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75" r:id="rId11"/>
    <p:sldId id="289" r:id="rId12"/>
    <p:sldId id="290" r:id="rId13"/>
    <p:sldId id="272" r:id="rId14"/>
    <p:sldId id="285" r:id="rId15"/>
    <p:sldId id="276" r:id="rId16"/>
    <p:sldId id="273" r:id="rId17"/>
    <p:sldId id="277" r:id="rId18"/>
    <p:sldId id="288" r:id="rId19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80" d="100"/>
          <a:sy n="80" d="100"/>
        </p:scale>
        <p:origin x="-60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3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3650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15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16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erial.ac.uk/ict/wif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erial.ac.uk/imperialmobi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b.imperial.ac.u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Graduate Entry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Wired and </a:t>
            </a:r>
            <a:r>
              <a:rPr lang="en-GB" dirty="0" err="1" smtClean="0"/>
              <a:t>WiFi</a:t>
            </a:r>
            <a:r>
              <a:rPr lang="en-GB" dirty="0" smtClean="0"/>
              <a:t> network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409700"/>
            <a:ext cx="7772400" cy="5259660"/>
          </a:xfrm>
        </p:spPr>
        <p:txBody>
          <a:bodyPr/>
          <a:lstStyle/>
          <a:p>
            <a:r>
              <a:rPr lang="en-GB" sz="2400" dirty="0"/>
              <a:t>All devices must be authorised in some way to use the College </a:t>
            </a:r>
            <a:r>
              <a:rPr lang="en-GB" sz="2400" dirty="0" smtClean="0"/>
              <a:t>network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b="1" i="1" dirty="0"/>
              <a:t>Wired devices </a:t>
            </a:r>
            <a:r>
              <a:rPr lang="en-GB" sz="2400" dirty="0"/>
              <a:t>(</a:t>
            </a:r>
            <a:r>
              <a:rPr lang="en-GB" sz="2400" dirty="0" smtClean="0"/>
              <a:t>e.g., </a:t>
            </a:r>
            <a:r>
              <a:rPr lang="en-GB" sz="2400" dirty="0"/>
              <a:t>PCs, </a:t>
            </a:r>
            <a:r>
              <a:rPr lang="en-GB" sz="2400" dirty="0" smtClean="0"/>
              <a:t>Xbox, etc.) </a:t>
            </a:r>
            <a:r>
              <a:rPr lang="en-GB" sz="2400" dirty="0"/>
              <a:t>need the </a:t>
            </a:r>
            <a:r>
              <a:rPr lang="en-GB" sz="2400" dirty="0" smtClean="0"/>
              <a:t>device MAC </a:t>
            </a:r>
            <a:r>
              <a:rPr lang="en-GB" sz="2400" dirty="0"/>
              <a:t>address </a:t>
            </a:r>
            <a:r>
              <a:rPr lang="en-GB" sz="2400" dirty="0" smtClean="0"/>
              <a:t>to be registered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Registration page found in browser on </a:t>
            </a:r>
            <a:r>
              <a:rPr lang="en-GB" sz="2400" dirty="0" smtClean="0"/>
              <a:t>device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b="1" i="1" dirty="0"/>
              <a:t>Wireless devices </a:t>
            </a:r>
            <a:r>
              <a:rPr lang="en-GB" sz="2400" dirty="0"/>
              <a:t>connect to </a:t>
            </a:r>
            <a:r>
              <a:rPr lang="en-GB" sz="2400" b="1" dirty="0"/>
              <a:t>Imperial-WPA</a:t>
            </a:r>
            <a:r>
              <a:rPr lang="en-GB" sz="2400" dirty="0"/>
              <a:t> with your College username and password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Detailed instructions for connecting are on website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In general, most mobile devices (except first generation Kindle) will work on our wireless </a:t>
            </a:r>
            <a:r>
              <a:rPr lang="en-GB" sz="2400" dirty="0" smtClean="0"/>
              <a:t>network</a:t>
            </a:r>
            <a:endParaRPr lang="en-GB" dirty="0"/>
          </a:p>
          <a:p>
            <a:r>
              <a:rPr lang="en-GB" u="sng" dirty="0">
                <a:hlinkClick r:id="rId2"/>
              </a:rPr>
              <a:t>http://</a:t>
            </a:r>
            <a:r>
              <a:rPr lang="en-GB" u="sng" dirty="0" smtClean="0">
                <a:hlinkClick r:id="rId2"/>
              </a:rPr>
              <a:t>www.imperial.ac.uk/ict/wifi</a:t>
            </a:r>
            <a:endParaRPr lang="en-GB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 smtClean="0"/>
              <a:t>© Imperial College London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221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Mobile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78155" cy="46115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“There’s An App For That</a:t>
            </a:r>
            <a:r>
              <a:rPr lang="en-GB" sz="2800" dirty="0" smtClean="0"/>
              <a:t>”</a:t>
            </a: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Imperial Mobile</a:t>
            </a: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Imperial College now has a mobile application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Available on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Apple App Store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Android Market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Web Version (</a:t>
            </a:r>
            <a:r>
              <a:rPr lang="en-GB" sz="2000" dirty="0" smtClean="0"/>
              <a:t>e.g</a:t>
            </a:r>
            <a:r>
              <a:rPr lang="en-GB" sz="2000" dirty="0"/>
              <a:t>. </a:t>
            </a:r>
            <a:r>
              <a:rPr lang="en-GB" sz="2000" dirty="0" smtClean="0"/>
              <a:t>Blackberry, etc.)</a:t>
            </a:r>
            <a:endParaRPr lang="en-GB" sz="2000" dirty="0"/>
          </a:p>
          <a:p>
            <a:pPr marL="381000" lvl="1" indent="0">
              <a:buNone/>
            </a:pPr>
            <a:r>
              <a:rPr lang="en-GB" sz="2000" dirty="0"/>
              <a:t>Search campus maps, check PC </a:t>
            </a:r>
            <a:r>
              <a:rPr lang="en-GB" sz="2000" dirty="0" smtClean="0"/>
              <a:t>availability (some clusters), </a:t>
            </a:r>
            <a:r>
              <a:rPr lang="en-GB" sz="2000" dirty="0"/>
              <a:t>search for students and </a:t>
            </a:r>
            <a:r>
              <a:rPr lang="en-GB" sz="2000" dirty="0" smtClean="0"/>
              <a:t>staff</a:t>
            </a:r>
            <a:endParaRPr lang="en-GB" sz="2000" dirty="0"/>
          </a:p>
          <a:p>
            <a:r>
              <a:rPr lang="en-GB" sz="2800" dirty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www.imperial.ac.uk/imperialmobile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757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404664"/>
            <a:ext cx="8736012" cy="676572"/>
          </a:xfrm>
        </p:spPr>
        <p:txBody>
          <a:bodyPr/>
          <a:lstStyle/>
          <a:p>
            <a:r>
              <a:rPr lang="en-GB" dirty="0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1"/>
            <a:ext cx="8578850" cy="47556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 smtClean="0"/>
              <a:t>You </a:t>
            </a:r>
            <a:r>
              <a:rPr lang="en-GB" sz="2100" dirty="0" smtClean="0"/>
              <a:t>will </a:t>
            </a:r>
            <a:r>
              <a:rPr lang="en-GB" sz="2100" dirty="0" smtClean="0"/>
              <a:t>all </a:t>
            </a:r>
            <a:r>
              <a:rPr lang="en-GB" sz="2100" dirty="0" smtClean="0"/>
              <a:t>receive </a:t>
            </a:r>
            <a:r>
              <a:rPr lang="en-GB" sz="2100" dirty="0"/>
              <a:t>£5.00 printer </a:t>
            </a:r>
            <a:r>
              <a:rPr lang="en-GB" sz="2100" dirty="0" smtClean="0"/>
              <a:t>credit on behalf of FEO. </a:t>
            </a: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Charges </a:t>
            </a:r>
            <a:r>
              <a:rPr lang="en-GB" sz="2100" dirty="0"/>
              <a:t>for printing – FoM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</a:t>
            </a:r>
            <a:r>
              <a:rPr lang="en-GB" sz="1800" dirty="0" smtClean="0"/>
              <a:t>account and Download </a:t>
            </a:r>
            <a:r>
              <a:rPr lang="en-GB" sz="1800" dirty="0"/>
              <a:t>printer drivers for home 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14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561243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</a:t>
            </a:r>
            <a:r>
              <a:rPr lang="en-GB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“Deposit credits…”</a:t>
            </a:r>
            <a:endParaRPr lang="en-GB" sz="3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  <a:hlinkClick r:id="rId3"/>
              </a:rPr>
              <a:t>http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://bb.imperial.ac.uk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/>
          </a:p>
          <a:p>
            <a:pPr lvl="1"/>
            <a:r>
              <a:rPr lang="en-GB" dirty="0"/>
              <a:t>Discussion </a:t>
            </a:r>
            <a:r>
              <a:rPr lang="en-GB" dirty="0" smtClean="0"/>
              <a:t>boards</a:t>
            </a:r>
          </a:p>
          <a:p>
            <a:pPr lvl="1"/>
            <a:r>
              <a:rPr lang="en-GB" dirty="0" smtClean="0"/>
              <a:t>Some course-specific content</a:t>
            </a:r>
            <a:endParaRPr lang="en-GB" dirty="0"/>
          </a:p>
          <a:p>
            <a:r>
              <a:rPr lang="en-GB" dirty="0" smtClean="0"/>
              <a:t>Content </a:t>
            </a:r>
            <a:r>
              <a:rPr lang="en-GB" dirty="0" smtClean="0"/>
              <a:t>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Please </a:t>
            </a:r>
            <a:r>
              <a:rPr lang="en-GB" dirty="0"/>
              <a:t>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5" descr="profile-Sergei_Passport_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8" y="260648"/>
            <a:ext cx="1208881" cy="151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Good luck and enjoy you time here!</a:t>
            </a: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>
                <a:solidFill>
                  <a:schemeClr val="tx1"/>
                </a:solidFill>
              </a:rPr>
              <a:t>://learn.imperial.ac.uk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36582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</a:t>
            </a:r>
            <a:r>
              <a:rPr lang="en-GB" sz="2100" dirty="0" smtClean="0"/>
              <a:t>know why </a:t>
            </a:r>
            <a:r>
              <a:rPr lang="en-GB" sz="2100" u="sng" dirty="0" smtClean="0"/>
              <a:t>and</a:t>
            </a:r>
            <a:r>
              <a:rPr lang="en-GB" sz="2100" dirty="0" smtClean="0"/>
              <a:t> 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</a:t>
            </a:r>
            <a:r>
              <a:rPr lang="en-GB" sz="2100" dirty="0" smtClean="0"/>
              <a:t>future</a:t>
            </a:r>
            <a:br>
              <a:rPr lang="en-GB" sz="2100" dirty="0" smtClean="0"/>
            </a:br>
            <a:r>
              <a:rPr lang="en-GB" sz="2100" dirty="0" smtClean="0"/>
              <a:t>Don’t “torrent” copyrighted materials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</a:t>
            </a:r>
            <a:r>
              <a:rPr lang="en-GB" sz="2100" dirty="0" smtClean="0"/>
              <a:t>which is backed up nightly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</a:t>
            </a:r>
            <a:r>
              <a:rPr lang="en-GB" sz="2100" dirty="0" smtClean="0"/>
              <a:t>encrypted</a:t>
            </a:r>
            <a:br>
              <a:rPr lang="en-GB" sz="2100" dirty="0" smtClean="0"/>
            </a:br>
            <a:r>
              <a:rPr lang="en-GB" sz="2100" dirty="0" smtClean="0"/>
              <a:t>H: drive has “shadow volume copying” allowed older versions of files to be recovered - right-click on latest file.</a:t>
            </a: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 smtClean="0"/>
              <a:t>See the info in the Guidebook about security and reputation, use of copyright material, etc.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</a:t>
            </a:r>
            <a:r>
              <a:rPr lang="en-GB" dirty="0"/>
              <a:t>!!!!</a:t>
            </a:r>
            <a:br>
              <a:rPr lang="en-GB" dirty="0"/>
            </a:br>
            <a:r>
              <a:rPr lang="en-GB" dirty="0" smtClean="0"/>
              <a:t>(</a:t>
            </a:r>
            <a:r>
              <a:rPr lang="en-GB" sz="2400" dirty="0" smtClean="0"/>
              <a:t>Personal </a:t>
            </a:r>
            <a:r>
              <a:rPr lang="en-GB" sz="2400" dirty="0"/>
              <a:t>logins are recorded, but not monitored except when any breach of the Conditions is </a:t>
            </a:r>
            <a:r>
              <a:rPr lang="en-GB" sz="2400" dirty="0" smtClean="0"/>
              <a:t>suspected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applications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</a:t>
            </a:r>
            <a:r>
              <a:rPr lang="en-GB" sz="2600" dirty="0" smtClean="0"/>
              <a:t>this  </a:t>
            </a:r>
            <a:r>
              <a:rPr lang="en-GB" sz="2600" dirty="0"/>
              <a:t>College provided </a:t>
            </a:r>
            <a:r>
              <a:rPr lang="en-GB" sz="2600" dirty="0" smtClean="0"/>
              <a:t>software on personal PC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Library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ICT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51156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In Library </a:t>
            </a:r>
            <a:r>
              <a:rPr lang="en-GB" sz="2000" dirty="0"/>
              <a:t>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Basement ICT </a:t>
            </a:r>
            <a:r>
              <a:rPr lang="en-GB" sz="2000" dirty="0" smtClean="0"/>
              <a:t>Offices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Commonwealth Building </a:t>
            </a:r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Floor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Cyclotron Building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Floor</a:t>
            </a:r>
            <a:endParaRPr lang="en-GB" sz="2000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Lower Ground Floor, inside </a:t>
            </a:r>
            <a:r>
              <a:rPr lang="en-GB" sz="2000" dirty="0" smtClean="0"/>
              <a:t>Library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776</Words>
  <Application>Microsoft Office PowerPoint</Application>
  <PresentationFormat>On-screen Show (4:3)</PresentationFormat>
  <Paragraphs>188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1_Default Design</vt:lpstr>
      <vt:lpstr>School of Medicine Graduate Entry 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College Library PC Clusters</vt:lpstr>
      <vt:lpstr>Wired and WiFi network access</vt:lpstr>
      <vt:lpstr>Mobile devices</vt:lpstr>
      <vt:lpstr>Online Printing Account on College campuses</vt:lpstr>
      <vt:lpstr>Be economical with your Printing Account</vt:lpstr>
      <vt:lpstr>PowerPoint Presentation</vt:lpstr>
      <vt:lpstr>Course materials</vt:lpstr>
      <vt:lpstr>Help us to keep things working</vt:lpstr>
      <vt:lpstr>PowerPoint Presentation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60</cp:revision>
  <dcterms:created xsi:type="dcterms:W3CDTF">2003-01-06T14:21:41Z</dcterms:created>
  <dcterms:modified xsi:type="dcterms:W3CDTF">2012-10-01T12:38:54Z</dcterms:modified>
</cp:coreProperties>
</file>