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71" r:id="rId11"/>
    <p:sldId id="273" r:id="rId12"/>
    <p:sldId id="274" r:id="rId13"/>
    <p:sldId id="276" r:id="rId14"/>
    <p:sldId id="278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8" r:id="rId49"/>
    <p:sldId id="319" r:id="rId5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3" autoAdjust="0"/>
    <p:restoredTop sz="94660"/>
  </p:normalViewPr>
  <p:slideViewPr>
    <p:cSldViewPr>
      <p:cViewPr varScale="1">
        <p:scale>
          <a:sx n="50" d="100"/>
          <a:sy n="50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6017-9EC0-4D6F-91E6-012F6F63E041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46D9-2F6E-417C-BB85-5881917B2E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6017-9EC0-4D6F-91E6-012F6F63E041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46D9-2F6E-417C-BB85-5881917B2E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6017-9EC0-4D6F-91E6-012F6F63E041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46D9-2F6E-417C-BB85-5881917B2E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6017-9EC0-4D6F-91E6-012F6F63E041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46D9-2F6E-417C-BB85-5881917B2E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6017-9EC0-4D6F-91E6-012F6F63E041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46D9-2F6E-417C-BB85-5881917B2E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6017-9EC0-4D6F-91E6-012F6F63E041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46D9-2F6E-417C-BB85-5881917B2E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6017-9EC0-4D6F-91E6-012F6F63E041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46D9-2F6E-417C-BB85-5881917B2E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6017-9EC0-4D6F-91E6-012F6F63E041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46D9-2F6E-417C-BB85-5881917B2E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6017-9EC0-4D6F-91E6-012F6F63E041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46D9-2F6E-417C-BB85-5881917B2E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6017-9EC0-4D6F-91E6-012F6F63E041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46D9-2F6E-417C-BB85-5881917B2E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6017-9EC0-4D6F-91E6-012F6F63E041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46D9-2F6E-417C-BB85-5881917B2E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26017-9EC0-4D6F-91E6-012F6F63E041}" type="datetimeFigureOut">
              <a:rPr lang="en-GB" smtClean="0"/>
              <a:t>08/11/2012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546D9-2F6E-417C-BB85-5881917B2E0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</dc:creator>
  <cp:lastModifiedBy>Shiel, Nuala</cp:lastModifiedBy>
  <cp:revision>1</cp:revision>
  <dcterms:created xsi:type="dcterms:W3CDTF">2012-11-07T22:05:40Z</dcterms:created>
  <dcterms:modified xsi:type="dcterms:W3CDTF">2012-11-08T09:52:18Z</dcterms:modified>
</cp:coreProperties>
</file>