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257" r:id="rId2"/>
    <p:sldId id="315" r:id="rId3"/>
    <p:sldId id="258" r:id="rId4"/>
    <p:sldId id="260" r:id="rId5"/>
    <p:sldId id="263" r:id="rId6"/>
    <p:sldId id="310" r:id="rId7"/>
    <p:sldId id="311" r:id="rId8"/>
    <p:sldId id="266" r:id="rId9"/>
    <p:sldId id="270" r:id="rId10"/>
    <p:sldId id="271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</p:sldIdLst>
  <p:sldSz cx="9144000" cy="6858000" type="screen4x3"/>
  <p:notesSz cx="6797675" cy="992822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4660"/>
  </p:normalViewPr>
  <p:slideViewPr>
    <p:cSldViewPr>
      <p:cViewPr>
        <p:scale>
          <a:sx n="50" d="100"/>
          <a:sy n="5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DDF2-F469-4E9E-8193-0A483CA019B6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4726E-483D-4A27-93CE-19415BC7F9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BD40-58C9-4E90-B34B-3FEC7B17A257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A980-A4F8-41AE-AE42-EE01031BD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s 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5695" t="24400" r="11987" b="23625"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ob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533" t="15320" r="56172" b="7376"/>
          <a:stretch>
            <a:fillRect/>
          </a:stretch>
        </p:blipFill>
        <p:spPr bwMode="auto">
          <a:xfrm>
            <a:off x="4144963" y="4141788"/>
            <a:ext cx="2347912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2312988" y="3067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55850" y="3179763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200">
                <a:latin typeface="Comic Sans MS" pitchFamily="66" charset="0"/>
              </a:rPr>
              <a:t>Ancestral </a:t>
            </a:r>
            <a:br>
              <a:rPr lang="en-GB" altLang="en-US" sz="1200">
                <a:latin typeface="Comic Sans MS" pitchFamily="66" charset="0"/>
              </a:rPr>
            </a:br>
            <a:r>
              <a:rPr lang="en-GB" altLang="en-US" sz="1200">
                <a:latin typeface="Comic Sans MS" pitchFamily="66" charset="0"/>
              </a:rPr>
              <a:t>eukaryotes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757613" y="1766888"/>
            <a:ext cx="5386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i="1">
                <a:latin typeface="Comic Sans MS" pitchFamily="66" charset="0"/>
              </a:rPr>
              <a:t>Respiration: aerobic oxidation of food molecules </a:t>
            </a: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3454400" y="1320800"/>
            <a:ext cx="0" cy="553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097213" y="16795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/>
              <a:t>1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97213" y="2820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/>
              <a:t>8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048000" y="63817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/>
              <a:t>19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800350" y="1146175"/>
            <a:ext cx="1320800" cy="5175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>
                <a:latin typeface="Comic Sans MS" pitchFamily="66" charset="0"/>
              </a:rPr>
              <a:t>Atmospheric </a:t>
            </a:r>
          </a:p>
          <a:p>
            <a:pPr algn="ctr"/>
            <a:r>
              <a:rPr lang="en-GB" altLang="en-US" sz="1400" b="1" i="1">
                <a:latin typeface="Comic Sans MS" pitchFamily="66" charset="0"/>
              </a:rPr>
              <a:t>oxygen (%)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41363" y="4719638"/>
            <a:ext cx="1363662" cy="1120775"/>
            <a:chOff x="406" y="2410"/>
            <a:chExt cx="859" cy="706"/>
          </a:xfrm>
        </p:grpSpPr>
        <p:sp>
          <p:nvSpPr>
            <p:cNvPr id="13" name="Oval 35" descr="Small confetti"/>
            <p:cNvSpPr>
              <a:spLocks noChangeAspect="1" noChangeArrowheads="1"/>
            </p:cNvSpPr>
            <p:nvPr/>
          </p:nvSpPr>
          <p:spPr bwMode="auto">
            <a:xfrm>
              <a:off x="406" y="260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" name="Group 36"/>
            <p:cNvGrpSpPr>
              <a:grpSpLocks noChangeAspect="1"/>
            </p:cNvGrpSpPr>
            <p:nvPr/>
          </p:nvGrpSpPr>
          <p:grpSpPr bwMode="auto">
            <a:xfrm>
              <a:off x="577" y="2648"/>
              <a:ext cx="69" cy="25"/>
              <a:chOff x="3844" y="3449"/>
              <a:chExt cx="463" cy="168"/>
            </a:xfrm>
          </p:grpSpPr>
          <p:sp>
            <p:nvSpPr>
              <p:cNvPr id="251" name="Oval 3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2" name="Freeform 3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39"/>
            <p:cNvGrpSpPr>
              <a:grpSpLocks noChangeAspect="1"/>
            </p:cNvGrpSpPr>
            <p:nvPr/>
          </p:nvGrpSpPr>
          <p:grpSpPr bwMode="auto">
            <a:xfrm>
              <a:off x="567" y="2689"/>
              <a:ext cx="69" cy="25"/>
              <a:chOff x="3844" y="3449"/>
              <a:chExt cx="463" cy="168"/>
            </a:xfrm>
          </p:grpSpPr>
          <p:sp>
            <p:nvSpPr>
              <p:cNvPr id="249" name="Oval 4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0" name="Freeform 4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42"/>
            <p:cNvGrpSpPr>
              <a:grpSpLocks noChangeAspect="1"/>
            </p:cNvGrpSpPr>
            <p:nvPr/>
          </p:nvGrpSpPr>
          <p:grpSpPr bwMode="auto">
            <a:xfrm>
              <a:off x="516" y="2623"/>
              <a:ext cx="69" cy="25"/>
              <a:chOff x="3844" y="3449"/>
              <a:chExt cx="463" cy="168"/>
            </a:xfrm>
          </p:grpSpPr>
          <p:sp>
            <p:nvSpPr>
              <p:cNvPr id="247" name="Oval 4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" name="Freeform 4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" name="Oval 45" descr="Small confetti"/>
            <p:cNvSpPr>
              <a:spLocks noChangeAspect="1" noChangeArrowheads="1"/>
            </p:cNvSpPr>
            <p:nvPr/>
          </p:nvSpPr>
          <p:spPr bwMode="auto">
            <a:xfrm>
              <a:off x="574" y="2650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" name="Group 46"/>
            <p:cNvGrpSpPr>
              <a:grpSpLocks noChangeAspect="1"/>
            </p:cNvGrpSpPr>
            <p:nvPr/>
          </p:nvGrpSpPr>
          <p:grpSpPr bwMode="auto">
            <a:xfrm>
              <a:off x="745" y="2696"/>
              <a:ext cx="69" cy="25"/>
              <a:chOff x="3844" y="3449"/>
              <a:chExt cx="463" cy="168"/>
            </a:xfrm>
          </p:grpSpPr>
          <p:sp>
            <p:nvSpPr>
              <p:cNvPr id="245" name="Oval 4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" name="Freeform 4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49"/>
            <p:cNvGrpSpPr>
              <a:grpSpLocks noChangeAspect="1"/>
            </p:cNvGrpSpPr>
            <p:nvPr/>
          </p:nvGrpSpPr>
          <p:grpSpPr bwMode="auto">
            <a:xfrm>
              <a:off x="735" y="2737"/>
              <a:ext cx="69" cy="25"/>
              <a:chOff x="3844" y="3449"/>
              <a:chExt cx="463" cy="168"/>
            </a:xfrm>
          </p:grpSpPr>
          <p:sp>
            <p:nvSpPr>
              <p:cNvPr id="243" name="Oval 5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" name="Freeform 5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52"/>
            <p:cNvGrpSpPr>
              <a:grpSpLocks noChangeAspect="1"/>
            </p:cNvGrpSpPr>
            <p:nvPr/>
          </p:nvGrpSpPr>
          <p:grpSpPr bwMode="auto">
            <a:xfrm>
              <a:off x="684" y="2671"/>
              <a:ext cx="69" cy="25"/>
              <a:chOff x="3844" y="3449"/>
              <a:chExt cx="463" cy="168"/>
            </a:xfrm>
          </p:grpSpPr>
          <p:sp>
            <p:nvSpPr>
              <p:cNvPr id="241" name="Oval 5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" name="Freeform 5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Oval 55" descr="Small confetti"/>
            <p:cNvSpPr>
              <a:spLocks noChangeAspect="1" noChangeArrowheads="1"/>
            </p:cNvSpPr>
            <p:nvPr/>
          </p:nvSpPr>
          <p:spPr bwMode="auto">
            <a:xfrm>
              <a:off x="430" y="271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" name="Group 56"/>
            <p:cNvGrpSpPr>
              <a:grpSpLocks noChangeAspect="1"/>
            </p:cNvGrpSpPr>
            <p:nvPr/>
          </p:nvGrpSpPr>
          <p:grpSpPr bwMode="auto">
            <a:xfrm>
              <a:off x="601" y="2760"/>
              <a:ext cx="69" cy="25"/>
              <a:chOff x="3844" y="3449"/>
              <a:chExt cx="463" cy="168"/>
            </a:xfrm>
          </p:grpSpPr>
          <p:sp>
            <p:nvSpPr>
              <p:cNvPr id="239" name="Oval 5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0" name="Freeform 5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59"/>
            <p:cNvGrpSpPr>
              <a:grpSpLocks noChangeAspect="1"/>
            </p:cNvGrpSpPr>
            <p:nvPr/>
          </p:nvGrpSpPr>
          <p:grpSpPr bwMode="auto">
            <a:xfrm>
              <a:off x="591" y="2801"/>
              <a:ext cx="69" cy="25"/>
              <a:chOff x="3844" y="3449"/>
              <a:chExt cx="463" cy="168"/>
            </a:xfrm>
          </p:grpSpPr>
          <p:sp>
            <p:nvSpPr>
              <p:cNvPr id="237" name="Oval 6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" name="Freeform 6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62"/>
            <p:cNvGrpSpPr>
              <a:grpSpLocks noChangeAspect="1"/>
            </p:cNvGrpSpPr>
            <p:nvPr/>
          </p:nvGrpSpPr>
          <p:grpSpPr bwMode="auto">
            <a:xfrm>
              <a:off x="540" y="2735"/>
              <a:ext cx="69" cy="25"/>
              <a:chOff x="3844" y="3449"/>
              <a:chExt cx="463" cy="168"/>
            </a:xfrm>
          </p:grpSpPr>
          <p:sp>
            <p:nvSpPr>
              <p:cNvPr id="235" name="Oval 6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6" name="Freeform 6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" name="Oval 65" descr="Small confetti"/>
            <p:cNvSpPr>
              <a:spLocks noChangeAspect="1" noChangeArrowheads="1"/>
            </p:cNvSpPr>
            <p:nvPr/>
          </p:nvSpPr>
          <p:spPr bwMode="auto">
            <a:xfrm>
              <a:off x="606" y="2746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" name="Group 66"/>
            <p:cNvGrpSpPr>
              <a:grpSpLocks noChangeAspect="1"/>
            </p:cNvGrpSpPr>
            <p:nvPr/>
          </p:nvGrpSpPr>
          <p:grpSpPr bwMode="auto">
            <a:xfrm>
              <a:off x="777" y="2792"/>
              <a:ext cx="69" cy="25"/>
              <a:chOff x="3844" y="3449"/>
              <a:chExt cx="463" cy="168"/>
            </a:xfrm>
          </p:grpSpPr>
          <p:sp>
            <p:nvSpPr>
              <p:cNvPr id="233" name="Oval 6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4" name="Freeform 6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" name="Group 69"/>
            <p:cNvGrpSpPr>
              <a:grpSpLocks noChangeAspect="1"/>
            </p:cNvGrpSpPr>
            <p:nvPr/>
          </p:nvGrpSpPr>
          <p:grpSpPr bwMode="auto">
            <a:xfrm>
              <a:off x="767" y="2833"/>
              <a:ext cx="69" cy="25"/>
              <a:chOff x="3844" y="3449"/>
              <a:chExt cx="463" cy="168"/>
            </a:xfrm>
          </p:grpSpPr>
          <p:sp>
            <p:nvSpPr>
              <p:cNvPr id="231" name="Oval 7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2" name="Freeform 7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72"/>
            <p:cNvGrpSpPr>
              <a:grpSpLocks noChangeAspect="1"/>
            </p:cNvGrpSpPr>
            <p:nvPr/>
          </p:nvGrpSpPr>
          <p:grpSpPr bwMode="auto">
            <a:xfrm>
              <a:off x="716" y="2767"/>
              <a:ext cx="69" cy="25"/>
              <a:chOff x="3844" y="3449"/>
              <a:chExt cx="463" cy="168"/>
            </a:xfrm>
          </p:grpSpPr>
          <p:sp>
            <p:nvSpPr>
              <p:cNvPr id="229" name="Oval 7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0" name="Freeform 7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" name="Oval 75" descr="Small confetti"/>
            <p:cNvSpPr>
              <a:spLocks noChangeAspect="1" noChangeArrowheads="1"/>
            </p:cNvSpPr>
            <p:nvPr/>
          </p:nvSpPr>
          <p:spPr bwMode="auto">
            <a:xfrm>
              <a:off x="414" y="283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" name="Group 76"/>
            <p:cNvGrpSpPr>
              <a:grpSpLocks noChangeAspect="1"/>
            </p:cNvGrpSpPr>
            <p:nvPr/>
          </p:nvGrpSpPr>
          <p:grpSpPr bwMode="auto">
            <a:xfrm>
              <a:off x="585" y="2880"/>
              <a:ext cx="69" cy="25"/>
              <a:chOff x="3844" y="3449"/>
              <a:chExt cx="463" cy="168"/>
            </a:xfrm>
          </p:grpSpPr>
          <p:sp>
            <p:nvSpPr>
              <p:cNvPr id="227" name="Oval 7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8" name="Freeform 7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79"/>
            <p:cNvGrpSpPr>
              <a:grpSpLocks noChangeAspect="1"/>
            </p:cNvGrpSpPr>
            <p:nvPr/>
          </p:nvGrpSpPr>
          <p:grpSpPr bwMode="auto">
            <a:xfrm>
              <a:off x="575" y="2921"/>
              <a:ext cx="69" cy="25"/>
              <a:chOff x="3844" y="3449"/>
              <a:chExt cx="463" cy="168"/>
            </a:xfrm>
          </p:grpSpPr>
          <p:sp>
            <p:nvSpPr>
              <p:cNvPr id="225" name="Oval 8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" name="Freeform 8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" name="Group 82"/>
            <p:cNvGrpSpPr>
              <a:grpSpLocks noChangeAspect="1"/>
            </p:cNvGrpSpPr>
            <p:nvPr/>
          </p:nvGrpSpPr>
          <p:grpSpPr bwMode="auto">
            <a:xfrm>
              <a:off x="524" y="2855"/>
              <a:ext cx="69" cy="25"/>
              <a:chOff x="3844" y="3449"/>
              <a:chExt cx="463" cy="168"/>
            </a:xfrm>
          </p:grpSpPr>
          <p:sp>
            <p:nvSpPr>
              <p:cNvPr id="223" name="Oval 8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4" name="Freeform 8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Oval 85" descr="Small confetti"/>
            <p:cNvSpPr>
              <a:spLocks noChangeAspect="1" noChangeArrowheads="1"/>
            </p:cNvSpPr>
            <p:nvPr/>
          </p:nvSpPr>
          <p:spPr bwMode="auto">
            <a:xfrm>
              <a:off x="582" y="288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4" name="Group 86"/>
            <p:cNvGrpSpPr>
              <a:grpSpLocks noChangeAspect="1"/>
            </p:cNvGrpSpPr>
            <p:nvPr/>
          </p:nvGrpSpPr>
          <p:grpSpPr bwMode="auto">
            <a:xfrm>
              <a:off x="753" y="2928"/>
              <a:ext cx="69" cy="25"/>
              <a:chOff x="3844" y="3449"/>
              <a:chExt cx="463" cy="168"/>
            </a:xfrm>
          </p:grpSpPr>
          <p:sp>
            <p:nvSpPr>
              <p:cNvPr id="221" name="Oval 8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2" name="Freeform 8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5" name="Group 89"/>
            <p:cNvGrpSpPr>
              <a:grpSpLocks noChangeAspect="1"/>
            </p:cNvGrpSpPr>
            <p:nvPr/>
          </p:nvGrpSpPr>
          <p:grpSpPr bwMode="auto">
            <a:xfrm>
              <a:off x="743" y="2969"/>
              <a:ext cx="69" cy="25"/>
              <a:chOff x="3844" y="3449"/>
              <a:chExt cx="463" cy="168"/>
            </a:xfrm>
          </p:grpSpPr>
          <p:sp>
            <p:nvSpPr>
              <p:cNvPr id="219" name="Oval 9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0" name="Freeform 9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6" name="Group 92"/>
            <p:cNvGrpSpPr>
              <a:grpSpLocks noChangeAspect="1"/>
            </p:cNvGrpSpPr>
            <p:nvPr/>
          </p:nvGrpSpPr>
          <p:grpSpPr bwMode="auto">
            <a:xfrm>
              <a:off x="692" y="2903"/>
              <a:ext cx="69" cy="25"/>
              <a:chOff x="3844" y="3449"/>
              <a:chExt cx="463" cy="168"/>
            </a:xfrm>
          </p:grpSpPr>
          <p:sp>
            <p:nvSpPr>
              <p:cNvPr id="217" name="Oval 9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8" name="Freeform 9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Oval 95" descr="Small confetti"/>
            <p:cNvSpPr>
              <a:spLocks noChangeAspect="1" noChangeArrowheads="1"/>
            </p:cNvSpPr>
            <p:nvPr/>
          </p:nvSpPr>
          <p:spPr bwMode="auto">
            <a:xfrm>
              <a:off x="438" y="2946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8" name="Group 96"/>
            <p:cNvGrpSpPr>
              <a:grpSpLocks noChangeAspect="1"/>
            </p:cNvGrpSpPr>
            <p:nvPr/>
          </p:nvGrpSpPr>
          <p:grpSpPr bwMode="auto">
            <a:xfrm>
              <a:off x="609" y="2992"/>
              <a:ext cx="69" cy="25"/>
              <a:chOff x="3844" y="3449"/>
              <a:chExt cx="463" cy="168"/>
            </a:xfrm>
          </p:grpSpPr>
          <p:sp>
            <p:nvSpPr>
              <p:cNvPr id="215" name="Oval 9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" name="Freeform 9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9" name="Group 99"/>
            <p:cNvGrpSpPr>
              <a:grpSpLocks noChangeAspect="1"/>
            </p:cNvGrpSpPr>
            <p:nvPr/>
          </p:nvGrpSpPr>
          <p:grpSpPr bwMode="auto">
            <a:xfrm>
              <a:off x="599" y="3033"/>
              <a:ext cx="69" cy="25"/>
              <a:chOff x="3844" y="3449"/>
              <a:chExt cx="463" cy="168"/>
            </a:xfrm>
          </p:grpSpPr>
          <p:sp>
            <p:nvSpPr>
              <p:cNvPr id="213" name="Oval 10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" name="Freeform 10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0" name="Group 102"/>
            <p:cNvGrpSpPr>
              <a:grpSpLocks noChangeAspect="1"/>
            </p:cNvGrpSpPr>
            <p:nvPr/>
          </p:nvGrpSpPr>
          <p:grpSpPr bwMode="auto">
            <a:xfrm>
              <a:off x="548" y="2967"/>
              <a:ext cx="69" cy="25"/>
              <a:chOff x="3844" y="3449"/>
              <a:chExt cx="463" cy="168"/>
            </a:xfrm>
          </p:grpSpPr>
          <p:sp>
            <p:nvSpPr>
              <p:cNvPr id="211" name="Oval 10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2" name="Freeform 10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Oval 105" descr="Small confetti"/>
            <p:cNvSpPr>
              <a:spLocks noChangeAspect="1" noChangeArrowheads="1"/>
            </p:cNvSpPr>
            <p:nvPr/>
          </p:nvSpPr>
          <p:spPr bwMode="auto">
            <a:xfrm>
              <a:off x="614" y="2978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2" name="Group 106"/>
            <p:cNvGrpSpPr>
              <a:grpSpLocks noChangeAspect="1"/>
            </p:cNvGrpSpPr>
            <p:nvPr/>
          </p:nvGrpSpPr>
          <p:grpSpPr bwMode="auto">
            <a:xfrm>
              <a:off x="785" y="3024"/>
              <a:ext cx="69" cy="25"/>
              <a:chOff x="3844" y="3449"/>
              <a:chExt cx="463" cy="168"/>
            </a:xfrm>
          </p:grpSpPr>
          <p:sp>
            <p:nvSpPr>
              <p:cNvPr id="209" name="Oval 10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" name="Freeform 10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3" name="Group 109"/>
            <p:cNvGrpSpPr>
              <a:grpSpLocks noChangeAspect="1"/>
            </p:cNvGrpSpPr>
            <p:nvPr/>
          </p:nvGrpSpPr>
          <p:grpSpPr bwMode="auto">
            <a:xfrm>
              <a:off x="775" y="3065"/>
              <a:ext cx="69" cy="25"/>
              <a:chOff x="3844" y="3449"/>
              <a:chExt cx="463" cy="168"/>
            </a:xfrm>
          </p:grpSpPr>
          <p:sp>
            <p:nvSpPr>
              <p:cNvPr id="207" name="Oval 11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" name="Freeform 11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4" name="Group 112"/>
            <p:cNvGrpSpPr>
              <a:grpSpLocks noChangeAspect="1"/>
            </p:cNvGrpSpPr>
            <p:nvPr/>
          </p:nvGrpSpPr>
          <p:grpSpPr bwMode="auto">
            <a:xfrm>
              <a:off x="724" y="2999"/>
              <a:ext cx="69" cy="25"/>
              <a:chOff x="3844" y="3449"/>
              <a:chExt cx="463" cy="168"/>
            </a:xfrm>
          </p:grpSpPr>
          <p:sp>
            <p:nvSpPr>
              <p:cNvPr id="205" name="Oval 11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" name="Freeform 11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5" name="Oval 115" descr="Small confetti"/>
            <p:cNvSpPr>
              <a:spLocks noChangeAspect="1" noChangeArrowheads="1"/>
            </p:cNvSpPr>
            <p:nvPr/>
          </p:nvSpPr>
          <p:spPr bwMode="auto">
            <a:xfrm>
              <a:off x="678" y="283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6" name="Group 116"/>
            <p:cNvGrpSpPr>
              <a:grpSpLocks noChangeAspect="1"/>
            </p:cNvGrpSpPr>
            <p:nvPr/>
          </p:nvGrpSpPr>
          <p:grpSpPr bwMode="auto">
            <a:xfrm>
              <a:off x="849" y="2880"/>
              <a:ext cx="69" cy="25"/>
              <a:chOff x="3844" y="3449"/>
              <a:chExt cx="463" cy="168"/>
            </a:xfrm>
          </p:grpSpPr>
          <p:sp>
            <p:nvSpPr>
              <p:cNvPr id="203" name="Oval 11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" name="Freeform 11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" name="Group 119"/>
            <p:cNvGrpSpPr>
              <a:grpSpLocks noChangeAspect="1"/>
            </p:cNvGrpSpPr>
            <p:nvPr/>
          </p:nvGrpSpPr>
          <p:grpSpPr bwMode="auto">
            <a:xfrm>
              <a:off x="839" y="2921"/>
              <a:ext cx="69" cy="25"/>
              <a:chOff x="3844" y="3449"/>
              <a:chExt cx="463" cy="168"/>
            </a:xfrm>
          </p:grpSpPr>
          <p:sp>
            <p:nvSpPr>
              <p:cNvPr id="201" name="Oval 12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2" name="Freeform 12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" name="Group 122"/>
            <p:cNvGrpSpPr>
              <a:grpSpLocks noChangeAspect="1"/>
            </p:cNvGrpSpPr>
            <p:nvPr/>
          </p:nvGrpSpPr>
          <p:grpSpPr bwMode="auto">
            <a:xfrm>
              <a:off x="788" y="2855"/>
              <a:ext cx="69" cy="25"/>
              <a:chOff x="3844" y="3449"/>
              <a:chExt cx="463" cy="168"/>
            </a:xfrm>
          </p:grpSpPr>
          <p:sp>
            <p:nvSpPr>
              <p:cNvPr id="199" name="Oval 12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0" name="Freeform 12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" name="Oval 125" descr="Small confetti"/>
            <p:cNvSpPr>
              <a:spLocks noChangeAspect="1" noChangeArrowheads="1"/>
            </p:cNvSpPr>
            <p:nvPr/>
          </p:nvSpPr>
          <p:spPr bwMode="auto">
            <a:xfrm>
              <a:off x="846" y="288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0" name="Group 126"/>
            <p:cNvGrpSpPr>
              <a:grpSpLocks noChangeAspect="1"/>
            </p:cNvGrpSpPr>
            <p:nvPr/>
          </p:nvGrpSpPr>
          <p:grpSpPr bwMode="auto">
            <a:xfrm>
              <a:off x="1017" y="2928"/>
              <a:ext cx="69" cy="25"/>
              <a:chOff x="3844" y="3449"/>
              <a:chExt cx="463" cy="168"/>
            </a:xfrm>
          </p:grpSpPr>
          <p:sp>
            <p:nvSpPr>
              <p:cNvPr id="197" name="Oval 12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" name="Freeform 12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" name="Group 129"/>
            <p:cNvGrpSpPr>
              <a:grpSpLocks noChangeAspect="1"/>
            </p:cNvGrpSpPr>
            <p:nvPr/>
          </p:nvGrpSpPr>
          <p:grpSpPr bwMode="auto">
            <a:xfrm>
              <a:off x="1007" y="2969"/>
              <a:ext cx="69" cy="25"/>
              <a:chOff x="3844" y="3449"/>
              <a:chExt cx="463" cy="168"/>
            </a:xfrm>
          </p:grpSpPr>
          <p:sp>
            <p:nvSpPr>
              <p:cNvPr id="195" name="Oval 13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6" name="Freeform 13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" name="Group 132"/>
            <p:cNvGrpSpPr>
              <a:grpSpLocks noChangeAspect="1"/>
            </p:cNvGrpSpPr>
            <p:nvPr/>
          </p:nvGrpSpPr>
          <p:grpSpPr bwMode="auto">
            <a:xfrm>
              <a:off x="956" y="2903"/>
              <a:ext cx="69" cy="25"/>
              <a:chOff x="3844" y="3449"/>
              <a:chExt cx="463" cy="168"/>
            </a:xfrm>
          </p:grpSpPr>
          <p:sp>
            <p:nvSpPr>
              <p:cNvPr id="193" name="Oval 13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" name="Freeform 13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" name="Oval 135" descr="Small confetti"/>
            <p:cNvSpPr>
              <a:spLocks noChangeAspect="1" noChangeArrowheads="1"/>
            </p:cNvSpPr>
            <p:nvPr/>
          </p:nvSpPr>
          <p:spPr bwMode="auto">
            <a:xfrm>
              <a:off x="702" y="2946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4" name="Group 136"/>
            <p:cNvGrpSpPr>
              <a:grpSpLocks noChangeAspect="1"/>
            </p:cNvGrpSpPr>
            <p:nvPr/>
          </p:nvGrpSpPr>
          <p:grpSpPr bwMode="auto">
            <a:xfrm>
              <a:off x="873" y="2992"/>
              <a:ext cx="69" cy="25"/>
              <a:chOff x="3844" y="3449"/>
              <a:chExt cx="463" cy="168"/>
            </a:xfrm>
          </p:grpSpPr>
          <p:sp>
            <p:nvSpPr>
              <p:cNvPr id="191" name="Oval 13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2" name="Freeform 13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5" name="Group 139"/>
            <p:cNvGrpSpPr>
              <a:grpSpLocks noChangeAspect="1"/>
            </p:cNvGrpSpPr>
            <p:nvPr/>
          </p:nvGrpSpPr>
          <p:grpSpPr bwMode="auto">
            <a:xfrm>
              <a:off x="863" y="3033"/>
              <a:ext cx="69" cy="25"/>
              <a:chOff x="3844" y="3449"/>
              <a:chExt cx="463" cy="168"/>
            </a:xfrm>
          </p:grpSpPr>
          <p:sp>
            <p:nvSpPr>
              <p:cNvPr id="189" name="Oval 14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0" name="Freeform 14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" name="Group 142"/>
            <p:cNvGrpSpPr>
              <a:grpSpLocks noChangeAspect="1"/>
            </p:cNvGrpSpPr>
            <p:nvPr/>
          </p:nvGrpSpPr>
          <p:grpSpPr bwMode="auto">
            <a:xfrm>
              <a:off x="812" y="2967"/>
              <a:ext cx="69" cy="25"/>
              <a:chOff x="3844" y="3449"/>
              <a:chExt cx="463" cy="168"/>
            </a:xfrm>
          </p:grpSpPr>
          <p:sp>
            <p:nvSpPr>
              <p:cNvPr id="187" name="Oval 14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" name="Freeform 14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" name="Oval 145" descr="Small confetti"/>
            <p:cNvSpPr>
              <a:spLocks noChangeAspect="1" noChangeArrowheads="1"/>
            </p:cNvSpPr>
            <p:nvPr/>
          </p:nvSpPr>
          <p:spPr bwMode="auto">
            <a:xfrm>
              <a:off x="878" y="2978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8" name="Group 146"/>
            <p:cNvGrpSpPr>
              <a:grpSpLocks noChangeAspect="1"/>
            </p:cNvGrpSpPr>
            <p:nvPr/>
          </p:nvGrpSpPr>
          <p:grpSpPr bwMode="auto">
            <a:xfrm>
              <a:off x="1049" y="3024"/>
              <a:ext cx="69" cy="25"/>
              <a:chOff x="3844" y="3449"/>
              <a:chExt cx="463" cy="168"/>
            </a:xfrm>
          </p:grpSpPr>
          <p:sp>
            <p:nvSpPr>
              <p:cNvPr id="185" name="Oval 14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" name="Freeform 14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9" name="Group 149"/>
            <p:cNvGrpSpPr>
              <a:grpSpLocks noChangeAspect="1"/>
            </p:cNvGrpSpPr>
            <p:nvPr/>
          </p:nvGrpSpPr>
          <p:grpSpPr bwMode="auto">
            <a:xfrm>
              <a:off x="1039" y="3065"/>
              <a:ext cx="69" cy="25"/>
              <a:chOff x="3844" y="3449"/>
              <a:chExt cx="463" cy="168"/>
            </a:xfrm>
          </p:grpSpPr>
          <p:sp>
            <p:nvSpPr>
              <p:cNvPr id="183" name="Oval 15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" name="Freeform 15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0" name="Group 152"/>
            <p:cNvGrpSpPr>
              <a:grpSpLocks noChangeAspect="1"/>
            </p:cNvGrpSpPr>
            <p:nvPr/>
          </p:nvGrpSpPr>
          <p:grpSpPr bwMode="auto">
            <a:xfrm>
              <a:off x="988" y="2999"/>
              <a:ext cx="69" cy="25"/>
              <a:chOff x="3844" y="3449"/>
              <a:chExt cx="463" cy="168"/>
            </a:xfrm>
          </p:grpSpPr>
          <p:sp>
            <p:nvSpPr>
              <p:cNvPr id="181" name="Oval 15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2" name="Freeform 15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" name="Oval 155" descr="Small confetti"/>
            <p:cNvSpPr>
              <a:spLocks noChangeAspect="1" noChangeArrowheads="1"/>
            </p:cNvSpPr>
            <p:nvPr/>
          </p:nvSpPr>
          <p:spPr bwMode="auto">
            <a:xfrm>
              <a:off x="742" y="263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2" name="Group 156"/>
            <p:cNvGrpSpPr>
              <a:grpSpLocks noChangeAspect="1"/>
            </p:cNvGrpSpPr>
            <p:nvPr/>
          </p:nvGrpSpPr>
          <p:grpSpPr bwMode="auto">
            <a:xfrm>
              <a:off x="913" y="2680"/>
              <a:ext cx="69" cy="25"/>
              <a:chOff x="3844" y="3449"/>
              <a:chExt cx="463" cy="168"/>
            </a:xfrm>
          </p:grpSpPr>
          <p:sp>
            <p:nvSpPr>
              <p:cNvPr id="179" name="Oval 15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" name="Freeform 15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" name="Group 159"/>
            <p:cNvGrpSpPr>
              <a:grpSpLocks noChangeAspect="1"/>
            </p:cNvGrpSpPr>
            <p:nvPr/>
          </p:nvGrpSpPr>
          <p:grpSpPr bwMode="auto">
            <a:xfrm>
              <a:off x="903" y="2721"/>
              <a:ext cx="69" cy="25"/>
              <a:chOff x="3844" y="3449"/>
              <a:chExt cx="463" cy="168"/>
            </a:xfrm>
          </p:grpSpPr>
          <p:sp>
            <p:nvSpPr>
              <p:cNvPr id="177" name="Oval 16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8" name="Freeform 16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4" name="Group 162"/>
            <p:cNvGrpSpPr>
              <a:grpSpLocks noChangeAspect="1"/>
            </p:cNvGrpSpPr>
            <p:nvPr/>
          </p:nvGrpSpPr>
          <p:grpSpPr bwMode="auto">
            <a:xfrm>
              <a:off x="852" y="2655"/>
              <a:ext cx="69" cy="25"/>
              <a:chOff x="3844" y="3449"/>
              <a:chExt cx="463" cy="168"/>
            </a:xfrm>
          </p:grpSpPr>
          <p:sp>
            <p:nvSpPr>
              <p:cNvPr id="175" name="Oval 16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6" name="Freeform 16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" name="Oval 165" descr="Small confetti"/>
            <p:cNvSpPr>
              <a:spLocks noChangeAspect="1" noChangeArrowheads="1"/>
            </p:cNvSpPr>
            <p:nvPr/>
          </p:nvSpPr>
          <p:spPr bwMode="auto">
            <a:xfrm>
              <a:off x="910" y="268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6" name="Group 166"/>
            <p:cNvGrpSpPr>
              <a:grpSpLocks noChangeAspect="1"/>
            </p:cNvGrpSpPr>
            <p:nvPr/>
          </p:nvGrpSpPr>
          <p:grpSpPr bwMode="auto">
            <a:xfrm>
              <a:off x="1081" y="2728"/>
              <a:ext cx="69" cy="25"/>
              <a:chOff x="3844" y="3449"/>
              <a:chExt cx="463" cy="168"/>
            </a:xfrm>
          </p:grpSpPr>
          <p:sp>
            <p:nvSpPr>
              <p:cNvPr id="173" name="Oval 16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" name="Freeform 16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7" name="Group 169"/>
            <p:cNvGrpSpPr>
              <a:grpSpLocks noChangeAspect="1"/>
            </p:cNvGrpSpPr>
            <p:nvPr/>
          </p:nvGrpSpPr>
          <p:grpSpPr bwMode="auto">
            <a:xfrm>
              <a:off x="1071" y="2769"/>
              <a:ext cx="69" cy="25"/>
              <a:chOff x="3844" y="3449"/>
              <a:chExt cx="463" cy="168"/>
            </a:xfrm>
          </p:grpSpPr>
          <p:sp>
            <p:nvSpPr>
              <p:cNvPr id="171" name="Oval 17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2" name="Freeform 17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8" name="Group 172"/>
            <p:cNvGrpSpPr>
              <a:grpSpLocks noChangeAspect="1"/>
            </p:cNvGrpSpPr>
            <p:nvPr/>
          </p:nvGrpSpPr>
          <p:grpSpPr bwMode="auto">
            <a:xfrm>
              <a:off x="1020" y="2703"/>
              <a:ext cx="69" cy="25"/>
              <a:chOff x="3844" y="3449"/>
              <a:chExt cx="463" cy="168"/>
            </a:xfrm>
          </p:grpSpPr>
          <p:sp>
            <p:nvSpPr>
              <p:cNvPr id="169" name="Oval 17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0" name="Freeform 17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9" name="Oval 175" descr="Small confetti"/>
            <p:cNvSpPr>
              <a:spLocks noChangeAspect="1" noChangeArrowheads="1"/>
            </p:cNvSpPr>
            <p:nvPr/>
          </p:nvSpPr>
          <p:spPr bwMode="auto">
            <a:xfrm>
              <a:off x="766" y="2746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0" name="Group 176"/>
            <p:cNvGrpSpPr>
              <a:grpSpLocks noChangeAspect="1"/>
            </p:cNvGrpSpPr>
            <p:nvPr/>
          </p:nvGrpSpPr>
          <p:grpSpPr bwMode="auto">
            <a:xfrm>
              <a:off x="937" y="2792"/>
              <a:ext cx="69" cy="25"/>
              <a:chOff x="3844" y="3449"/>
              <a:chExt cx="463" cy="168"/>
            </a:xfrm>
          </p:grpSpPr>
          <p:sp>
            <p:nvSpPr>
              <p:cNvPr id="167" name="Oval 17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" name="Freeform 17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1" name="Group 179"/>
            <p:cNvGrpSpPr>
              <a:grpSpLocks noChangeAspect="1"/>
            </p:cNvGrpSpPr>
            <p:nvPr/>
          </p:nvGrpSpPr>
          <p:grpSpPr bwMode="auto">
            <a:xfrm>
              <a:off x="927" y="2833"/>
              <a:ext cx="69" cy="25"/>
              <a:chOff x="3844" y="3449"/>
              <a:chExt cx="463" cy="168"/>
            </a:xfrm>
          </p:grpSpPr>
          <p:sp>
            <p:nvSpPr>
              <p:cNvPr id="165" name="Oval 18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6" name="Freeform 18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" name="Group 182"/>
            <p:cNvGrpSpPr>
              <a:grpSpLocks noChangeAspect="1"/>
            </p:cNvGrpSpPr>
            <p:nvPr/>
          </p:nvGrpSpPr>
          <p:grpSpPr bwMode="auto">
            <a:xfrm>
              <a:off x="876" y="2767"/>
              <a:ext cx="69" cy="25"/>
              <a:chOff x="3844" y="3449"/>
              <a:chExt cx="463" cy="168"/>
            </a:xfrm>
          </p:grpSpPr>
          <p:sp>
            <p:nvSpPr>
              <p:cNvPr id="163" name="Oval 18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" name="Freeform 18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3" name="Oval 185" descr="Small confetti"/>
            <p:cNvSpPr>
              <a:spLocks noChangeAspect="1" noChangeArrowheads="1"/>
            </p:cNvSpPr>
            <p:nvPr/>
          </p:nvSpPr>
          <p:spPr bwMode="auto">
            <a:xfrm>
              <a:off x="942" y="2778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4" name="Group 186"/>
            <p:cNvGrpSpPr>
              <a:grpSpLocks noChangeAspect="1"/>
            </p:cNvGrpSpPr>
            <p:nvPr/>
          </p:nvGrpSpPr>
          <p:grpSpPr bwMode="auto">
            <a:xfrm>
              <a:off x="1113" y="2824"/>
              <a:ext cx="69" cy="25"/>
              <a:chOff x="3844" y="3449"/>
              <a:chExt cx="463" cy="168"/>
            </a:xfrm>
          </p:grpSpPr>
          <p:sp>
            <p:nvSpPr>
              <p:cNvPr id="161" name="Oval 18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2" name="Freeform 18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5" name="Group 189"/>
            <p:cNvGrpSpPr>
              <a:grpSpLocks noChangeAspect="1"/>
            </p:cNvGrpSpPr>
            <p:nvPr/>
          </p:nvGrpSpPr>
          <p:grpSpPr bwMode="auto">
            <a:xfrm>
              <a:off x="1103" y="2865"/>
              <a:ext cx="69" cy="25"/>
              <a:chOff x="3844" y="3449"/>
              <a:chExt cx="463" cy="168"/>
            </a:xfrm>
          </p:grpSpPr>
          <p:sp>
            <p:nvSpPr>
              <p:cNvPr id="159" name="Oval 19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0" name="Freeform 19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" name="Group 192"/>
            <p:cNvGrpSpPr>
              <a:grpSpLocks noChangeAspect="1"/>
            </p:cNvGrpSpPr>
            <p:nvPr/>
          </p:nvGrpSpPr>
          <p:grpSpPr bwMode="auto">
            <a:xfrm>
              <a:off x="1052" y="2799"/>
              <a:ext cx="69" cy="25"/>
              <a:chOff x="3844" y="3449"/>
              <a:chExt cx="463" cy="168"/>
            </a:xfrm>
          </p:grpSpPr>
          <p:sp>
            <p:nvSpPr>
              <p:cNvPr id="157" name="Oval 19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8" name="Freeform 19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7" name="Oval 195" descr="Small confetti"/>
            <p:cNvSpPr>
              <a:spLocks noChangeAspect="1" noChangeArrowheads="1"/>
            </p:cNvSpPr>
            <p:nvPr/>
          </p:nvSpPr>
          <p:spPr bwMode="auto">
            <a:xfrm>
              <a:off x="806" y="243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8" name="Group 196"/>
            <p:cNvGrpSpPr>
              <a:grpSpLocks noChangeAspect="1"/>
            </p:cNvGrpSpPr>
            <p:nvPr/>
          </p:nvGrpSpPr>
          <p:grpSpPr bwMode="auto">
            <a:xfrm>
              <a:off x="977" y="2480"/>
              <a:ext cx="69" cy="25"/>
              <a:chOff x="3844" y="3449"/>
              <a:chExt cx="463" cy="168"/>
            </a:xfrm>
          </p:grpSpPr>
          <p:sp>
            <p:nvSpPr>
              <p:cNvPr id="155" name="Oval 19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6" name="Freeform 19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" name="Group 199"/>
            <p:cNvGrpSpPr>
              <a:grpSpLocks noChangeAspect="1"/>
            </p:cNvGrpSpPr>
            <p:nvPr/>
          </p:nvGrpSpPr>
          <p:grpSpPr bwMode="auto">
            <a:xfrm>
              <a:off x="967" y="2521"/>
              <a:ext cx="69" cy="25"/>
              <a:chOff x="3844" y="3449"/>
              <a:chExt cx="463" cy="168"/>
            </a:xfrm>
          </p:grpSpPr>
          <p:sp>
            <p:nvSpPr>
              <p:cNvPr id="153" name="Oval 20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4" name="Freeform 20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" name="Group 202"/>
            <p:cNvGrpSpPr>
              <a:grpSpLocks noChangeAspect="1"/>
            </p:cNvGrpSpPr>
            <p:nvPr/>
          </p:nvGrpSpPr>
          <p:grpSpPr bwMode="auto">
            <a:xfrm>
              <a:off x="916" y="2455"/>
              <a:ext cx="69" cy="25"/>
              <a:chOff x="3844" y="3449"/>
              <a:chExt cx="463" cy="168"/>
            </a:xfrm>
          </p:grpSpPr>
          <p:sp>
            <p:nvSpPr>
              <p:cNvPr id="151" name="Oval 20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2" name="Freeform 20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1" name="Oval 205" descr="Small confetti"/>
            <p:cNvSpPr>
              <a:spLocks noChangeAspect="1" noChangeArrowheads="1"/>
            </p:cNvSpPr>
            <p:nvPr/>
          </p:nvSpPr>
          <p:spPr bwMode="auto">
            <a:xfrm>
              <a:off x="974" y="248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2" name="Group 206"/>
            <p:cNvGrpSpPr>
              <a:grpSpLocks noChangeAspect="1"/>
            </p:cNvGrpSpPr>
            <p:nvPr/>
          </p:nvGrpSpPr>
          <p:grpSpPr bwMode="auto">
            <a:xfrm>
              <a:off x="1145" y="2528"/>
              <a:ext cx="69" cy="25"/>
              <a:chOff x="3844" y="3449"/>
              <a:chExt cx="463" cy="168"/>
            </a:xfrm>
          </p:grpSpPr>
          <p:sp>
            <p:nvSpPr>
              <p:cNvPr id="149" name="Oval 20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0" name="Freeform 20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" name="Group 209"/>
            <p:cNvGrpSpPr>
              <a:grpSpLocks noChangeAspect="1"/>
            </p:cNvGrpSpPr>
            <p:nvPr/>
          </p:nvGrpSpPr>
          <p:grpSpPr bwMode="auto">
            <a:xfrm>
              <a:off x="1135" y="2569"/>
              <a:ext cx="69" cy="25"/>
              <a:chOff x="3844" y="3449"/>
              <a:chExt cx="463" cy="168"/>
            </a:xfrm>
          </p:grpSpPr>
          <p:sp>
            <p:nvSpPr>
              <p:cNvPr id="147" name="Oval 21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8" name="Freeform 21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4" name="Group 212"/>
            <p:cNvGrpSpPr>
              <a:grpSpLocks noChangeAspect="1"/>
            </p:cNvGrpSpPr>
            <p:nvPr/>
          </p:nvGrpSpPr>
          <p:grpSpPr bwMode="auto">
            <a:xfrm>
              <a:off x="1084" y="2503"/>
              <a:ext cx="69" cy="25"/>
              <a:chOff x="3844" y="3449"/>
              <a:chExt cx="463" cy="168"/>
            </a:xfrm>
          </p:grpSpPr>
          <p:sp>
            <p:nvSpPr>
              <p:cNvPr id="145" name="Oval 21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" name="Freeform 21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5" name="Oval 215" descr="Small confetti"/>
            <p:cNvSpPr>
              <a:spLocks noChangeAspect="1" noChangeArrowheads="1"/>
            </p:cNvSpPr>
            <p:nvPr/>
          </p:nvSpPr>
          <p:spPr bwMode="auto">
            <a:xfrm>
              <a:off x="830" y="2546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6" name="Group 216"/>
            <p:cNvGrpSpPr>
              <a:grpSpLocks noChangeAspect="1"/>
            </p:cNvGrpSpPr>
            <p:nvPr/>
          </p:nvGrpSpPr>
          <p:grpSpPr bwMode="auto">
            <a:xfrm>
              <a:off x="1001" y="2592"/>
              <a:ext cx="69" cy="25"/>
              <a:chOff x="3844" y="3449"/>
              <a:chExt cx="463" cy="168"/>
            </a:xfrm>
          </p:grpSpPr>
          <p:sp>
            <p:nvSpPr>
              <p:cNvPr id="143" name="Oval 21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4" name="Freeform 21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7" name="Group 219"/>
            <p:cNvGrpSpPr>
              <a:grpSpLocks noChangeAspect="1"/>
            </p:cNvGrpSpPr>
            <p:nvPr/>
          </p:nvGrpSpPr>
          <p:grpSpPr bwMode="auto">
            <a:xfrm>
              <a:off x="991" y="2633"/>
              <a:ext cx="69" cy="25"/>
              <a:chOff x="3844" y="3449"/>
              <a:chExt cx="463" cy="168"/>
            </a:xfrm>
          </p:grpSpPr>
          <p:sp>
            <p:nvSpPr>
              <p:cNvPr id="141" name="Oval 22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Freeform 22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8" name="Group 222"/>
            <p:cNvGrpSpPr>
              <a:grpSpLocks noChangeAspect="1"/>
            </p:cNvGrpSpPr>
            <p:nvPr/>
          </p:nvGrpSpPr>
          <p:grpSpPr bwMode="auto">
            <a:xfrm>
              <a:off x="940" y="2567"/>
              <a:ext cx="69" cy="25"/>
              <a:chOff x="3844" y="3449"/>
              <a:chExt cx="463" cy="168"/>
            </a:xfrm>
          </p:grpSpPr>
          <p:sp>
            <p:nvSpPr>
              <p:cNvPr id="139" name="Oval 22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Freeform 22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9" name="Oval 225" descr="Small confetti"/>
            <p:cNvSpPr>
              <a:spLocks noChangeAspect="1" noChangeArrowheads="1"/>
            </p:cNvSpPr>
            <p:nvPr/>
          </p:nvSpPr>
          <p:spPr bwMode="auto">
            <a:xfrm>
              <a:off x="1006" y="2578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0" name="Group 226"/>
            <p:cNvGrpSpPr>
              <a:grpSpLocks noChangeAspect="1"/>
            </p:cNvGrpSpPr>
            <p:nvPr/>
          </p:nvGrpSpPr>
          <p:grpSpPr bwMode="auto">
            <a:xfrm>
              <a:off x="1177" y="2624"/>
              <a:ext cx="69" cy="25"/>
              <a:chOff x="3844" y="3449"/>
              <a:chExt cx="463" cy="168"/>
            </a:xfrm>
          </p:grpSpPr>
          <p:sp>
            <p:nvSpPr>
              <p:cNvPr id="137" name="Oval 22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" name="Freeform 22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1" name="Group 229"/>
            <p:cNvGrpSpPr>
              <a:grpSpLocks noChangeAspect="1"/>
            </p:cNvGrpSpPr>
            <p:nvPr/>
          </p:nvGrpSpPr>
          <p:grpSpPr bwMode="auto">
            <a:xfrm>
              <a:off x="1167" y="2665"/>
              <a:ext cx="69" cy="25"/>
              <a:chOff x="3844" y="3449"/>
              <a:chExt cx="463" cy="168"/>
            </a:xfrm>
          </p:grpSpPr>
          <p:sp>
            <p:nvSpPr>
              <p:cNvPr id="135" name="Oval 23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" name="Freeform 23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2" name="Group 232"/>
            <p:cNvGrpSpPr>
              <a:grpSpLocks noChangeAspect="1"/>
            </p:cNvGrpSpPr>
            <p:nvPr/>
          </p:nvGrpSpPr>
          <p:grpSpPr bwMode="auto">
            <a:xfrm>
              <a:off x="1116" y="2599"/>
              <a:ext cx="69" cy="25"/>
              <a:chOff x="3844" y="3449"/>
              <a:chExt cx="463" cy="168"/>
            </a:xfrm>
          </p:grpSpPr>
          <p:sp>
            <p:nvSpPr>
              <p:cNvPr id="133" name="Oval 23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4" name="Freeform 23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3" name="Oval 235" descr="Small confetti"/>
            <p:cNvSpPr>
              <a:spLocks noChangeAspect="1" noChangeArrowheads="1"/>
            </p:cNvSpPr>
            <p:nvPr/>
          </p:nvSpPr>
          <p:spPr bwMode="auto">
            <a:xfrm>
              <a:off x="462" y="2410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4" name="Group 236"/>
            <p:cNvGrpSpPr>
              <a:grpSpLocks noChangeAspect="1"/>
            </p:cNvGrpSpPr>
            <p:nvPr/>
          </p:nvGrpSpPr>
          <p:grpSpPr bwMode="auto">
            <a:xfrm>
              <a:off x="633" y="2456"/>
              <a:ext cx="69" cy="25"/>
              <a:chOff x="3844" y="3449"/>
              <a:chExt cx="463" cy="168"/>
            </a:xfrm>
          </p:grpSpPr>
          <p:sp>
            <p:nvSpPr>
              <p:cNvPr id="131" name="Oval 23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2" name="Freeform 23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5" name="Group 239"/>
            <p:cNvGrpSpPr>
              <a:grpSpLocks noChangeAspect="1"/>
            </p:cNvGrpSpPr>
            <p:nvPr/>
          </p:nvGrpSpPr>
          <p:grpSpPr bwMode="auto">
            <a:xfrm>
              <a:off x="623" y="2497"/>
              <a:ext cx="69" cy="25"/>
              <a:chOff x="3844" y="3449"/>
              <a:chExt cx="463" cy="168"/>
            </a:xfrm>
          </p:grpSpPr>
          <p:sp>
            <p:nvSpPr>
              <p:cNvPr id="129" name="Oval 24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" name="Freeform 24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6" name="Group 242"/>
            <p:cNvGrpSpPr>
              <a:grpSpLocks noChangeAspect="1"/>
            </p:cNvGrpSpPr>
            <p:nvPr/>
          </p:nvGrpSpPr>
          <p:grpSpPr bwMode="auto">
            <a:xfrm>
              <a:off x="572" y="2431"/>
              <a:ext cx="69" cy="25"/>
              <a:chOff x="3844" y="3449"/>
              <a:chExt cx="463" cy="168"/>
            </a:xfrm>
          </p:grpSpPr>
          <p:sp>
            <p:nvSpPr>
              <p:cNvPr id="127" name="Oval 24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8" name="Freeform 24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7" name="Oval 245" descr="Small confetti"/>
            <p:cNvSpPr>
              <a:spLocks noChangeAspect="1" noChangeArrowheads="1"/>
            </p:cNvSpPr>
            <p:nvPr/>
          </p:nvSpPr>
          <p:spPr bwMode="auto">
            <a:xfrm>
              <a:off x="630" y="2458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8" name="Group 246"/>
            <p:cNvGrpSpPr>
              <a:grpSpLocks noChangeAspect="1"/>
            </p:cNvGrpSpPr>
            <p:nvPr/>
          </p:nvGrpSpPr>
          <p:grpSpPr bwMode="auto">
            <a:xfrm>
              <a:off x="801" y="2504"/>
              <a:ext cx="69" cy="25"/>
              <a:chOff x="3844" y="3449"/>
              <a:chExt cx="463" cy="168"/>
            </a:xfrm>
          </p:grpSpPr>
          <p:sp>
            <p:nvSpPr>
              <p:cNvPr id="125" name="Oval 24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6" name="Freeform 24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9" name="Group 249"/>
            <p:cNvGrpSpPr>
              <a:grpSpLocks noChangeAspect="1"/>
            </p:cNvGrpSpPr>
            <p:nvPr/>
          </p:nvGrpSpPr>
          <p:grpSpPr bwMode="auto">
            <a:xfrm>
              <a:off x="791" y="2545"/>
              <a:ext cx="69" cy="25"/>
              <a:chOff x="3844" y="3449"/>
              <a:chExt cx="463" cy="168"/>
            </a:xfrm>
          </p:grpSpPr>
          <p:sp>
            <p:nvSpPr>
              <p:cNvPr id="123" name="Oval 25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4" name="Freeform 25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0" name="Group 252"/>
            <p:cNvGrpSpPr>
              <a:grpSpLocks noChangeAspect="1"/>
            </p:cNvGrpSpPr>
            <p:nvPr/>
          </p:nvGrpSpPr>
          <p:grpSpPr bwMode="auto">
            <a:xfrm>
              <a:off x="740" y="2479"/>
              <a:ext cx="69" cy="25"/>
              <a:chOff x="3844" y="3449"/>
              <a:chExt cx="463" cy="168"/>
            </a:xfrm>
          </p:grpSpPr>
          <p:sp>
            <p:nvSpPr>
              <p:cNvPr id="121" name="Oval 25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Freeform 25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1" name="Oval 255" descr="Small confetti"/>
            <p:cNvSpPr>
              <a:spLocks noChangeAspect="1" noChangeArrowheads="1"/>
            </p:cNvSpPr>
            <p:nvPr/>
          </p:nvSpPr>
          <p:spPr bwMode="auto">
            <a:xfrm>
              <a:off x="486" y="2522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2" name="Group 256"/>
            <p:cNvGrpSpPr>
              <a:grpSpLocks noChangeAspect="1"/>
            </p:cNvGrpSpPr>
            <p:nvPr/>
          </p:nvGrpSpPr>
          <p:grpSpPr bwMode="auto">
            <a:xfrm>
              <a:off x="657" y="2568"/>
              <a:ext cx="69" cy="25"/>
              <a:chOff x="3844" y="3449"/>
              <a:chExt cx="463" cy="168"/>
            </a:xfrm>
          </p:grpSpPr>
          <p:sp>
            <p:nvSpPr>
              <p:cNvPr id="119" name="Oval 25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" name="Freeform 25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" name="Group 259"/>
            <p:cNvGrpSpPr>
              <a:grpSpLocks noChangeAspect="1"/>
            </p:cNvGrpSpPr>
            <p:nvPr/>
          </p:nvGrpSpPr>
          <p:grpSpPr bwMode="auto">
            <a:xfrm>
              <a:off x="647" y="2609"/>
              <a:ext cx="69" cy="25"/>
              <a:chOff x="3844" y="3449"/>
              <a:chExt cx="463" cy="168"/>
            </a:xfrm>
          </p:grpSpPr>
          <p:sp>
            <p:nvSpPr>
              <p:cNvPr id="117" name="Oval 26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" name="Freeform 26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4" name="Group 262"/>
            <p:cNvGrpSpPr>
              <a:grpSpLocks noChangeAspect="1"/>
            </p:cNvGrpSpPr>
            <p:nvPr/>
          </p:nvGrpSpPr>
          <p:grpSpPr bwMode="auto">
            <a:xfrm>
              <a:off x="596" y="2543"/>
              <a:ext cx="69" cy="25"/>
              <a:chOff x="3844" y="3449"/>
              <a:chExt cx="463" cy="168"/>
            </a:xfrm>
          </p:grpSpPr>
          <p:sp>
            <p:nvSpPr>
              <p:cNvPr id="115" name="Oval 26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Freeform 26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5" name="Oval 265" descr="Small confetti"/>
            <p:cNvSpPr>
              <a:spLocks noChangeAspect="1" noChangeArrowheads="1"/>
            </p:cNvSpPr>
            <p:nvPr/>
          </p:nvSpPr>
          <p:spPr bwMode="auto">
            <a:xfrm>
              <a:off x="662" y="2554"/>
              <a:ext cx="259" cy="138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6" name="Group 266"/>
            <p:cNvGrpSpPr>
              <a:grpSpLocks noChangeAspect="1"/>
            </p:cNvGrpSpPr>
            <p:nvPr/>
          </p:nvGrpSpPr>
          <p:grpSpPr bwMode="auto">
            <a:xfrm>
              <a:off x="833" y="2600"/>
              <a:ext cx="69" cy="25"/>
              <a:chOff x="3844" y="3449"/>
              <a:chExt cx="463" cy="168"/>
            </a:xfrm>
          </p:grpSpPr>
          <p:sp>
            <p:nvSpPr>
              <p:cNvPr id="113" name="Oval 267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" name="Freeform 268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7" name="Group 269"/>
            <p:cNvGrpSpPr>
              <a:grpSpLocks noChangeAspect="1"/>
            </p:cNvGrpSpPr>
            <p:nvPr/>
          </p:nvGrpSpPr>
          <p:grpSpPr bwMode="auto">
            <a:xfrm>
              <a:off x="823" y="2641"/>
              <a:ext cx="69" cy="25"/>
              <a:chOff x="3844" y="3449"/>
              <a:chExt cx="463" cy="168"/>
            </a:xfrm>
          </p:grpSpPr>
          <p:sp>
            <p:nvSpPr>
              <p:cNvPr id="111" name="Oval 270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" name="Freeform 271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272"/>
            <p:cNvGrpSpPr>
              <a:grpSpLocks noChangeAspect="1"/>
            </p:cNvGrpSpPr>
            <p:nvPr/>
          </p:nvGrpSpPr>
          <p:grpSpPr bwMode="auto">
            <a:xfrm>
              <a:off x="772" y="2575"/>
              <a:ext cx="69" cy="25"/>
              <a:chOff x="3844" y="3449"/>
              <a:chExt cx="463" cy="168"/>
            </a:xfrm>
          </p:grpSpPr>
          <p:sp>
            <p:nvSpPr>
              <p:cNvPr id="109" name="Oval 273"/>
              <p:cNvSpPr>
                <a:spLocks noChangeAspect="1" noChangeArrowheads="1"/>
              </p:cNvSpPr>
              <p:nvPr/>
            </p:nvSpPr>
            <p:spPr bwMode="auto">
              <a:xfrm>
                <a:off x="3844" y="3449"/>
                <a:ext cx="463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" name="Freeform 274"/>
              <p:cNvSpPr>
                <a:spLocks noChangeAspect="1"/>
              </p:cNvSpPr>
              <p:nvPr/>
            </p:nvSpPr>
            <p:spPr bwMode="auto">
              <a:xfrm>
                <a:off x="3867" y="3469"/>
                <a:ext cx="398" cy="131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5" y="55"/>
                  </a:cxn>
                  <a:cxn ang="0">
                    <a:pos x="27" y="28"/>
                  </a:cxn>
                  <a:cxn ang="0">
                    <a:pos x="44" y="38"/>
                  </a:cxn>
                  <a:cxn ang="0">
                    <a:pos x="56" y="68"/>
                  </a:cxn>
                  <a:cxn ang="0">
                    <a:pos x="59" y="58"/>
                  </a:cxn>
                  <a:cxn ang="0">
                    <a:pos x="56" y="41"/>
                  </a:cxn>
                  <a:cxn ang="0">
                    <a:pos x="65" y="29"/>
                  </a:cxn>
                  <a:cxn ang="0">
                    <a:pos x="110" y="20"/>
                  </a:cxn>
                  <a:cxn ang="0">
                    <a:pos x="135" y="14"/>
                  </a:cxn>
                  <a:cxn ang="0">
                    <a:pos x="155" y="29"/>
                  </a:cxn>
                  <a:cxn ang="0">
                    <a:pos x="156" y="70"/>
                  </a:cxn>
                  <a:cxn ang="0">
                    <a:pos x="170" y="56"/>
                  </a:cxn>
                  <a:cxn ang="0">
                    <a:pos x="200" y="4"/>
                  </a:cxn>
                  <a:cxn ang="0">
                    <a:pos x="263" y="31"/>
                  </a:cxn>
                  <a:cxn ang="0">
                    <a:pos x="264" y="62"/>
                  </a:cxn>
                  <a:cxn ang="0">
                    <a:pos x="276" y="74"/>
                  </a:cxn>
                  <a:cxn ang="0">
                    <a:pos x="278" y="37"/>
                  </a:cxn>
                  <a:cxn ang="0">
                    <a:pos x="293" y="19"/>
                  </a:cxn>
                  <a:cxn ang="0">
                    <a:pos x="377" y="22"/>
                  </a:cxn>
                  <a:cxn ang="0">
                    <a:pos x="360" y="35"/>
                  </a:cxn>
                  <a:cxn ang="0">
                    <a:pos x="339" y="52"/>
                  </a:cxn>
                  <a:cxn ang="0">
                    <a:pos x="332" y="59"/>
                  </a:cxn>
                  <a:cxn ang="0">
                    <a:pos x="342" y="58"/>
                  </a:cxn>
                  <a:cxn ang="0">
                    <a:pos x="362" y="46"/>
                  </a:cxn>
                  <a:cxn ang="0">
                    <a:pos x="383" y="44"/>
                  </a:cxn>
                  <a:cxn ang="0">
                    <a:pos x="393" y="56"/>
                  </a:cxn>
                  <a:cxn ang="0">
                    <a:pos x="398" y="62"/>
                  </a:cxn>
                  <a:cxn ang="0">
                    <a:pos x="390" y="86"/>
                  </a:cxn>
                  <a:cxn ang="0">
                    <a:pos x="354" y="109"/>
                  </a:cxn>
                  <a:cxn ang="0">
                    <a:pos x="326" y="94"/>
                  </a:cxn>
                  <a:cxn ang="0">
                    <a:pos x="312" y="70"/>
                  </a:cxn>
                  <a:cxn ang="0">
                    <a:pos x="303" y="82"/>
                  </a:cxn>
                  <a:cxn ang="0">
                    <a:pos x="243" y="116"/>
                  </a:cxn>
                  <a:cxn ang="0">
                    <a:pos x="222" y="98"/>
                  </a:cxn>
                  <a:cxn ang="0">
                    <a:pos x="212" y="79"/>
                  </a:cxn>
                  <a:cxn ang="0">
                    <a:pos x="198" y="94"/>
                  </a:cxn>
                  <a:cxn ang="0">
                    <a:pos x="186" y="112"/>
                  </a:cxn>
                  <a:cxn ang="0">
                    <a:pos x="126" y="107"/>
                  </a:cxn>
                  <a:cxn ang="0">
                    <a:pos x="111" y="95"/>
                  </a:cxn>
                  <a:cxn ang="0">
                    <a:pos x="105" y="74"/>
                  </a:cxn>
                  <a:cxn ang="0">
                    <a:pos x="84" y="88"/>
                  </a:cxn>
                  <a:cxn ang="0">
                    <a:pos x="71" y="103"/>
                  </a:cxn>
                  <a:cxn ang="0">
                    <a:pos x="39" y="98"/>
                  </a:cxn>
                  <a:cxn ang="0">
                    <a:pos x="20" y="77"/>
                  </a:cxn>
                  <a:cxn ang="0">
                    <a:pos x="5" y="68"/>
                  </a:cxn>
                  <a:cxn ang="0">
                    <a:pos x="9" y="67"/>
                  </a:cxn>
                </a:cxnLst>
                <a:rect l="0" t="0" r="r" b="b"/>
                <a:pathLst>
                  <a:path w="398" h="131">
                    <a:moveTo>
                      <a:pt x="9" y="67"/>
                    </a:moveTo>
                    <a:cubicBezTo>
                      <a:pt x="4" y="63"/>
                      <a:pt x="0" y="61"/>
                      <a:pt x="5" y="55"/>
                    </a:cubicBezTo>
                    <a:cubicBezTo>
                      <a:pt x="7" y="44"/>
                      <a:pt x="15" y="30"/>
                      <a:pt x="27" y="28"/>
                    </a:cubicBezTo>
                    <a:cubicBezTo>
                      <a:pt x="43" y="29"/>
                      <a:pt x="37" y="28"/>
                      <a:pt x="44" y="38"/>
                    </a:cubicBezTo>
                    <a:cubicBezTo>
                      <a:pt x="42" y="53"/>
                      <a:pt x="35" y="75"/>
                      <a:pt x="56" y="68"/>
                    </a:cubicBezTo>
                    <a:cubicBezTo>
                      <a:pt x="57" y="65"/>
                      <a:pt x="59" y="61"/>
                      <a:pt x="59" y="58"/>
                    </a:cubicBezTo>
                    <a:cubicBezTo>
                      <a:pt x="59" y="52"/>
                      <a:pt x="56" y="41"/>
                      <a:pt x="56" y="41"/>
                    </a:cubicBezTo>
                    <a:cubicBezTo>
                      <a:pt x="57" y="34"/>
                      <a:pt x="58" y="32"/>
                      <a:pt x="65" y="29"/>
                    </a:cubicBezTo>
                    <a:cubicBezTo>
                      <a:pt x="74" y="16"/>
                      <a:pt x="98" y="21"/>
                      <a:pt x="110" y="20"/>
                    </a:cubicBezTo>
                    <a:cubicBezTo>
                      <a:pt x="118" y="19"/>
                      <a:pt x="127" y="16"/>
                      <a:pt x="135" y="14"/>
                    </a:cubicBezTo>
                    <a:cubicBezTo>
                      <a:pt x="151" y="17"/>
                      <a:pt x="147" y="18"/>
                      <a:pt x="155" y="29"/>
                    </a:cubicBezTo>
                    <a:cubicBezTo>
                      <a:pt x="155" y="43"/>
                      <a:pt x="153" y="57"/>
                      <a:pt x="156" y="70"/>
                    </a:cubicBezTo>
                    <a:cubicBezTo>
                      <a:pt x="157" y="76"/>
                      <a:pt x="170" y="56"/>
                      <a:pt x="170" y="56"/>
                    </a:cubicBezTo>
                    <a:cubicBezTo>
                      <a:pt x="176" y="22"/>
                      <a:pt x="165" y="10"/>
                      <a:pt x="200" y="4"/>
                    </a:cubicBezTo>
                    <a:cubicBezTo>
                      <a:pt x="261" y="8"/>
                      <a:pt x="237" y="0"/>
                      <a:pt x="263" y="31"/>
                    </a:cubicBezTo>
                    <a:cubicBezTo>
                      <a:pt x="263" y="41"/>
                      <a:pt x="261" y="52"/>
                      <a:pt x="264" y="62"/>
                    </a:cubicBezTo>
                    <a:cubicBezTo>
                      <a:pt x="266" y="67"/>
                      <a:pt x="276" y="74"/>
                      <a:pt x="276" y="74"/>
                    </a:cubicBezTo>
                    <a:cubicBezTo>
                      <a:pt x="284" y="63"/>
                      <a:pt x="280" y="50"/>
                      <a:pt x="278" y="37"/>
                    </a:cubicBezTo>
                    <a:cubicBezTo>
                      <a:pt x="279" y="25"/>
                      <a:pt x="284" y="26"/>
                      <a:pt x="293" y="19"/>
                    </a:cubicBezTo>
                    <a:cubicBezTo>
                      <a:pt x="303" y="19"/>
                      <a:pt x="372" y="21"/>
                      <a:pt x="377" y="22"/>
                    </a:cubicBezTo>
                    <a:cubicBezTo>
                      <a:pt x="384" y="23"/>
                      <a:pt x="361" y="35"/>
                      <a:pt x="360" y="35"/>
                    </a:cubicBezTo>
                    <a:cubicBezTo>
                      <a:pt x="350" y="40"/>
                      <a:pt x="347" y="43"/>
                      <a:pt x="339" y="52"/>
                    </a:cubicBezTo>
                    <a:cubicBezTo>
                      <a:pt x="337" y="54"/>
                      <a:pt x="329" y="58"/>
                      <a:pt x="332" y="59"/>
                    </a:cubicBezTo>
                    <a:cubicBezTo>
                      <a:pt x="335" y="60"/>
                      <a:pt x="339" y="58"/>
                      <a:pt x="342" y="58"/>
                    </a:cubicBezTo>
                    <a:cubicBezTo>
                      <a:pt x="350" y="53"/>
                      <a:pt x="352" y="48"/>
                      <a:pt x="362" y="46"/>
                    </a:cubicBezTo>
                    <a:cubicBezTo>
                      <a:pt x="370" y="42"/>
                      <a:pt x="374" y="43"/>
                      <a:pt x="383" y="44"/>
                    </a:cubicBezTo>
                    <a:cubicBezTo>
                      <a:pt x="386" y="48"/>
                      <a:pt x="390" y="52"/>
                      <a:pt x="393" y="56"/>
                    </a:cubicBezTo>
                    <a:cubicBezTo>
                      <a:pt x="395" y="58"/>
                      <a:pt x="398" y="62"/>
                      <a:pt x="398" y="62"/>
                    </a:cubicBezTo>
                    <a:cubicBezTo>
                      <a:pt x="396" y="71"/>
                      <a:pt x="394" y="78"/>
                      <a:pt x="390" y="86"/>
                    </a:cubicBezTo>
                    <a:cubicBezTo>
                      <a:pt x="387" y="99"/>
                      <a:pt x="365" y="105"/>
                      <a:pt x="354" y="109"/>
                    </a:cubicBezTo>
                    <a:cubicBezTo>
                      <a:pt x="335" y="106"/>
                      <a:pt x="339" y="104"/>
                      <a:pt x="326" y="94"/>
                    </a:cubicBezTo>
                    <a:cubicBezTo>
                      <a:pt x="321" y="85"/>
                      <a:pt x="322" y="76"/>
                      <a:pt x="312" y="70"/>
                    </a:cubicBezTo>
                    <a:cubicBezTo>
                      <a:pt x="307" y="74"/>
                      <a:pt x="305" y="76"/>
                      <a:pt x="303" y="82"/>
                    </a:cubicBezTo>
                    <a:cubicBezTo>
                      <a:pt x="301" y="131"/>
                      <a:pt x="304" y="115"/>
                      <a:pt x="243" y="116"/>
                    </a:cubicBezTo>
                    <a:cubicBezTo>
                      <a:pt x="230" y="112"/>
                      <a:pt x="227" y="110"/>
                      <a:pt x="222" y="98"/>
                    </a:cubicBezTo>
                    <a:cubicBezTo>
                      <a:pt x="221" y="89"/>
                      <a:pt x="221" y="80"/>
                      <a:pt x="212" y="79"/>
                    </a:cubicBezTo>
                    <a:cubicBezTo>
                      <a:pt x="204" y="81"/>
                      <a:pt x="201" y="87"/>
                      <a:pt x="198" y="94"/>
                    </a:cubicBezTo>
                    <a:cubicBezTo>
                      <a:pt x="197" y="103"/>
                      <a:pt x="194" y="107"/>
                      <a:pt x="186" y="112"/>
                    </a:cubicBezTo>
                    <a:cubicBezTo>
                      <a:pt x="164" y="111"/>
                      <a:pt x="146" y="114"/>
                      <a:pt x="126" y="107"/>
                    </a:cubicBezTo>
                    <a:cubicBezTo>
                      <a:pt x="121" y="103"/>
                      <a:pt x="117" y="98"/>
                      <a:pt x="111" y="95"/>
                    </a:cubicBezTo>
                    <a:cubicBezTo>
                      <a:pt x="107" y="89"/>
                      <a:pt x="105" y="74"/>
                      <a:pt x="105" y="74"/>
                    </a:cubicBezTo>
                    <a:cubicBezTo>
                      <a:pt x="93" y="77"/>
                      <a:pt x="93" y="82"/>
                      <a:pt x="84" y="88"/>
                    </a:cubicBezTo>
                    <a:cubicBezTo>
                      <a:pt x="79" y="95"/>
                      <a:pt x="79" y="99"/>
                      <a:pt x="71" y="103"/>
                    </a:cubicBezTo>
                    <a:cubicBezTo>
                      <a:pt x="60" y="102"/>
                      <a:pt x="49" y="102"/>
                      <a:pt x="39" y="98"/>
                    </a:cubicBezTo>
                    <a:cubicBezTo>
                      <a:pt x="32" y="91"/>
                      <a:pt x="27" y="84"/>
                      <a:pt x="20" y="77"/>
                    </a:cubicBezTo>
                    <a:cubicBezTo>
                      <a:pt x="17" y="74"/>
                      <a:pt x="6" y="71"/>
                      <a:pt x="5" y="68"/>
                    </a:cubicBezTo>
                    <a:cubicBezTo>
                      <a:pt x="4" y="67"/>
                      <a:pt x="8" y="67"/>
                      <a:pt x="9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53" name="Line 275"/>
          <p:cNvSpPr>
            <a:spLocks noChangeShapeType="1"/>
          </p:cNvSpPr>
          <p:nvPr/>
        </p:nvSpPr>
        <p:spPr bwMode="auto">
          <a:xfrm flipV="1">
            <a:off x="2141538" y="4818063"/>
            <a:ext cx="330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4" name="Line 276"/>
          <p:cNvSpPr>
            <a:spLocks noChangeShapeType="1"/>
          </p:cNvSpPr>
          <p:nvPr/>
        </p:nvSpPr>
        <p:spPr bwMode="auto">
          <a:xfrm flipV="1">
            <a:off x="2078038" y="4678363"/>
            <a:ext cx="330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5" name="Line 277"/>
          <p:cNvSpPr>
            <a:spLocks noChangeShapeType="1"/>
          </p:cNvSpPr>
          <p:nvPr/>
        </p:nvSpPr>
        <p:spPr bwMode="auto">
          <a:xfrm flipV="1">
            <a:off x="401638" y="5821363"/>
            <a:ext cx="330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" name="Line 278"/>
          <p:cNvSpPr>
            <a:spLocks noChangeShapeType="1"/>
          </p:cNvSpPr>
          <p:nvPr/>
        </p:nvSpPr>
        <p:spPr bwMode="auto">
          <a:xfrm flipV="1">
            <a:off x="338138" y="5681663"/>
            <a:ext cx="330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" name="Text Box 279"/>
          <p:cNvSpPr txBox="1">
            <a:spLocks noChangeArrowheads="1"/>
          </p:cNvSpPr>
          <p:nvPr/>
        </p:nvSpPr>
        <p:spPr bwMode="auto">
          <a:xfrm>
            <a:off x="3048000" y="51244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/>
              <a:t>19</a:t>
            </a:r>
          </a:p>
        </p:txBody>
      </p:sp>
      <p:sp>
        <p:nvSpPr>
          <p:cNvPr id="258" name="Text Box 280"/>
          <p:cNvSpPr txBox="1">
            <a:spLocks noChangeArrowheads="1"/>
          </p:cNvSpPr>
          <p:nvPr/>
        </p:nvSpPr>
        <p:spPr bwMode="auto">
          <a:xfrm>
            <a:off x="3048000" y="398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400" b="1" i="1"/>
              <a:t>12</a:t>
            </a:r>
          </a:p>
        </p:txBody>
      </p:sp>
      <p:sp>
        <p:nvSpPr>
          <p:cNvPr id="259" name="Text Box 281"/>
          <p:cNvSpPr txBox="1">
            <a:spLocks noChangeArrowheads="1"/>
          </p:cNvSpPr>
          <p:nvPr/>
        </p:nvSpPr>
        <p:spPr bwMode="auto">
          <a:xfrm>
            <a:off x="2028825" y="5438775"/>
            <a:ext cx="106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200">
                <a:latin typeface="Comic Sans MS" pitchFamily="66" charset="0"/>
              </a:rPr>
              <a:t>Multicellular</a:t>
            </a:r>
          </a:p>
          <a:p>
            <a:pPr algn="ctr"/>
            <a:r>
              <a:rPr lang="en-GB" altLang="en-US" sz="1200">
                <a:latin typeface="Comic Sans MS" pitchFamily="66" charset="0"/>
              </a:rPr>
              <a:t>organisms</a:t>
            </a:r>
          </a:p>
        </p:txBody>
      </p:sp>
      <p:sp>
        <p:nvSpPr>
          <p:cNvPr id="260" name="Text Box 282"/>
          <p:cNvSpPr txBox="1">
            <a:spLocks noChangeArrowheads="1"/>
          </p:cNvSpPr>
          <p:nvPr/>
        </p:nvSpPr>
        <p:spPr bwMode="auto">
          <a:xfrm>
            <a:off x="4883150" y="4289425"/>
            <a:ext cx="156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000">
                <a:latin typeface="Comic Sans MS" pitchFamily="66" charset="0"/>
              </a:rPr>
              <a:t>Torres Filho et al, </a:t>
            </a:r>
          </a:p>
          <a:p>
            <a:pPr algn="ctr"/>
            <a:r>
              <a:rPr lang="en-GB" altLang="en-US" sz="1000">
                <a:latin typeface="Comic Sans MS" pitchFamily="66" charset="0"/>
              </a:rPr>
              <a:t>PNAS 1994;91:2081-5. </a:t>
            </a:r>
          </a:p>
        </p:txBody>
      </p:sp>
      <p:sp>
        <p:nvSpPr>
          <p:cNvPr id="261" name="Text Box 284"/>
          <p:cNvSpPr txBox="1">
            <a:spLocks noChangeArrowheads="1"/>
          </p:cNvSpPr>
          <p:nvPr/>
        </p:nvSpPr>
        <p:spPr bwMode="auto">
          <a:xfrm>
            <a:off x="3819525" y="3898900"/>
            <a:ext cx="524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i="1">
                <a:latin typeface="Comic Sans MS" pitchFamily="66" charset="0"/>
              </a:rPr>
              <a:t>Solving the problem of oxygen supply to tissues</a:t>
            </a:r>
          </a:p>
        </p:txBody>
      </p:sp>
      <p:sp>
        <p:nvSpPr>
          <p:cNvPr id="262" name="Text Box 285"/>
          <p:cNvSpPr txBox="1">
            <a:spLocks noChangeArrowheads="1"/>
          </p:cNvSpPr>
          <p:nvPr/>
        </p:nvSpPr>
        <p:spPr bwMode="auto">
          <a:xfrm>
            <a:off x="3814763" y="2779713"/>
            <a:ext cx="419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i="1">
                <a:latin typeface="Comic Sans MS" pitchFamily="66" charset="0"/>
              </a:rPr>
              <a:t>Symbiotic acquisition of mitochondria</a:t>
            </a:r>
          </a:p>
        </p:txBody>
      </p:sp>
      <p:sp>
        <p:nvSpPr>
          <p:cNvPr id="263" name="Rectangle 286"/>
          <p:cNvSpPr>
            <a:spLocks noChangeArrowheads="1"/>
          </p:cNvSpPr>
          <p:nvPr/>
        </p:nvSpPr>
        <p:spPr bwMode="auto">
          <a:xfrm>
            <a:off x="4318000" y="6451600"/>
            <a:ext cx="19177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4" name="Rectangle 287"/>
          <p:cNvSpPr>
            <a:spLocks noChangeArrowheads="1"/>
          </p:cNvSpPr>
          <p:nvPr/>
        </p:nvSpPr>
        <p:spPr bwMode="auto">
          <a:xfrm>
            <a:off x="4192588" y="4256088"/>
            <a:ext cx="381000" cy="2601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5" name="Text Box 288"/>
          <p:cNvSpPr txBox="1">
            <a:spLocks noChangeArrowheads="1"/>
          </p:cNvSpPr>
          <p:nvPr/>
        </p:nvSpPr>
        <p:spPr bwMode="auto">
          <a:xfrm>
            <a:off x="4770438" y="4892675"/>
            <a:ext cx="2157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altLang="en-US" sz="1200">
                <a:latin typeface="Comic Sans MS" pitchFamily="66" charset="0"/>
              </a:rPr>
              <a:t>Compromised  </a:t>
            </a:r>
            <a:br>
              <a:rPr lang="en-GB" altLang="en-US" sz="1200">
                <a:latin typeface="Comic Sans MS" pitchFamily="66" charset="0"/>
              </a:rPr>
            </a:br>
            <a:r>
              <a:rPr lang="en-GB" altLang="en-US" sz="1200">
                <a:latin typeface="Comic Sans MS" pitchFamily="66" charset="0"/>
              </a:rPr>
              <a:t>tissue oxygen </a:t>
            </a:r>
          </a:p>
          <a:p>
            <a:pPr algn="ctr"/>
            <a:r>
              <a:rPr lang="en-GB" altLang="en-US" sz="1200">
                <a:latin typeface="Comic Sans MS" pitchFamily="66" charset="0"/>
              </a:rPr>
              <a:t>delivery </a:t>
            </a:r>
          </a:p>
          <a:p>
            <a:pPr algn="ctr"/>
            <a:r>
              <a:rPr lang="en-GB" altLang="en-US" sz="1200">
                <a:latin typeface="Comic Sans MS" pitchFamily="66" charset="0"/>
              </a:rPr>
              <a:t>at &gt;100um </a:t>
            </a:r>
          </a:p>
        </p:txBody>
      </p:sp>
      <p:sp>
        <p:nvSpPr>
          <p:cNvPr id="266" name="Text Box 289"/>
          <p:cNvSpPr txBox="1">
            <a:spLocks noChangeArrowheads="1"/>
          </p:cNvSpPr>
          <p:nvPr/>
        </p:nvSpPr>
        <p:spPr bwMode="auto">
          <a:xfrm>
            <a:off x="4465638" y="64325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0</a:t>
            </a:r>
          </a:p>
        </p:txBody>
      </p:sp>
      <p:sp>
        <p:nvSpPr>
          <p:cNvPr id="267" name="Text Box 290"/>
          <p:cNvSpPr txBox="1">
            <a:spLocks noChangeArrowheads="1"/>
          </p:cNvSpPr>
          <p:nvPr/>
        </p:nvSpPr>
        <p:spPr bwMode="auto">
          <a:xfrm>
            <a:off x="4749800" y="64309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100</a:t>
            </a:r>
          </a:p>
        </p:txBody>
      </p:sp>
      <p:sp>
        <p:nvSpPr>
          <p:cNvPr id="268" name="Text Box 291"/>
          <p:cNvSpPr txBox="1">
            <a:spLocks noChangeArrowheads="1"/>
          </p:cNvSpPr>
          <p:nvPr/>
        </p:nvSpPr>
        <p:spPr bwMode="auto">
          <a:xfrm>
            <a:off x="5121275" y="64277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200</a:t>
            </a:r>
          </a:p>
        </p:txBody>
      </p:sp>
      <p:sp>
        <p:nvSpPr>
          <p:cNvPr id="269" name="Text Box 292"/>
          <p:cNvSpPr txBox="1">
            <a:spLocks noChangeArrowheads="1"/>
          </p:cNvSpPr>
          <p:nvPr/>
        </p:nvSpPr>
        <p:spPr bwMode="auto">
          <a:xfrm>
            <a:off x="5492750" y="64309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300</a:t>
            </a:r>
          </a:p>
        </p:txBody>
      </p:sp>
      <p:sp>
        <p:nvSpPr>
          <p:cNvPr id="270" name="Text Box 293"/>
          <p:cNvSpPr txBox="1">
            <a:spLocks noChangeArrowheads="1"/>
          </p:cNvSpPr>
          <p:nvPr/>
        </p:nvSpPr>
        <p:spPr bwMode="auto">
          <a:xfrm>
            <a:off x="5854700" y="64293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400</a:t>
            </a:r>
          </a:p>
        </p:txBody>
      </p:sp>
      <p:sp>
        <p:nvSpPr>
          <p:cNvPr id="271" name="Text Box 294"/>
          <p:cNvSpPr txBox="1">
            <a:spLocks noChangeArrowheads="1"/>
          </p:cNvSpPr>
          <p:nvPr/>
        </p:nvSpPr>
        <p:spPr bwMode="auto">
          <a:xfrm>
            <a:off x="4383088" y="63166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0</a:t>
            </a:r>
          </a:p>
        </p:txBody>
      </p:sp>
      <p:sp>
        <p:nvSpPr>
          <p:cNvPr id="272" name="Text Box 295"/>
          <p:cNvSpPr txBox="1">
            <a:spLocks noChangeArrowheads="1"/>
          </p:cNvSpPr>
          <p:nvPr/>
        </p:nvSpPr>
        <p:spPr bwMode="auto">
          <a:xfrm>
            <a:off x="4284663" y="58134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10</a:t>
            </a:r>
          </a:p>
        </p:txBody>
      </p:sp>
      <p:sp>
        <p:nvSpPr>
          <p:cNvPr id="273" name="Text Box 296"/>
          <p:cNvSpPr txBox="1">
            <a:spLocks noChangeArrowheads="1"/>
          </p:cNvSpPr>
          <p:nvPr/>
        </p:nvSpPr>
        <p:spPr bwMode="auto">
          <a:xfrm>
            <a:off x="4287838" y="52768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20</a:t>
            </a:r>
          </a:p>
        </p:txBody>
      </p:sp>
      <p:sp>
        <p:nvSpPr>
          <p:cNvPr id="274" name="Text Box 297"/>
          <p:cNvSpPr txBox="1">
            <a:spLocks noChangeArrowheads="1"/>
          </p:cNvSpPr>
          <p:nvPr/>
        </p:nvSpPr>
        <p:spPr bwMode="auto">
          <a:xfrm>
            <a:off x="4292600" y="47513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30</a:t>
            </a:r>
          </a:p>
        </p:txBody>
      </p:sp>
      <p:sp>
        <p:nvSpPr>
          <p:cNvPr id="275" name="Text Box 298"/>
          <p:cNvSpPr txBox="1">
            <a:spLocks noChangeArrowheads="1"/>
          </p:cNvSpPr>
          <p:nvPr/>
        </p:nvSpPr>
        <p:spPr bwMode="auto">
          <a:xfrm>
            <a:off x="4278313" y="42291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40</a:t>
            </a:r>
          </a:p>
        </p:txBody>
      </p:sp>
      <p:sp>
        <p:nvSpPr>
          <p:cNvPr id="276" name="Text Box 299"/>
          <p:cNvSpPr txBox="1">
            <a:spLocks noChangeArrowheads="1"/>
          </p:cNvSpPr>
          <p:nvPr/>
        </p:nvSpPr>
        <p:spPr bwMode="auto">
          <a:xfrm rot="16200000">
            <a:off x="3868738" y="52832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PO</a:t>
            </a:r>
            <a:r>
              <a:rPr lang="en-GB" altLang="en-US" sz="1000" baseline="-25000"/>
              <a:t>2</a:t>
            </a:r>
            <a:r>
              <a:rPr lang="en-GB" altLang="en-US" sz="1000"/>
              <a:t> (mmHg)</a:t>
            </a:r>
          </a:p>
          <a:p>
            <a:endParaRPr lang="en-GB" altLang="en-US" sz="1000"/>
          </a:p>
        </p:txBody>
      </p:sp>
      <p:sp>
        <p:nvSpPr>
          <p:cNvPr id="277" name="Text Box 300"/>
          <p:cNvSpPr txBox="1">
            <a:spLocks noChangeArrowheads="1"/>
          </p:cNvSpPr>
          <p:nvPr/>
        </p:nvSpPr>
        <p:spPr bwMode="auto">
          <a:xfrm>
            <a:off x="4899025" y="6613525"/>
            <a:ext cx="97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1000"/>
              <a:t>Distance (</a:t>
            </a:r>
            <a:r>
              <a:rPr lang="en-GB" altLang="en-US" sz="1000">
                <a:sym typeface="Symbol" pitchFamily="18" charset="2"/>
              </a:rPr>
              <a:t></a:t>
            </a:r>
            <a:r>
              <a:rPr lang="en-GB" altLang="en-US" sz="1000"/>
              <a:t>m)</a:t>
            </a:r>
          </a:p>
        </p:txBody>
      </p:sp>
      <p:sp>
        <p:nvSpPr>
          <p:cNvPr id="278" name="Rectangle 301"/>
          <p:cNvSpPr>
            <a:spLocks noChangeArrowheads="1"/>
          </p:cNvSpPr>
          <p:nvPr/>
        </p:nvSpPr>
        <p:spPr bwMode="auto">
          <a:xfrm>
            <a:off x="8737600" y="4902200"/>
            <a:ext cx="3683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" name="Rectangle 302"/>
          <p:cNvSpPr>
            <a:spLocks noChangeArrowheads="1"/>
          </p:cNvSpPr>
          <p:nvPr/>
        </p:nvSpPr>
        <p:spPr bwMode="auto">
          <a:xfrm>
            <a:off x="7392988" y="5348288"/>
            <a:ext cx="368300" cy="622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0" name="Line 303"/>
          <p:cNvSpPr>
            <a:spLocks noChangeShapeType="1"/>
          </p:cNvSpPr>
          <p:nvPr/>
        </p:nvSpPr>
        <p:spPr bwMode="auto">
          <a:xfrm>
            <a:off x="6578600" y="5346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81" name="Picture 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" name="Text Box 306"/>
          <p:cNvSpPr txBox="1">
            <a:spLocks noChangeArrowheads="1"/>
          </p:cNvSpPr>
          <p:nvPr/>
        </p:nvSpPr>
        <p:spPr bwMode="auto">
          <a:xfrm>
            <a:off x="2708275" y="341313"/>
            <a:ext cx="367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Comic Sans MS" pitchFamily="66" charset="0"/>
              </a:rPr>
              <a:t>Evolutionary Perspective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erob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b="86872"/>
          <a:stretch>
            <a:fillRect/>
          </a:stretch>
        </p:blipFill>
        <p:spPr>
          <a:xfrm>
            <a:off x="0" y="0"/>
            <a:ext cx="9144000" cy="90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60</Words>
  <Application>Microsoft Office PowerPoint</Application>
  <PresentationFormat>On-screen Show (4:3)</PresentationFormat>
  <Paragraphs>31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32</cp:revision>
  <dcterms:created xsi:type="dcterms:W3CDTF">2010-10-12T07:33:11Z</dcterms:created>
  <dcterms:modified xsi:type="dcterms:W3CDTF">2012-11-07T17:09:30Z</dcterms:modified>
</cp:coreProperties>
</file>