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8" autoAdjust="0"/>
    <p:restoredTop sz="94660"/>
  </p:normalViewPr>
  <p:slideViewPr>
    <p:cSldViewPr>
      <p:cViewPr>
        <p:scale>
          <a:sx n="50" d="100"/>
          <a:sy n="50" d="100"/>
        </p:scale>
        <p:origin x="-7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58E1-34E2-4D11-A6BB-BA9784C75E6A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1266-E818-4B85-AFFF-585BC3E0702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58E1-34E2-4D11-A6BB-BA9784C75E6A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1266-E818-4B85-AFFF-585BC3E0702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58E1-34E2-4D11-A6BB-BA9784C75E6A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1266-E818-4B85-AFFF-585BC3E0702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58E1-34E2-4D11-A6BB-BA9784C75E6A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1266-E818-4B85-AFFF-585BC3E0702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58E1-34E2-4D11-A6BB-BA9784C75E6A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1266-E818-4B85-AFFF-585BC3E0702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58E1-34E2-4D11-A6BB-BA9784C75E6A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1266-E818-4B85-AFFF-585BC3E0702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58E1-34E2-4D11-A6BB-BA9784C75E6A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1266-E818-4B85-AFFF-585BC3E0702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58E1-34E2-4D11-A6BB-BA9784C75E6A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1266-E818-4B85-AFFF-585BC3E0702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58E1-34E2-4D11-A6BB-BA9784C75E6A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1266-E818-4B85-AFFF-585BC3E0702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58E1-34E2-4D11-A6BB-BA9784C75E6A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1266-E818-4B85-AFFF-585BC3E0702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58E1-34E2-4D11-A6BB-BA9784C75E6A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1266-E818-4B85-AFFF-585BC3E0702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158E1-34E2-4D11-A6BB-BA9784C75E6A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31266-E818-4B85-AFFF-585BC3E0702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clshl</dc:creator>
  <cp:lastModifiedBy>Shiel, Nuala</cp:lastModifiedBy>
  <cp:revision>1</cp:revision>
  <dcterms:created xsi:type="dcterms:W3CDTF">2012-11-22T10:25:21Z</dcterms:created>
  <dcterms:modified xsi:type="dcterms:W3CDTF">2012-11-22T11:38:20Z</dcterms:modified>
</cp:coreProperties>
</file>