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62" r:id="rId4"/>
    <p:sldId id="261" r:id="rId5"/>
    <p:sldId id="264" r:id="rId6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82" autoAdjust="0"/>
    <p:restoredTop sz="94660"/>
  </p:normalViewPr>
  <p:slideViewPr>
    <p:cSldViewPr>
      <p:cViewPr>
        <p:scale>
          <a:sx n="50" d="100"/>
          <a:sy n="50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6C92-E16B-4A59-A143-109BE6FC881A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8351-A200-42D4-8846-846CE93B20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6C92-E16B-4A59-A143-109BE6FC881A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8351-A200-42D4-8846-846CE93B20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6C92-E16B-4A59-A143-109BE6FC881A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8351-A200-42D4-8846-846CE93B20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6C92-E16B-4A59-A143-109BE6FC881A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8351-A200-42D4-8846-846CE93B20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6C92-E16B-4A59-A143-109BE6FC881A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8351-A200-42D4-8846-846CE93B20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6C92-E16B-4A59-A143-109BE6FC881A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8351-A200-42D4-8846-846CE93B20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6C92-E16B-4A59-A143-109BE6FC881A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8351-A200-42D4-8846-846CE93B20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6C92-E16B-4A59-A143-109BE6FC881A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8351-A200-42D4-8846-846CE93B20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6C92-E16B-4A59-A143-109BE6FC881A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8351-A200-42D4-8846-846CE93B20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6C92-E16B-4A59-A143-109BE6FC881A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8351-A200-42D4-8846-846CE93B20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6C92-E16B-4A59-A143-109BE6FC881A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8351-A200-42D4-8846-846CE93B20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B6C92-E16B-4A59-A143-109BE6FC881A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48351-A200-42D4-8846-846CE93B209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rcRect b="81500"/>
          <a:stretch>
            <a:fillRect/>
          </a:stretch>
        </p:blipFill>
        <p:spPr>
          <a:xfrm>
            <a:off x="0" y="0"/>
            <a:ext cx="9144000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627784" y="188640"/>
            <a:ext cx="3841116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Comic Sans MS" pitchFamily="66" charset="0"/>
              </a:rPr>
              <a:t>Lung Function Quiz</a:t>
            </a:r>
            <a:endParaRPr lang="en-GB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rcRect b="10101"/>
          <a:stretch>
            <a:fillRect/>
          </a:stretch>
        </p:blipFill>
        <p:spPr>
          <a:xfrm>
            <a:off x="0" y="0"/>
            <a:ext cx="9144000" cy="61653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rcRect b="10101"/>
          <a:stretch>
            <a:fillRect/>
          </a:stretch>
        </p:blipFill>
        <p:spPr>
          <a:xfrm>
            <a:off x="0" y="0"/>
            <a:ext cx="9144000" cy="61653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rcRect b="9051"/>
          <a:stretch>
            <a:fillRect/>
          </a:stretch>
        </p:blipFill>
        <p:spPr>
          <a:xfrm>
            <a:off x="0" y="0"/>
            <a:ext cx="9144000" cy="62373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95936" y="4005064"/>
            <a:ext cx="37444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clshl</dc:creator>
  <cp:lastModifiedBy>Shiel, Nuala</cp:lastModifiedBy>
  <cp:revision>6</cp:revision>
  <dcterms:created xsi:type="dcterms:W3CDTF">2011-11-24T19:21:19Z</dcterms:created>
  <dcterms:modified xsi:type="dcterms:W3CDTF">2012-11-13T16:21:27Z</dcterms:modified>
</cp:coreProperties>
</file>