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9" r:id="rId37"/>
    <p:sldId id="311" r:id="rId38"/>
    <p:sldId id="313" r:id="rId39"/>
    <p:sldId id="316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2" r:id="rId50"/>
    <p:sldId id="333" r:id="rId51"/>
    <p:sldId id="335" r:id="rId52"/>
    <p:sldId id="336" r:id="rId53"/>
    <p:sldId id="337" r:id="rId54"/>
    <p:sldId id="338" r:id="rId55"/>
    <p:sldId id="339" r:id="rId5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1048" autoAdjust="0"/>
  </p:normalViewPr>
  <p:slideViewPr>
    <p:cSldViewPr>
      <p:cViewPr>
        <p:scale>
          <a:sx n="50" d="100"/>
          <a:sy n="50" d="100"/>
        </p:scale>
        <p:origin x="-8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94D0-9894-47E5-B99C-7C25530AC68A}" type="datetimeFigureOut">
              <a:rPr lang="en-GB" smtClean="0"/>
              <a:t>27/11/2012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11BA-2F82-4FA1-A1DF-904CFE375F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1500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635896" y="3068960"/>
            <a:ext cx="1866900" cy="21717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20820000">
            <a:off x="708546" y="2637160"/>
            <a:ext cx="772160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3459" y="2172023"/>
            <a:ext cx="2012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400">
                <a:latin typeface="Comic Sans MS" pitchFamily="66" charset="0"/>
              </a:rPr>
              <a:t>DNA damage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80659" y="1082998"/>
            <a:ext cx="18208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400">
                <a:latin typeface="Comic Sans MS" pitchFamily="66" charset="0"/>
              </a:rPr>
              <a:t>DNA repair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48821" y="4197400"/>
            <a:ext cx="2596864" cy="2450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30187" tIns="115887" rIns="230187" bIns="115887">
            <a:spAutoFit/>
          </a:bodyPr>
          <a:lstStyle/>
          <a:p>
            <a:pPr defTabSz="5715000" eaLnBrk="0" hangingPunct="0"/>
            <a:r>
              <a:rPr lang="en-GB" altLang="en-US" dirty="0" smtClean="0">
                <a:latin typeface="Comic Sans MS" pitchFamily="66" charset="0"/>
              </a:rPr>
              <a:t>Early recognition of</a:t>
            </a:r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endParaRPr lang="en-GB" altLang="en-US" dirty="0">
              <a:latin typeface="Comic Sans MS" pitchFamily="66" charset="0"/>
            </a:endParaRPr>
          </a:p>
          <a:p>
            <a:pPr defTabSz="5715000" eaLnBrk="0" hangingPunct="0"/>
            <a:r>
              <a:rPr lang="en-GB" altLang="en-US" dirty="0" smtClean="0">
                <a:latin typeface="Comic Sans MS" pitchFamily="66" charset="0"/>
              </a:rPr>
              <a:t>Others………. 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10771" y="4522837"/>
            <a:ext cx="3167063" cy="169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30187" tIns="115887" rIns="230187" bIns="115887">
            <a:spAutoFit/>
          </a:bodyPr>
          <a:lstStyle/>
          <a:p>
            <a:pPr defTabSz="1428750" eaLnBrk="0" hangingPunct="0"/>
            <a:r>
              <a:rPr lang="en-GB" altLang="en-US" sz="1600" i="1" dirty="0" err="1" smtClean="0">
                <a:latin typeface="Comic Sans MS" pitchFamily="66" charset="0"/>
              </a:rPr>
              <a:t>Xeroderma</a:t>
            </a:r>
            <a:r>
              <a:rPr lang="en-GB" altLang="en-US" sz="1600" i="1" dirty="0" smtClean="0">
                <a:latin typeface="Comic Sans MS" pitchFamily="66" charset="0"/>
              </a:rPr>
              <a:t> </a:t>
            </a:r>
            <a:r>
              <a:rPr lang="en-GB" altLang="en-US" sz="1600" i="1" dirty="0" err="1">
                <a:latin typeface="Comic Sans MS" pitchFamily="66" charset="0"/>
              </a:rPr>
              <a:t>pigmentosum</a:t>
            </a:r>
            <a:endParaRPr lang="en-GB" altLang="en-US" sz="1600" i="1" dirty="0">
              <a:latin typeface="Comic Sans MS" pitchFamily="66" charset="0"/>
            </a:endParaRPr>
          </a:p>
          <a:p>
            <a:pPr defTabSz="1428750" eaLnBrk="0" hangingPunct="0"/>
            <a:r>
              <a:rPr lang="en-GB" altLang="en-US" sz="1600" i="1" dirty="0">
                <a:latin typeface="Comic Sans MS" pitchFamily="66" charset="0"/>
              </a:rPr>
              <a:t>- </a:t>
            </a:r>
            <a:r>
              <a:rPr lang="en-GB" altLang="en-US" sz="1600" dirty="0">
                <a:latin typeface="Comic Sans MS" pitchFamily="66" charset="0"/>
              </a:rPr>
              <a:t>nucleotide excision repair</a:t>
            </a:r>
          </a:p>
          <a:p>
            <a:pPr defTabSz="1428750" eaLnBrk="0" hangingPunct="0"/>
            <a:r>
              <a:rPr lang="en-GB" altLang="en-US" sz="1600" i="1" dirty="0">
                <a:latin typeface="Comic Sans MS" pitchFamily="66" charset="0"/>
              </a:rPr>
              <a:t>- </a:t>
            </a:r>
            <a:r>
              <a:rPr lang="en-GB" altLang="en-US" sz="1600" dirty="0" err="1">
                <a:latin typeface="Comic Sans MS" pitchFamily="66" charset="0"/>
              </a:rPr>
              <a:t>photodermatoses</a:t>
            </a:r>
            <a:endParaRPr lang="en-GB" altLang="en-US" sz="1600" dirty="0">
              <a:latin typeface="Comic Sans MS" pitchFamily="66" charset="0"/>
            </a:endParaRPr>
          </a:p>
          <a:p>
            <a:pPr defTabSz="1428750" eaLnBrk="0" hangingPunct="0"/>
            <a:r>
              <a:rPr lang="en-GB" altLang="en-US" sz="1600" dirty="0">
                <a:latin typeface="Comic Sans MS" pitchFamily="66" charset="0"/>
              </a:rPr>
              <a:t>- skin malignancies (2000x)</a:t>
            </a:r>
          </a:p>
          <a:p>
            <a:pPr defTabSz="1428750" eaLnBrk="0" hangingPunct="0"/>
            <a:r>
              <a:rPr lang="en-GB" altLang="en-US" sz="1600" dirty="0">
                <a:latin typeface="Comic Sans MS" pitchFamily="66" charset="0"/>
              </a:rPr>
              <a:t>- visceral malignancies (20x)</a:t>
            </a:r>
            <a:endParaRPr lang="en-GB" altLang="en-US" sz="1600" i="1" dirty="0">
              <a:latin typeface="Comic Sans MS" pitchFamily="66" charset="0"/>
            </a:endParaRPr>
          </a:p>
          <a:p>
            <a:pPr defTabSz="1428750" eaLnBrk="0" hangingPunct="0"/>
            <a:endParaRPr lang="en-GB" altLang="en-US" sz="1600" i="1" dirty="0">
              <a:latin typeface="Comic Sans MS" pitchFamily="6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7846" y="4100562"/>
            <a:ext cx="3787775" cy="29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dirty="0">
                <a:latin typeface="Comic Sans MS" pitchFamily="66" charset="0"/>
              </a:rPr>
              <a:t>SMOKING</a:t>
            </a:r>
          </a:p>
          <a:p>
            <a:pPr eaLnBrk="0" hangingPunct="0"/>
            <a:r>
              <a:rPr lang="en-GB" altLang="en-US" dirty="0">
                <a:latin typeface="Comic Sans MS" pitchFamily="66" charset="0"/>
              </a:rPr>
              <a:t>polycyclic aromatic hydrocarbons:</a:t>
            </a:r>
          </a:p>
          <a:p>
            <a:pPr eaLnBrk="0" hangingPunct="0"/>
            <a:endParaRPr lang="en-US" altLang="en-US" dirty="0">
              <a:latin typeface="Comic Sans MS" pitchFamily="66" charset="0"/>
            </a:endParaRPr>
          </a:p>
          <a:p>
            <a:pPr eaLnBrk="0" hangingPunct="0"/>
            <a:r>
              <a:rPr lang="en-US" altLang="en-US" dirty="0">
                <a:latin typeface="Comic Sans MS" pitchFamily="66" charset="0"/>
              </a:rPr>
              <a:t>- increased activation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 </a:t>
            </a:r>
            <a:r>
              <a:rPr lang="en-GB" altLang="en-US" sz="1400" dirty="0">
                <a:latin typeface="Comic Sans MS" pitchFamily="66" charset="0"/>
              </a:rPr>
              <a:t>CYP1A1 (aryl hydrocarbon </a:t>
            </a:r>
            <a:r>
              <a:rPr lang="en-GB" altLang="en-US" sz="1400" dirty="0" err="1">
                <a:latin typeface="Comic Sans MS" pitchFamily="66" charset="0"/>
              </a:rPr>
              <a:t>hydroxylase</a:t>
            </a:r>
            <a:r>
              <a:rPr lang="en-GB" altLang="en-US" sz="1400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GB" altLang="en-US" sz="1400" dirty="0">
                <a:latin typeface="Comic Sans MS" pitchFamily="66" charset="0"/>
              </a:rPr>
              <a:t>  CYP2D6 (NNK)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GB" altLang="en-US" sz="1400" dirty="0">
                <a:latin typeface="Comic Sans MS" pitchFamily="66" charset="0"/>
              </a:rPr>
              <a:t>  </a:t>
            </a:r>
            <a:r>
              <a:rPr lang="en-GB" altLang="en-US" sz="1400" dirty="0" err="1">
                <a:latin typeface="Comic Sans MS" pitchFamily="66" charset="0"/>
              </a:rPr>
              <a:t>microsomal</a:t>
            </a:r>
            <a:r>
              <a:rPr lang="en-GB" altLang="en-US" sz="1400" dirty="0">
                <a:latin typeface="Comic Sans MS" pitchFamily="66" charset="0"/>
              </a:rPr>
              <a:t> </a:t>
            </a:r>
            <a:r>
              <a:rPr lang="en-GB" altLang="en-US" sz="1400" dirty="0" err="1">
                <a:latin typeface="Comic Sans MS" pitchFamily="66" charset="0"/>
              </a:rPr>
              <a:t>epoxide</a:t>
            </a:r>
            <a:r>
              <a:rPr lang="en-GB" altLang="en-US" sz="1400" dirty="0">
                <a:latin typeface="Comic Sans MS" pitchFamily="66" charset="0"/>
              </a:rPr>
              <a:t> </a:t>
            </a:r>
            <a:r>
              <a:rPr lang="en-GB" altLang="en-US" sz="1400" dirty="0" err="1">
                <a:latin typeface="Comic Sans MS" pitchFamily="66" charset="0"/>
              </a:rPr>
              <a:t>hydrolase</a:t>
            </a:r>
            <a:endParaRPr lang="en-GB" altLang="en-US" sz="2400" dirty="0">
              <a:latin typeface="Comic Sans MS" pitchFamily="66" charset="0"/>
            </a:endParaRPr>
          </a:p>
          <a:p>
            <a:pPr eaLnBrk="0" hangingPunct="0"/>
            <a:endParaRPr lang="en-US" altLang="en-US" dirty="0">
              <a:latin typeface="Comic Sans MS" pitchFamily="66" charset="0"/>
            </a:endParaRPr>
          </a:p>
          <a:p>
            <a:pPr eaLnBrk="0" hangingPunct="0"/>
            <a:r>
              <a:rPr lang="en-US" altLang="en-US" dirty="0">
                <a:latin typeface="Comic Sans MS" pitchFamily="66" charset="0"/>
              </a:rPr>
              <a:t>- decreased detoxification</a:t>
            </a:r>
          </a:p>
          <a:p>
            <a:pPr eaLnBrk="0" hangingPunct="0"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 Glutathione S-</a:t>
            </a:r>
            <a:r>
              <a:rPr lang="en-US" altLang="en-US" sz="1400" dirty="0" err="1">
                <a:latin typeface="Comic Sans MS" pitchFamily="66" charset="0"/>
              </a:rPr>
              <a:t>transferase</a:t>
            </a:r>
            <a:endParaRPr lang="en-US" alt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</Words>
  <Application>Microsoft Office PowerPoint</Application>
  <PresentationFormat>On-screen Show (4:3)</PresentationFormat>
  <Paragraphs>25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6</cp:revision>
  <dcterms:created xsi:type="dcterms:W3CDTF">2012-11-27T16:27:54Z</dcterms:created>
  <dcterms:modified xsi:type="dcterms:W3CDTF">2012-11-27T16:44:03Z</dcterms:modified>
</cp:coreProperties>
</file>