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4" r:id="rId3"/>
    <p:sldId id="326" r:id="rId4"/>
    <p:sldId id="328" r:id="rId5"/>
    <p:sldId id="315" r:id="rId6"/>
    <p:sldId id="316" r:id="rId7"/>
    <p:sldId id="317" r:id="rId8"/>
    <p:sldId id="318" r:id="rId9"/>
    <p:sldId id="341" r:id="rId10"/>
    <p:sldId id="339" r:id="rId11"/>
    <p:sldId id="335" r:id="rId12"/>
    <p:sldId id="342" r:id="rId13"/>
    <p:sldId id="329" r:id="rId14"/>
    <p:sldId id="334" r:id="rId15"/>
    <p:sldId id="336" r:id="rId16"/>
    <p:sldId id="337" r:id="rId17"/>
    <p:sldId id="340" r:id="rId18"/>
    <p:sldId id="330" r:id="rId19"/>
    <p:sldId id="338" r:id="rId20"/>
    <p:sldId id="343" r:id="rId21"/>
    <p:sldId id="344" r:id="rId22"/>
    <p:sldId id="285" r:id="rId23"/>
    <p:sldId id="319" r:id="rId24"/>
    <p:sldId id="345" r:id="rId25"/>
    <p:sldId id="346" r:id="rId26"/>
    <p:sldId id="347" r:id="rId27"/>
    <p:sldId id="348" r:id="rId28"/>
    <p:sldId id="349" r:id="rId29"/>
    <p:sldId id="257" r:id="rId30"/>
    <p:sldId id="350" r:id="rId31"/>
    <p:sldId id="353" r:id="rId32"/>
    <p:sldId id="354" r:id="rId33"/>
    <p:sldId id="355" r:id="rId34"/>
    <p:sldId id="352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 snapToGrid="0">
      <p:cViewPr>
        <p:scale>
          <a:sx n="50" d="100"/>
          <a:sy n="50" d="100"/>
        </p:scale>
        <p:origin x="-80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9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0820A-DB0D-426D-BB69-66BBEB56E048}" type="doc">
      <dgm:prSet loTypeId="urn:microsoft.com/office/officeart/2005/8/layout/gear1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365A757B-6AEB-408A-B211-01E2985D7BF5}">
      <dgm:prSet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400" dirty="0" smtClean="0"/>
        </a:p>
      </dgm:t>
    </dgm:pt>
    <dgm:pt modelId="{EB8C1B17-25CF-4607-939C-81E57CE57D8F}" type="par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6E60E32C-A4CB-4770-B9F4-0F5F3A30CB8C}" type="sib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4215B751-4E65-4070-9922-B2BDDD7AD80A}">
      <dgm:prSet phldrT="[Text]" custT="1"/>
      <dgm:spPr/>
      <dgm:t>
        <a:bodyPr/>
        <a:lstStyle/>
        <a:p>
          <a:r>
            <a:rPr lang="en-GB" sz="1800" dirty="0" smtClean="0"/>
            <a:t>Lungs</a:t>
          </a:r>
          <a:endParaRPr lang="en-GB" sz="1800" dirty="0"/>
        </a:p>
      </dgm:t>
    </dgm:pt>
    <dgm:pt modelId="{B6C8E5EA-29ED-4257-A892-E5CF04EDBEED}" type="sib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8933FBF3-1B04-4A63-9DAE-62403E8779D7}" type="par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516870DC-7777-4C14-B976-744817FDCF47}">
      <dgm:prSet phldrT="[Text]" custT="1"/>
      <dgm:spPr/>
      <dgm:t>
        <a:bodyPr/>
        <a:lstStyle/>
        <a:p>
          <a:r>
            <a:rPr lang="en-GB" sz="1800" dirty="0" smtClean="0">
              <a:ln/>
            </a:rPr>
            <a:t>Muscle</a:t>
          </a:r>
          <a:endParaRPr lang="en-GB" sz="1800" dirty="0">
            <a:ln/>
          </a:endParaRPr>
        </a:p>
      </dgm:t>
    </dgm:pt>
    <dgm:pt modelId="{1C31A61D-7422-47EA-ACE2-2A073A78BA74}" type="par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7AC8500C-FCC2-4381-B5A4-B91778732E2C}" type="sib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FA2B8E73-8268-48F1-A8E5-1120576EEE94}">
      <dgm:prSet phldrT="[Text]" custT="1"/>
      <dgm:spPr/>
      <dgm:t>
        <a:bodyPr/>
        <a:lstStyle/>
        <a:p>
          <a:r>
            <a:rPr lang="en-GB" sz="1600" dirty="0" smtClean="0"/>
            <a:t>Expired CO</a:t>
          </a:r>
          <a:r>
            <a:rPr lang="en-GB" sz="1600" baseline="-25000" dirty="0" smtClean="0"/>
            <a:t>2</a:t>
          </a:r>
          <a:r>
            <a:rPr lang="en-GB" sz="1600" dirty="0" smtClean="0"/>
            <a:t> – VCO</a:t>
          </a:r>
          <a:r>
            <a:rPr lang="en-GB" sz="1600" baseline="-25000" dirty="0" smtClean="0"/>
            <a:t>2</a:t>
          </a:r>
          <a:endParaRPr lang="en-GB" sz="1600" dirty="0"/>
        </a:p>
      </dgm:t>
    </dgm:pt>
    <dgm:pt modelId="{B898AAEB-164C-4DD5-B13F-FB3F7C77CB35}" type="par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477E005-A191-44D2-871D-AFADCDEBF5FD}" type="sib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FA2F6ED-7A5A-4910-A829-50E7D7632E21}">
      <dgm:prSet phldrT="[Text]" custT="1"/>
      <dgm:spPr/>
      <dgm:t>
        <a:bodyPr/>
        <a:lstStyle/>
        <a:p>
          <a:r>
            <a:rPr lang="en-GB" sz="1800" dirty="0" smtClean="0"/>
            <a:t>Circulation</a:t>
          </a:r>
          <a:endParaRPr lang="en-GB" sz="1800" dirty="0"/>
        </a:p>
      </dgm:t>
    </dgm:pt>
    <dgm:pt modelId="{412C7899-6E79-44C0-9579-BB27EC583B35}" type="par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938E3D43-A5AA-473A-AEBC-7F3F3A8AF63D}" type="sib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CA0AF61D-A156-4746-BEEB-773912E9340D}">
      <dgm:prSet phldrT="[Text]"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consumption</a:t>
          </a:r>
          <a:endParaRPr lang="en-GB" sz="1600" dirty="0">
            <a:ln/>
          </a:endParaRPr>
        </a:p>
      </dgm:t>
    </dgm:pt>
    <dgm:pt modelId="{2056CFA3-3168-4886-86B6-ACB52C7B98EE}" type="parTrans" cxnId="{A54592F3-5C5D-48C7-B767-D40324AF140B}">
      <dgm:prSet/>
      <dgm:spPr/>
      <dgm:t>
        <a:bodyPr/>
        <a:lstStyle/>
        <a:p>
          <a:endParaRPr lang="en-GB"/>
        </a:p>
      </dgm:t>
    </dgm:pt>
    <dgm:pt modelId="{B9C57194-7FEA-4154-A9C9-D4FBFB51DFC3}" type="sibTrans" cxnId="{A54592F3-5C5D-48C7-B767-D40324AF140B}">
      <dgm:prSet/>
      <dgm:spPr/>
      <dgm:t>
        <a:bodyPr/>
        <a:lstStyle/>
        <a:p>
          <a:endParaRPr lang="en-GB"/>
        </a:p>
      </dgm:t>
    </dgm:pt>
    <dgm:pt modelId="{D1C887AF-BD1B-4A79-B6C5-A95D89A2A26F}">
      <dgm:prSet phldrT="[Text]"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production</a:t>
          </a:r>
          <a:endParaRPr lang="en-GB" sz="1600" dirty="0">
            <a:ln/>
          </a:endParaRPr>
        </a:p>
      </dgm:t>
    </dgm:pt>
    <dgm:pt modelId="{2C5C70D3-36BC-4AF3-B56E-462DDBB8F5B8}" type="parTrans" cxnId="{EDF101E3-46BC-4DFC-AAAA-5C8F0313E747}">
      <dgm:prSet/>
      <dgm:spPr/>
      <dgm:t>
        <a:bodyPr/>
        <a:lstStyle/>
        <a:p>
          <a:endParaRPr lang="en-GB"/>
        </a:p>
      </dgm:t>
    </dgm:pt>
    <dgm:pt modelId="{B8CEA843-FE08-4FB0-80BB-597D5D9870E3}" type="sibTrans" cxnId="{EDF101E3-46BC-4DFC-AAAA-5C8F0313E747}">
      <dgm:prSet/>
      <dgm:spPr/>
      <dgm:t>
        <a:bodyPr/>
        <a:lstStyle/>
        <a:p>
          <a:endParaRPr lang="en-GB"/>
        </a:p>
      </dgm:t>
    </dgm:pt>
    <dgm:pt modelId="{6BC64C31-1FB7-4E1D-8CBE-F84A28789B03}">
      <dgm:prSet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600" dirty="0">
            <a:ln/>
          </a:endParaRPr>
        </a:p>
      </dgm:t>
    </dgm:pt>
    <dgm:pt modelId="{BFDA4B81-462D-4AB6-AE55-8AA1F2BDF7BF}" type="parTrans" cxnId="{B128596D-345A-41E2-B21A-2F075F92246C}">
      <dgm:prSet/>
      <dgm:spPr/>
      <dgm:t>
        <a:bodyPr/>
        <a:lstStyle/>
        <a:p>
          <a:endParaRPr lang="en-GB"/>
        </a:p>
      </dgm:t>
    </dgm:pt>
    <dgm:pt modelId="{F9389A06-F9F7-4B4F-9101-9BC5C708E496}" type="sibTrans" cxnId="{B128596D-345A-41E2-B21A-2F075F92246C}">
      <dgm:prSet/>
      <dgm:spPr/>
      <dgm:t>
        <a:bodyPr/>
        <a:lstStyle/>
        <a:p>
          <a:endParaRPr lang="en-GB"/>
        </a:p>
      </dgm:t>
    </dgm:pt>
    <dgm:pt modelId="{082196E6-FF02-4F7A-84C8-01828A6F4F71}">
      <dgm:prSet phldrT="[Text]" custT="1"/>
      <dgm:spPr/>
      <dgm:t>
        <a:bodyPr/>
        <a:lstStyle/>
        <a:p>
          <a:r>
            <a:rPr lang="en-GB" sz="1600" dirty="0" smtClean="0"/>
            <a:t>Inspired O</a:t>
          </a:r>
          <a:r>
            <a:rPr lang="en-GB" sz="1600" baseline="-25000" dirty="0" smtClean="0"/>
            <a:t>2</a:t>
          </a:r>
          <a:r>
            <a:rPr lang="en-GB" sz="1600" dirty="0" smtClean="0"/>
            <a:t> – VO</a:t>
          </a:r>
          <a:r>
            <a:rPr lang="en-GB" sz="1600" baseline="-25000" dirty="0" smtClean="0"/>
            <a:t>2</a:t>
          </a:r>
          <a:endParaRPr lang="en-GB" sz="1600" baseline="-25000" dirty="0"/>
        </a:p>
      </dgm:t>
    </dgm:pt>
    <dgm:pt modelId="{ABE61B10-7264-4709-9C91-161FA2CEA4A4}" type="parTrans" cxnId="{47A3D412-24DD-41C3-A2DA-AA79EB240B76}">
      <dgm:prSet/>
      <dgm:spPr/>
      <dgm:t>
        <a:bodyPr/>
        <a:lstStyle/>
        <a:p>
          <a:endParaRPr lang="en-GB"/>
        </a:p>
      </dgm:t>
    </dgm:pt>
    <dgm:pt modelId="{11B18BCE-523C-4083-8F78-F511300740EA}" type="sibTrans" cxnId="{47A3D412-24DD-41C3-A2DA-AA79EB240B76}">
      <dgm:prSet/>
      <dgm:spPr/>
      <dgm:t>
        <a:bodyPr/>
        <a:lstStyle/>
        <a:p>
          <a:endParaRPr lang="en-GB"/>
        </a:p>
      </dgm:t>
    </dgm:pt>
    <dgm:pt modelId="{8298B88C-7121-4BE4-8F25-8D1A846160F9}" type="pres">
      <dgm:prSet presAssocID="{46E0820A-DB0D-426D-BB69-66BBEB56E0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8D9611-8815-44DD-9D19-458C6D4B3E9A}" type="pres">
      <dgm:prSet presAssocID="{4215B751-4E65-4070-9922-B2BDDD7AD8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E5740-8705-481A-84AB-52F77CDE56C6}" type="pres">
      <dgm:prSet presAssocID="{4215B751-4E65-4070-9922-B2BDDD7AD80A}" presName="gear1srcNode" presStyleLbl="node1" presStyleIdx="0" presStyleCnt="3"/>
      <dgm:spPr/>
      <dgm:t>
        <a:bodyPr/>
        <a:lstStyle/>
        <a:p>
          <a:endParaRPr lang="en-GB"/>
        </a:p>
      </dgm:t>
    </dgm:pt>
    <dgm:pt modelId="{DF29D2BB-49CB-464F-9C43-D142046A878E}" type="pres">
      <dgm:prSet presAssocID="{4215B751-4E65-4070-9922-B2BDDD7AD80A}" presName="gear1dstNode" presStyleLbl="node1" presStyleIdx="0" presStyleCnt="3"/>
      <dgm:spPr/>
      <dgm:t>
        <a:bodyPr/>
        <a:lstStyle/>
        <a:p>
          <a:endParaRPr lang="en-GB"/>
        </a:p>
      </dgm:t>
    </dgm:pt>
    <dgm:pt modelId="{9D5B52C1-902A-4C69-82AC-B1B46713E333}" type="pres">
      <dgm:prSet presAssocID="{4215B751-4E65-4070-9922-B2BDDD7AD80A}" presName="gear1ch" presStyleLbl="fgAcc1" presStyleIdx="0" presStyleCnt="3" custScaleX="113069" custScaleY="619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47A43-D03C-4DE5-9E5E-A0D677B4F7BA}" type="pres">
      <dgm:prSet presAssocID="{AFA2F6ED-7A5A-4910-A829-50E7D7632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E2030-6CE6-44F0-93EC-36E4C1CCBD9F}" type="pres">
      <dgm:prSet presAssocID="{AFA2F6ED-7A5A-4910-A829-50E7D7632E21}" presName="gear2srcNode" presStyleLbl="node1" presStyleIdx="1" presStyleCnt="3"/>
      <dgm:spPr/>
      <dgm:t>
        <a:bodyPr/>
        <a:lstStyle/>
        <a:p>
          <a:endParaRPr lang="en-GB"/>
        </a:p>
      </dgm:t>
    </dgm:pt>
    <dgm:pt modelId="{8A29AD87-4918-491E-9F85-99875E4215CF}" type="pres">
      <dgm:prSet presAssocID="{AFA2F6ED-7A5A-4910-A829-50E7D7632E21}" presName="gear2dstNode" presStyleLbl="node1" presStyleIdx="1" presStyleCnt="3"/>
      <dgm:spPr/>
      <dgm:t>
        <a:bodyPr/>
        <a:lstStyle/>
        <a:p>
          <a:endParaRPr lang="en-GB"/>
        </a:p>
      </dgm:t>
    </dgm:pt>
    <dgm:pt modelId="{915CD9B7-456A-43EF-AE8C-11207AB20C1B}" type="pres">
      <dgm:prSet presAssocID="{AFA2F6ED-7A5A-4910-A829-50E7D7632E21}" presName="gear2ch" presStyleLbl="fgAcc1" presStyleIdx="1" presStyleCnt="3" custScaleX="64368" custScaleY="632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B917C-A6E8-46B9-A55F-DAD8ACD53735}" type="pres">
      <dgm:prSet presAssocID="{516870DC-7777-4C14-B976-744817FDCF47}" presName="gear3" presStyleLbl="node1" presStyleIdx="2" presStyleCnt="3"/>
      <dgm:spPr/>
      <dgm:t>
        <a:bodyPr/>
        <a:lstStyle/>
        <a:p>
          <a:endParaRPr lang="en-GB"/>
        </a:p>
      </dgm:t>
    </dgm:pt>
    <dgm:pt modelId="{F74FDF2B-CB8F-42B8-9961-5C9913416119}" type="pres">
      <dgm:prSet presAssocID="{516870DC-7777-4C14-B976-744817FDCF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E15FA-6699-417D-B83A-00CE758191C7}" type="pres">
      <dgm:prSet presAssocID="{516870DC-7777-4C14-B976-744817FDCF47}" presName="gear3srcNode" presStyleLbl="node1" presStyleIdx="2" presStyleCnt="3"/>
      <dgm:spPr/>
      <dgm:t>
        <a:bodyPr/>
        <a:lstStyle/>
        <a:p>
          <a:endParaRPr lang="en-GB"/>
        </a:p>
      </dgm:t>
    </dgm:pt>
    <dgm:pt modelId="{8C40309F-5E69-4ED7-85BC-A8D3A4FDA065}" type="pres">
      <dgm:prSet presAssocID="{516870DC-7777-4C14-B976-744817FDCF47}" presName="gear3dstNode" presStyleLbl="node1" presStyleIdx="2" presStyleCnt="3"/>
      <dgm:spPr/>
      <dgm:t>
        <a:bodyPr/>
        <a:lstStyle/>
        <a:p>
          <a:endParaRPr lang="en-GB"/>
        </a:p>
      </dgm:t>
    </dgm:pt>
    <dgm:pt modelId="{DD2C13E4-0E71-464F-8677-D5C1E8257570}" type="pres">
      <dgm:prSet presAssocID="{516870DC-7777-4C14-B976-744817FDCF47}" presName="gear3ch" presStyleLbl="fgAcc1" presStyleIdx="2" presStyleCnt="3" custScaleY="5870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912E-5E6A-4A7E-9852-D49403B15F6B}" type="pres">
      <dgm:prSet presAssocID="{B6C8E5EA-29ED-4257-A892-E5CF04EDBEED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372B5CD-E273-4D70-A911-E619EDAF7C41}" type="pres">
      <dgm:prSet presAssocID="{938E3D43-A5AA-473A-AEBC-7F3F3A8AF6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4F551F7-4853-4664-B3DE-D43651225E13}" type="pres">
      <dgm:prSet presAssocID="{7AC8500C-FCC2-4381-B5A4-B91778732E2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30F4E69B-5F74-44ED-A3FF-6C9DB750587B}" type="presOf" srcId="{AFA2F6ED-7A5A-4910-A829-50E7D7632E21}" destId="{4E9E2030-6CE6-44F0-93EC-36E4C1CCBD9F}" srcOrd="1" destOrd="0" presId="urn:microsoft.com/office/officeart/2005/8/layout/gear1"/>
    <dgm:cxn modelId="{991B8CE0-EF3E-4892-8A60-A199E3AA1D75}" srcId="{4215B751-4E65-4070-9922-B2BDDD7AD80A}" destId="{FA2B8E73-8268-48F1-A8E5-1120576EEE94}" srcOrd="0" destOrd="0" parTransId="{B898AAEB-164C-4DD5-B13F-FB3F7C77CB35}" sibTransId="{A477E005-A191-44D2-871D-AFADCDEBF5FD}"/>
    <dgm:cxn modelId="{51449A80-69CF-4B6A-A52F-08DC17EA6695}" type="presOf" srcId="{365A757B-6AEB-408A-B211-01E2985D7BF5}" destId="{915CD9B7-456A-43EF-AE8C-11207AB20C1B}" srcOrd="0" destOrd="0" presId="urn:microsoft.com/office/officeart/2005/8/layout/gear1"/>
    <dgm:cxn modelId="{9F26AFBD-FE8F-4820-A09F-5B209147105C}" type="presOf" srcId="{516870DC-7777-4C14-B976-744817FDCF47}" destId="{F74FDF2B-CB8F-42B8-9961-5C9913416119}" srcOrd="1" destOrd="0" presId="urn:microsoft.com/office/officeart/2005/8/layout/gear1"/>
    <dgm:cxn modelId="{42345E95-1097-425A-8CB4-39174D49DA91}" type="presOf" srcId="{46E0820A-DB0D-426D-BB69-66BBEB56E048}" destId="{8298B88C-7121-4BE4-8F25-8D1A846160F9}" srcOrd="0" destOrd="0" presId="urn:microsoft.com/office/officeart/2005/8/layout/gear1"/>
    <dgm:cxn modelId="{2315302F-9046-46D2-9F98-373EAB8380CE}" type="presOf" srcId="{082196E6-FF02-4F7A-84C8-01828A6F4F71}" destId="{9D5B52C1-902A-4C69-82AC-B1B46713E333}" srcOrd="0" destOrd="1" presId="urn:microsoft.com/office/officeart/2005/8/layout/gear1"/>
    <dgm:cxn modelId="{CB4DCB57-16FF-4DCE-9D92-C9D193181E65}" type="presOf" srcId="{516870DC-7777-4C14-B976-744817FDCF47}" destId="{01FB917C-A6E8-46B9-A55F-DAD8ACD53735}" srcOrd="0" destOrd="0" presId="urn:microsoft.com/office/officeart/2005/8/layout/gear1"/>
    <dgm:cxn modelId="{A0F5AC07-2A9B-4945-A1D7-B7B2DCEDAEF9}" type="presOf" srcId="{D1C887AF-BD1B-4A79-B6C5-A95D89A2A26F}" destId="{DD2C13E4-0E71-464F-8677-D5C1E8257570}" srcOrd="0" destOrd="1" presId="urn:microsoft.com/office/officeart/2005/8/layout/gear1"/>
    <dgm:cxn modelId="{87C180EF-747C-464C-A1FA-31D29FF2F9FA}" srcId="{46E0820A-DB0D-426D-BB69-66BBEB56E048}" destId="{4215B751-4E65-4070-9922-B2BDDD7AD80A}" srcOrd="0" destOrd="0" parTransId="{8933FBF3-1B04-4A63-9DAE-62403E8779D7}" sibTransId="{B6C8E5EA-29ED-4257-A892-E5CF04EDBEED}"/>
    <dgm:cxn modelId="{621530A4-C37D-4B0F-A5C3-8C7CA0904298}" type="presOf" srcId="{6BC64C31-1FB7-4E1D-8CBE-F84A28789B03}" destId="{915CD9B7-456A-43EF-AE8C-11207AB20C1B}" srcOrd="0" destOrd="1" presId="urn:microsoft.com/office/officeart/2005/8/layout/gear1"/>
    <dgm:cxn modelId="{AAC4B21B-ADF4-4BF9-8600-C1BBFE720228}" type="presOf" srcId="{516870DC-7777-4C14-B976-744817FDCF47}" destId="{8C40309F-5E69-4ED7-85BC-A8D3A4FDA065}" srcOrd="3" destOrd="0" presId="urn:microsoft.com/office/officeart/2005/8/layout/gear1"/>
    <dgm:cxn modelId="{D1AFECEE-9327-4EA2-B727-BC763AA04B71}" type="presOf" srcId="{4215B751-4E65-4070-9922-B2BDDD7AD80A}" destId="{AA6E5740-8705-481A-84AB-52F77CDE56C6}" srcOrd="1" destOrd="0" presId="urn:microsoft.com/office/officeart/2005/8/layout/gear1"/>
    <dgm:cxn modelId="{214E94B8-EEA7-4732-8239-77BD97A1C826}" type="presOf" srcId="{4215B751-4E65-4070-9922-B2BDDD7AD80A}" destId="{DF29D2BB-49CB-464F-9C43-D142046A878E}" srcOrd="2" destOrd="0" presId="urn:microsoft.com/office/officeart/2005/8/layout/gear1"/>
    <dgm:cxn modelId="{1294CB2D-0915-44A5-97EC-26F84C59A696}" type="presOf" srcId="{B6C8E5EA-29ED-4257-A892-E5CF04EDBEED}" destId="{9FEC912E-5E6A-4A7E-9852-D49403B15F6B}" srcOrd="0" destOrd="0" presId="urn:microsoft.com/office/officeart/2005/8/layout/gear1"/>
    <dgm:cxn modelId="{47A3D412-24DD-41C3-A2DA-AA79EB240B76}" srcId="{4215B751-4E65-4070-9922-B2BDDD7AD80A}" destId="{082196E6-FF02-4F7A-84C8-01828A6F4F71}" srcOrd="1" destOrd="0" parTransId="{ABE61B10-7264-4709-9C91-161FA2CEA4A4}" sibTransId="{11B18BCE-523C-4083-8F78-F511300740EA}"/>
    <dgm:cxn modelId="{A54592F3-5C5D-48C7-B767-D40324AF140B}" srcId="{516870DC-7777-4C14-B976-744817FDCF47}" destId="{CA0AF61D-A156-4746-BEEB-773912E9340D}" srcOrd="0" destOrd="0" parTransId="{2056CFA3-3168-4886-86B6-ACB52C7B98EE}" sibTransId="{B9C57194-7FEA-4154-A9C9-D4FBFB51DFC3}"/>
    <dgm:cxn modelId="{2FB198BA-D26B-4468-8F48-219FE35EA630}" type="presOf" srcId="{7AC8500C-FCC2-4381-B5A4-B91778732E2C}" destId="{C4F551F7-4853-4664-B3DE-D43651225E13}" srcOrd="0" destOrd="0" presId="urn:microsoft.com/office/officeart/2005/8/layout/gear1"/>
    <dgm:cxn modelId="{EDF101E3-46BC-4DFC-AAAA-5C8F0313E747}" srcId="{516870DC-7777-4C14-B976-744817FDCF47}" destId="{D1C887AF-BD1B-4A79-B6C5-A95D89A2A26F}" srcOrd="1" destOrd="0" parTransId="{2C5C70D3-36BC-4AF3-B56E-462DDBB8F5B8}" sibTransId="{B8CEA843-FE08-4FB0-80BB-597D5D9870E3}"/>
    <dgm:cxn modelId="{EFA62E26-926F-4A7B-B249-CDF8CDC850F3}" type="presOf" srcId="{AFA2F6ED-7A5A-4910-A829-50E7D7632E21}" destId="{8A29AD87-4918-491E-9F85-99875E4215CF}" srcOrd="2" destOrd="0" presId="urn:microsoft.com/office/officeart/2005/8/layout/gear1"/>
    <dgm:cxn modelId="{C72C6B66-5BAF-481B-949B-A648861D059A}" type="presOf" srcId="{938E3D43-A5AA-473A-AEBC-7F3F3A8AF63D}" destId="{B372B5CD-E273-4D70-A911-E619EDAF7C41}" srcOrd="0" destOrd="0" presId="urn:microsoft.com/office/officeart/2005/8/layout/gear1"/>
    <dgm:cxn modelId="{BB378169-7092-4402-83C3-758A3B01A78C}" type="presOf" srcId="{4215B751-4E65-4070-9922-B2BDDD7AD80A}" destId="{FC8D9611-8815-44DD-9D19-458C6D4B3E9A}" srcOrd="0" destOrd="0" presId="urn:microsoft.com/office/officeart/2005/8/layout/gear1"/>
    <dgm:cxn modelId="{B128596D-345A-41E2-B21A-2F075F92246C}" srcId="{AFA2F6ED-7A5A-4910-A829-50E7D7632E21}" destId="{6BC64C31-1FB7-4E1D-8CBE-F84A28789B03}" srcOrd="1" destOrd="0" parTransId="{BFDA4B81-462D-4AB6-AE55-8AA1F2BDF7BF}" sibTransId="{F9389A06-F9F7-4B4F-9101-9BC5C708E496}"/>
    <dgm:cxn modelId="{C3A0E4FE-D675-44A4-9B2E-4979067C9C7E}" srcId="{AFA2F6ED-7A5A-4910-A829-50E7D7632E21}" destId="{365A757B-6AEB-408A-B211-01E2985D7BF5}" srcOrd="0" destOrd="0" parTransId="{EB8C1B17-25CF-4607-939C-81E57CE57D8F}" sibTransId="{6E60E32C-A4CB-4770-B9F4-0F5F3A30CB8C}"/>
    <dgm:cxn modelId="{7A2FD784-6B30-4402-9333-B2D5CFEDCAF0}" type="presOf" srcId="{516870DC-7777-4C14-B976-744817FDCF47}" destId="{BAAE15FA-6699-417D-B83A-00CE758191C7}" srcOrd="2" destOrd="0" presId="urn:microsoft.com/office/officeart/2005/8/layout/gear1"/>
    <dgm:cxn modelId="{6139226A-E0A9-4CD0-8846-EDD48A657ED6}" type="presOf" srcId="{CA0AF61D-A156-4746-BEEB-773912E9340D}" destId="{DD2C13E4-0E71-464F-8677-D5C1E8257570}" srcOrd="0" destOrd="0" presId="urn:microsoft.com/office/officeart/2005/8/layout/gear1"/>
    <dgm:cxn modelId="{52756D3F-009E-46CF-99C7-CABF27D328D5}" srcId="{46E0820A-DB0D-426D-BB69-66BBEB56E048}" destId="{AFA2F6ED-7A5A-4910-A829-50E7D7632E21}" srcOrd="1" destOrd="0" parTransId="{412C7899-6E79-44C0-9579-BB27EC583B35}" sibTransId="{938E3D43-A5AA-473A-AEBC-7F3F3A8AF63D}"/>
    <dgm:cxn modelId="{099AD54D-A904-4F4C-B5FC-D1B28EA255E5}" type="presOf" srcId="{FA2B8E73-8268-48F1-A8E5-1120576EEE94}" destId="{9D5B52C1-902A-4C69-82AC-B1B46713E333}" srcOrd="0" destOrd="0" presId="urn:microsoft.com/office/officeart/2005/8/layout/gear1"/>
    <dgm:cxn modelId="{00C5F0A3-9EAF-4859-B6DC-7304DD20AD18}" type="presOf" srcId="{AFA2F6ED-7A5A-4910-A829-50E7D7632E21}" destId="{C3C47A43-D03C-4DE5-9E5E-A0D677B4F7BA}" srcOrd="0" destOrd="0" presId="urn:microsoft.com/office/officeart/2005/8/layout/gear1"/>
    <dgm:cxn modelId="{C47381CC-8074-4205-BD35-FB8E8F14DE2C}" srcId="{46E0820A-DB0D-426D-BB69-66BBEB56E048}" destId="{516870DC-7777-4C14-B976-744817FDCF47}" srcOrd="2" destOrd="0" parTransId="{1C31A61D-7422-47EA-ACE2-2A073A78BA74}" sibTransId="{7AC8500C-FCC2-4381-B5A4-B91778732E2C}"/>
    <dgm:cxn modelId="{D3A7E34A-28FB-47F2-9DE1-94A84BFD288E}" type="presParOf" srcId="{8298B88C-7121-4BE4-8F25-8D1A846160F9}" destId="{FC8D9611-8815-44DD-9D19-458C6D4B3E9A}" srcOrd="0" destOrd="0" presId="urn:microsoft.com/office/officeart/2005/8/layout/gear1"/>
    <dgm:cxn modelId="{76F8129D-2825-4903-A855-209636520DCD}" type="presParOf" srcId="{8298B88C-7121-4BE4-8F25-8D1A846160F9}" destId="{AA6E5740-8705-481A-84AB-52F77CDE56C6}" srcOrd="1" destOrd="0" presId="urn:microsoft.com/office/officeart/2005/8/layout/gear1"/>
    <dgm:cxn modelId="{C6AD50F0-668D-4F48-BABA-EB9A7A72822A}" type="presParOf" srcId="{8298B88C-7121-4BE4-8F25-8D1A846160F9}" destId="{DF29D2BB-49CB-464F-9C43-D142046A878E}" srcOrd="2" destOrd="0" presId="urn:microsoft.com/office/officeart/2005/8/layout/gear1"/>
    <dgm:cxn modelId="{697699CA-07B5-44B8-8403-AACE1EC56A3B}" type="presParOf" srcId="{8298B88C-7121-4BE4-8F25-8D1A846160F9}" destId="{9D5B52C1-902A-4C69-82AC-B1B46713E333}" srcOrd="3" destOrd="0" presId="urn:microsoft.com/office/officeart/2005/8/layout/gear1"/>
    <dgm:cxn modelId="{D758B11B-93CE-458F-ADEE-ADECD56F804A}" type="presParOf" srcId="{8298B88C-7121-4BE4-8F25-8D1A846160F9}" destId="{C3C47A43-D03C-4DE5-9E5E-A0D677B4F7BA}" srcOrd="4" destOrd="0" presId="urn:microsoft.com/office/officeart/2005/8/layout/gear1"/>
    <dgm:cxn modelId="{38174172-5F8D-485B-9B14-3FE9BFDFDE3F}" type="presParOf" srcId="{8298B88C-7121-4BE4-8F25-8D1A846160F9}" destId="{4E9E2030-6CE6-44F0-93EC-36E4C1CCBD9F}" srcOrd="5" destOrd="0" presId="urn:microsoft.com/office/officeart/2005/8/layout/gear1"/>
    <dgm:cxn modelId="{61030165-7308-4330-9C2E-7BCCFB82D34B}" type="presParOf" srcId="{8298B88C-7121-4BE4-8F25-8D1A846160F9}" destId="{8A29AD87-4918-491E-9F85-99875E4215CF}" srcOrd="6" destOrd="0" presId="urn:microsoft.com/office/officeart/2005/8/layout/gear1"/>
    <dgm:cxn modelId="{3B7996E7-318B-462C-B9C4-C4FB0D0C3DF0}" type="presParOf" srcId="{8298B88C-7121-4BE4-8F25-8D1A846160F9}" destId="{915CD9B7-456A-43EF-AE8C-11207AB20C1B}" srcOrd="7" destOrd="0" presId="urn:microsoft.com/office/officeart/2005/8/layout/gear1"/>
    <dgm:cxn modelId="{C41AD0AE-66DE-458A-9DEA-2409205C6B9B}" type="presParOf" srcId="{8298B88C-7121-4BE4-8F25-8D1A846160F9}" destId="{01FB917C-A6E8-46B9-A55F-DAD8ACD53735}" srcOrd="8" destOrd="0" presId="urn:microsoft.com/office/officeart/2005/8/layout/gear1"/>
    <dgm:cxn modelId="{4A6CC0BF-3A59-431A-902F-C04F09F6A566}" type="presParOf" srcId="{8298B88C-7121-4BE4-8F25-8D1A846160F9}" destId="{F74FDF2B-CB8F-42B8-9961-5C9913416119}" srcOrd="9" destOrd="0" presId="urn:microsoft.com/office/officeart/2005/8/layout/gear1"/>
    <dgm:cxn modelId="{CA929886-0431-49D3-9DB9-E01D69F38B30}" type="presParOf" srcId="{8298B88C-7121-4BE4-8F25-8D1A846160F9}" destId="{BAAE15FA-6699-417D-B83A-00CE758191C7}" srcOrd="10" destOrd="0" presId="urn:microsoft.com/office/officeart/2005/8/layout/gear1"/>
    <dgm:cxn modelId="{81ED8D6A-B4A8-41D6-9A3E-FED59231D2D1}" type="presParOf" srcId="{8298B88C-7121-4BE4-8F25-8D1A846160F9}" destId="{8C40309F-5E69-4ED7-85BC-A8D3A4FDA065}" srcOrd="11" destOrd="0" presId="urn:microsoft.com/office/officeart/2005/8/layout/gear1"/>
    <dgm:cxn modelId="{D6D40454-50C2-48E3-B488-EB8C30F67F06}" type="presParOf" srcId="{8298B88C-7121-4BE4-8F25-8D1A846160F9}" destId="{DD2C13E4-0E71-464F-8677-D5C1E8257570}" srcOrd="12" destOrd="0" presId="urn:microsoft.com/office/officeart/2005/8/layout/gear1"/>
    <dgm:cxn modelId="{29D9FE32-AA8D-4A3E-9F7C-0D465EDE4504}" type="presParOf" srcId="{8298B88C-7121-4BE4-8F25-8D1A846160F9}" destId="{9FEC912E-5E6A-4A7E-9852-D49403B15F6B}" srcOrd="13" destOrd="0" presId="urn:microsoft.com/office/officeart/2005/8/layout/gear1"/>
    <dgm:cxn modelId="{E7961210-8B7D-461F-8E34-16FB94899BAE}" type="presParOf" srcId="{8298B88C-7121-4BE4-8F25-8D1A846160F9}" destId="{B372B5CD-E273-4D70-A911-E619EDAF7C41}" srcOrd="14" destOrd="0" presId="urn:microsoft.com/office/officeart/2005/8/layout/gear1"/>
    <dgm:cxn modelId="{ED42B115-0B20-4D29-87F0-8BD171BCD92C}" type="presParOf" srcId="{8298B88C-7121-4BE4-8F25-8D1A846160F9}" destId="{C4F551F7-4853-4664-B3DE-D43651225E1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0820A-DB0D-426D-BB69-66BBEB56E048}" type="doc">
      <dgm:prSet loTypeId="urn:microsoft.com/office/officeart/2005/8/layout/gear1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365A757B-6AEB-408A-B211-01E2985D7BF5}">
      <dgm:prSet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400" dirty="0" smtClean="0"/>
        </a:p>
      </dgm:t>
    </dgm:pt>
    <dgm:pt modelId="{EB8C1B17-25CF-4607-939C-81E57CE57D8F}" type="par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6E60E32C-A4CB-4770-B9F4-0F5F3A30CB8C}" type="sib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4215B751-4E65-4070-9922-B2BDDD7AD80A}">
      <dgm:prSet phldrT="[Text]" custT="1"/>
      <dgm:spPr/>
      <dgm:t>
        <a:bodyPr/>
        <a:lstStyle/>
        <a:p>
          <a:r>
            <a:rPr lang="en-GB" sz="1800" dirty="0" smtClean="0"/>
            <a:t>Lungs</a:t>
          </a:r>
          <a:endParaRPr lang="en-GB" sz="1800" dirty="0"/>
        </a:p>
      </dgm:t>
    </dgm:pt>
    <dgm:pt modelId="{B6C8E5EA-29ED-4257-A892-E5CF04EDBEED}" type="sib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8933FBF3-1B04-4A63-9DAE-62403E8779D7}" type="par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516870DC-7777-4C14-B976-744817FDCF47}">
      <dgm:prSet phldrT="[Text]" custT="1"/>
      <dgm:spPr/>
      <dgm:t>
        <a:bodyPr/>
        <a:lstStyle/>
        <a:p>
          <a:r>
            <a:rPr lang="en-GB" sz="1800" dirty="0" smtClean="0">
              <a:ln/>
            </a:rPr>
            <a:t>Muscle</a:t>
          </a:r>
          <a:endParaRPr lang="en-GB" sz="1800" dirty="0">
            <a:ln/>
          </a:endParaRPr>
        </a:p>
      </dgm:t>
    </dgm:pt>
    <dgm:pt modelId="{1C31A61D-7422-47EA-ACE2-2A073A78BA74}" type="par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7AC8500C-FCC2-4381-B5A4-B91778732E2C}" type="sib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FA2B8E73-8268-48F1-A8E5-1120576EEE94}">
      <dgm:prSet phldrT="[Text]" custT="1"/>
      <dgm:spPr/>
      <dgm:t>
        <a:bodyPr/>
        <a:lstStyle/>
        <a:p>
          <a:r>
            <a:rPr lang="en-GB" sz="1600" dirty="0" smtClean="0"/>
            <a:t>Expired CO</a:t>
          </a:r>
          <a:r>
            <a:rPr lang="en-GB" sz="1600" baseline="-25000" dirty="0" smtClean="0"/>
            <a:t>2</a:t>
          </a:r>
          <a:r>
            <a:rPr lang="en-GB" sz="1600" dirty="0" smtClean="0"/>
            <a:t> – VCO</a:t>
          </a:r>
          <a:r>
            <a:rPr lang="en-GB" sz="1600" baseline="-25000" dirty="0" smtClean="0"/>
            <a:t>2</a:t>
          </a:r>
          <a:endParaRPr lang="en-GB" sz="1600" dirty="0"/>
        </a:p>
      </dgm:t>
    </dgm:pt>
    <dgm:pt modelId="{B898AAEB-164C-4DD5-B13F-FB3F7C77CB35}" type="par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477E005-A191-44D2-871D-AFADCDEBF5FD}" type="sib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FA2F6ED-7A5A-4910-A829-50E7D7632E21}">
      <dgm:prSet phldrT="[Text]" custT="1"/>
      <dgm:spPr/>
      <dgm:t>
        <a:bodyPr/>
        <a:lstStyle/>
        <a:p>
          <a:r>
            <a:rPr lang="en-GB" sz="1800" dirty="0" smtClean="0"/>
            <a:t>Circulation</a:t>
          </a:r>
          <a:endParaRPr lang="en-GB" sz="1800" dirty="0"/>
        </a:p>
      </dgm:t>
    </dgm:pt>
    <dgm:pt modelId="{412C7899-6E79-44C0-9579-BB27EC583B35}" type="par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938E3D43-A5AA-473A-AEBC-7F3F3A8AF63D}" type="sib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CA0AF61D-A156-4746-BEEB-773912E9340D}">
      <dgm:prSet phldrT="[Text]"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production</a:t>
          </a:r>
          <a:endParaRPr lang="en-GB" sz="1600" dirty="0">
            <a:ln/>
          </a:endParaRPr>
        </a:p>
      </dgm:t>
    </dgm:pt>
    <dgm:pt modelId="{2056CFA3-3168-4886-86B6-ACB52C7B98EE}" type="parTrans" cxnId="{A54592F3-5C5D-48C7-B767-D40324AF140B}">
      <dgm:prSet/>
      <dgm:spPr/>
      <dgm:t>
        <a:bodyPr/>
        <a:lstStyle/>
        <a:p>
          <a:endParaRPr lang="en-GB"/>
        </a:p>
      </dgm:t>
    </dgm:pt>
    <dgm:pt modelId="{B9C57194-7FEA-4154-A9C9-D4FBFB51DFC3}" type="sibTrans" cxnId="{A54592F3-5C5D-48C7-B767-D40324AF140B}">
      <dgm:prSet/>
      <dgm:spPr/>
      <dgm:t>
        <a:bodyPr/>
        <a:lstStyle/>
        <a:p>
          <a:endParaRPr lang="en-GB"/>
        </a:p>
      </dgm:t>
    </dgm:pt>
    <dgm:pt modelId="{8298B88C-7121-4BE4-8F25-8D1A846160F9}" type="pres">
      <dgm:prSet presAssocID="{46E0820A-DB0D-426D-BB69-66BBEB56E0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8D9611-8815-44DD-9D19-458C6D4B3E9A}" type="pres">
      <dgm:prSet presAssocID="{4215B751-4E65-4070-9922-B2BDDD7AD8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E5740-8705-481A-84AB-52F77CDE56C6}" type="pres">
      <dgm:prSet presAssocID="{4215B751-4E65-4070-9922-B2BDDD7AD80A}" presName="gear1srcNode" presStyleLbl="node1" presStyleIdx="0" presStyleCnt="3"/>
      <dgm:spPr/>
      <dgm:t>
        <a:bodyPr/>
        <a:lstStyle/>
        <a:p>
          <a:endParaRPr lang="en-GB"/>
        </a:p>
      </dgm:t>
    </dgm:pt>
    <dgm:pt modelId="{DF29D2BB-49CB-464F-9C43-D142046A878E}" type="pres">
      <dgm:prSet presAssocID="{4215B751-4E65-4070-9922-B2BDDD7AD80A}" presName="gear1dstNode" presStyleLbl="node1" presStyleIdx="0" presStyleCnt="3"/>
      <dgm:spPr/>
      <dgm:t>
        <a:bodyPr/>
        <a:lstStyle/>
        <a:p>
          <a:endParaRPr lang="en-GB"/>
        </a:p>
      </dgm:t>
    </dgm:pt>
    <dgm:pt modelId="{9D5B52C1-902A-4C69-82AC-B1B46713E333}" type="pres">
      <dgm:prSet presAssocID="{4215B751-4E65-4070-9922-B2BDDD7AD80A}" presName="gear1ch" presStyleLbl="fgAcc1" presStyleIdx="0" presStyleCnt="3" custScaleX="113069" custScaleY="2893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47A43-D03C-4DE5-9E5E-A0D677B4F7BA}" type="pres">
      <dgm:prSet presAssocID="{AFA2F6ED-7A5A-4910-A829-50E7D7632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E2030-6CE6-44F0-93EC-36E4C1CCBD9F}" type="pres">
      <dgm:prSet presAssocID="{AFA2F6ED-7A5A-4910-A829-50E7D7632E21}" presName="gear2srcNode" presStyleLbl="node1" presStyleIdx="1" presStyleCnt="3"/>
      <dgm:spPr/>
      <dgm:t>
        <a:bodyPr/>
        <a:lstStyle/>
        <a:p>
          <a:endParaRPr lang="en-GB"/>
        </a:p>
      </dgm:t>
    </dgm:pt>
    <dgm:pt modelId="{8A29AD87-4918-491E-9F85-99875E4215CF}" type="pres">
      <dgm:prSet presAssocID="{AFA2F6ED-7A5A-4910-A829-50E7D7632E21}" presName="gear2dstNode" presStyleLbl="node1" presStyleIdx="1" presStyleCnt="3"/>
      <dgm:spPr/>
      <dgm:t>
        <a:bodyPr/>
        <a:lstStyle/>
        <a:p>
          <a:endParaRPr lang="en-GB"/>
        </a:p>
      </dgm:t>
    </dgm:pt>
    <dgm:pt modelId="{915CD9B7-456A-43EF-AE8C-11207AB20C1B}" type="pres">
      <dgm:prSet presAssocID="{AFA2F6ED-7A5A-4910-A829-50E7D7632E21}" presName="gear2ch" presStyleLbl="fgAcc1" presStyleIdx="1" presStyleCnt="3" custScaleX="64368" custScaleY="2813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B917C-A6E8-46B9-A55F-DAD8ACD53735}" type="pres">
      <dgm:prSet presAssocID="{516870DC-7777-4C14-B976-744817FDCF47}" presName="gear3" presStyleLbl="node1" presStyleIdx="2" presStyleCnt="3"/>
      <dgm:spPr/>
      <dgm:t>
        <a:bodyPr/>
        <a:lstStyle/>
        <a:p>
          <a:endParaRPr lang="en-GB"/>
        </a:p>
      </dgm:t>
    </dgm:pt>
    <dgm:pt modelId="{F74FDF2B-CB8F-42B8-9961-5C9913416119}" type="pres">
      <dgm:prSet presAssocID="{516870DC-7777-4C14-B976-744817FDCF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E15FA-6699-417D-B83A-00CE758191C7}" type="pres">
      <dgm:prSet presAssocID="{516870DC-7777-4C14-B976-744817FDCF47}" presName="gear3srcNode" presStyleLbl="node1" presStyleIdx="2" presStyleCnt="3"/>
      <dgm:spPr/>
      <dgm:t>
        <a:bodyPr/>
        <a:lstStyle/>
        <a:p>
          <a:endParaRPr lang="en-GB"/>
        </a:p>
      </dgm:t>
    </dgm:pt>
    <dgm:pt modelId="{8C40309F-5E69-4ED7-85BC-A8D3A4FDA065}" type="pres">
      <dgm:prSet presAssocID="{516870DC-7777-4C14-B976-744817FDCF47}" presName="gear3dstNode" presStyleLbl="node1" presStyleIdx="2" presStyleCnt="3"/>
      <dgm:spPr/>
      <dgm:t>
        <a:bodyPr/>
        <a:lstStyle/>
        <a:p>
          <a:endParaRPr lang="en-GB"/>
        </a:p>
      </dgm:t>
    </dgm:pt>
    <dgm:pt modelId="{DD2C13E4-0E71-464F-8677-D5C1E8257570}" type="pres">
      <dgm:prSet presAssocID="{516870DC-7777-4C14-B976-744817FDCF47}" presName="gear3ch" presStyleLbl="fgAcc1" presStyleIdx="2" presStyleCnt="3" custScaleX="85362" custScaleY="3277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912E-5E6A-4A7E-9852-D49403B15F6B}" type="pres">
      <dgm:prSet presAssocID="{B6C8E5EA-29ED-4257-A892-E5CF04EDBEED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372B5CD-E273-4D70-A911-E619EDAF7C41}" type="pres">
      <dgm:prSet presAssocID="{938E3D43-A5AA-473A-AEBC-7F3F3A8AF6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4F551F7-4853-4664-B3DE-D43651225E13}" type="pres">
      <dgm:prSet presAssocID="{7AC8500C-FCC2-4381-B5A4-B91778732E2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52756D3F-009E-46CF-99C7-CABF27D328D5}" srcId="{46E0820A-DB0D-426D-BB69-66BBEB56E048}" destId="{AFA2F6ED-7A5A-4910-A829-50E7D7632E21}" srcOrd="1" destOrd="0" parTransId="{412C7899-6E79-44C0-9579-BB27EC583B35}" sibTransId="{938E3D43-A5AA-473A-AEBC-7F3F3A8AF63D}"/>
    <dgm:cxn modelId="{AFAD04A4-8302-4F2B-83B3-21A4971AB69D}" type="presOf" srcId="{365A757B-6AEB-408A-B211-01E2985D7BF5}" destId="{915CD9B7-456A-43EF-AE8C-11207AB20C1B}" srcOrd="0" destOrd="0" presId="urn:microsoft.com/office/officeart/2005/8/layout/gear1"/>
    <dgm:cxn modelId="{673CA3BD-25BB-4ED8-A4B0-267FDB7F6E88}" type="presOf" srcId="{FA2B8E73-8268-48F1-A8E5-1120576EEE94}" destId="{9D5B52C1-902A-4C69-82AC-B1B46713E333}" srcOrd="0" destOrd="0" presId="urn:microsoft.com/office/officeart/2005/8/layout/gear1"/>
    <dgm:cxn modelId="{1F123F62-BDEF-4021-A3A1-4D76E6E0E564}" type="presOf" srcId="{516870DC-7777-4C14-B976-744817FDCF47}" destId="{8C40309F-5E69-4ED7-85BC-A8D3A4FDA065}" srcOrd="3" destOrd="0" presId="urn:microsoft.com/office/officeart/2005/8/layout/gear1"/>
    <dgm:cxn modelId="{87C180EF-747C-464C-A1FA-31D29FF2F9FA}" srcId="{46E0820A-DB0D-426D-BB69-66BBEB56E048}" destId="{4215B751-4E65-4070-9922-B2BDDD7AD80A}" srcOrd="0" destOrd="0" parTransId="{8933FBF3-1B04-4A63-9DAE-62403E8779D7}" sibTransId="{B6C8E5EA-29ED-4257-A892-E5CF04EDBEED}"/>
    <dgm:cxn modelId="{A12AE760-7573-4FFE-A087-EEF1BB79DBE7}" type="presOf" srcId="{7AC8500C-FCC2-4381-B5A4-B91778732E2C}" destId="{C4F551F7-4853-4664-B3DE-D43651225E13}" srcOrd="0" destOrd="0" presId="urn:microsoft.com/office/officeart/2005/8/layout/gear1"/>
    <dgm:cxn modelId="{7E4AF089-F504-4118-B5D5-5448D9A0885D}" type="presOf" srcId="{516870DC-7777-4C14-B976-744817FDCF47}" destId="{F74FDF2B-CB8F-42B8-9961-5C9913416119}" srcOrd="1" destOrd="0" presId="urn:microsoft.com/office/officeart/2005/8/layout/gear1"/>
    <dgm:cxn modelId="{250FB612-975E-4593-9F79-418CE1F5BCAC}" type="presOf" srcId="{CA0AF61D-A156-4746-BEEB-773912E9340D}" destId="{DD2C13E4-0E71-464F-8677-D5C1E8257570}" srcOrd="0" destOrd="0" presId="urn:microsoft.com/office/officeart/2005/8/layout/gear1"/>
    <dgm:cxn modelId="{0B449281-0992-4F0D-AA86-8ABDC4B50EEB}" type="presOf" srcId="{46E0820A-DB0D-426D-BB69-66BBEB56E048}" destId="{8298B88C-7121-4BE4-8F25-8D1A846160F9}" srcOrd="0" destOrd="0" presId="urn:microsoft.com/office/officeart/2005/8/layout/gear1"/>
    <dgm:cxn modelId="{ED9CA7A6-CBF3-4B76-BAEB-D330528106FB}" type="presOf" srcId="{516870DC-7777-4C14-B976-744817FDCF47}" destId="{01FB917C-A6E8-46B9-A55F-DAD8ACD53735}" srcOrd="0" destOrd="0" presId="urn:microsoft.com/office/officeart/2005/8/layout/gear1"/>
    <dgm:cxn modelId="{028296A4-3D6E-44F9-9B2B-C7711C435FCE}" type="presOf" srcId="{AFA2F6ED-7A5A-4910-A829-50E7D7632E21}" destId="{4E9E2030-6CE6-44F0-93EC-36E4C1CCBD9F}" srcOrd="1" destOrd="0" presId="urn:microsoft.com/office/officeart/2005/8/layout/gear1"/>
    <dgm:cxn modelId="{A54592F3-5C5D-48C7-B767-D40324AF140B}" srcId="{516870DC-7777-4C14-B976-744817FDCF47}" destId="{CA0AF61D-A156-4746-BEEB-773912E9340D}" srcOrd="0" destOrd="0" parTransId="{2056CFA3-3168-4886-86B6-ACB52C7B98EE}" sibTransId="{B9C57194-7FEA-4154-A9C9-D4FBFB51DFC3}"/>
    <dgm:cxn modelId="{62355EE2-D9A1-49C2-AE0A-216789845428}" type="presOf" srcId="{AFA2F6ED-7A5A-4910-A829-50E7D7632E21}" destId="{8A29AD87-4918-491E-9F85-99875E4215CF}" srcOrd="2" destOrd="0" presId="urn:microsoft.com/office/officeart/2005/8/layout/gear1"/>
    <dgm:cxn modelId="{0AE0E5E5-8498-4FBD-891E-D1836904BE0D}" type="presOf" srcId="{AFA2F6ED-7A5A-4910-A829-50E7D7632E21}" destId="{C3C47A43-D03C-4DE5-9E5E-A0D677B4F7BA}" srcOrd="0" destOrd="0" presId="urn:microsoft.com/office/officeart/2005/8/layout/gear1"/>
    <dgm:cxn modelId="{E441D804-02E9-4E0B-9AF5-3DB039AB11A3}" type="presOf" srcId="{4215B751-4E65-4070-9922-B2BDDD7AD80A}" destId="{FC8D9611-8815-44DD-9D19-458C6D4B3E9A}" srcOrd="0" destOrd="0" presId="urn:microsoft.com/office/officeart/2005/8/layout/gear1"/>
    <dgm:cxn modelId="{991B8CE0-EF3E-4892-8A60-A199E3AA1D75}" srcId="{4215B751-4E65-4070-9922-B2BDDD7AD80A}" destId="{FA2B8E73-8268-48F1-A8E5-1120576EEE94}" srcOrd="0" destOrd="0" parTransId="{B898AAEB-164C-4DD5-B13F-FB3F7C77CB35}" sibTransId="{A477E005-A191-44D2-871D-AFADCDEBF5FD}"/>
    <dgm:cxn modelId="{B9F6B475-3007-4070-A6F6-612F6996E6C6}" type="presOf" srcId="{4215B751-4E65-4070-9922-B2BDDD7AD80A}" destId="{DF29D2BB-49CB-464F-9C43-D142046A878E}" srcOrd="2" destOrd="0" presId="urn:microsoft.com/office/officeart/2005/8/layout/gear1"/>
    <dgm:cxn modelId="{D5C547ED-DEF3-4D8E-90F3-08B40DC32923}" type="presOf" srcId="{4215B751-4E65-4070-9922-B2BDDD7AD80A}" destId="{AA6E5740-8705-481A-84AB-52F77CDE56C6}" srcOrd="1" destOrd="0" presId="urn:microsoft.com/office/officeart/2005/8/layout/gear1"/>
    <dgm:cxn modelId="{C3A0E4FE-D675-44A4-9B2E-4979067C9C7E}" srcId="{AFA2F6ED-7A5A-4910-A829-50E7D7632E21}" destId="{365A757B-6AEB-408A-B211-01E2985D7BF5}" srcOrd="0" destOrd="0" parTransId="{EB8C1B17-25CF-4607-939C-81E57CE57D8F}" sibTransId="{6E60E32C-A4CB-4770-B9F4-0F5F3A30CB8C}"/>
    <dgm:cxn modelId="{E50EAA5B-7403-4799-844F-D1DCB7403D6D}" type="presOf" srcId="{938E3D43-A5AA-473A-AEBC-7F3F3A8AF63D}" destId="{B372B5CD-E273-4D70-A911-E619EDAF7C41}" srcOrd="0" destOrd="0" presId="urn:microsoft.com/office/officeart/2005/8/layout/gear1"/>
    <dgm:cxn modelId="{53550F32-C5A7-453A-8834-AC96A8A63D83}" type="presOf" srcId="{516870DC-7777-4C14-B976-744817FDCF47}" destId="{BAAE15FA-6699-417D-B83A-00CE758191C7}" srcOrd="2" destOrd="0" presId="urn:microsoft.com/office/officeart/2005/8/layout/gear1"/>
    <dgm:cxn modelId="{BC00055D-189B-4C4D-8FF7-48CCA69932F6}" type="presOf" srcId="{B6C8E5EA-29ED-4257-A892-E5CF04EDBEED}" destId="{9FEC912E-5E6A-4A7E-9852-D49403B15F6B}" srcOrd="0" destOrd="0" presId="urn:microsoft.com/office/officeart/2005/8/layout/gear1"/>
    <dgm:cxn modelId="{C47381CC-8074-4205-BD35-FB8E8F14DE2C}" srcId="{46E0820A-DB0D-426D-BB69-66BBEB56E048}" destId="{516870DC-7777-4C14-B976-744817FDCF47}" srcOrd="2" destOrd="0" parTransId="{1C31A61D-7422-47EA-ACE2-2A073A78BA74}" sibTransId="{7AC8500C-FCC2-4381-B5A4-B91778732E2C}"/>
    <dgm:cxn modelId="{816B5D0A-5FD0-4526-92A4-83E9D92F59E7}" type="presParOf" srcId="{8298B88C-7121-4BE4-8F25-8D1A846160F9}" destId="{FC8D9611-8815-44DD-9D19-458C6D4B3E9A}" srcOrd="0" destOrd="0" presId="urn:microsoft.com/office/officeart/2005/8/layout/gear1"/>
    <dgm:cxn modelId="{07B64D7C-376B-4CD4-A23F-B15BB978B1C7}" type="presParOf" srcId="{8298B88C-7121-4BE4-8F25-8D1A846160F9}" destId="{AA6E5740-8705-481A-84AB-52F77CDE56C6}" srcOrd="1" destOrd="0" presId="urn:microsoft.com/office/officeart/2005/8/layout/gear1"/>
    <dgm:cxn modelId="{B422437E-1FF9-4E03-B6BF-C328385CCAD6}" type="presParOf" srcId="{8298B88C-7121-4BE4-8F25-8D1A846160F9}" destId="{DF29D2BB-49CB-464F-9C43-D142046A878E}" srcOrd="2" destOrd="0" presId="urn:microsoft.com/office/officeart/2005/8/layout/gear1"/>
    <dgm:cxn modelId="{AB60C966-320F-4BEB-B6B8-5487DCE3E368}" type="presParOf" srcId="{8298B88C-7121-4BE4-8F25-8D1A846160F9}" destId="{9D5B52C1-902A-4C69-82AC-B1B46713E333}" srcOrd="3" destOrd="0" presId="urn:microsoft.com/office/officeart/2005/8/layout/gear1"/>
    <dgm:cxn modelId="{2C3993C8-A0C7-4CF1-9FA6-B9CB90484EF4}" type="presParOf" srcId="{8298B88C-7121-4BE4-8F25-8D1A846160F9}" destId="{C3C47A43-D03C-4DE5-9E5E-A0D677B4F7BA}" srcOrd="4" destOrd="0" presId="urn:microsoft.com/office/officeart/2005/8/layout/gear1"/>
    <dgm:cxn modelId="{063EDB6D-CE50-48DE-8766-41E6EA1BF573}" type="presParOf" srcId="{8298B88C-7121-4BE4-8F25-8D1A846160F9}" destId="{4E9E2030-6CE6-44F0-93EC-36E4C1CCBD9F}" srcOrd="5" destOrd="0" presId="urn:microsoft.com/office/officeart/2005/8/layout/gear1"/>
    <dgm:cxn modelId="{862D3E67-BFC4-4474-8B22-BC68487A5EE8}" type="presParOf" srcId="{8298B88C-7121-4BE4-8F25-8D1A846160F9}" destId="{8A29AD87-4918-491E-9F85-99875E4215CF}" srcOrd="6" destOrd="0" presId="urn:microsoft.com/office/officeart/2005/8/layout/gear1"/>
    <dgm:cxn modelId="{1866CBD8-2F5D-4016-AA52-60C247E5F5E4}" type="presParOf" srcId="{8298B88C-7121-4BE4-8F25-8D1A846160F9}" destId="{915CD9B7-456A-43EF-AE8C-11207AB20C1B}" srcOrd="7" destOrd="0" presId="urn:microsoft.com/office/officeart/2005/8/layout/gear1"/>
    <dgm:cxn modelId="{E1216193-B21E-4D71-B9E5-9FC9F1C2B698}" type="presParOf" srcId="{8298B88C-7121-4BE4-8F25-8D1A846160F9}" destId="{01FB917C-A6E8-46B9-A55F-DAD8ACD53735}" srcOrd="8" destOrd="0" presId="urn:microsoft.com/office/officeart/2005/8/layout/gear1"/>
    <dgm:cxn modelId="{F98EF149-73BC-4B89-9C89-12CD93F1E556}" type="presParOf" srcId="{8298B88C-7121-4BE4-8F25-8D1A846160F9}" destId="{F74FDF2B-CB8F-42B8-9961-5C9913416119}" srcOrd="9" destOrd="0" presId="urn:microsoft.com/office/officeart/2005/8/layout/gear1"/>
    <dgm:cxn modelId="{43F3229C-3670-45B7-A3EB-7CC8CD82B045}" type="presParOf" srcId="{8298B88C-7121-4BE4-8F25-8D1A846160F9}" destId="{BAAE15FA-6699-417D-B83A-00CE758191C7}" srcOrd="10" destOrd="0" presId="urn:microsoft.com/office/officeart/2005/8/layout/gear1"/>
    <dgm:cxn modelId="{6A76E63E-4911-44A9-B1D3-EE16C4F8B106}" type="presParOf" srcId="{8298B88C-7121-4BE4-8F25-8D1A846160F9}" destId="{8C40309F-5E69-4ED7-85BC-A8D3A4FDA065}" srcOrd="11" destOrd="0" presId="urn:microsoft.com/office/officeart/2005/8/layout/gear1"/>
    <dgm:cxn modelId="{F97500A0-D387-4102-9272-C6D2FD808DAE}" type="presParOf" srcId="{8298B88C-7121-4BE4-8F25-8D1A846160F9}" destId="{DD2C13E4-0E71-464F-8677-D5C1E8257570}" srcOrd="12" destOrd="0" presId="urn:microsoft.com/office/officeart/2005/8/layout/gear1"/>
    <dgm:cxn modelId="{1C934E96-8E31-4989-97B8-4E7195B8FB85}" type="presParOf" srcId="{8298B88C-7121-4BE4-8F25-8D1A846160F9}" destId="{9FEC912E-5E6A-4A7E-9852-D49403B15F6B}" srcOrd="13" destOrd="0" presId="urn:microsoft.com/office/officeart/2005/8/layout/gear1"/>
    <dgm:cxn modelId="{096B5113-6A57-42B8-AED0-FC708E545496}" type="presParOf" srcId="{8298B88C-7121-4BE4-8F25-8D1A846160F9}" destId="{B372B5CD-E273-4D70-A911-E619EDAF7C41}" srcOrd="14" destOrd="0" presId="urn:microsoft.com/office/officeart/2005/8/layout/gear1"/>
    <dgm:cxn modelId="{B35AFD57-19E6-4306-BD52-36AD18711D0F}" type="presParOf" srcId="{8298B88C-7121-4BE4-8F25-8D1A846160F9}" destId="{C4F551F7-4853-4664-B3DE-D43651225E1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E0820A-DB0D-426D-BB69-66BBEB56E048}" type="doc">
      <dgm:prSet loTypeId="urn:microsoft.com/office/officeart/2005/8/layout/gear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65A757B-6AEB-408A-B211-01E2985D7BF5}">
      <dgm:prSet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400" dirty="0" smtClean="0"/>
        </a:p>
      </dgm:t>
    </dgm:pt>
    <dgm:pt modelId="{EB8C1B17-25CF-4607-939C-81E57CE57D8F}" type="par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6E60E32C-A4CB-4770-B9F4-0F5F3A30CB8C}" type="sib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4215B751-4E65-4070-9922-B2BDDD7AD80A}">
      <dgm:prSet phldrT="[Text]" custT="1"/>
      <dgm:spPr/>
      <dgm:t>
        <a:bodyPr/>
        <a:lstStyle/>
        <a:p>
          <a:r>
            <a:rPr lang="en-GB" sz="1800" dirty="0" smtClean="0"/>
            <a:t>Lungs</a:t>
          </a:r>
          <a:endParaRPr lang="en-GB" sz="1800" dirty="0"/>
        </a:p>
      </dgm:t>
    </dgm:pt>
    <dgm:pt modelId="{B6C8E5EA-29ED-4257-A892-E5CF04EDBEED}" type="sib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8933FBF3-1B04-4A63-9DAE-62403E8779D7}" type="par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516870DC-7777-4C14-B976-744817FDCF47}">
      <dgm:prSet phldrT="[Text]" custT="1"/>
      <dgm:spPr/>
      <dgm:t>
        <a:bodyPr/>
        <a:lstStyle/>
        <a:p>
          <a:r>
            <a:rPr lang="en-GB" sz="1800" dirty="0" smtClean="0">
              <a:ln/>
            </a:rPr>
            <a:t>Muscle activity</a:t>
          </a:r>
          <a:endParaRPr lang="en-GB" sz="1800" dirty="0">
            <a:ln/>
          </a:endParaRPr>
        </a:p>
      </dgm:t>
    </dgm:pt>
    <dgm:pt modelId="{1C31A61D-7422-47EA-ACE2-2A073A78BA74}" type="par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7AC8500C-FCC2-4381-B5A4-B91778732E2C}" type="sib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FA2B8E73-8268-48F1-A8E5-1120576EEE94}">
      <dgm:prSet phldrT="[Text]" custT="1"/>
      <dgm:spPr/>
      <dgm:t>
        <a:bodyPr/>
        <a:lstStyle/>
        <a:p>
          <a:r>
            <a:rPr lang="en-GB" sz="1600" dirty="0" smtClean="0"/>
            <a:t>Expired CO</a:t>
          </a:r>
          <a:r>
            <a:rPr lang="en-GB" sz="1600" baseline="-25000" dirty="0" smtClean="0"/>
            <a:t>2</a:t>
          </a:r>
          <a:r>
            <a:rPr lang="en-GB" sz="1600" dirty="0" smtClean="0"/>
            <a:t> – VCO</a:t>
          </a:r>
          <a:r>
            <a:rPr lang="en-GB" sz="1600" baseline="-25000" dirty="0" smtClean="0"/>
            <a:t>2</a:t>
          </a:r>
          <a:endParaRPr lang="en-GB" sz="1600" dirty="0"/>
        </a:p>
      </dgm:t>
    </dgm:pt>
    <dgm:pt modelId="{B898AAEB-164C-4DD5-B13F-FB3F7C77CB35}" type="par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477E005-A191-44D2-871D-AFADCDEBF5FD}" type="sib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FA2F6ED-7A5A-4910-A829-50E7D7632E21}">
      <dgm:prSet phldrT="[Text]" custT="1"/>
      <dgm:spPr/>
      <dgm:t>
        <a:bodyPr/>
        <a:lstStyle/>
        <a:p>
          <a:r>
            <a:rPr lang="en-GB" sz="1800" dirty="0" smtClean="0"/>
            <a:t>Circulation</a:t>
          </a:r>
          <a:endParaRPr lang="en-GB" sz="1800" dirty="0"/>
        </a:p>
      </dgm:t>
    </dgm:pt>
    <dgm:pt modelId="{412C7899-6E79-44C0-9579-BB27EC583B35}" type="par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938E3D43-A5AA-473A-AEBC-7F3F3A8AF63D}" type="sib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CA0AF61D-A156-4746-BEEB-773912E9340D}">
      <dgm:prSet phldrT="[Text]"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consumption</a:t>
          </a:r>
          <a:endParaRPr lang="en-GB" sz="1600" dirty="0">
            <a:ln/>
          </a:endParaRPr>
        </a:p>
      </dgm:t>
    </dgm:pt>
    <dgm:pt modelId="{2056CFA3-3168-4886-86B6-ACB52C7B98EE}" type="parTrans" cxnId="{A54592F3-5C5D-48C7-B767-D40324AF140B}">
      <dgm:prSet/>
      <dgm:spPr/>
      <dgm:t>
        <a:bodyPr/>
        <a:lstStyle/>
        <a:p>
          <a:endParaRPr lang="en-GB"/>
        </a:p>
      </dgm:t>
    </dgm:pt>
    <dgm:pt modelId="{B9C57194-7FEA-4154-A9C9-D4FBFB51DFC3}" type="sibTrans" cxnId="{A54592F3-5C5D-48C7-B767-D40324AF140B}">
      <dgm:prSet/>
      <dgm:spPr/>
      <dgm:t>
        <a:bodyPr/>
        <a:lstStyle/>
        <a:p>
          <a:endParaRPr lang="en-GB"/>
        </a:p>
      </dgm:t>
    </dgm:pt>
    <dgm:pt modelId="{D1C887AF-BD1B-4A79-B6C5-A95D89A2A26F}">
      <dgm:prSet phldrT="[Text]"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production</a:t>
          </a:r>
          <a:endParaRPr lang="en-GB" sz="1600" dirty="0">
            <a:ln/>
          </a:endParaRPr>
        </a:p>
      </dgm:t>
    </dgm:pt>
    <dgm:pt modelId="{2C5C70D3-36BC-4AF3-B56E-462DDBB8F5B8}" type="parTrans" cxnId="{EDF101E3-46BC-4DFC-AAAA-5C8F0313E747}">
      <dgm:prSet/>
      <dgm:spPr/>
      <dgm:t>
        <a:bodyPr/>
        <a:lstStyle/>
        <a:p>
          <a:endParaRPr lang="en-GB"/>
        </a:p>
      </dgm:t>
    </dgm:pt>
    <dgm:pt modelId="{B8CEA843-FE08-4FB0-80BB-597D5D9870E3}" type="sibTrans" cxnId="{EDF101E3-46BC-4DFC-AAAA-5C8F0313E747}">
      <dgm:prSet/>
      <dgm:spPr/>
      <dgm:t>
        <a:bodyPr/>
        <a:lstStyle/>
        <a:p>
          <a:endParaRPr lang="en-GB"/>
        </a:p>
      </dgm:t>
    </dgm:pt>
    <dgm:pt modelId="{6BC64C31-1FB7-4E1D-8CBE-F84A28789B03}">
      <dgm:prSet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600" dirty="0">
            <a:ln/>
          </a:endParaRPr>
        </a:p>
      </dgm:t>
    </dgm:pt>
    <dgm:pt modelId="{BFDA4B81-462D-4AB6-AE55-8AA1F2BDF7BF}" type="parTrans" cxnId="{B128596D-345A-41E2-B21A-2F075F92246C}">
      <dgm:prSet/>
      <dgm:spPr/>
      <dgm:t>
        <a:bodyPr/>
        <a:lstStyle/>
        <a:p>
          <a:endParaRPr lang="en-GB"/>
        </a:p>
      </dgm:t>
    </dgm:pt>
    <dgm:pt modelId="{F9389A06-F9F7-4B4F-9101-9BC5C708E496}" type="sibTrans" cxnId="{B128596D-345A-41E2-B21A-2F075F92246C}">
      <dgm:prSet/>
      <dgm:spPr/>
      <dgm:t>
        <a:bodyPr/>
        <a:lstStyle/>
        <a:p>
          <a:endParaRPr lang="en-GB"/>
        </a:p>
      </dgm:t>
    </dgm:pt>
    <dgm:pt modelId="{082196E6-FF02-4F7A-84C8-01828A6F4F71}">
      <dgm:prSet phldrT="[Text]" custT="1"/>
      <dgm:spPr/>
      <dgm:t>
        <a:bodyPr/>
        <a:lstStyle/>
        <a:p>
          <a:r>
            <a:rPr lang="en-GB" sz="1600" dirty="0" smtClean="0"/>
            <a:t>Inspired O</a:t>
          </a:r>
          <a:r>
            <a:rPr lang="en-GB" sz="1600" baseline="-25000" dirty="0" smtClean="0"/>
            <a:t>2</a:t>
          </a:r>
          <a:r>
            <a:rPr lang="en-GB" sz="1600" dirty="0" smtClean="0"/>
            <a:t> – VO</a:t>
          </a:r>
          <a:r>
            <a:rPr lang="en-GB" sz="1600" baseline="-25000" dirty="0" smtClean="0"/>
            <a:t>2</a:t>
          </a:r>
          <a:endParaRPr lang="en-GB" sz="1600" baseline="-25000" dirty="0"/>
        </a:p>
      </dgm:t>
    </dgm:pt>
    <dgm:pt modelId="{ABE61B10-7264-4709-9C91-161FA2CEA4A4}" type="parTrans" cxnId="{47A3D412-24DD-41C3-A2DA-AA79EB240B76}">
      <dgm:prSet/>
      <dgm:spPr/>
      <dgm:t>
        <a:bodyPr/>
        <a:lstStyle/>
        <a:p>
          <a:endParaRPr lang="en-GB"/>
        </a:p>
      </dgm:t>
    </dgm:pt>
    <dgm:pt modelId="{11B18BCE-523C-4083-8F78-F511300740EA}" type="sibTrans" cxnId="{47A3D412-24DD-41C3-A2DA-AA79EB240B76}">
      <dgm:prSet/>
      <dgm:spPr/>
      <dgm:t>
        <a:bodyPr/>
        <a:lstStyle/>
        <a:p>
          <a:endParaRPr lang="en-GB"/>
        </a:p>
      </dgm:t>
    </dgm:pt>
    <dgm:pt modelId="{8298B88C-7121-4BE4-8F25-8D1A846160F9}" type="pres">
      <dgm:prSet presAssocID="{46E0820A-DB0D-426D-BB69-66BBEB56E0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8D9611-8815-44DD-9D19-458C6D4B3E9A}" type="pres">
      <dgm:prSet presAssocID="{4215B751-4E65-4070-9922-B2BDDD7AD8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E5740-8705-481A-84AB-52F77CDE56C6}" type="pres">
      <dgm:prSet presAssocID="{4215B751-4E65-4070-9922-B2BDDD7AD80A}" presName="gear1srcNode" presStyleLbl="node1" presStyleIdx="0" presStyleCnt="3"/>
      <dgm:spPr/>
      <dgm:t>
        <a:bodyPr/>
        <a:lstStyle/>
        <a:p>
          <a:endParaRPr lang="en-GB"/>
        </a:p>
      </dgm:t>
    </dgm:pt>
    <dgm:pt modelId="{DF29D2BB-49CB-464F-9C43-D142046A878E}" type="pres">
      <dgm:prSet presAssocID="{4215B751-4E65-4070-9922-B2BDDD7AD80A}" presName="gear1dstNode" presStyleLbl="node1" presStyleIdx="0" presStyleCnt="3"/>
      <dgm:spPr/>
      <dgm:t>
        <a:bodyPr/>
        <a:lstStyle/>
        <a:p>
          <a:endParaRPr lang="en-GB"/>
        </a:p>
      </dgm:t>
    </dgm:pt>
    <dgm:pt modelId="{9D5B52C1-902A-4C69-82AC-B1B46713E333}" type="pres">
      <dgm:prSet presAssocID="{4215B751-4E65-4070-9922-B2BDDD7AD80A}" presName="gear1ch" presStyleLbl="fgAcc1" presStyleIdx="0" presStyleCnt="3" custScaleX="113069" custScaleY="619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47A43-D03C-4DE5-9E5E-A0D677B4F7BA}" type="pres">
      <dgm:prSet presAssocID="{AFA2F6ED-7A5A-4910-A829-50E7D7632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E2030-6CE6-44F0-93EC-36E4C1CCBD9F}" type="pres">
      <dgm:prSet presAssocID="{AFA2F6ED-7A5A-4910-A829-50E7D7632E21}" presName="gear2srcNode" presStyleLbl="node1" presStyleIdx="1" presStyleCnt="3"/>
      <dgm:spPr/>
      <dgm:t>
        <a:bodyPr/>
        <a:lstStyle/>
        <a:p>
          <a:endParaRPr lang="en-GB"/>
        </a:p>
      </dgm:t>
    </dgm:pt>
    <dgm:pt modelId="{8A29AD87-4918-491E-9F85-99875E4215CF}" type="pres">
      <dgm:prSet presAssocID="{AFA2F6ED-7A5A-4910-A829-50E7D7632E21}" presName="gear2dstNode" presStyleLbl="node1" presStyleIdx="1" presStyleCnt="3"/>
      <dgm:spPr/>
      <dgm:t>
        <a:bodyPr/>
        <a:lstStyle/>
        <a:p>
          <a:endParaRPr lang="en-GB"/>
        </a:p>
      </dgm:t>
    </dgm:pt>
    <dgm:pt modelId="{915CD9B7-456A-43EF-AE8C-11207AB20C1B}" type="pres">
      <dgm:prSet presAssocID="{AFA2F6ED-7A5A-4910-A829-50E7D7632E21}" presName="gear2ch" presStyleLbl="fgAcc1" presStyleIdx="1" presStyleCnt="3" custScaleX="64368" custScaleY="632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B917C-A6E8-46B9-A55F-DAD8ACD53735}" type="pres">
      <dgm:prSet presAssocID="{516870DC-7777-4C14-B976-744817FDCF47}" presName="gear3" presStyleLbl="node1" presStyleIdx="2" presStyleCnt="3"/>
      <dgm:spPr/>
      <dgm:t>
        <a:bodyPr/>
        <a:lstStyle/>
        <a:p>
          <a:endParaRPr lang="en-GB"/>
        </a:p>
      </dgm:t>
    </dgm:pt>
    <dgm:pt modelId="{F74FDF2B-CB8F-42B8-9961-5C9913416119}" type="pres">
      <dgm:prSet presAssocID="{516870DC-7777-4C14-B976-744817FDCF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E15FA-6699-417D-B83A-00CE758191C7}" type="pres">
      <dgm:prSet presAssocID="{516870DC-7777-4C14-B976-744817FDCF47}" presName="gear3srcNode" presStyleLbl="node1" presStyleIdx="2" presStyleCnt="3"/>
      <dgm:spPr/>
      <dgm:t>
        <a:bodyPr/>
        <a:lstStyle/>
        <a:p>
          <a:endParaRPr lang="en-GB"/>
        </a:p>
      </dgm:t>
    </dgm:pt>
    <dgm:pt modelId="{8C40309F-5E69-4ED7-85BC-A8D3A4FDA065}" type="pres">
      <dgm:prSet presAssocID="{516870DC-7777-4C14-B976-744817FDCF47}" presName="gear3dstNode" presStyleLbl="node1" presStyleIdx="2" presStyleCnt="3"/>
      <dgm:spPr/>
      <dgm:t>
        <a:bodyPr/>
        <a:lstStyle/>
        <a:p>
          <a:endParaRPr lang="en-GB"/>
        </a:p>
      </dgm:t>
    </dgm:pt>
    <dgm:pt modelId="{DD2C13E4-0E71-464F-8677-D5C1E8257570}" type="pres">
      <dgm:prSet presAssocID="{516870DC-7777-4C14-B976-744817FDCF47}" presName="gear3ch" presStyleLbl="fgAcc1" presStyleIdx="2" presStyleCnt="3" custScaleY="5870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912E-5E6A-4A7E-9852-D49403B15F6B}" type="pres">
      <dgm:prSet presAssocID="{B6C8E5EA-29ED-4257-A892-E5CF04EDBEED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372B5CD-E273-4D70-A911-E619EDAF7C41}" type="pres">
      <dgm:prSet presAssocID="{938E3D43-A5AA-473A-AEBC-7F3F3A8AF6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4F551F7-4853-4664-B3DE-D43651225E13}" type="pres">
      <dgm:prSet presAssocID="{7AC8500C-FCC2-4381-B5A4-B91778732E2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E3643FE4-D8EE-4B35-ADC2-6B659C8E1DCB}" type="presOf" srcId="{46E0820A-DB0D-426D-BB69-66BBEB56E048}" destId="{8298B88C-7121-4BE4-8F25-8D1A846160F9}" srcOrd="0" destOrd="0" presId="urn:microsoft.com/office/officeart/2005/8/layout/gear1"/>
    <dgm:cxn modelId="{E3032A04-F7C1-474D-9D96-112BD557AB33}" type="presOf" srcId="{CA0AF61D-A156-4746-BEEB-773912E9340D}" destId="{DD2C13E4-0E71-464F-8677-D5C1E8257570}" srcOrd="0" destOrd="0" presId="urn:microsoft.com/office/officeart/2005/8/layout/gear1"/>
    <dgm:cxn modelId="{991B8CE0-EF3E-4892-8A60-A199E3AA1D75}" srcId="{4215B751-4E65-4070-9922-B2BDDD7AD80A}" destId="{FA2B8E73-8268-48F1-A8E5-1120576EEE94}" srcOrd="0" destOrd="0" parTransId="{B898AAEB-164C-4DD5-B13F-FB3F7C77CB35}" sibTransId="{A477E005-A191-44D2-871D-AFADCDEBF5FD}"/>
    <dgm:cxn modelId="{216B7D40-3CF1-400A-A993-DD61021B579D}" type="presOf" srcId="{FA2B8E73-8268-48F1-A8E5-1120576EEE94}" destId="{9D5B52C1-902A-4C69-82AC-B1B46713E333}" srcOrd="0" destOrd="0" presId="urn:microsoft.com/office/officeart/2005/8/layout/gear1"/>
    <dgm:cxn modelId="{CFB7BF2A-89A1-4961-BEAB-12DE70F017DC}" type="presOf" srcId="{AFA2F6ED-7A5A-4910-A829-50E7D7632E21}" destId="{C3C47A43-D03C-4DE5-9E5E-A0D677B4F7BA}" srcOrd="0" destOrd="0" presId="urn:microsoft.com/office/officeart/2005/8/layout/gear1"/>
    <dgm:cxn modelId="{55AEF6ED-DA0C-401E-BA36-B587144CFC08}" type="presOf" srcId="{082196E6-FF02-4F7A-84C8-01828A6F4F71}" destId="{9D5B52C1-902A-4C69-82AC-B1B46713E333}" srcOrd="0" destOrd="1" presId="urn:microsoft.com/office/officeart/2005/8/layout/gear1"/>
    <dgm:cxn modelId="{C9415F74-70F5-4698-A35F-95C69384E08B}" type="presOf" srcId="{516870DC-7777-4C14-B976-744817FDCF47}" destId="{01FB917C-A6E8-46B9-A55F-DAD8ACD53735}" srcOrd="0" destOrd="0" presId="urn:microsoft.com/office/officeart/2005/8/layout/gear1"/>
    <dgm:cxn modelId="{A6CE135E-030F-4956-BCA4-A06EDB70DFF7}" type="presOf" srcId="{6BC64C31-1FB7-4E1D-8CBE-F84A28789B03}" destId="{915CD9B7-456A-43EF-AE8C-11207AB20C1B}" srcOrd="0" destOrd="1" presId="urn:microsoft.com/office/officeart/2005/8/layout/gear1"/>
    <dgm:cxn modelId="{87C180EF-747C-464C-A1FA-31D29FF2F9FA}" srcId="{46E0820A-DB0D-426D-BB69-66BBEB56E048}" destId="{4215B751-4E65-4070-9922-B2BDDD7AD80A}" srcOrd="0" destOrd="0" parTransId="{8933FBF3-1B04-4A63-9DAE-62403E8779D7}" sibTransId="{B6C8E5EA-29ED-4257-A892-E5CF04EDBEED}"/>
    <dgm:cxn modelId="{72F7A5CC-F824-4FE1-BF05-B1975047CE9B}" type="presOf" srcId="{B6C8E5EA-29ED-4257-A892-E5CF04EDBEED}" destId="{9FEC912E-5E6A-4A7E-9852-D49403B15F6B}" srcOrd="0" destOrd="0" presId="urn:microsoft.com/office/officeart/2005/8/layout/gear1"/>
    <dgm:cxn modelId="{563F35F1-91AF-4DA7-9105-56509FCFD07E}" type="presOf" srcId="{938E3D43-A5AA-473A-AEBC-7F3F3A8AF63D}" destId="{B372B5CD-E273-4D70-A911-E619EDAF7C41}" srcOrd="0" destOrd="0" presId="urn:microsoft.com/office/officeart/2005/8/layout/gear1"/>
    <dgm:cxn modelId="{0F3BCE42-5D65-4A76-96B6-AEA849207ACA}" type="presOf" srcId="{516870DC-7777-4C14-B976-744817FDCF47}" destId="{F74FDF2B-CB8F-42B8-9961-5C9913416119}" srcOrd="1" destOrd="0" presId="urn:microsoft.com/office/officeart/2005/8/layout/gear1"/>
    <dgm:cxn modelId="{4EDBFD5B-01FF-47B8-97A5-160F30273860}" type="presOf" srcId="{4215B751-4E65-4070-9922-B2BDDD7AD80A}" destId="{FC8D9611-8815-44DD-9D19-458C6D4B3E9A}" srcOrd="0" destOrd="0" presId="urn:microsoft.com/office/officeart/2005/8/layout/gear1"/>
    <dgm:cxn modelId="{47A3D412-24DD-41C3-A2DA-AA79EB240B76}" srcId="{4215B751-4E65-4070-9922-B2BDDD7AD80A}" destId="{082196E6-FF02-4F7A-84C8-01828A6F4F71}" srcOrd="1" destOrd="0" parTransId="{ABE61B10-7264-4709-9C91-161FA2CEA4A4}" sibTransId="{11B18BCE-523C-4083-8F78-F511300740EA}"/>
    <dgm:cxn modelId="{EA12AF74-F17E-4321-A608-09C53F5A35D7}" type="presOf" srcId="{365A757B-6AEB-408A-B211-01E2985D7BF5}" destId="{915CD9B7-456A-43EF-AE8C-11207AB20C1B}" srcOrd="0" destOrd="0" presId="urn:microsoft.com/office/officeart/2005/8/layout/gear1"/>
    <dgm:cxn modelId="{A54592F3-5C5D-48C7-B767-D40324AF140B}" srcId="{516870DC-7777-4C14-B976-744817FDCF47}" destId="{CA0AF61D-A156-4746-BEEB-773912E9340D}" srcOrd="0" destOrd="0" parTransId="{2056CFA3-3168-4886-86B6-ACB52C7B98EE}" sibTransId="{B9C57194-7FEA-4154-A9C9-D4FBFB51DFC3}"/>
    <dgm:cxn modelId="{EDF101E3-46BC-4DFC-AAAA-5C8F0313E747}" srcId="{516870DC-7777-4C14-B976-744817FDCF47}" destId="{D1C887AF-BD1B-4A79-B6C5-A95D89A2A26F}" srcOrd="1" destOrd="0" parTransId="{2C5C70D3-36BC-4AF3-B56E-462DDBB8F5B8}" sibTransId="{B8CEA843-FE08-4FB0-80BB-597D5D9870E3}"/>
    <dgm:cxn modelId="{1EC625EC-9142-48A4-B881-54EC75A87F5E}" type="presOf" srcId="{7AC8500C-FCC2-4381-B5A4-B91778732E2C}" destId="{C4F551F7-4853-4664-B3DE-D43651225E13}" srcOrd="0" destOrd="0" presId="urn:microsoft.com/office/officeart/2005/8/layout/gear1"/>
    <dgm:cxn modelId="{1366E9BF-F93C-4021-A8F6-E963D7C74652}" type="presOf" srcId="{AFA2F6ED-7A5A-4910-A829-50E7D7632E21}" destId="{8A29AD87-4918-491E-9F85-99875E4215CF}" srcOrd="2" destOrd="0" presId="urn:microsoft.com/office/officeart/2005/8/layout/gear1"/>
    <dgm:cxn modelId="{87F804B1-6A6E-4694-BAB6-73BC2C54E85E}" type="presOf" srcId="{516870DC-7777-4C14-B976-744817FDCF47}" destId="{BAAE15FA-6699-417D-B83A-00CE758191C7}" srcOrd="2" destOrd="0" presId="urn:microsoft.com/office/officeart/2005/8/layout/gear1"/>
    <dgm:cxn modelId="{B128596D-345A-41E2-B21A-2F075F92246C}" srcId="{AFA2F6ED-7A5A-4910-A829-50E7D7632E21}" destId="{6BC64C31-1FB7-4E1D-8CBE-F84A28789B03}" srcOrd="1" destOrd="0" parTransId="{BFDA4B81-462D-4AB6-AE55-8AA1F2BDF7BF}" sibTransId="{F9389A06-F9F7-4B4F-9101-9BC5C708E496}"/>
    <dgm:cxn modelId="{C3A0E4FE-D675-44A4-9B2E-4979067C9C7E}" srcId="{AFA2F6ED-7A5A-4910-A829-50E7D7632E21}" destId="{365A757B-6AEB-408A-B211-01E2985D7BF5}" srcOrd="0" destOrd="0" parTransId="{EB8C1B17-25CF-4607-939C-81E57CE57D8F}" sibTransId="{6E60E32C-A4CB-4770-B9F4-0F5F3A30CB8C}"/>
    <dgm:cxn modelId="{9A9C9813-5383-4696-9F8B-6AB67B7FF57C}" type="presOf" srcId="{4215B751-4E65-4070-9922-B2BDDD7AD80A}" destId="{AA6E5740-8705-481A-84AB-52F77CDE56C6}" srcOrd="1" destOrd="0" presId="urn:microsoft.com/office/officeart/2005/8/layout/gear1"/>
    <dgm:cxn modelId="{BC4FBDA7-05E7-46C3-B973-47967C3E0CD9}" type="presOf" srcId="{516870DC-7777-4C14-B976-744817FDCF47}" destId="{8C40309F-5E69-4ED7-85BC-A8D3A4FDA065}" srcOrd="3" destOrd="0" presId="urn:microsoft.com/office/officeart/2005/8/layout/gear1"/>
    <dgm:cxn modelId="{EBCF0D0C-1B30-41AB-827B-9FD19789D162}" type="presOf" srcId="{AFA2F6ED-7A5A-4910-A829-50E7D7632E21}" destId="{4E9E2030-6CE6-44F0-93EC-36E4C1CCBD9F}" srcOrd="1" destOrd="0" presId="urn:microsoft.com/office/officeart/2005/8/layout/gear1"/>
    <dgm:cxn modelId="{52756D3F-009E-46CF-99C7-CABF27D328D5}" srcId="{46E0820A-DB0D-426D-BB69-66BBEB56E048}" destId="{AFA2F6ED-7A5A-4910-A829-50E7D7632E21}" srcOrd="1" destOrd="0" parTransId="{412C7899-6E79-44C0-9579-BB27EC583B35}" sibTransId="{938E3D43-A5AA-473A-AEBC-7F3F3A8AF63D}"/>
    <dgm:cxn modelId="{694ABB7A-56DA-4483-9E84-556149E256B6}" type="presOf" srcId="{4215B751-4E65-4070-9922-B2BDDD7AD80A}" destId="{DF29D2BB-49CB-464F-9C43-D142046A878E}" srcOrd="2" destOrd="0" presId="urn:microsoft.com/office/officeart/2005/8/layout/gear1"/>
    <dgm:cxn modelId="{C47381CC-8074-4205-BD35-FB8E8F14DE2C}" srcId="{46E0820A-DB0D-426D-BB69-66BBEB56E048}" destId="{516870DC-7777-4C14-B976-744817FDCF47}" srcOrd="2" destOrd="0" parTransId="{1C31A61D-7422-47EA-ACE2-2A073A78BA74}" sibTransId="{7AC8500C-FCC2-4381-B5A4-B91778732E2C}"/>
    <dgm:cxn modelId="{9A92B400-4536-4DA6-A53C-9DE00DD4704B}" type="presOf" srcId="{D1C887AF-BD1B-4A79-B6C5-A95D89A2A26F}" destId="{DD2C13E4-0E71-464F-8677-D5C1E8257570}" srcOrd="0" destOrd="1" presId="urn:microsoft.com/office/officeart/2005/8/layout/gear1"/>
    <dgm:cxn modelId="{65250E79-FE16-44F6-89E6-436F2EFEBC26}" type="presParOf" srcId="{8298B88C-7121-4BE4-8F25-8D1A846160F9}" destId="{FC8D9611-8815-44DD-9D19-458C6D4B3E9A}" srcOrd="0" destOrd="0" presId="urn:microsoft.com/office/officeart/2005/8/layout/gear1"/>
    <dgm:cxn modelId="{CFF7277D-FBAB-41BC-BB5C-3D58B5E79740}" type="presParOf" srcId="{8298B88C-7121-4BE4-8F25-8D1A846160F9}" destId="{AA6E5740-8705-481A-84AB-52F77CDE56C6}" srcOrd="1" destOrd="0" presId="urn:microsoft.com/office/officeart/2005/8/layout/gear1"/>
    <dgm:cxn modelId="{383BA4F7-5AAC-4A25-A738-F76D45F41B16}" type="presParOf" srcId="{8298B88C-7121-4BE4-8F25-8D1A846160F9}" destId="{DF29D2BB-49CB-464F-9C43-D142046A878E}" srcOrd="2" destOrd="0" presId="urn:microsoft.com/office/officeart/2005/8/layout/gear1"/>
    <dgm:cxn modelId="{0ED3311C-EFA6-4831-9CAF-8EFBD376B9F4}" type="presParOf" srcId="{8298B88C-7121-4BE4-8F25-8D1A846160F9}" destId="{9D5B52C1-902A-4C69-82AC-B1B46713E333}" srcOrd="3" destOrd="0" presId="urn:microsoft.com/office/officeart/2005/8/layout/gear1"/>
    <dgm:cxn modelId="{F2C502BD-362B-4D29-88B5-B1599E33D5FA}" type="presParOf" srcId="{8298B88C-7121-4BE4-8F25-8D1A846160F9}" destId="{C3C47A43-D03C-4DE5-9E5E-A0D677B4F7BA}" srcOrd="4" destOrd="0" presId="urn:microsoft.com/office/officeart/2005/8/layout/gear1"/>
    <dgm:cxn modelId="{7C1CB8EC-6027-449A-AC11-7432F2619262}" type="presParOf" srcId="{8298B88C-7121-4BE4-8F25-8D1A846160F9}" destId="{4E9E2030-6CE6-44F0-93EC-36E4C1CCBD9F}" srcOrd="5" destOrd="0" presId="urn:microsoft.com/office/officeart/2005/8/layout/gear1"/>
    <dgm:cxn modelId="{670B88A5-CBFB-404F-A617-BF98DDB47E47}" type="presParOf" srcId="{8298B88C-7121-4BE4-8F25-8D1A846160F9}" destId="{8A29AD87-4918-491E-9F85-99875E4215CF}" srcOrd="6" destOrd="0" presId="urn:microsoft.com/office/officeart/2005/8/layout/gear1"/>
    <dgm:cxn modelId="{2C4C1120-1D85-4BF6-8DBD-28FCC4E2928B}" type="presParOf" srcId="{8298B88C-7121-4BE4-8F25-8D1A846160F9}" destId="{915CD9B7-456A-43EF-AE8C-11207AB20C1B}" srcOrd="7" destOrd="0" presId="urn:microsoft.com/office/officeart/2005/8/layout/gear1"/>
    <dgm:cxn modelId="{410BA1C2-2E0D-4458-A481-0EB31079DB1C}" type="presParOf" srcId="{8298B88C-7121-4BE4-8F25-8D1A846160F9}" destId="{01FB917C-A6E8-46B9-A55F-DAD8ACD53735}" srcOrd="8" destOrd="0" presId="urn:microsoft.com/office/officeart/2005/8/layout/gear1"/>
    <dgm:cxn modelId="{64963E01-0568-4608-8BF7-759DFA52FA19}" type="presParOf" srcId="{8298B88C-7121-4BE4-8F25-8D1A846160F9}" destId="{F74FDF2B-CB8F-42B8-9961-5C9913416119}" srcOrd="9" destOrd="0" presId="urn:microsoft.com/office/officeart/2005/8/layout/gear1"/>
    <dgm:cxn modelId="{E9460DD8-5C64-4E37-AB52-E042278E6E34}" type="presParOf" srcId="{8298B88C-7121-4BE4-8F25-8D1A846160F9}" destId="{BAAE15FA-6699-417D-B83A-00CE758191C7}" srcOrd="10" destOrd="0" presId="urn:microsoft.com/office/officeart/2005/8/layout/gear1"/>
    <dgm:cxn modelId="{79AD1544-B92B-4244-91B3-531B60164764}" type="presParOf" srcId="{8298B88C-7121-4BE4-8F25-8D1A846160F9}" destId="{8C40309F-5E69-4ED7-85BC-A8D3A4FDA065}" srcOrd="11" destOrd="0" presId="urn:microsoft.com/office/officeart/2005/8/layout/gear1"/>
    <dgm:cxn modelId="{6E433066-9441-42B9-AB2D-9A81849E8DBD}" type="presParOf" srcId="{8298B88C-7121-4BE4-8F25-8D1A846160F9}" destId="{DD2C13E4-0E71-464F-8677-D5C1E8257570}" srcOrd="12" destOrd="0" presId="urn:microsoft.com/office/officeart/2005/8/layout/gear1"/>
    <dgm:cxn modelId="{8CB105BB-9F5C-4A9F-9DCB-7AC3FD27881B}" type="presParOf" srcId="{8298B88C-7121-4BE4-8F25-8D1A846160F9}" destId="{9FEC912E-5E6A-4A7E-9852-D49403B15F6B}" srcOrd="13" destOrd="0" presId="urn:microsoft.com/office/officeart/2005/8/layout/gear1"/>
    <dgm:cxn modelId="{67C97858-D6A8-405E-BC75-945DD2AE88A6}" type="presParOf" srcId="{8298B88C-7121-4BE4-8F25-8D1A846160F9}" destId="{B372B5CD-E273-4D70-A911-E619EDAF7C41}" srcOrd="14" destOrd="0" presId="urn:microsoft.com/office/officeart/2005/8/layout/gear1"/>
    <dgm:cxn modelId="{2643ACC2-32E8-4666-B28C-0311A8B4CADE}" type="presParOf" srcId="{8298B88C-7121-4BE4-8F25-8D1A846160F9}" destId="{C4F551F7-4853-4664-B3DE-D43651225E1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E0820A-DB0D-426D-BB69-66BBEB56E048}" type="doc">
      <dgm:prSet loTypeId="urn:microsoft.com/office/officeart/2005/8/layout/gear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65A757B-6AEB-408A-B211-01E2985D7BF5}">
      <dgm:prSet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400" dirty="0" smtClean="0"/>
        </a:p>
      </dgm:t>
    </dgm:pt>
    <dgm:pt modelId="{EB8C1B17-25CF-4607-939C-81E57CE57D8F}" type="par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6E60E32C-A4CB-4770-B9F4-0F5F3A30CB8C}" type="sib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4215B751-4E65-4070-9922-B2BDDD7AD80A}">
      <dgm:prSet phldrT="[Text]" custT="1"/>
      <dgm:spPr/>
      <dgm:t>
        <a:bodyPr/>
        <a:lstStyle/>
        <a:p>
          <a:r>
            <a:rPr lang="en-GB" sz="1800" dirty="0" smtClean="0"/>
            <a:t>Lungs</a:t>
          </a:r>
          <a:endParaRPr lang="en-GB" sz="1800" dirty="0"/>
        </a:p>
      </dgm:t>
    </dgm:pt>
    <dgm:pt modelId="{B6C8E5EA-29ED-4257-A892-E5CF04EDBEED}" type="sib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8933FBF3-1B04-4A63-9DAE-62403E8779D7}" type="par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516870DC-7777-4C14-B976-744817FDCF47}">
      <dgm:prSet phldrT="[Text]" custT="1"/>
      <dgm:spPr/>
      <dgm:t>
        <a:bodyPr/>
        <a:lstStyle/>
        <a:p>
          <a:r>
            <a:rPr lang="en-GB" sz="1800" dirty="0" smtClean="0">
              <a:ln/>
            </a:rPr>
            <a:t>Muscle activity</a:t>
          </a:r>
          <a:endParaRPr lang="en-GB" sz="1800" dirty="0">
            <a:ln/>
          </a:endParaRPr>
        </a:p>
      </dgm:t>
    </dgm:pt>
    <dgm:pt modelId="{1C31A61D-7422-47EA-ACE2-2A073A78BA74}" type="par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7AC8500C-FCC2-4381-B5A4-B91778732E2C}" type="sib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FA2B8E73-8268-48F1-A8E5-1120576EEE94}">
      <dgm:prSet phldrT="[Text]" custT="1"/>
      <dgm:spPr/>
      <dgm:t>
        <a:bodyPr/>
        <a:lstStyle/>
        <a:p>
          <a:r>
            <a:rPr lang="en-GB" sz="1600" dirty="0" smtClean="0"/>
            <a:t>Expired CO</a:t>
          </a:r>
          <a:r>
            <a:rPr lang="en-GB" sz="1600" baseline="-25000" dirty="0" smtClean="0"/>
            <a:t>2</a:t>
          </a:r>
          <a:r>
            <a:rPr lang="en-GB" sz="1600" dirty="0" smtClean="0"/>
            <a:t> – VCO</a:t>
          </a:r>
          <a:r>
            <a:rPr lang="en-GB" sz="1600" baseline="-25000" dirty="0" smtClean="0"/>
            <a:t>2</a:t>
          </a:r>
          <a:endParaRPr lang="en-GB" sz="1600" dirty="0"/>
        </a:p>
      </dgm:t>
    </dgm:pt>
    <dgm:pt modelId="{B898AAEB-164C-4DD5-B13F-FB3F7C77CB35}" type="par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477E005-A191-44D2-871D-AFADCDEBF5FD}" type="sib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FA2F6ED-7A5A-4910-A829-50E7D7632E21}">
      <dgm:prSet phldrT="[Text]" custT="1"/>
      <dgm:spPr/>
      <dgm:t>
        <a:bodyPr/>
        <a:lstStyle/>
        <a:p>
          <a:r>
            <a:rPr lang="en-GB" sz="1800" dirty="0" smtClean="0"/>
            <a:t>Circulation</a:t>
          </a:r>
          <a:endParaRPr lang="en-GB" sz="1800" dirty="0"/>
        </a:p>
      </dgm:t>
    </dgm:pt>
    <dgm:pt modelId="{412C7899-6E79-44C0-9579-BB27EC583B35}" type="par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938E3D43-A5AA-473A-AEBC-7F3F3A8AF63D}" type="sib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CA0AF61D-A156-4746-BEEB-773912E9340D}">
      <dgm:prSet phldrT="[Text]"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consumption</a:t>
          </a:r>
          <a:endParaRPr lang="en-GB" sz="1600" dirty="0">
            <a:ln/>
          </a:endParaRPr>
        </a:p>
      </dgm:t>
    </dgm:pt>
    <dgm:pt modelId="{2056CFA3-3168-4886-86B6-ACB52C7B98EE}" type="parTrans" cxnId="{A54592F3-5C5D-48C7-B767-D40324AF140B}">
      <dgm:prSet/>
      <dgm:spPr/>
      <dgm:t>
        <a:bodyPr/>
        <a:lstStyle/>
        <a:p>
          <a:endParaRPr lang="en-GB"/>
        </a:p>
      </dgm:t>
    </dgm:pt>
    <dgm:pt modelId="{B9C57194-7FEA-4154-A9C9-D4FBFB51DFC3}" type="sibTrans" cxnId="{A54592F3-5C5D-48C7-B767-D40324AF140B}">
      <dgm:prSet/>
      <dgm:spPr/>
      <dgm:t>
        <a:bodyPr/>
        <a:lstStyle/>
        <a:p>
          <a:endParaRPr lang="en-GB"/>
        </a:p>
      </dgm:t>
    </dgm:pt>
    <dgm:pt modelId="{D1C887AF-BD1B-4A79-B6C5-A95D89A2A26F}">
      <dgm:prSet phldrT="[Text]"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production</a:t>
          </a:r>
          <a:endParaRPr lang="en-GB" sz="1600" dirty="0">
            <a:ln/>
          </a:endParaRPr>
        </a:p>
      </dgm:t>
    </dgm:pt>
    <dgm:pt modelId="{2C5C70D3-36BC-4AF3-B56E-462DDBB8F5B8}" type="parTrans" cxnId="{EDF101E3-46BC-4DFC-AAAA-5C8F0313E747}">
      <dgm:prSet/>
      <dgm:spPr/>
      <dgm:t>
        <a:bodyPr/>
        <a:lstStyle/>
        <a:p>
          <a:endParaRPr lang="en-GB"/>
        </a:p>
      </dgm:t>
    </dgm:pt>
    <dgm:pt modelId="{B8CEA843-FE08-4FB0-80BB-597D5D9870E3}" type="sibTrans" cxnId="{EDF101E3-46BC-4DFC-AAAA-5C8F0313E747}">
      <dgm:prSet/>
      <dgm:spPr/>
      <dgm:t>
        <a:bodyPr/>
        <a:lstStyle/>
        <a:p>
          <a:endParaRPr lang="en-GB"/>
        </a:p>
      </dgm:t>
    </dgm:pt>
    <dgm:pt modelId="{6BC64C31-1FB7-4E1D-8CBE-F84A28789B03}">
      <dgm:prSet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600" dirty="0">
            <a:ln/>
          </a:endParaRPr>
        </a:p>
      </dgm:t>
    </dgm:pt>
    <dgm:pt modelId="{BFDA4B81-462D-4AB6-AE55-8AA1F2BDF7BF}" type="parTrans" cxnId="{B128596D-345A-41E2-B21A-2F075F92246C}">
      <dgm:prSet/>
      <dgm:spPr/>
      <dgm:t>
        <a:bodyPr/>
        <a:lstStyle/>
        <a:p>
          <a:endParaRPr lang="en-GB"/>
        </a:p>
      </dgm:t>
    </dgm:pt>
    <dgm:pt modelId="{F9389A06-F9F7-4B4F-9101-9BC5C708E496}" type="sibTrans" cxnId="{B128596D-345A-41E2-B21A-2F075F92246C}">
      <dgm:prSet/>
      <dgm:spPr/>
      <dgm:t>
        <a:bodyPr/>
        <a:lstStyle/>
        <a:p>
          <a:endParaRPr lang="en-GB"/>
        </a:p>
      </dgm:t>
    </dgm:pt>
    <dgm:pt modelId="{082196E6-FF02-4F7A-84C8-01828A6F4F71}">
      <dgm:prSet phldrT="[Text]" custT="1"/>
      <dgm:spPr/>
      <dgm:t>
        <a:bodyPr/>
        <a:lstStyle/>
        <a:p>
          <a:r>
            <a:rPr lang="en-GB" sz="1600" dirty="0" smtClean="0"/>
            <a:t>Inspired O</a:t>
          </a:r>
          <a:r>
            <a:rPr lang="en-GB" sz="1600" baseline="-25000" dirty="0" smtClean="0"/>
            <a:t>2</a:t>
          </a:r>
          <a:r>
            <a:rPr lang="en-GB" sz="1600" dirty="0" smtClean="0"/>
            <a:t> – VO</a:t>
          </a:r>
          <a:r>
            <a:rPr lang="en-GB" sz="1600" baseline="-25000" dirty="0" smtClean="0"/>
            <a:t>2</a:t>
          </a:r>
          <a:endParaRPr lang="en-GB" sz="1600" baseline="-25000" dirty="0"/>
        </a:p>
      </dgm:t>
    </dgm:pt>
    <dgm:pt modelId="{ABE61B10-7264-4709-9C91-161FA2CEA4A4}" type="parTrans" cxnId="{47A3D412-24DD-41C3-A2DA-AA79EB240B76}">
      <dgm:prSet/>
      <dgm:spPr/>
      <dgm:t>
        <a:bodyPr/>
        <a:lstStyle/>
        <a:p>
          <a:endParaRPr lang="en-GB"/>
        </a:p>
      </dgm:t>
    </dgm:pt>
    <dgm:pt modelId="{11B18BCE-523C-4083-8F78-F511300740EA}" type="sibTrans" cxnId="{47A3D412-24DD-41C3-A2DA-AA79EB240B76}">
      <dgm:prSet/>
      <dgm:spPr/>
      <dgm:t>
        <a:bodyPr/>
        <a:lstStyle/>
        <a:p>
          <a:endParaRPr lang="en-GB"/>
        </a:p>
      </dgm:t>
    </dgm:pt>
    <dgm:pt modelId="{8298B88C-7121-4BE4-8F25-8D1A846160F9}" type="pres">
      <dgm:prSet presAssocID="{46E0820A-DB0D-426D-BB69-66BBEB56E0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8D9611-8815-44DD-9D19-458C6D4B3E9A}" type="pres">
      <dgm:prSet presAssocID="{4215B751-4E65-4070-9922-B2BDDD7AD8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E5740-8705-481A-84AB-52F77CDE56C6}" type="pres">
      <dgm:prSet presAssocID="{4215B751-4E65-4070-9922-B2BDDD7AD80A}" presName="gear1srcNode" presStyleLbl="node1" presStyleIdx="0" presStyleCnt="3"/>
      <dgm:spPr/>
      <dgm:t>
        <a:bodyPr/>
        <a:lstStyle/>
        <a:p>
          <a:endParaRPr lang="en-GB"/>
        </a:p>
      </dgm:t>
    </dgm:pt>
    <dgm:pt modelId="{DF29D2BB-49CB-464F-9C43-D142046A878E}" type="pres">
      <dgm:prSet presAssocID="{4215B751-4E65-4070-9922-B2BDDD7AD80A}" presName="gear1dstNode" presStyleLbl="node1" presStyleIdx="0" presStyleCnt="3"/>
      <dgm:spPr/>
      <dgm:t>
        <a:bodyPr/>
        <a:lstStyle/>
        <a:p>
          <a:endParaRPr lang="en-GB"/>
        </a:p>
      </dgm:t>
    </dgm:pt>
    <dgm:pt modelId="{9D5B52C1-902A-4C69-82AC-B1B46713E333}" type="pres">
      <dgm:prSet presAssocID="{4215B751-4E65-4070-9922-B2BDDD7AD80A}" presName="gear1ch" presStyleLbl="fgAcc1" presStyleIdx="0" presStyleCnt="3" custScaleX="113069" custScaleY="619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47A43-D03C-4DE5-9E5E-A0D677B4F7BA}" type="pres">
      <dgm:prSet presAssocID="{AFA2F6ED-7A5A-4910-A829-50E7D7632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E2030-6CE6-44F0-93EC-36E4C1CCBD9F}" type="pres">
      <dgm:prSet presAssocID="{AFA2F6ED-7A5A-4910-A829-50E7D7632E21}" presName="gear2srcNode" presStyleLbl="node1" presStyleIdx="1" presStyleCnt="3"/>
      <dgm:spPr/>
      <dgm:t>
        <a:bodyPr/>
        <a:lstStyle/>
        <a:p>
          <a:endParaRPr lang="en-GB"/>
        </a:p>
      </dgm:t>
    </dgm:pt>
    <dgm:pt modelId="{8A29AD87-4918-491E-9F85-99875E4215CF}" type="pres">
      <dgm:prSet presAssocID="{AFA2F6ED-7A5A-4910-A829-50E7D7632E21}" presName="gear2dstNode" presStyleLbl="node1" presStyleIdx="1" presStyleCnt="3"/>
      <dgm:spPr/>
      <dgm:t>
        <a:bodyPr/>
        <a:lstStyle/>
        <a:p>
          <a:endParaRPr lang="en-GB"/>
        </a:p>
      </dgm:t>
    </dgm:pt>
    <dgm:pt modelId="{915CD9B7-456A-43EF-AE8C-11207AB20C1B}" type="pres">
      <dgm:prSet presAssocID="{AFA2F6ED-7A5A-4910-A829-50E7D7632E21}" presName="gear2ch" presStyleLbl="fgAcc1" presStyleIdx="1" presStyleCnt="3" custScaleX="64368" custScaleY="632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B917C-A6E8-46B9-A55F-DAD8ACD53735}" type="pres">
      <dgm:prSet presAssocID="{516870DC-7777-4C14-B976-744817FDCF47}" presName="gear3" presStyleLbl="node1" presStyleIdx="2" presStyleCnt="3"/>
      <dgm:spPr/>
      <dgm:t>
        <a:bodyPr/>
        <a:lstStyle/>
        <a:p>
          <a:endParaRPr lang="en-GB"/>
        </a:p>
      </dgm:t>
    </dgm:pt>
    <dgm:pt modelId="{F74FDF2B-CB8F-42B8-9961-5C9913416119}" type="pres">
      <dgm:prSet presAssocID="{516870DC-7777-4C14-B976-744817FDCF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E15FA-6699-417D-B83A-00CE758191C7}" type="pres">
      <dgm:prSet presAssocID="{516870DC-7777-4C14-B976-744817FDCF47}" presName="gear3srcNode" presStyleLbl="node1" presStyleIdx="2" presStyleCnt="3"/>
      <dgm:spPr/>
      <dgm:t>
        <a:bodyPr/>
        <a:lstStyle/>
        <a:p>
          <a:endParaRPr lang="en-GB"/>
        </a:p>
      </dgm:t>
    </dgm:pt>
    <dgm:pt modelId="{8C40309F-5E69-4ED7-85BC-A8D3A4FDA065}" type="pres">
      <dgm:prSet presAssocID="{516870DC-7777-4C14-B976-744817FDCF47}" presName="gear3dstNode" presStyleLbl="node1" presStyleIdx="2" presStyleCnt="3"/>
      <dgm:spPr/>
      <dgm:t>
        <a:bodyPr/>
        <a:lstStyle/>
        <a:p>
          <a:endParaRPr lang="en-GB"/>
        </a:p>
      </dgm:t>
    </dgm:pt>
    <dgm:pt modelId="{DD2C13E4-0E71-464F-8677-D5C1E8257570}" type="pres">
      <dgm:prSet presAssocID="{516870DC-7777-4C14-B976-744817FDCF47}" presName="gear3ch" presStyleLbl="fgAcc1" presStyleIdx="2" presStyleCnt="3" custScaleY="5870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912E-5E6A-4A7E-9852-D49403B15F6B}" type="pres">
      <dgm:prSet presAssocID="{B6C8E5EA-29ED-4257-A892-E5CF04EDBEED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372B5CD-E273-4D70-A911-E619EDAF7C41}" type="pres">
      <dgm:prSet presAssocID="{938E3D43-A5AA-473A-AEBC-7F3F3A8AF6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4F551F7-4853-4664-B3DE-D43651225E13}" type="pres">
      <dgm:prSet presAssocID="{7AC8500C-FCC2-4381-B5A4-B91778732E2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E936001D-62EA-4329-8D7F-B6A9339B10F7}" type="presOf" srcId="{AFA2F6ED-7A5A-4910-A829-50E7D7632E21}" destId="{4E9E2030-6CE6-44F0-93EC-36E4C1CCBD9F}" srcOrd="1" destOrd="0" presId="urn:microsoft.com/office/officeart/2005/8/layout/gear1"/>
    <dgm:cxn modelId="{991B8CE0-EF3E-4892-8A60-A199E3AA1D75}" srcId="{4215B751-4E65-4070-9922-B2BDDD7AD80A}" destId="{FA2B8E73-8268-48F1-A8E5-1120576EEE94}" srcOrd="0" destOrd="0" parTransId="{B898AAEB-164C-4DD5-B13F-FB3F7C77CB35}" sibTransId="{A477E005-A191-44D2-871D-AFADCDEBF5FD}"/>
    <dgm:cxn modelId="{1080B73B-BE25-4EA9-9019-BF8AC1749FA4}" type="presOf" srcId="{516870DC-7777-4C14-B976-744817FDCF47}" destId="{BAAE15FA-6699-417D-B83A-00CE758191C7}" srcOrd="2" destOrd="0" presId="urn:microsoft.com/office/officeart/2005/8/layout/gear1"/>
    <dgm:cxn modelId="{3102202E-251E-41B3-BEA8-DC6AF531876B}" type="presOf" srcId="{4215B751-4E65-4070-9922-B2BDDD7AD80A}" destId="{FC8D9611-8815-44DD-9D19-458C6D4B3E9A}" srcOrd="0" destOrd="0" presId="urn:microsoft.com/office/officeart/2005/8/layout/gear1"/>
    <dgm:cxn modelId="{C5616544-2315-4F22-BEF7-A75AE3236E85}" type="presOf" srcId="{516870DC-7777-4C14-B976-744817FDCF47}" destId="{01FB917C-A6E8-46B9-A55F-DAD8ACD53735}" srcOrd="0" destOrd="0" presId="urn:microsoft.com/office/officeart/2005/8/layout/gear1"/>
    <dgm:cxn modelId="{0E9E571A-1C0F-4F81-BA35-8771AB659087}" type="presOf" srcId="{082196E6-FF02-4F7A-84C8-01828A6F4F71}" destId="{9D5B52C1-902A-4C69-82AC-B1B46713E333}" srcOrd="0" destOrd="1" presId="urn:microsoft.com/office/officeart/2005/8/layout/gear1"/>
    <dgm:cxn modelId="{264C7933-99D7-4106-8968-6A836B3A0915}" type="presOf" srcId="{516870DC-7777-4C14-B976-744817FDCF47}" destId="{F74FDF2B-CB8F-42B8-9961-5C9913416119}" srcOrd="1" destOrd="0" presId="urn:microsoft.com/office/officeart/2005/8/layout/gear1"/>
    <dgm:cxn modelId="{7DC93951-2C9E-421E-B8A7-3CEC7AAA05C0}" type="presOf" srcId="{7AC8500C-FCC2-4381-B5A4-B91778732E2C}" destId="{C4F551F7-4853-4664-B3DE-D43651225E13}" srcOrd="0" destOrd="0" presId="urn:microsoft.com/office/officeart/2005/8/layout/gear1"/>
    <dgm:cxn modelId="{F770F8B9-F623-405A-ACD2-0A03AF978FC7}" type="presOf" srcId="{46E0820A-DB0D-426D-BB69-66BBEB56E048}" destId="{8298B88C-7121-4BE4-8F25-8D1A846160F9}" srcOrd="0" destOrd="0" presId="urn:microsoft.com/office/officeart/2005/8/layout/gear1"/>
    <dgm:cxn modelId="{A7056BCC-C38D-4FCD-895B-6E93F1E51185}" type="presOf" srcId="{FA2B8E73-8268-48F1-A8E5-1120576EEE94}" destId="{9D5B52C1-902A-4C69-82AC-B1B46713E333}" srcOrd="0" destOrd="0" presId="urn:microsoft.com/office/officeart/2005/8/layout/gear1"/>
    <dgm:cxn modelId="{AD4FC2E1-6BD3-4CD0-909D-F72BD127F159}" type="presOf" srcId="{B6C8E5EA-29ED-4257-A892-E5CF04EDBEED}" destId="{9FEC912E-5E6A-4A7E-9852-D49403B15F6B}" srcOrd="0" destOrd="0" presId="urn:microsoft.com/office/officeart/2005/8/layout/gear1"/>
    <dgm:cxn modelId="{87C180EF-747C-464C-A1FA-31D29FF2F9FA}" srcId="{46E0820A-DB0D-426D-BB69-66BBEB56E048}" destId="{4215B751-4E65-4070-9922-B2BDDD7AD80A}" srcOrd="0" destOrd="0" parTransId="{8933FBF3-1B04-4A63-9DAE-62403E8779D7}" sibTransId="{B6C8E5EA-29ED-4257-A892-E5CF04EDBEED}"/>
    <dgm:cxn modelId="{9169A83A-0FB7-4262-8B18-2A62DED8B3FE}" type="presOf" srcId="{4215B751-4E65-4070-9922-B2BDDD7AD80A}" destId="{AA6E5740-8705-481A-84AB-52F77CDE56C6}" srcOrd="1" destOrd="0" presId="urn:microsoft.com/office/officeart/2005/8/layout/gear1"/>
    <dgm:cxn modelId="{9A51FA82-79F3-43E2-AA63-E0370DF6EC25}" type="presOf" srcId="{938E3D43-A5AA-473A-AEBC-7F3F3A8AF63D}" destId="{B372B5CD-E273-4D70-A911-E619EDAF7C41}" srcOrd="0" destOrd="0" presId="urn:microsoft.com/office/officeart/2005/8/layout/gear1"/>
    <dgm:cxn modelId="{B2150F4F-F778-483A-A614-FB8702D11D04}" type="presOf" srcId="{AFA2F6ED-7A5A-4910-A829-50E7D7632E21}" destId="{C3C47A43-D03C-4DE5-9E5E-A0D677B4F7BA}" srcOrd="0" destOrd="0" presId="urn:microsoft.com/office/officeart/2005/8/layout/gear1"/>
    <dgm:cxn modelId="{E8F493BD-44BB-4F76-89A4-8C97D8A61E35}" type="presOf" srcId="{6BC64C31-1FB7-4E1D-8CBE-F84A28789B03}" destId="{915CD9B7-456A-43EF-AE8C-11207AB20C1B}" srcOrd="0" destOrd="1" presId="urn:microsoft.com/office/officeart/2005/8/layout/gear1"/>
    <dgm:cxn modelId="{0E9BF599-D249-430C-AED8-3A7A4B9C963A}" type="presOf" srcId="{4215B751-4E65-4070-9922-B2BDDD7AD80A}" destId="{DF29D2BB-49CB-464F-9C43-D142046A878E}" srcOrd="2" destOrd="0" presId="urn:microsoft.com/office/officeart/2005/8/layout/gear1"/>
    <dgm:cxn modelId="{47A3D412-24DD-41C3-A2DA-AA79EB240B76}" srcId="{4215B751-4E65-4070-9922-B2BDDD7AD80A}" destId="{082196E6-FF02-4F7A-84C8-01828A6F4F71}" srcOrd="1" destOrd="0" parTransId="{ABE61B10-7264-4709-9C91-161FA2CEA4A4}" sibTransId="{11B18BCE-523C-4083-8F78-F511300740EA}"/>
    <dgm:cxn modelId="{A54592F3-5C5D-48C7-B767-D40324AF140B}" srcId="{516870DC-7777-4C14-B976-744817FDCF47}" destId="{CA0AF61D-A156-4746-BEEB-773912E9340D}" srcOrd="0" destOrd="0" parTransId="{2056CFA3-3168-4886-86B6-ACB52C7B98EE}" sibTransId="{B9C57194-7FEA-4154-A9C9-D4FBFB51DFC3}"/>
    <dgm:cxn modelId="{EDF101E3-46BC-4DFC-AAAA-5C8F0313E747}" srcId="{516870DC-7777-4C14-B976-744817FDCF47}" destId="{D1C887AF-BD1B-4A79-B6C5-A95D89A2A26F}" srcOrd="1" destOrd="0" parTransId="{2C5C70D3-36BC-4AF3-B56E-462DDBB8F5B8}" sibTransId="{B8CEA843-FE08-4FB0-80BB-597D5D9870E3}"/>
    <dgm:cxn modelId="{369E548A-7D6E-403F-903B-A7EE9353C9A8}" type="presOf" srcId="{D1C887AF-BD1B-4A79-B6C5-A95D89A2A26F}" destId="{DD2C13E4-0E71-464F-8677-D5C1E8257570}" srcOrd="0" destOrd="1" presId="urn:microsoft.com/office/officeart/2005/8/layout/gear1"/>
    <dgm:cxn modelId="{E8B33907-A945-4E36-92BA-42EA1ED9648C}" type="presOf" srcId="{365A757B-6AEB-408A-B211-01E2985D7BF5}" destId="{915CD9B7-456A-43EF-AE8C-11207AB20C1B}" srcOrd="0" destOrd="0" presId="urn:microsoft.com/office/officeart/2005/8/layout/gear1"/>
    <dgm:cxn modelId="{B128596D-345A-41E2-B21A-2F075F92246C}" srcId="{AFA2F6ED-7A5A-4910-A829-50E7D7632E21}" destId="{6BC64C31-1FB7-4E1D-8CBE-F84A28789B03}" srcOrd="1" destOrd="0" parTransId="{BFDA4B81-462D-4AB6-AE55-8AA1F2BDF7BF}" sibTransId="{F9389A06-F9F7-4B4F-9101-9BC5C708E496}"/>
    <dgm:cxn modelId="{C3A0E4FE-D675-44A4-9B2E-4979067C9C7E}" srcId="{AFA2F6ED-7A5A-4910-A829-50E7D7632E21}" destId="{365A757B-6AEB-408A-B211-01E2985D7BF5}" srcOrd="0" destOrd="0" parTransId="{EB8C1B17-25CF-4607-939C-81E57CE57D8F}" sibTransId="{6E60E32C-A4CB-4770-B9F4-0F5F3A30CB8C}"/>
    <dgm:cxn modelId="{B11C7A4C-A216-4402-BEBA-56A79CB279E2}" type="presOf" srcId="{516870DC-7777-4C14-B976-744817FDCF47}" destId="{8C40309F-5E69-4ED7-85BC-A8D3A4FDA065}" srcOrd="3" destOrd="0" presId="urn:microsoft.com/office/officeart/2005/8/layout/gear1"/>
    <dgm:cxn modelId="{52756D3F-009E-46CF-99C7-CABF27D328D5}" srcId="{46E0820A-DB0D-426D-BB69-66BBEB56E048}" destId="{AFA2F6ED-7A5A-4910-A829-50E7D7632E21}" srcOrd="1" destOrd="0" parTransId="{412C7899-6E79-44C0-9579-BB27EC583B35}" sibTransId="{938E3D43-A5AA-473A-AEBC-7F3F3A8AF63D}"/>
    <dgm:cxn modelId="{2EB52EC8-11C5-4466-B544-7E26A0A89095}" type="presOf" srcId="{CA0AF61D-A156-4746-BEEB-773912E9340D}" destId="{DD2C13E4-0E71-464F-8677-D5C1E8257570}" srcOrd="0" destOrd="0" presId="urn:microsoft.com/office/officeart/2005/8/layout/gear1"/>
    <dgm:cxn modelId="{E0161F13-FFD8-44E6-BEED-42BEE6BF3E8B}" type="presOf" srcId="{AFA2F6ED-7A5A-4910-A829-50E7D7632E21}" destId="{8A29AD87-4918-491E-9F85-99875E4215CF}" srcOrd="2" destOrd="0" presId="urn:microsoft.com/office/officeart/2005/8/layout/gear1"/>
    <dgm:cxn modelId="{C47381CC-8074-4205-BD35-FB8E8F14DE2C}" srcId="{46E0820A-DB0D-426D-BB69-66BBEB56E048}" destId="{516870DC-7777-4C14-B976-744817FDCF47}" srcOrd="2" destOrd="0" parTransId="{1C31A61D-7422-47EA-ACE2-2A073A78BA74}" sibTransId="{7AC8500C-FCC2-4381-B5A4-B91778732E2C}"/>
    <dgm:cxn modelId="{16689354-267C-4112-B0BA-F285F7A1ACF1}" type="presParOf" srcId="{8298B88C-7121-4BE4-8F25-8D1A846160F9}" destId="{FC8D9611-8815-44DD-9D19-458C6D4B3E9A}" srcOrd="0" destOrd="0" presId="urn:microsoft.com/office/officeart/2005/8/layout/gear1"/>
    <dgm:cxn modelId="{82A3869F-4277-4361-A576-211FCE35CCDB}" type="presParOf" srcId="{8298B88C-7121-4BE4-8F25-8D1A846160F9}" destId="{AA6E5740-8705-481A-84AB-52F77CDE56C6}" srcOrd="1" destOrd="0" presId="urn:microsoft.com/office/officeart/2005/8/layout/gear1"/>
    <dgm:cxn modelId="{6FC75558-81CF-4BBD-AB43-548C1429AD3A}" type="presParOf" srcId="{8298B88C-7121-4BE4-8F25-8D1A846160F9}" destId="{DF29D2BB-49CB-464F-9C43-D142046A878E}" srcOrd="2" destOrd="0" presId="urn:microsoft.com/office/officeart/2005/8/layout/gear1"/>
    <dgm:cxn modelId="{374DAF0F-8573-48F2-A4D6-79250C22C789}" type="presParOf" srcId="{8298B88C-7121-4BE4-8F25-8D1A846160F9}" destId="{9D5B52C1-902A-4C69-82AC-B1B46713E333}" srcOrd="3" destOrd="0" presId="urn:microsoft.com/office/officeart/2005/8/layout/gear1"/>
    <dgm:cxn modelId="{01C89415-829F-4AAC-845F-F93FC5AD7E4D}" type="presParOf" srcId="{8298B88C-7121-4BE4-8F25-8D1A846160F9}" destId="{C3C47A43-D03C-4DE5-9E5E-A0D677B4F7BA}" srcOrd="4" destOrd="0" presId="urn:microsoft.com/office/officeart/2005/8/layout/gear1"/>
    <dgm:cxn modelId="{D204236E-87A5-4016-A481-96A21C00EA6F}" type="presParOf" srcId="{8298B88C-7121-4BE4-8F25-8D1A846160F9}" destId="{4E9E2030-6CE6-44F0-93EC-36E4C1CCBD9F}" srcOrd="5" destOrd="0" presId="urn:microsoft.com/office/officeart/2005/8/layout/gear1"/>
    <dgm:cxn modelId="{1EBDE9E5-9FEA-44D1-B558-93CDE19309E9}" type="presParOf" srcId="{8298B88C-7121-4BE4-8F25-8D1A846160F9}" destId="{8A29AD87-4918-491E-9F85-99875E4215CF}" srcOrd="6" destOrd="0" presId="urn:microsoft.com/office/officeart/2005/8/layout/gear1"/>
    <dgm:cxn modelId="{A00DA2C5-C86C-45AB-9F1A-4A8E27CE77B6}" type="presParOf" srcId="{8298B88C-7121-4BE4-8F25-8D1A846160F9}" destId="{915CD9B7-456A-43EF-AE8C-11207AB20C1B}" srcOrd="7" destOrd="0" presId="urn:microsoft.com/office/officeart/2005/8/layout/gear1"/>
    <dgm:cxn modelId="{37DCE8E1-7363-4D2E-B41D-31D6F8E13648}" type="presParOf" srcId="{8298B88C-7121-4BE4-8F25-8D1A846160F9}" destId="{01FB917C-A6E8-46B9-A55F-DAD8ACD53735}" srcOrd="8" destOrd="0" presId="urn:microsoft.com/office/officeart/2005/8/layout/gear1"/>
    <dgm:cxn modelId="{B66E9C6D-913A-493C-92DD-18C1C8B0BD5E}" type="presParOf" srcId="{8298B88C-7121-4BE4-8F25-8D1A846160F9}" destId="{F74FDF2B-CB8F-42B8-9961-5C9913416119}" srcOrd="9" destOrd="0" presId="urn:microsoft.com/office/officeart/2005/8/layout/gear1"/>
    <dgm:cxn modelId="{583663DC-EA8B-4B76-B455-20E1042D08B3}" type="presParOf" srcId="{8298B88C-7121-4BE4-8F25-8D1A846160F9}" destId="{BAAE15FA-6699-417D-B83A-00CE758191C7}" srcOrd="10" destOrd="0" presId="urn:microsoft.com/office/officeart/2005/8/layout/gear1"/>
    <dgm:cxn modelId="{9DC11E5E-3603-4B1E-9B96-902870AE1DD6}" type="presParOf" srcId="{8298B88C-7121-4BE4-8F25-8D1A846160F9}" destId="{8C40309F-5E69-4ED7-85BC-A8D3A4FDA065}" srcOrd="11" destOrd="0" presId="urn:microsoft.com/office/officeart/2005/8/layout/gear1"/>
    <dgm:cxn modelId="{878DAD5C-FFA4-4D0B-9900-B8CB891C8917}" type="presParOf" srcId="{8298B88C-7121-4BE4-8F25-8D1A846160F9}" destId="{DD2C13E4-0E71-464F-8677-D5C1E8257570}" srcOrd="12" destOrd="0" presId="urn:microsoft.com/office/officeart/2005/8/layout/gear1"/>
    <dgm:cxn modelId="{507B6955-6C6B-4757-B619-DF169EEF2CD8}" type="presParOf" srcId="{8298B88C-7121-4BE4-8F25-8D1A846160F9}" destId="{9FEC912E-5E6A-4A7E-9852-D49403B15F6B}" srcOrd="13" destOrd="0" presId="urn:microsoft.com/office/officeart/2005/8/layout/gear1"/>
    <dgm:cxn modelId="{0B6F80F4-D27B-4FBB-B278-153D7D41812A}" type="presParOf" srcId="{8298B88C-7121-4BE4-8F25-8D1A846160F9}" destId="{B372B5CD-E273-4D70-A911-E619EDAF7C41}" srcOrd="14" destOrd="0" presId="urn:microsoft.com/office/officeart/2005/8/layout/gear1"/>
    <dgm:cxn modelId="{48631E80-480D-48A6-93B0-45085AF75AA6}" type="presParOf" srcId="{8298B88C-7121-4BE4-8F25-8D1A846160F9}" destId="{C4F551F7-4853-4664-B3DE-D43651225E1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E0820A-DB0D-426D-BB69-66BBEB56E048}" type="doc">
      <dgm:prSet loTypeId="urn:microsoft.com/office/officeart/2005/8/layout/gear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65A757B-6AEB-408A-B211-01E2985D7BF5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O</a:t>
          </a:r>
          <a:r>
            <a:rPr lang="en-GB" sz="1600" baseline="-250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2</a:t>
          </a:r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 flow</a:t>
          </a:r>
          <a:endParaRPr lang="en-GB" sz="1400" dirty="0" smtClean="0">
            <a:solidFill>
              <a:schemeClr val="accent6">
                <a:lumMod val="75000"/>
              </a:schemeClr>
            </a:solidFill>
          </a:endParaRPr>
        </a:p>
      </dgm:t>
    </dgm:pt>
    <dgm:pt modelId="{EB8C1B17-25CF-4607-939C-81E57CE57D8F}" type="par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6E60E32C-A4CB-4770-B9F4-0F5F3A30CB8C}" type="sib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4215B751-4E65-4070-9922-B2BDDD7AD80A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accent6">
                  <a:lumMod val="75000"/>
                </a:schemeClr>
              </a:solidFill>
            </a:rPr>
            <a:t>Lungs</a:t>
          </a:r>
          <a:endParaRPr lang="en-GB" sz="1800" dirty="0">
            <a:solidFill>
              <a:schemeClr val="accent6">
                <a:lumMod val="75000"/>
              </a:schemeClr>
            </a:solidFill>
          </a:endParaRPr>
        </a:p>
      </dgm:t>
    </dgm:pt>
    <dgm:pt modelId="{B6C8E5EA-29ED-4257-A892-E5CF04EDBEED}" type="sib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8933FBF3-1B04-4A63-9DAE-62403E8779D7}" type="par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516870DC-7777-4C14-B976-744817FDCF47}">
      <dgm:prSet phldrT="[Text]" custT="1"/>
      <dgm:spPr/>
      <dgm:t>
        <a:bodyPr/>
        <a:lstStyle/>
        <a:p>
          <a:r>
            <a:rPr lang="en-GB" sz="180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</a:rPr>
            <a:t>Muscle activity</a:t>
          </a:r>
          <a:endParaRPr lang="en-GB" sz="1800" dirty="0">
            <a:ln>
              <a:noFill/>
            </a:ln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C31A61D-7422-47EA-ACE2-2A073A78BA74}" type="par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7AC8500C-FCC2-4381-B5A4-B91778732E2C}" type="sib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FA2B8E73-8268-48F1-A8E5-1120576EEE94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accent6">
                  <a:lumMod val="75000"/>
                </a:schemeClr>
              </a:solidFill>
            </a:rPr>
            <a:t>Expired CO</a:t>
          </a:r>
          <a:r>
            <a:rPr lang="en-GB" sz="1600" baseline="-25000" dirty="0" smtClean="0">
              <a:solidFill>
                <a:schemeClr val="accent6">
                  <a:lumMod val="75000"/>
                </a:schemeClr>
              </a:solidFill>
            </a:rPr>
            <a:t>2</a:t>
          </a:r>
          <a:r>
            <a:rPr lang="en-GB" sz="1600" dirty="0" smtClean="0">
              <a:solidFill>
                <a:schemeClr val="accent6">
                  <a:lumMod val="75000"/>
                </a:schemeClr>
              </a:solidFill>
            </a:rPr>
            <a:t> – VCO</a:t>
          </a:r>
          <a:r>
            <a:rPr lang="en-GB" sz="1600" baseline="-25000" dirty="0" smtClean="0">
              <a:solidFill>
                <a:schemeClr val="accent6">
                  <a:lumMod val="75000"/>
                </a:schemeClr>
              </a:solidFill>
            </a:rPr>
            <a:t>2</a:t>
          </a:r>
          <a:endParaRPr lang="en-GB" sz="1600" dirty="0">
            <a:solidFill>
              <a:schemeClr val="accent6">
                <a:lumMod val="75000"/>
              </a:schemeClr>
            </a:solidFill>
          </a:endParaRPr>
        </a:p>
      </dgm:t>
    </dgm:pt>
    <dgm:pt modelId="{B898AAEB-164C-4DD5-B13F-FB3F7C77CB35}" type="par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477E005-A191-44D2-871D-AFADCDEBF5FD}" type="sib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FA2F6ED-7A5A-4910-A829-50E7D7632E21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accent6">
                  <a:lumMod val="75000"/>
                </a:schemeClr>
              </a:solidFill>
            </a:rPr>
            <a:t>Circulation</a:t>
          </a:r>
          <a:endParaRPr lang="en-GB" sz="1800" dirty="0">
            <a:solidFill>
              <a:schemeClr val="accent6">
                <a:lumMod val="75000"/>
              </a:schemeClr>
            </a:solidFill>
          </a:endParaRPr>
        </a:p>
      </dgm:t>
    </dgm:pt>
    <dgm:pt modelId="{412C7899-6E79-44C0-9579-BB27EC583B35}" type="par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938E3D43-A5AA-473A-AEBC-7F3F3A8AF63D}" type="sib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CA0AF61D-A156-4746-BEEB-773912E9340D}">
      <dgm:prSet phldrT="[Text]" custT="1"/>
      <dgm:spPr/>
      <dgm:t>
        <a:bodyPr/>
        <a:lstStyle/>
        <a:p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O</a:t>
          </a:r>
          <a:r>
            <a:rPr lang="en-GB" sz="1600" baseline="-250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2</a:t>
          </a:r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 consumption</a:t>
          </a:r>
          <a:endParaRPr lang="en-GB" sz="1600" dirty="0">
            <a:ln>
              <a:noFill/>
            </a:ln>
            <a:solidFill>
              <a:schemeClr val="accent6">
                <a:lumMod val="75000"/>
              </a:schemeClr>
            </a:solidFill>
          </a:endParaRPr>
        </a:p>
      </dgm:t>
    </dgm:pt>
    <dgm:pt modelId="{2056CFA3-3168-4886-86B6-ACB52C7B98EE}" type="parTrans" cxnId="{A54592F3-5C5D-48C7-B767-D40324AF140B}">
      <dgm:prSet/>
      <dgm:spPr/>
      <dgm:t>
        <a:bodyPr/>
        <a:lstStyle/>
        <a:p>
          <a:endParaRPr lang="en-GB"/>
        </a:p>
      </dgm:t>
    </dgm:pt>
    <dgm:pt modelId="{B9C57194-7FEA-4154-A9C9-D4FBFB51DFC3}" type="sibTrans" cxnId="{A54592F3-5C5D-48C7-B767-D40324AF140B}">
      <dgm:prSet/>
      <dgm:spPr/>
      <dgm:t>
        <a:bodyPr/>
        <a:lstStyle/>
        <a:p>
          <a:endParaRPr lang="en-GB"/>
        </a:p>
      </dgm:t>
    </dgm:pt>
    <dgm:pt modelId="{D1C887AF-BD1B-4A79-B6C5-A95D89A2A26F}">
      <dgm:prSet phldrT="[Text]" custT="1"/>
      <dgm:spPr/>
      <dgm:t>
        <a:bodyPr/>
        <a:lstStyle/>
        <a:p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CO</a:t>
          </a:r>
          <a:r>
            <a:rPr lang="en-GB" sz="1600" baseline="-250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2</a:t>
          </a:r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 production</a:t>
          </a:r>
          <a:endParaRPr lang="en-GB" sz="1600" dirty="0">
            <a:ln>
              <a:noFill/>
            </a:ln>
            <a:solidFill>
              <a:schemeClr val="accent6">
                <a:lumMod val="75000"/>
              </a:schemeClr>
            </a:solidFill>
          </a:endParaRPr>
        </a:p>
      </dgm:t>
    </dgm:pt>
    <dgm:pt modelId="{2C5C70D3-36BC-4AF3-B56E-462DDBB8F5B8}" type="parTrans" cxnId="{EDF101E3-46BC-4DFC-AAAA-5C8F0313E747}">
      <dgm:prSet/>
      <dgm:spPr/>
      <dgm:t>
        <a:bodyPr/>
        <a:lstStyle/>
        <a:p>
          <a:endParaRPr lang="en-GB"/>
        </a:p>
      </dgm:t>
    </dgm:pt>
    <dgm:pt modelId="{B8CEA843-FE08-4FB0-80BB-597D5D9870E3}" type="sibTrans" cxnId="{EDF101E3-46BC-4DFC-AAAA-5C8F0313E747}">
      <dgm:prSet/>
      <dgm:spPr/>
      <dgm:t>
        <a:bodyPr/>
        <a:lstStyle/>
        <a:p>
          <a:endParaRPr lang="en-GB"/>
        </a:p>
      </dgm:t>
    </dgm:pt>
    <dgm:pt modelId="{6BC64C31-1FB7-4E1D-8CBE-F84A28789B03}">
      <dgm:prSet custT="1"/>
      <dgm:spPr/>
      <dgm:t>
        <a:bodyPr/>
        <a:lstStyle/>
        <a:p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CO</a:t>
          </a:r>
          <a:r>
            <a:rPr lang="en-GB" sz="1600" baseline="-250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2</a:t>
          </a:r>
          <a:r>
            <a:rPr lang="en-GB" sz="16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 flow</a:t>
          </a:r>
          <a:endParaRPr lang="en-GB" sz="1600" dirty="0">
            <a:ln>
              <a:noFill/>
            </a:ln>
            <a:solidFill>
              <a:schemeClr val="accent6">
                <a:lumMod val="75000"/>
              </a:schemeClr>
            </a:solidFill>
          </a:endParaRPr>
        </a:p>
      </dgm:t>
    </dgm:pt>
    <dgm:pt modelId="{BFDA4B81-462D-4AB6-AE55-8AA1F2BDF7BF}" type="parTrans" cxnId="{B128596D-345A-41E2-B21A-2F075F92246C}">
      <dgm:prSet/>
      <dgm:spPr/>
      <dgm:t>
        <a:bodyPr/>
        <a:lstStyle/>
        <a:p>
          <a:endParaRPr lang="en-GB"/>
        </a:p>
      </dgm:t>
    </dgm:pt>
    <dgm:pt modelId="{F9389A06-F9F7-4B4F-9101-9BC5C708E496}" type="sibTrans" cxnId="{B128596D-345A-41E2-B21A-2F075F92246C}">
      <dgm:prSet/>
      <dgm:spPr/>
      <dgm:t>
        <a:bodyPr/>
        <a:lstStyle/>
        <a:p>
          <a:endParaRPr lang="en-GB"/>
        </a:p>
      </dgm:t>
    </dgm:pt>
    <dgm:pt modelId="{082196E6-FF02-4F7A-84C8-01828A6F4F71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1600" dirty="0" smtClean="0">
              <a:solidFill>
                <a:schemeClr val="accent6">
                  <a:lumMod val="75000"/>
                </a:schemeClr>
              </a:solidFill>
            </a:rPr>
            <a:t>Inspired O</a:t>
          </a:r>
          <a:r>
            <a:rPr lang="en-GB" sz="1600" baseline="-25000" dirty="0" smtClean="0">
              <a:solidFill>
                <a:schemeClr val="accent6">
                  <a:lumMod val="75000"/>
                </a:schemeClr>
              </a:solidFill>
            </a:rPr>
            <a:t>2</a:t>
          </a:r>
          <a:r>
            <a:rPr lang="en-GB" sz="1600" dirty="0" smtClean="0">
              <a:solidFill>
                <a:schemeClr val="accent6">
                  <a:lumMod val="75000"/>
                </a:schemeClr>
              </a:solidFill>
            </a:rPr>
            <a:t> – VO</a:t>
          </a:r>
          <a:r>
            <a:rPr lang="en-GB" sz="1600" baseline="-25000" dirty="0" smtClean="0">
              <a:solidFill>
                <a:schemeClr val="accent6">
                  <a:lumMod val="75000"/>
                </a:schemeClr>
              </a:solidFill>
            </a:rPr>
            <a:t>2</a:t>
          </a:r>
          <a:endParaRPr lang="en-GB" sz="1600" baseline="-25000" dirty="0">
            <a:solidFill>
              <a:schemeClr val="accent6">
                <a:lumMod val="75000"/>
              </a:schemeClr>
            </a:solidFill>
          </a:endParaRPr>
        </a:p>
      </dgm:t>
    </dgm:pt>
    <dgm:pt modelId="{ABE61B10-7264-4709-9C91-161FA2CEA4A4}" type="parTrans" cxnId="{47A3D412-24DD-41C3-A2DA-AA79EB240B76}">
      <dgm:prSet/>
      <dgm:spPr/>
      <dgm:t>
        <a:bodyPr/>
        <a:lstStyle/>
        <a:p>
          <a:endParaRPr lang="en-GB"/>
        </a:p>
      </dgm:t>
    </dgm:pt>
    <dgm:pt modelId="{11B18BCE-523C-4083-8F78-F511300740EA}" type="sibTrans" cxnId="{47A3D412-24DD-41C3-A2DA-AA79EB240B76}">
      <dgm:prSet/>
      <dgm:spPr/>
      <dgm:t>
        <a:bodyPr/>
        <a:lstStyle/>
        <a:p>
          <a:endParaRPr lang="en-GB"/>
        </a:p>
      </dgm:t>
    </dgm:pt>
    <dgm:pt modelId="{8298B88C-7121-4BE4-8F25-8D1A846160F9}" type="pres">
      <dgm:prSet presAssocID="{46E0820A-DB0D-426D-BB69-66BBEB56E0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8D9611-8815-44DD-9D19-458C6D4B3E9A}" type="pres">
      <dgm:prSet presAssocID="{4215B751-4E65-4070-9922-B2BDDD7AD8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E5740-8705-481A-84AB-52F77CDE56C6}" type="pres">
      <dgm:prSet presAssocID="{4215B751-4E65-4070-9922-B2BDDD7AD80A}" presName="gear1srcNode" presStyleLbl="node1" presStyleIdx="0" presStyleCnt="3"/>
      <dgm:spPr/>
      <dgm:t>
        <a:bodyPr/>
        <a:lstStyle/>
        <a:p>
          <a:endParaRPr lang="en-GB"/>
        </a:p>
      </dgm:t>
    </dgm:pt>
    <dgm:pt modelId="{DF29D2BB-49CB-464F-9C43-D142046A878E}" type="pres">
      <dgm:prSet presAssocID="{4215B751-4E65-4070-9922-B2BDDD7AD80A}" presName="gear1dstNode" presStyleLbl="node1" presStyleIdx="0" presStyleCnt="3"/>
      <dgm:spPr/>
      <dgm:t>
        <a:bodyPr/>
        <a:lstStyle/>
        <a:p>
          <a:endParaRPr lang="en-GB"/>
        </a:p>
      </dgm:t>
    </dgm:pt>
    <dgm:pt modelId="{9D5B52C1-902A-4C69-82AC-B1B46713E333}" type="pres">
      <dgm:prSet presAssocID="{4215B751-4E65-4070-9922-B2BDDD7AD80A}" presName="gear1ch" presStyleLbl="fgAcc1" presStyleIdx="0" presStyleCnt="3" custScaleX="113069" custScaleY="619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47A43-D03C-4DE5-9E5E-A0D677B4F7BA}" type="pres">
      <dgm:prSet presAssocID="{AFA2F6ED-7A5A-4910-A829-50E7D7632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E2030-6CE6-44F0-93EC-36E4C1CCBD9F}" type="pres">
      <dgm:prSet presAssocID="{AFA2F6ED-7A5A-4910-A829-50E7D7632E21}" presName="gear2srcNode" presStyleLbl="node1" presStyleIdx="1" presStyleCnt="3"/>
      <dgm:spPr/>
      <dgm:t>
        <a:bodyPr/>
        <a:lstStyle/>
        <a:p>
          <a:endParaRPr lang="en-GB"/>
        </a:p>
      </dgm:t>
    </dgm:pt>
    <dgm:pt modelId="{8A29AD87-4918-491E-9F85-99875E4215CF}" type="pres">
      <dgm:prSet presAssocID="{AFA2F6ED-7A5A-4910-A829-50E7D7632E21}" presName="gear2dstNode" presStyleLbl="node1" presStyleIdx="1" presStyleCnt="3"/>
      <dgm:spPr/>
      <dgm:t>
        <a:bodyPr/>
        <a:lstStyle/>
        <a:p>
          <a:endParaRPr lang="en-GB"/>
        </a:p>
      </dgm:t>
    </dgm:pt>
    <dgm:pt modelId="{915CD9B7-456A-43EF-AE8C-11207AB20C1B}" type="pres">
      <dgm:prSet presAssocID="{AFA2F6ED-7A5A-4910-A829-50E7D7632E21}" presName="gear2ch" presStyleLbl="fgAcc1" presStyleIdx="1" presStyleCnt="3" custScaleX="64368" custScaleY="632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B917C-A6E8-46B9-A55F-DAD8ACD53735}" type="pres">
      <dgm:prSet presAssocID="{516870DC-7777-4C14-B976-744817FDCF47}" presName="gear3" presStyleLbl="node1" presStyleIdx="2" presStyleCnt="3"/>
      <dgm:spPr/>
      <dgm:t>
        <a:bodyPr/>
        <a:lstStyle/>
        <a:p>
          <a:endParaRPr lang="en-GB"/>
        </a:p>
      </dgm:t>
    </dgm:pt>
    <dgm:pt modelId="{F74FDF2B-CB8F-42B8-9961-5C9913416119}" type="pres">
      <dgm:prSet presAssocID="{516870DC-7777-4C14-B976-744817FDCF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E15FA-6699-417D-B83A-00CE758191C7}" type="pres">
      <dgm:prSet presAssocID="{516870DC-7777-4C14-B976-744817FDCF47}" presName="gear3srcNode" presStyleLbl="node1" presStyleIdx="2" presStyleCnt="3"/>
      <dgm:spPr/>
      <dgm:t>
        <a:bodyPr/>
        <a:lstStyle/>
        <a:p>
          <a:endParaRPr lang="en-GB"/>
        </a:p>
      </dgm:t>
    </dgm:pt>
    <dgm:pt modelId="{8C40309F-5E69-4ED7-85BC-A8D3A4FDA065}" type="pres">
      <dgm:prSet presAssocID="{516870DC-7777-4C14-B976-744817FDCF47}" presName="gear3dstNode" presStyleLbl="node1" presStyleIdx="2" presStyleCnt="3"/>
      <dgm:spPr/>
      <dgm:t>
        <a:bodyPr/>
        <a:lstStyle/>
        <a:p>
          <a:endParaRPr lang="en-GB"/>
        </a:p>
      </dgm:t>
    </dgm:pt>
    <dgm:pt modelId="{DD2C13E4-0E71-464F-8677-D5C1E8257570}" type="pres">
      <dgm:prSet presAssocID="{516870DC-7777-4C14-B976-744817FDCF47}" presName="gear3ch" presStyleLbl="fgAcc1" presStyleIdx="2" presStyleCnt="3" custScaleY="5870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912E-5E6A-4A7E-9852-D49403B15F6B}" type="pres">
      <dgm:prSet presAssocID="{B6C8E5EA-29ED-4257-A892-E5CF04EDBEED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372B5CD-E273-4D70-A911-E619EDAF7C41}" type="pres">
      <dgm:prSet presAssocID="{938E3D43-A5AA-473A-AEBC-7F3F3A8AF6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4F551F7-4853-4664-B3DE-D43651225E13}" type="pres">
      <dgm:prSet presAssocID="{7AC8500C-FCC2-4381-B5A4-B91778732E2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87FE9A7B-0938-4682-8124-8FDE76BFC9FD}" type="presOf" srcId="{B6C8E5EA-29ED-4257-A892-E5CF04EDBEED}" destId="{9FEC912E-5E6A-4A7E-9852-D49403B15F6B}" srcOrd="0" destOrd="0" presId="urn:microsoft.com/office/officeart/2005/8/layout/gear1"/>
    <dgm:cxn modelId="{89D3CDDB-5126-4583-9AB7-D4975238BA70}" type="presOf" srcId="{516870DC-7777-4C14-B976-744817FDCF47}" destId="{BAAE15FA-6699-417D-B83A-00CE758191C7}" srcOrd="2" destOrd="0" presId="urn:microsoft.com/office/officeart/2005/8/layout/gear1"/>
    <dgm:cxn modelId="{991B8CE0-EF3E-4892-8A60-A199E3AA1D75}" srcId="{4215B751-4E65-4070-9922-B2BDDD7AD80A}" destId="{FA2B8E73-8268-48F1-A8E5-1120576EEE94}" srcOrd="0" destOrd="0" parTransId="{B898AAEB-164C-4DD5-B13F-FB3F7C77CB35}" sibTransId="{A477E005-A191-44D2-871D-AFADCDEBF5FD}"/>
    <dgm:cxn modelId="{DB5C08AE-1F47-475B-8291-9311913A375E}" type="presOf" srcId="{516870DC-7777-4C14-B976-744817FDCF47}" destId="{01FB917C-A6E8-46B9-A55F-DAD8ACD53735}" srcOrd="0" destOrd="0" presId="urn:microsoft.com/office/officeart/2005/8/layout/gear1"/>
    <dgm:cxn modelId="{CC48CDE7-6DB2-472E-B5D2-78802E6A50A8}" type="presOf" srcId="{4215B751-4E65-4070-9922-B2BDDD7AD80A}" destId="{AA6E5740-8705-481A-84AB-52F77CDE56C6}" srcOrd="1" destOrd="0" presId="urn:microsoft.com/office/officeart/2005/8/layout/gear1"/>
    <dgm:cxn modelId="{9584C951-3F3C-4A42-9751-77700F9CED53}" type="presOf" srcId="{AFA2F6ED-7A5A-4910-A829-50E7D7632E21}" destId="{8A29AD87-4918-491E-9F85-99875E4215CF}" srcOrd="2" destOrd="0" presId="urn:microsoft.com/office/officeart/2005/8/layout/gear1"/>
    <dgm:cxn modelId="{28869DC9-D701-4912-B53B-52A7F9A33B0C}" type="presOf" srcId="{516870DC-7777-4C14-B976-744817FDCF47}" destId="{F74FDF2B-CB8F-42B8-9961-5C9913416119}" srcOrd="1" destOrd="0" presId="urn:microsoft.com/office/officeart/2005/8/layout/gear1"/>
    <dgm:cxn modelId="{446BBC62-18E4-4BDC-AAE0-3C446FC3A323}" type="presOf" srcId="{4215B751-4E65-4070-9922-B2BDDD7AD80A}" destId="{FC8D9611-8815-44DD-9D19-458C6D4B3E9A}" srcOrd="0" destOrd="0" presId="urn:microsoft.com/office/officeart/2005/8/layout/gear1"/>
    <dgm:cxn modelId="{87C180EF-747C-464C-A1FA-31D29FF2F9FA}" srcId="{46E0820A-DB0D-426D-BB69-66BBEB56E048}" destId="{4215B751-4E65-4070-9922-B2BDDD7AD80A}" srcOrd="0" destOrd="0" parTransId="{8933FBF3-1B04-4A63-9DAE-62403E8779D7}" sibTransId="{B6C8E5EA-29ED-4257-A892-E5CF04EDBEED}"/>
    <dgm:cxn modelId="{BA2E542A-1C38-4886-9D80-B37A12168131}" type="presOf" srcId="{CA0AF61D-A156-4746-BEEB-773912E9340D}" destId="{DD2C13E4-0E71-464F-8677-D5C1E8257570}" srcOrd="0" destOrd="0" presId="urn:microsoft.com/office/officeart/2005/8/layout/gear1"/>
    <dgm:cxn modelId="{A88AB9A3-E4D1-49EC-83E2-954A7A99C53C}" type="presOf" srcId="{082196E6-FF02-4F7A-84C8-01828A6F4F71}" destId="{9D5B52C1-902A-4C69-82AC-B1B46713E333}" srcOrd="0" destOrd="1" presId="urn:microsoft.com/office/officeart/2005/8/layout/gear1"/>
    <dgm:cxn modelId="{235AE8B3-3896-4011-A4E7-56C2A0655F18}" type="presOf" srcId="{938E3D43-A5AA-473A-AEBC-7F3F3A8AF63D}" destId="{B372B5CD-E273-4D70-A911-E619EDAF7C41}" srcOrd="0" destOrd="0" presId="urn:microsoft.com/office/officeart/2005/8/layout/gear1"/>
    <dgm:cxn modelId="{D3080E9F-4087-4F64-8B40-9FFF98A8088A}" type="presOf" srcId="{7AC8500C-FCC2-4381-B5A4-B91778732E2C}" destId="{C4F551F7-4853-4664-B3DE-D43651225E13}" srcOrd="0" destOrd="0" presId="urn:microsoft.com/office/officeart/2005/8/layout/gear1"/>
    <dgm:cxn modelId="{92903545-5057-4F27-85F9-986F82185266}" type="presOf" srcId="{D1C887AF-BD1B-4A79-B6C5-A95D89A2A26F}" destId="{DD2C13E4-0E71-464F-8677-D5C1E8257570}" srcOrd="0" destOrd="1" presId="urn:microsoft.com/office/officeart/2005/8/layout/gear1"/>
    <dgm:cxn modelId="{9F41570A-D130-4116-8256-204FD7D7D1F0}" type="presOf" srcId="{4215B751-4E65-4070-9922-B2BDDD7AD80A}" destId="{DF29D2BB-49CB-464F-9C43-D142046A878E}" srcOrd="2" destOrd="0" presId="urn:microsoft.com/office/officeart/2005/8/layout/gear1"/>
    <dgm:cxn modelId="{3702F815-EC37-4729-B1C7-23F76CE905F0}" type="presOf" srcId="{AFA2F6ED-7A5A-4910-A829-50E7D7632E21}" destId="{4E9E2030-6CE6-44F0-93EC-36E4C1CCBD9F}" srcOrd="1" destOrd="0" presId="urn:microsoft.com/office/officeart/2005/8/layout/gear1"/>
    <dgm:cxn modelId="{47A3D412-24DD-41C3-A2DA-AA79EB240B76}" srcId="{4215B751-4E65-4070-9922-B2BDDD7AD80A}" destId="{082196E6-FF02-4F7A-84C8-01828A6F4F71}" srcOrd="1" destOrd="0" parTransId="{ABE61B10-7264-4709-9C91-161FA2CEA4A4}" sibTransId="{11B18BCE-523C-4083-8F78-F511300740EA}"/>
    <dgm:cxn modelId="{A54592F3-5C5D-48C7-B767-D40324AF140B}" srcId="{516870DC-7777-4C14-B976-744817FDCF47}" destId="{CA0AF61D-A156-4746-BEEB-773912E9340D}" srcOrd="0" destOrd="0" parTransId="{2056CFA3-3168-4886-86B6-ACB52C7B98EE}" sibTransId="{B9C57194-7FEA-4154-A9C9-D4FBFB51DFC3}"/>
    <dgm:cxn modelId="{8D3531F8-4C22-40DA-9EFB-4AB428E76E44}" type="presOf" srcId="{6BC64C31-1FB7-4E1D-8CBE-F84A28789B03}" destId="{915CD9B7-456A-43EF-AE8C-11207AB20C1B}" srcOrd="0" destOrd="1" presId="urn:microsoft.com/office/officeart/2005/8/layout/gear1"/>
    <dgm:cxn modelId="{EDF101E3-46BC-4DFC-AAAA-5C8F0313E747}" srcId="{516870DC-7777-4C14-B976-744817FDCF47}" destId="{D1C887AF-BD1B-4A79-B6C5-A95D89A2A26F}" srcOrd="1" destOrd="0" parTransId="{2C5C70D3-36BC-4AF3-B56E-462DDBB8F5B8}" sibTransId="{B8CEA843-FE08-4FB0-80BB-597D5D9870E3}"/>
    <dgm:cxn modelId="{57EBE8DC-EF4E-417C-9526-53C20C60AEAF}" type="presOf" srcId="{516870DC-7777-4C14-B976-744817FDCF47}" destId="{8C40309F-5E69-4ED7-85BC-A8D3A4FDA065}" srcOrd="3" destOrd="0" presId="urn:microsoft.com/office/officeart/2005/8/layout/gear1"/>
    <dgm:cxn modelId="{320F2465-2E55-4D3B-AD9C-A3E7B34AC974}" type="presOf" srcId="{AFA2F6ED-7A5A-4910-A829-50E7D7632E21}" destId="{C3C47A43-D03C-4DE5-9E5E-A0D677B4F7BA}" srcOrd="0" destOrd="0" presId="urn:microsoft.com/office/officeart/2005/8/layout/gear1"/>
    <dgm:cxn modelId="{B128596D-345A-41E2-B21A-2F075F92246C}" srcId="{AFA2F6ED-7A5A-4910-A829-50E7D7632E21}" destId="{6BC64C31-1FB7-4E1D-8CBE-F84A28789B03}" srcOrd="1" destOrd="0" parTransId="{BFDA4B81-462D-4AB6-AE55-8AA1F2BDF7BF}" sibTransId="{F9389A06-F9F7-4B4F-9101-9BC5C708E496}"/>
    <dgm:cxn modelId="{C3A0E4FE-D675-44A4-9B2E-4979067C9C7E}" srcId="{AFA2F6ED-7A5A-4910-A829-50E7D7632E21}" destId="{365A757B-6AEB-408A-B211-01E2985D7BF5}" srcOrd="0" destOrd="0" parTransId="{EB8C1B17-25CF-4607-939C-81E57CE57D8F}" sibTransId="{6E60E32C-A4CB-4770-B9F4-0F5F3A30CB8C}"/>
    <dgm:cxn modelId="{AE665307-C8A5-4B59-B245-6716106D8F34}" type="presOf" srcId="{365A757B-6AEB-408A-B211-01E2985D7BF5}" destId="{915CD9B7-456A-43EF-AE8C-11207AB20C1B}" srcOrd="0" destOrd="0" presId="urn:microsoft.com/office/officeart/2005/8/layout/gear1"/>
    <dgm:cxn modelId="{822F6F1D-9072-4696-94BD-B724AE5EA900}" type="presOf" srcId="{FA2B8E73-8268-48F1-A8E5-1120576EEE94}" destId="{9D5B52C1-902A-4C69-82AC-B1B46713E333}" srcOrd="0" destOrd="0" presId="urn:microsoft.com/office/officeart/2005/8/layout/gear1"/>
    <dgm:cxn modelId="{52756D3F-009E-46CF-99C7-CABF27D328D5}" srcId="{46E0820A-DB0D-426D-BB69-66BBEB56E048}" destId="{AFA2F6ED-7A5A-4910-A829-50E7D7632E21}" srcOrd="1" destOrd="0" parTransId="{412C7899-6E79-44C0-9579-BB27EC583B35}" sibTransId="{938E3D43-A5AA-473A-AEBC-7F3F3A8AF63D}"/>
    <dgm:cxn modelId="{07BC47E7-F677-4FEA-BC49-B57C85E099F2}" type="presOf" srcId="{46E0820A-DB0D-426D-BB69-66BBEB56E048}" destId="{8298B88C-7121-4BE4-8F25-8D1A846160F9}" srcOrd="0" destOrd="0" presId="urn:microsoft.com/office/officeart/2005/8/layout/gear1"/>
    <dgm:cxn modelId="{C47381CC-8074-4205-BD35-FB8E8F14DE2C}" srcId="{46E0820A-DB0D-426D-BB69-66BBEB56E048}" destId="{516870DC-7777-4C14-B976-744817FDCF47}" srcOrd="2" destOrd="0" parTransId="{1C31A61D-7422-47EA-ACE2-2A073A78BA74}" sibTransId="{7AC8500C-FCC2-4381-B5A4-B91778732E2C}"/>
    <dgm:cxn modelId="{31F66714-B3D7-4596-90F1-7A3EAD8DD676}" type="presParOf" srcId="{8298B88C-7121-4BE4-8F25-8D1A846160F9}" destId="{FC8D9611-8815-44DD-9D19-458C6D4B3E9A}" srcOrd="0" destOrd="0" presId="urn:microsoft.com/office/officeart/2005/8/layout/gear1"/>
    <dgm:cxn modelId="{CFAFD636-A857-44E3-BF5E-921A2F9CA29D}" type="presParOf" srcId="{8298B88C-7121-4BE4-8F25-8D1A846160F9}" destId="{AA6E5740-8705-481A-84AB-52F77CDE56C6}" srcOrd="1" destOrd="0" presId="urn:microsoft.com/office/officeart/2005/8/layout/gear1"/>
    <dgm:cxn modelId="{CAD95DDE-6947-4692-8D2A-6978F7C7CDF8}" type="presParOf" srcId="{8298B88C-7121-4BE4-8F25-8D1A846160F9}" destId="{DF29D2BB-49CB-464F-9C43-D142046A878E}" srcOrd="2" destOrd="0" presId="urn:microsoft.com/office/officeart/2005/8/layout/gear1"/>
    <dgm:cxn modelId="{D919B513-A9C9-47E2-9B48-55BB68D36CA2}" type="presParOf" srcId="{8298B88C-7121-4BE4-8F25-8D1A846160F9}" destId="{9D5B52C1-902A-4C69-82AC-B1B46713E333}" srcOrd="3" destOrd="0" presId="urn:microsoft.com/office/officeart/2005/8/layout/gear1"/>
    <dgm:cxn modelId="{2A41461F-1C59-427D-983D-F4851E5B4F03}" type="presParOf" srcId="{8298B88C-7121-4BE4-8F25-8D1A846160F9}" destId="{C3C47A43-D03C-4DE5-9E5E-A0D677B4F7BA}" srcOrd="4" destOrd="0" presId="urn:microsoft.com/office/officeart/2005/8/layout/gear1"/>
    <dgm:cxn modelId="{548D49E5-8739-4ED6-A74F-CEBD457CE397}" type="presParOf" srcId="{8298B88C-7121-4BE4-8F25-8D1A846160F9}" destId="{4E9E2030-6CE6-44F0-93EC-36E4C1CCBD9F}" srcOrd="5" destOrd="0" presId="urn:microsoft.com/office/officeart/2005/8/layout/gear1"/>
    <dgm:cxn modelId="{26F97C8E-0C11-462F-9531-06E27ACA6BE0}" type="presParOf" srcId="{8298B88C-7121-4BE4-8F25-8D1A846160F9}" destId="{8A29AD87-4918-491E-9F85-99875E4215CF}" srcOrd="6" destOrd="0" presId="urn:microsoft.com/office/officeart/2005/8/layout/gear1"/>
    <dgm:cxn modelId="{AECA5289-33E7-4EC9-AC7A-8DA36676F424}" type="presParOf" srcId="{8298B88C-7121-4BE4-8F25-8D1A846160F9}" destId="{915CD9B7-456A-43EF-AE8C-11207AB20C1B}" srcOrd="7" destOrd="0" presId="urn:microsoft.com/office/officeart/2005/8/layout/gear1"/>
    <dgm:cxn modelId="{E88A0B2B-F5DF-429F-BB7F-5E24833B2711}" type="presParOf" srcId="{8298B88C-7121-4BE4-8F25-8D1A846160F9}" destId="{01FB917C-A6E8-46B9-A55F-DAD8ACD53735}" srcOrd="8" destOrd="0" presId="urn:microsoft.com/office/officeart/2005/8/layout/gear1"/>
    <dgm:cxn modelId="{CDC2C3D7-EB8C-4A1D-AD94-3F5683BB46DA}" type="presParOf" srcId="{8298B88C-7121-4BE4-8F25-8D1A846160F9}" destId="{F74FDF2B-CB8F-42B8-9961-5C9913416119}" srcOrd="9" destOrd="0" presId="urn:microsoft.com/office/officeart/2005/8/layout/gear1"/>
    <dgm:cxn modelId="{04A7D9A7-8285-4542-ABB3-32D715DF845D}" type="presParOf" srcId="{8298B88C-7121-4BE4-8F25-8D1A846160F9}" destId="{BAAE15FA-6699-417D-B83A-00CE758191C7}" srcOrd="10" destOrd="0" presId="urn:microsoft.com/office/officeart/2005/8/layout/gear1"/>
    <dgm:cxn modelId="{E5F97D14-B617-461C-B46C-6F4539A25D29}" type="presParOf" srcId="{8298B88C-7121-4BE4-8F25-8D1A846160F9}" destId="{8C40309F-5E69-4ED7-85BC-A8D3A4FDA065}" srcOrd="11" destOrd="0" presId="urn:microsoft.com/office/officeart/2005/8/layout/gear1"/>
    <dgm:cxn modelId="{29DA3E02-69A9-42D5-B109-8FAB6A38E6A8}" type="presParOf" srcId="{8298B88C-7121-4BE4-8F25-8D1A846160F9}" destId="{DD2C13E4-0E71-464F-8677-D5C1E8257570}" srcOrd="12" destOrd="0" presId="urn:microsoft.com/office/officeart/2005/8/layout/gear1"/>
    <dgm:cxn modelId="{BB9DCABE-FDF5-4EAD-83F7-C3A302A52D9C}" type="presParOf" srcId="{8298B88C-7121-4BE4-8F25-8D1A846160F9}" destId="{9FEC912E-5E6A-4A7E-9852-D49403B15F6B}" srcOrd="13" destOrd="0" presId="urn:microsoft.com/office/officeart/2005/8/layout/gear1"/>
    <dgm:cxn modelId="{F4F287A8-87B3-4BF4-901B-918E88E9684D}" type="presParOf" srcId="{8298B88C-7121-4BE4-8F25-8D1A846160F9}" destId="{B372B5CD-E273-4D70-A911-E619EDAF7C41}" srcOrd="14" destOrd="0" presId="urn:microsoft.com/office/officeart/2005/8/layout/gear1"/>
    <dgm:cxn modelId="{B9C20134-7D59-44C3-90EC-CEF0E1AF9E45}" type="presParOf" srcId="{8298B88C-7121-4BE4-8F25-8D1A846160F9}" destId="{C4F551F7-4853-4664-B3DE-D43651225E1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D9611-8815-44DD-9D19-458C6D4B3E9A}">
      <dsp:nvSpPr>
        <dsp:cNvPr id="0" name=""/>
        <dsp:cNvSpPr/>
      </dsp:nvSpPr>
      <dsp:spPr>
        <a:xfrm>
          <a:off x="3977250" y="2766294"/>
          <a:ext cx="3381026" cy="3381026"/>
        </a:xfrm>
        <a:prstGeom prst="gear9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Lungs</a:t>
          </a:r>
          <a:endParaRPr lang="en-GB" sz="1800" kern="1200" dirty="0"/>
        </a:p>
      </dsp:txBody>
      <dsp:txXfrm>
        <a:off x="4656987" y="3558283"/>
        <a:ext cx="2021552" cy="1737917"/>
      </dsp:txXfrm>
    </dsp:sp>
    <dsp:sp modelId="{9D5B52C1-902A-4C69-82AC-B1B46713E333}">
      <dsp:nvSpPr>
        <dsp:cNvPr id="0" name=""/>
        <dsp:cNvSpPr/>
      </dsp:nvSpPr>
      <dsp:spPr>
        <a:xfrm>
          <a:off x="3406344" y="5102294"/>
          <a:ext cx="2432750" cy="799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Expired CO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 – VCO</a:t>
          </a:r>
          <a:r>
            <a:rPr lang="en-GB" sz="1600" kern="1200" baseline="-25000" dirty="0" smtClean="0"/>
            <a:t>2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Inspired O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 – VO</a:t>
          </a:r>
          <a:r>
            <a:rPr lang="en-GB" sz="1600" kern="1200" baseline="-25000" dirty="0" smtClean="0"/>
            <a:t>2</a:t>
          </a:r>
          <a:endParaRPr lang="en-GB" sz="1600" kern="1200" baseline="-25000" dirty="0"/>
        </a:p>
      </dsp:txBody>
      <dsp:txXfrm>
        <a:off x="3429749" y="5125699"/>
        <a:ext cx="2385940" cy="752306"/>
      </dsp:txXfrm>
    </dsp:sp>
    <dsp:sp modelId="{C3C47A43-D03C-4DE5-9E5E-A0D677B4F7BA}">
      <dsp:nvSpPr>
        <dsp:cNvPr id="0" name=""/>
        <dsp:cNvSpPr/>
      </dsp:nvSpPr>
      <dsp:spPr>
        <a:xfrm>
          <a:off x="2010107" y="1967142"/>
          <a:ext cx="2458928" cy="2458928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Circulation</a:t>
          </a:r>
          <a:endParaRPr lang="en-GB" sz="1800" kern="1200" dirty="0"/>
        </a:p>
      </dsp:txBody>
      <dsp:txXfrm>
        <a:off x="2629150" y="2589926"/>
        <a:ext cx="1220842" cy="1213360"/>
      </dsp:txXfrm>
    </dsp:sp>
    <dsp:sp modelId="{915CD9B7-456A-43EF-AE8C-11207AB20C1B}">
      <dsp:nvSpPr>
        <dsp:cNvPr id="0" name=""/>
        <dsp:cNvSpPr/>
      </dsp:nvSpPr>
      <dsp:spPr>
        <a:xfrm>
          <a:off x="1594278" y="3802862"/>
          <a:ext cx="1384917" cy="816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flow</a:t>
          </a:r>
          <a:endParaRPr lang="en-GB" sz="14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flow</a:t>
          </a:r>
          <a:endParaRPr lang="en-GB" sz="1600" kern="1200" dirty="0">
            <a:ln/>
          </a:endParaRPr>
        </a:p>
      </dsp:txBody>
      <dsp:txXfrm>
        <a:off x="1618181" y="3826765"/>
        <a:ext cx="1337111" cy="768298"/>
      </dsp:txXfrm>
    </dsp:sp>
    <dsp:sp modelId="{01FB917C-A6E8-46B9-A55F-DAD8ACD53735}">
      <dsp:nvSpPr>
        <dsp:cNvPr id="0" name=""/>
        <dsp:cNvSpPr/>
      </dsp:nvSpPr>
      <dsp:spPr>
        <a:xfrm rot="20700000">
          <a:off x="3387358" y="270733"/>
          <a:ext cx="2409247" cy="2409247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n/>
            </a:rPr>
            <a:t>Muscle</a:t>
          </a:r>
          <a:endParaRPr lang="en-GB" sz="1800" kern="1200" dirty="0">
            <a:ln/>
          </a:endParaRPr>
        </a:p>
      </dsp:txBody>
      <dsp:txXfrm rot="-20700000">
        <a:off x="3915777" y="799151"/>
        <a:ext cx="1352410" cy="1352410"/>
      </dsp:txXfrm>
    </dsp:sp>
    <dsp:sp modelId="{DD2C13E4-0E71-464F-8677-D5C1E8257570}">
      <dsp:nvSpPr>
        <dsp:cNvPr id="0" name=""/>
        <dsp:cNvSpPr/>
      </dsp:nvSpPr>
      <dsp:spPr>
        <a:xfrm>
          <a:off x="5206714" y="1065723"/>
          <a:ext cx="2151562" cy="7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consumption</a:t>
          </a:r>
          <a:endParaRPr lang="en-GB" sz="1600" kern="1200" dirty="0">
            <a:ln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production</a:t>
          </a:r>
          <a:endParaRPr lang="en-GB" sz="1600" kern="1200" dirty="0">
            <a:ln/>
          </a:endParaRPr>
        </a:p>
      </dsp:txBody>
      <dsp:txXfrm>
        <a:off x="5228909" y="1087918"/>
        <a:ext cx="2107172" cy="713403"/>
      </dsp:txXfrm>
    </dsp:sp>
    <dsp:sp modelId="{9FEC912E-5E6A-4A7E-9852-D49403B15F6B}">
      <dsp:nvSpPr>
        <dsp:cNvPr id="0" name=""/>
        <dsp:cNvSpPr/>
      </dsp:nvSpPr>
      <dsp:spPr>
        <a:xfrm>
          <a:off x="3739266" y="2243496"/>
          <a:ext cx="4327713" cy="4327713"/>
        </a:xfrm>
        <a:prstGeom prst="circularArrow">
          <a:avLst>
            <a:gd name="adj1" fmla="val 4688"/>
            <a:gd name="adj2" fmla="val 299029"/>
            <a:gd name="adj3" fmla="val 2549054"/>
            <a:gd name="adj4" fmla="val 1579216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2B5CD-E273-4D70-A911-E619EDAF7C41}">
      <dsp:nvSpPr>
        <dsp:cNvPr id="0" name=""/>
        <dsp:cNvSpPr/>
      </dsp:nvSpPr>
      <dsp:spPr>
        <a:xfrm>
          <a:off x="1574636" y="1414693"/>
          <a:ext cx="3144354" cy="31443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551F7-4853-4664-B3DE-D43651225E13}">
      <dsp:nvSpPr>
        <dsp:cNvPr id="0" name=""/>
        <dsp:cNvSpPr/>
      </dsp:nvSpPr>
      <dsp:spPr>
        <a:xfrm>
          <a:off x="2830074" y="-265364"/>
          <a:ext cx="3390247" cy="33902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D9611-8815-44DD-9D19-458C6D4B3E9A}">
      <dsp:nvSpPr>
        <dsp:cNvPr id="0" name=""/>
        <dsp:cNvSpPr/>
      </dsp:nvSpPr>
      <dsp:spPr>
        <a:xfrm>
          <a:off x="3977250" y="2766294"/>
          <a:ext cx="3381026" cy="3381026"/>
        </a:xfrm>
        <a:prstGeom prst="gear9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Lungs</a:t>
          </a:r>
          <a:endParaRPr lang="en-GB" sz="1800" kern="1200" dirty="0"/>
        </a:p>
      </dsp:txBody>
      <dsp:txXfrm>
        <a:off x="4656987" y="3558283"/>
        <a:ext cx="2021552" cy="1737917"/>
      </dsp:txXfrm>
    </dsp:sp>
    <dsp:sp modelId="{9D5B52C1-902A-4C69-82AC-B1B46713E333}">
      <dsp:nvSpPr>
        <dsp:cNvPr id="0" name=""/>
        <dsp:cNvSpPr/>
      </dsp:nvSpPr>
      <dsp:spPr>
        <a:xfrm>
          <a:off x="3406344" y="5315073"/>
          <a:ext cx="2432750" cy="373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Expired CO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 – VCO</a:t>
          </a:r>
          <a:r>
            <a:rPr lang="en-GB" sz="1600" kern="1200" baseline="-25000" dirty="0" smtClean="0"/>
            <a:t>2</a:t>
          </a:r>
          <a:endParaRPr lang="en-GB" sz="1600" kern="1200" dirty="0"/>
        </a:p>
      </dsp:txBody>
      <dsp:txXfrm>
        <a:off x="3417285" y="5326014"/>
        <a:ext cx="2410868" cy="351676"/>
      </dsp:txXfrm>
    </dsp:sp>
    <dsp:sp modelId="{C3C47A43-D03C-4DE5-9E5E-A0D677B4F7BA}">
      <dsp:nvSpPr>
        <dsp:cNvPr id="0" name=""/>
        <dsp:cNvSpPr/>
      </dsp:nvSpPr>
      <dsp:spPr>
        <a:xfrm>
          <a:off x="2010107" y="1967142"/>
          <a:ext cx="2458928" cy="2458928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Circulation</a:t>
          </a:r>
          <a:endParaRPr lang="en-GB" sz="1800" kern="1200" dirty="0"/>
        </a:p>
      </dsp:txBody>
      <dsp:txXfrm>
        <a:off x="2629150" y="2589926"/>
        <a:ext cx="1220842" cy="1213360"/>
      </dsp:txXfrm>
    </dsp:sp>
    <dsp:sp modelId="{915CD9B7-456A-43EF-AE8C-11207AB20C1B}">
      <dsp:nvSpPr>
        <dsp:cNvPr id="0" name=""/>
        <dsp:cNvSpPr/>
      </dsp:nvSpPr>
      <dsp:spPr>
        <a:xfrm>
          <a:off x="1594278" y="4029338"/>
          <a:ext cx="1384917" cy="36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flow</a:t>
          </a:r>
          <a:endParaRPr lang="en-GB" sz="1400" kern="1200" dirty="0" smtClean="0"/>
        </a:p>
      </dsp:txBody>
      <dsp:txXfrm>
        <a:off x="1604914" y="4039974"/>
        <a:ext cx="1363645" cy="341881"/>
      </dsp:txXfrm>
    </dsp:sp>
    <dsp:sp modelId="{01FB917C-A6E8-46B9-A55F-DAD8ACD53735}">
      <dsp:nvSpPr>
        <dsp:cNvPr id="0" name=""/>
        <dsp:cNvSpPr/>
      </dsp:nvSpPr>
      <dsp:spPr>
        <a:xfrm rot="20700000">
          <a:off x="3387358" y="270733"/>
          <a:ext cx="2409247" cy="2409247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n/>
            </a:rPr>
            <a:t>Muscle</a:t>
          </a:r>
          <a:endParaRPr lang="en-GB" sz="1800" kern="1200" dirty="0">
            <a:ln/>
          </a:endParaRPr>
        </a:p>
      </dsp:txBody>
      <dsp:txXfrm rot="-20700000">
        <a:off x="3915777" y="799151"/>
        <a:ext cx="1352410" cy="1352410"/>
      </dsp:txXfrm>
    </dsp:sp>
    <dsp:sp modelId="{DD2C13E4-0E71-464F-8677-D5C1E8257570}">
      <dsp:nvSpPr>
        <dsp:cNvPr id="0" name=""/>
        <dsp:cNvSpPr/>
      </dsp:nvSpPr>
      <dsp:spPr>
        <a:xfrm>
          <a:off x="5364187" y="1233055"/>
          <a:ext cx="1836616" cy="42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production</a:t>
          </a:r>
          <a:endParaRPr lang="en-GB" sz="1600" kern="1200" dirty="0">
            <a:ln/>
          </a:endParaRPr>
        </a:p>
      </dsp:txBody>
      <dsp:txXfrm>
        <a:off x="5376580" y="1245448"/>
        <a:ext cx="1811830" cy="398344"/>
      </dsp:txXfrm>
    </dsp:sp>
    <dsp:sp modelId="{9FEC912E-5E6A-4A7E-9852-D49403B15F6B}">
      <dsp:nvSpPr>
        <dsp:cNvPr id="0" name=""/>
        <dsp:cNvSpPr/>
      </dsp:nvSpPr>
      <dsp:spPr>
        <a:xfrm>
          <a:off x="3739266" y="2243496"/>
          <a:ext cx="4327713" cy="4327713"/>
        </a:xfrm>
        <a:prstGeom prst="circularArrow">
          <a:avLst>
            <a:gd name="adj1" fmla="val 4688"/>
            <a:gd name="adj2" fmla="val 299029"/>
            <a:gd name="adj3" fmla="val 2549054"/>
            <a:gd name="adj4" fmla="val 1579216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2B5CD-E273-4D70-A911-E619EDAF7C41}">
      <dsp:nvSpPr>
        <dsp:cNvPr id="0" name=""/>
        <dsp:cNvSpPr/>
      </dsp:nvSpPr>
      <dsp:spPr>
        <a:xfrm>
          <a:off x="1574636" y="1414693"/>
          <a:ext cx="3144354" cy="31443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551F7-4853-4664-B3DE-D43651225E13}">
      <dsp:nvSpPr>
        <dsp:cNvPr id="0" name=""/>
        <dsp:cNvSpPr/>
      </dsp:nvSpPr>
      <dsp:spPr>
        <a:xfrm>
          <a:off x="2830074" y="-265364"/>
          <a:ext cx="3390247" cy="33902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2061FA2-7DA8-42AA-885A-A34968671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7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1A32A-B532-4E67-9BF0-E0C720EB6AE7}" type="datetimeFigureOut">
              <a:rPr lang="en-US" smtClean="0"/>
              <a:pPr/>
              <a:t>11/27/2012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B4195-0F22-4584-8C9A-9F26E33CD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CCB00-F59D-4DED-AD45-49BF9C7DB249}" type="slidenum">
              <a:rPr lang="en-GB"/>
              <a:pPr/>
              <a:t>11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0CA5-DE55-4F4D-9CD5-177DCEBCD3C8}" type="slidenum">
              <a:rPr lang="en-GB"/>
              <a:pPr/>
              <a:t>15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34A47-85DF-4B38-B152-1898E2983F89}" type="slidenum">
              <a:rPr lang="en-GB"/>
              <a:pPr/>
              <a:t>16</a:t>
            </a:fld>
            <a:endParaRPr lang="en-GB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23AB2-99DA-4166-B547-EB89C2608924}" type="slidenum">
              <a:rPr lang="en-GB"/>
              <a:pPr/>
              <a:t>17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DFEB-1D79-4D39-A909-79B890D10EB2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DFEB-1D79-4D39-A909-79B890D10EB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71F99-975F-4473-A383-979069714ECD}" type="slidenum">
              <a:rPr lang="en-GB"/>
              <a:pPr/>
              <a:t>30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23AB2-99DA-4166-B547-EB89C2608924}" type="slidenum">
              <a:rPr lang="en-GB"/>
              <a:pPr/>
              <a:t>9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15875"/>
            <a:ext cx="92344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357688" y="9858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3E08FA-137E-448F-9D17-0A7AAA4135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2601-EEAE-4D93-AA12-84F561F5D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B72A-47DF-4A88-B919-B69A7701B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667F-93F8-4F7A-A039-3240D69B7D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3EA1-A770-4731-9308-3F7105269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27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600200"/>
            <a:ext cx="40227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C3F22-4F97-4570-84F0-3F9F32DF66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4415-4B4A-4C2E-A043-7ED7B5F0C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7312-CD46-4D45-BFC3-4FC3D8B161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5B05-3202-4231-B02A-5B2BF654B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14C4-736F-446E-9D3E-5B5695F34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1EE5-DA40-44C7-9FD2-D827D66F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4288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78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494BD3E-E0BF-4C66-80F4-75C049587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357688" y="9858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78896" y="2171868"/>
            <a:ext cx="6986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6000" dirty="0" smtClean="0">
                <a:latin typeface="Arial" pitchFamily="34" charset="0"/>
                <a:cs typeface="Arial" pitchFamily="34" charset="0"/>
              </a:rPr>
              <a:t>Exercise physiology</a:t>
            </a:r>
            <a:endParaRPr lang="en-GB" alt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-15875"/>
            <a:ext cx="92344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684588" y="990600"/>
            <a:ext cx="1611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dirty="0">
                <a:solidFill>
                  <a:schemeClr val="accent2"/>
                </a:solidFill>
                <a:latin typeface="Comic Sans MS" pitchFamily="66" charset="0"/>
              </a:rPr>
              <a:t>Lecture </a:t>
            </a:r>
            <a:r>
              <a:rPr lang="en-GB" altLang="en-US" dirty="0" smtClean="0">
                <a:solidFill>
                  <a:schemeClr val="accent2"/>
                </a:solidFill>
                <a:latin typeface="Comic Sans MS" pitchFamily="66" charset="0"/>
              </a:rPr>
              <a:t>3-20</a:t>
            </a:r>
            <a:endParaRPr lang="en-GB" altLang="en-US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endParaRPr lang="en-GB" altLang="en-U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30275" y="4191000"/>
            <a:ext cx="66786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3200" dirty="0" smtClean="0">
                <a:latin typeface="Arial" pitchFamily="34" charset="0"/>
                <a:cs typeface="Arial" pitchFamily="34" charset="0"/>
              </a:rPr>
              <a:t>Dr Luke Howard</a:t>
            </a:r>
          </a:p>
          <a:p>
            <a:pPr algn="ctr"/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Consultant Physician, Hammersmith Hospital, ICHNT</a:t>
            </a:r>
          </a:p>
          <a:p>
            <a:pPr algn="ctr"/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Honorary Senior Lecturer, National Heart &amp; Lung Institute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altLang="en-US" sz="2000" dirty="0" err="1" smtClean="0">
                <a:latin typeface="Arial" pitchFamily="34" charset="0"/>
                <a:cs typeface="Arial" pitchFamily="34" charset="0"/>
              </a:rPr>
              <a:t>l.howard@imperial.ac.uk</a:t>
            </a:r>
            <a:endParaRPr lang="en-GB" alt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2400" dirty="0">
              <a:latin typeface="Comic Sans MS" pitchFamily="66" charset="0"/>
            </a:endParaRPr>
          </a:p>
          <a:p>
            <a:pPr algn="ctr"/>
            <a:endParaRPr lang="en-GB" alt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http://people.eku.edu/ritchisong/301images/800px-CellRespi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85" y="1005465"/>
            <a:ext cx="7620000" cy="539115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5541818" y="1330036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+ 6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+37 ATP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5636" y="1330037"/>
            <a:ext cx="3879273" cy="162098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→ 3 ATP + 2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+ 2 Lactate</a:t>
            </a:r>
            <a:r>
              <a:rPr lang="en-GB" baseline="30000" dirty="0" smtClean="0">
                <a:cs typeface="Arial"/>
              </a:rPr>
              <a:t>-</a:t>
            </a:r>
          </a:p>
          <a:p>
            <a:pPr algn="ctr"/>
            <a:endParaRPr lang="en-GB" baseline="30000" dirty="0" smtClean="0">
              <a:cs typeface="Arial"/>
            </a:endParaRPr>
          </a:p>
          <a:p>
            <a:pPr algn="ctr"/>
            <a:r>
              <a:rPr lang="en-GB" dirty="0" smtClean="0">
                <a:cs typeface="Arial"/>
              </a:rPr>
              <a:t>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HCO</a:t>
            </a:r>
            <a:r>
              <a:rPr lang="en-GB" baseline="-25000" dirty="0" smtClean="0">
                <a:cs typeface="Arial"/>
              </a:rPr>
              <a:t>3</a:t>
            </a:r>
            <a:r>
              <a:rPr lang="en-GB" baseline="30000" dirty="0" smtClean="0">
                <a:cs typeface="Arial"/>
              </a:rPr>
              <a:t>-</a:t>
            </a:r>
            <a:r>
              <a:rPr lang="en-GB" dirty="0" smtClean="0">
                <a:cs typeface="Arial"/>
              </a:rPr>
              <a:t> → 2 CO</a:t>
            </a:r>
            <a:r>
              <a:rPr lang="en-GB" baseline="-25000" dirty="0" smtClean="0">
                <a:cs typeface="Arial"/>
              </a:rPr>
              <a:t>2</a:t>
            </a:r>
            <a:endParaRPr lang="en-GB" baseline="-25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541813" y="2743241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</a:t>
            </a:r>
            <a:r>
              <a:rPr lang="en-GB" dirty="0" err="1" smtClean="0"/>
              <a:t>palmitate</a:t>
            </a:r>
            <a:r>
              <a:rPr lang="en-GB" dirty="0" smtClean="0"/>
              <a:t> </a:t>
            </a:r>
            <a:r>
              <a:rPr lang="en-GB" dirty="0" smtClean="0">
                <a:cs typeface="Arial"/>
              </a:rPr>
              <a:t>+ 23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16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+129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buff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6088062"/>
          </a:xfrm>
          <a:prstGeom prst="rect">
            <a:avLst/>
          </a:prstGeom>
          <a:noFill/>
        </p:spPr>
      </p:pic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2843213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622675" y="6381750"/>
            <a:ext cx="1812925" cy="31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Whipp - unpublished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http://people.eku.edu/ritchisong/301images/800px-CellRespi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85" y="1005465"/>
            <a:ext cx="7620000" cy="539115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5541818" y="1330036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+ 6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+37 ATP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5636" y="1330037"/>
            <a:ext cx="3879273" cy="162098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→ 3 ATP + 2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+ 2 Lactate</a:t>
            </a:r>
            <a:r>
              <a:rPr lang="en-GB" baseline="30000" dirty="0" smtClean="0">
                <a:cs typeface="Arial"/>
              </a:rPr>
              <a:t>-</a:t>
            </a:r>
          </a:p>
          <a:p>
            <a:pPr algn="ctr"/>
            <a:endParaRPr lang="en-GB" baseline="30000" dirty="0" smtClean="0">
              <a:cs typeface="Arial"/>
            </a:endParaRPr>
          </a:p>
          <a:p>
            <a:pPr algn="ctr"/>
            <a:r>
              <a:rPr lang="en-GB" dirty="0" smtClean="0">
                <a:cs typeface="Arial"/>
              </a:rPr>
              <a:t>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HCO</a:t>
            </a:r>
            <a:r>
              <a:rPr lang="en-GB" baseline="-25000" dirty="0" smtClean="0">
                <a:cs typeface="Arial"/>
              </a:rPr>
              <a:t>3</a:t>
            </a:r>
            <a:r>
              <a:rPr lang="en-GB" baseline="30000" dirty="0" smtClean="0">
                <a:cs typeface="Arial"/>
              </a:rPr>
              <a:t>-</a:t>
            </a:r>
            <a:r>
              <a:rPr lang="en-GB" dirty="0" smtClean="0">
                <a:cs typeface="Arial"/>
              </a:rPr>
              <a:t> → 2 CO</a:t>
            </a:r>
            <a:r>
              <a:rPr lang="en-GB" baseline="-25000" dirty="0" smtClean="0">
                <a:cs typeface="Arial"/>
              </a:rPr>
              <a:t>2</a:t>
            </a:r>
            <a:endParaRPr lang="en-GB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221673" y="4100945"/>
            <a:ext cx="8700654" cy="22028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incremental work: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Aerobic metabolism more efficient and produces less CO2 per ATP generated</a:t>
            </a:r>
          </a:p>
          <a:p>
            <a:pPr algn="ctr"/>
            <a:endParaRPr lang="en-GB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5541813" y="2743241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</a:t>
            </a:r>
            <a:r>
              <a:rPr lang="en-GB" dirty="0" err="1" smtClean="0"/>
              <a:t>palmitate</a:t>
            </a:r>
            <a:r>
              <a:rPr lang="en-GB" dirty="0" smtClean="0"/>
              <a:t> </a:t>
            </a:r>
            <a:r>
              <a:rPr lang="en-GB" dirty="0" smtClean="0">
                <a:cs typeface="Arial"/>
              </a:rPr>
              <a:t>+ 23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16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+129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http://people.eku.edu/ritchisong/301images/800px-CellRespi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85" y="1005465"/>
            <a:ext cx="7620000" cy="539115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5541818" y="1330036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+ 6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+37 ATP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5636" y="1330037"/>
            <a:ext cx="3879273" cy="162098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→ 3 ATP + 2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+ 2 Lactate</a:t>
            </a:r>
            <a:r>
              <a:rPr lang="en-GB" baseline="30000" dirty="0" smtClean="0">
                <a:cs typeface="Arial"/>
              </a:rPr>
              <a:t>-</a:t>
            </a:r>
          </a:p>
          <a:p>
            <a:pPr algn="ctr"/>
            <a:endParaRPr lang="en-GB" baseline="30000" dirty="0" smtClean="0">
              <a:cs typeface="Arial"/>
            </a:endParaRPr>
          </a:p>
          <a:p>
            <a:pPr algn="ctr"/>
            <a:r>
              <a:rPr lang="en-GB" dirty="0" smtClean="0">
                <a:cs typeface="Arial"/>
              </a:rPr>
              <a:t>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HCO</a:t>
            </a:r>
            <a:r>
              <a:rPr lang="en-GB" baseline="-25000" dirty="0" smtClean="0">
                <a:cs typeface="Arial"/>
              </a:rPr>
              <a:t>3</a:t>
            </a:r>
            <a:r>
              <a:rPr lang="en-GB" baseline="30000" dirty="0" smtClean="0">
                <a:cs typeface="Arial"/>
              </a:rPr>
              <a:t>-</a:t>
            </a:r>
            <a:r>
              <a:rPr lang="en-GB" dirty="0" smtClean="0">
                <a:cs typeface="Arial"/>
              </a:rPr>
              <a:t> → 2 CO</a:t>
            </a:r>
            <a:r>
              <a:rPr lang="en-GB" baseline="-25000" dirty="0" smtClean="0">
                <a:cs typeface="Arial"/>
              </a:rPr>
              <a:t>2</a:t>
            </a:r>
            <a:endParaRPr lang="en-GB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221673" y="4100945"/>
            <a:ext cx="8700654" cy="22028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starved and metabolising fatty acids: RQ </a:t>
            </a:r>
            <a:r>
              <a:rPr lang="en-GB" dirty="0" smtClean="0">
                <a:cs typeface="Arial"/>
              </a:rPr>
              <a:t>≈ RER = VCO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/VO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≈ 0.7</a:t>
            </a:r>
            <a:endParaRPr lang="en-GB" baseline="-25000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When metabolising glycogen alone: RQ ≈ RER = VCO</a:t>
            </a:r>
            <a:r>
              <a:rPr lang="en-GB" baseline="-25000" dirty="0" smtClean="0"/>
              <a:t>2</a:t>
            </a:r>
            <a:r>
              <a:rPr lang="en-GB" dirty="0" smtClean="0"/>
              <a:t>/VO</a:t>
            </a:r>
            <a:r>
              <a:rPr lang="en-GB" baseline="-25000" dirty="0" smtClean="0"/>
              <a:t>2</a:t>
            </a:r>
            <a:r>
              <a:rPr lang="en-GB" dirty="0" smtClean="0"/>
              <a:t> ≈ 1.0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When RQ or RER &gt; 1 then anaerobic threshold has been surpassed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541813" y="2743241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</a:t>
            </a:r>
            <a:r>
              <a:rPr lang="en-GB" dirty="0" err="1" smtClean="0"/>
              <a:t>palmitate</a:t>
            </a:r>
            <a:r>
              <a:rPr lang="en-GB" dirty="0" smtClean="0"/>
              <a:t> </a:t>
            </a:r>
            <a:r>
              <a:rPr lang="en-GB" dirty="0" smtClean="0">
                <a:cs typeface="Arial"/>
              </a:rPr>
              <a:t>+ 23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16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+129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http://people.eku.edu/ritchisong/301images/800px-CellRespi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85" y="1005465"/>
            <a:ext cx="7620000" cy="539115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5541818" y="1330036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+ 6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+37 ATP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5636" y="1330037"/>
            <a:ext cx="3879273" cy="162098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glycogen </a:t>
            </a:r>
            <a:r>
              <a:rPr lang="en-GB" dirty="0" smtClean="0">
                <a:cs typeface="Arial"/>
              </a:rPr>
              <a:t>→ 3 ATP + 2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+ 2 Lactate</a:t>
            </a:r>
            <a:r>
              <a:rPr lang="en-GB" baseline="30000" dirty="0" smtClean="0">
                <a:cs typeface="Arial"/>
              </a:rPr>
              <a:t>-</a:t>
            </a:r>
          </a:p>
          <a:p>
            <a:pPr algn="ctr"/>
            <a:endParaRPr lang="en-GB" baseline="30000" dirty="0" smtClean="0">
              <a:cs typeface="Arial"/>
            </a:endParaRPr>
          </a:p>
          <a:p>
            <a:pPr algn="ctr"/>
            <a:r>
              <a:rPr lang="en-GB" dirty="0" smtClean="0">
                <a:cs typeface="Arial"/>
              </a:rPr>
              <a:t>2 H</a:t>
            </a:r>
            <a:r>
              <a:rPr lang="en-GB" baseline="30000" dirty="0" smtClean="0">
                <a:cs typeface="Arial"/>
              </a:rPr>
              <a:t>+</a:t>
            </a:r>
            <a:r>
              <a:rPr lang="en-GB" dirty="0" smtClean="0">
                <a:cs typeface="Arial"/>
              </a:rPr>
              <a:t> + HCO</a:t>
            </a:r>
            <a:r>
              <a:rPr lang="en-GB" baseline="-25000" dirty="0" smtClean="0">
                <a:cs typeface="Arial"/>
              </a:rPr>
              <a:t>3</a:t>
            </a:r>
            <a:r>
              <a:rPr lang="en-GB" baseline="30000" dirty="0" smtClean="0">
                <a:cs typeface="Arial"/>
              </a:rPr>
              <a:t>-</a:t>
            </a:r>
            <a:r>
              <a:rPr lang="en-GB" dirty="0" smtClean="0">
                <a:cs typeface="Arial"/>
              </a:rPr>
              <a:t> → 2 CO</a:t>
            </a:r>
            <a:r>
              <a:rPr lang="en-GB" baseline="-25000" dirty="0" smtClean="0">
                <a:cs typeface="Arial"/>
              </a:rPr>
              <a:t>2</a:t>
            </a:r>
            <a:endParaRPr lang="en-GB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221673" y="4100945"/>
            <a:ext cx="8700654" cy="22028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incremental work: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Above anaerobic threshold, CO2 production exceeds O2 consumption.  As ventilation is coupled to CO2 production, ventilation rises disproportionately to O2 consumption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541813" y="2743241"/>
            <a:ext cx="2604655" cy="11083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</a:t>
            </a:r>
            <a:r>
              <a:rPr lang="en-GB" dirty="0" err="1" smtClean="0"/>
              <a:t>palmitate</a:t>
            </a:r>
            <a:r>
              <a:rPr lang="en-GB" dirty="0" smtClean="0"/>
              <a:t> </a:t>
            </a:r>
            <a:r>
              <a:rPr lang="en-GB" dirty="0" smtClean="0">
                <a:cs typeface="Arial"/>
              </a:rPr>
              <a:t>+ 23 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→ 16 CO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+129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amp-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4175"/>
            <a:ext cx="8915400" cy="5935663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622675" y="6381750"/>
            <a:ext cx="1812925" cy="31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Whipp - unpublished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4145" y="4959927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=VCO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/VO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endParaRPr lang="en-GB" baseline="-25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VEVCO2-VCO2-LACTATE-SLOPE-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315913"/>
            <a:ext cx="4464050" cy="6705601"/>
          </a:xfrm>
          <a:prstGeom prst="rect">
            <a:avLst/>
          </a:prstGeom>
          <a:noFill/>
        </p:spPr>
      </p:pic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2339975" y="0"/>
            <a:ext cx="3887788" cy="24209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47675" y="6307138"/>
            <a:ext cx="1631950" cy="31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Henson et al 1989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820150" cy="1143000"/>
          </a:xfrm>
        </p:spPr>
        <p:txBody>
          <a:bodyPr/>
          <a:lstStyle/>
          <a:p>
            <a:r>
              <a:rPr lang="en-GB" sz="4000" b="1" i="1" u="sng">
                <a:solidFill>
                  <a:srgbClr val="FFFF00"/>
                </a:solidFill>
              </a:rPr>
              <a:t>Sources of CO</a:t>
            </a:r>
            <a:r>
              <a:rPr lang="en-GB" sz="3200" b="1" i="1" u="sng">
                <a:solidFill>
                  <a:srgbClr val="FFFF00"/>
                </a:solidFill>
              </a:rPr>
              <a:t>2</a:t>
            </a:r>
            <a:r>
              <a:rPr lang="en-GB" sz="4000" b="1" i="1" u="sng">
                <a:solidFill>
                  <a:srgbClr val="FFFF00"/>
                </a:solidFill>
              </a:rPr>
              <a:t> Output during Exercise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2420938"/>
            <a:ext cx="79216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1) Aerobic substrate catabolism</a:t>
            </a:r>
          </a:p>
          <a:p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2) Bicarbonate </a:t>
            </a:r>
            <a:r>
              <a:rPr lang="en-GB" i="1" dirty="0" smtClean="0">
                <a:solidFill>
                  <a:srgbClr val="FFFF00"/>
                </a:solidFill>
              </a:rPr>
              <a:t>buffering from H+ produced alongside lactate:</a:t>
            </a: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800" i="1" dirty="0">
                <a:solidFill>
                  <a:srgbClr val="FFFF00"/>
                </a:solidFill>
              </a:rPr>
              <a:t>    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3) Pulmonary </a:t>
            </a:r>
            <a:r>
              <a:rPr lang="en-GB" i="1" dirty="0" smtClean="0">
                <a:solidFill>
                  <a:srgbClr val="FFFF00"/>
                </a:solidFill>
              </a:rPr>
              <a:t>hyperventilation due to acidosis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22675" y="6381750"/>
            <a:ext cx="1812925" cy="31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Whipp - unpublished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f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763688" y="404664"/>
            <a:ext cx="5708493" cy="603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4078533" y="5775109"/>
            <a:ext cx="1789611" cy="174171"/>
          </a:xfrm>
          <a:custGeom>
            <a:avLst/>
            <a:gdLst>
              <a:gd name="connsiteX0" fmla="*/ 0 w 1789611"/>
              <a:gd name="connsiteY0" fmla="*/ 17417 h 174171"/>
              <a:gd name="connsiteX1" fmla="*/ 156754 w 1789611"/>
              <a:gd name="connsiteY1" fmla="*/ 4354 h 174171"/>
              <a:gd name="connsiteX2" fmla="*/ 431074 w 1789611"/>
              <a:gd name="connsiteY2" fmla="*/ 4354 h 174171"/>
              <a:gd name="connsiteX3" fmla="*/ 692331 w 1789611"/>
              <a:gd name="connsiteY3" fmla="*/ 30480 h 174171"/>
              <a:gd name="connsiteX4" fmla="*/ 940525 w 1789611"/>
              <a:gd name="connsiteY4" fmla="*/ 30480 h 174171"/>
              <a:gd name="connsiteX5" fmla="*/ 1123405 w 1789611"/>
              <a:gd name="connsiteY5" fmla="*/ 56606 h 174171"/>
              <a:gd name="connsiteX6" fmla="*/ 1332411 w 1789611"/>
              <a:gd name="connsiteY6" fmla="*/ 43543 h 174171"/>
              <a:gd name="connsiteX7" fmla="*/ 1502228 w 1789611"/>
              <a:gd name="connsiteY7" fmla="*/ 69669 h 174171"/>
              <a:gd name="connsiteX8" fmla="*/ 1580605 w 1789611"/>
              <a:gd name="connsiteY8" fmla="*/ 95794 h 174171"/>
              <a:gd name="connsiteX9" fmla="*/ 1711234 w 1789611"/>
              <a:gd name="connsiteY9" fmla="*/ 95794 h 174171"/>
              <a:gd name="connsiteX10" fmla="*/ 1789611 w 1789611"/>
              <a:gd name="connsiteY10" fmla="*/ 174171 h 174171"/>
              <a:gd name="connsiteX11" fmla="*/ 1789611 w 1789611"/>
              <a:gd name="connsiteY11" fmla="*/ 174171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9611" h="174171">
                <a:moveTo>
                  <a:pt x="0" y="17417"/>
                </a:moveTo>
                <a:cubicBezTo>
                  <a:pt x="42454" y="11974"/>
                  <a:pt x="84908" y="6531"/>
                  <a:pt x="156754" y="4354"/>
                </a:cubicBezTo>
                <a:cubicBezTo>
                  <a:pt x="228600" y="2177"/>
                  <a:pt x="341811" y="0"/>
                  <a:pt x="431074" y="4354"/>
                </a:cubicBezTo>
                <a:cubicBezTo>
                  <a:pt x="520337" y="8708"/>
                  <a:pt x="607423" y="26126"/>
                  <a:pt x="692331" y="30480"/>
                </a:cubicBezTo>
                <a:cubicBezTo>
                  <a:pt x="777239" y="34834"/>
                  <a:pt x="868679" y="26126"/>
                  <a:pt x="940525" y="30480"/>
                </a:cubicBezTo>
                <a:cubicBezTo>
                  <a:pt x="1012371" y="34834"/>
                  <a:pt x="1058091" y="54429"/>
                  <a:pt x="1123405" y="56606"/>
                </a:cubicBezTo>
                <a:cubicBezTo>
                  <a:pt x="1188719" y="58783"/>
                  <a:pt x="1269274" y="41366"/>
                  <a:pt x="1332411" y="43543"/>
                </a:cubicBezTo>
                <a:cubicBezTo>
                  <a:pt x="1395548" y="45720"/>
                  <a:pt x="1460862" y="60961"/>
                  <a:pt x="1502228" y="69669"/>
                </a:cubicBezTo>
                <a:cubicBezTo>
                  <a:pt x="1543594" y="78378"/>
                  <a:pt x="1545771" y="91440"/>
                  <a:pt x="1580605" y="95794"/>
                </a:cubicBezTo>
                <a:cubicBezTo>
                  <a:pt x="1615439" y="100148"/>
                  <a:pt x="1676400" y="82731"/>
                  <a:pt x="1711234" y="95794"/>
                </a:cubicBezTo>
                <a:cubicBezTo>
                  <a:pt x="1746068" y="108857"/>
                  <a:pt x="1789611" y="174171"/>
                  <a:pt x="1789611" y="174171"/>
                </a:cubicBezTo>
                <a:lnTo>
                  <a:pt x="1789611" y="17417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Changing metabolic substrates in exercise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Practical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64575" y="6575425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9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260648"/>
          <a:ext cx="8569233" cy="61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>
                                            <p:graphicEl>
                                              <a:dgm id="{FC8D9611-8815-44DD-9D19-458C6D4B3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graphicEl>
                                              <a:dgm id="{C3C47A43-D03C-4DE5-9E5E-A0D677B4F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">
                                            <p:graphicEl>
                                              <a:dgm id="{01FB917C-A6E8-46B9-A55F-DAD8ACD5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CarDiopulmonary</a:t>
            </a:r>
            <a:r>
              <a:rPr lang="en-GB" dirty="0" smtClean="0">
                <a:solidFill>
                  <a:schemeClr val="tx1"/>
                </a:solidFill>
              </a:rPr>
              <a:t> response to exercise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13510" y="710679"/>
          <a:ext cx="8569233" cy="61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13510" y="710679"/>
          <a:ext cx="8569233" cy="61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ine Callout 2 (Border and Accent Bar) 7"/>
          <p:cNvSpPr/>
          <p:nvPr/>
        </p:nvSpPr>
        <p:spPr>
          <a:xfrm>
            <a:off x="571472" y="357166"/>
            <a:ext cx="3357586" cy="1928826"/>
          </a:xfrm>
          <a:prstGeom prst="accentBorderCallout2">
            <a:avLst>
              <a:gd name="adj1" fmla="val 30449"/>
              <a:gd name="adj2" fmla="val 107933"/>
              <a:gd name="adj3" fmla="val 23567"/>
              <a:gd name="adj4" fmla="val 137999"/>
              <a:gd name="adj5" fmla="val 68228"/>
              <a:gd name="adj6" fmla="val 17413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Muscle bulk</a:t>
            </a:r>
          </a:p>
          <a:p>
            <a:pPr algn="ctr"/>
            <a:r>
              <a:rPr lang="en-GB" sz="2000" dirty="0" smtClean="0"/>
              <a:t>Effort &amp; neuromuscular coupling</a:t>
            </a:r>
          </a:p>
          <a:p>
            <a:pPr algn="ctr"/>
            <a:r>
              <a:rPr lang="en-GB" sz="2000" dirty="0" smtClean="0"/>
              <a:t>Capillary &amp; mitochondrial density</a:t>
            </a:r>
            <a:endParaRPr lang="en-GB" sz="2000" dirty="0"/>
          </a:p>
        </p:txBody>
      </p:sp>
      <p:sp>
        <p:nvSpPr>
          <p:cNvPr id="9" name="Line Callout 2 (Border and Accent Bar) 8"/>
          <p:cNvSpPr/>
          <p:nvPr/>
        </p:nvSpPr>
        <p:spPr>
          <a:xfrm>
            <a:off x="5286380" y="2071678"/>
            <a:ext cx="3571868" cy="1928826"/>
          </a:xfrm>
          <a:prstGeom prst="accentBorderCallout2">
            <a:avLst>
              <a:gd name="adj1" fmla="val 44671"/>
              <a:gd name="adj2" fmla="val -8265"/>
              <a:gd name="adj3" fmla="val 28308"/>
              <a:gd name="adj4" fmla="val -31758"/>
              <a:gd name="adj5" fmla="val 50055"/>
              <a:gd name="adj6" fmla="val -460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Cardiac output = Stroke vol. x HR</a:t>
            </a:r>
          </a:p>
          <a:p>
            <a:pPr algn="ctr"/>
            <a:r>
              <a:rPr lang="en-GB" sz="2000" dirty="0" smtClean="0"/>
              <a:t>Haemoglobin</a:t>
            </a:r>
          </a:p>
          <a:p>
            <a:pPr algn="ctr"/>
            <a:r>
              <a:rPr lang="en-GB" sz="2000" dirty="0" smtClean="0"/>
              <a:t>Oxygen saturation</a:t>
            </a:r>
            <a:endParaRPr lang="en-GB" sz="2000" dirty="0"/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214282" y="3714752"/>
            <a:ext cx="3357586" cy="1928826"/>
          </a:xfrm>
          <a:prstGeom prst="accentBorderCallout2">
            <a:avLst>
              <a:gd name="adj1" fmla="val 30449"/>
              <a:gd name="adj2" fmla="val 107933"/>
              <a:gd name="adj3" fmla="val 23567"/>
              <a:gd name="adj4" fmla="val 137999"/>
              <a:gd name="adj5" fmla="val 68228"/>
              <a:gd name="adj6" fmla="val 17413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V/Q matching</a:t>
            </a:r>
          </a:p>
          <a:p>
            <a:pPr algn="ctr"/>
            <a:r>
              <a:rPr lang="en-GB" sz="2000" dirty="0" smtClean="0"/>
              <a:t>FEV</a:t>
            </a:r>
            <a:r>
              <a:rPr lang="en-GB" sz="2000" baseline="-25000" dirty="0" smtClean="0"/>
              <a:t>1</a:t>
            </a:r>
          </a:p>
          <a:p>
            <a:pPr algn="ctr"/>
            <a:r>
              <a:rPr lang="en-GB" sz="2000" dirty="0" smtClean="0"/>
              <a:t>Respiratory muscle function</a:t>
            </a:r>
          </a:p>
          <a:p>
            <a:pPr algn="ctr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C13E4-0E71-464F-8677-D5C1E825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FB917C-A6E8-46B9-A55F-DAD8ACD5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72B5CD-E273-4D70-A911-E619EDAF7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B372B5CD-E273-4D70-A911-E619EDAF7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5CD9B7-456A-43EF-AE8C-11207AB20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915CD9B7-456A-43EF-AE8C-11207AB20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C47A43-D03C-4DE5-9E5E-A0D677B4F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C3C47A43-D03C-4DE5-9E5E-A0D677B4F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EC912E-5E6A-4A7E-9852-D49403B15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9FEC912E-5E6A-4A7E-9852-D49403B15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5B52C1-902A-4C69-82AC-B1B46713E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9D5B52C1-902A-4C69-82AC-B1B46713E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8D9611-8815-44DD-9D19-458C6D4B3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FC8D9611-8815-44DD-9D19-458C6D4B3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F551F7-4853-4664-B3DE-D43651225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C4F551F7-4853-4664-B3DE-D43651225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 rev="1"/>
        </p:bldSub>
      </p:bldGraphic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6641" t="29328" r="6279" b="6688"/>
          <a:stretch>
            <a:fillRect/>
          </a:stretch>
        </p:blipFill>
        <p:spPr bwMode="auto">
          <a:xfrm>
            <a:off x="1295636" y="240228"/>
            <a:ext cx="6552728" cy="635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2951018" y="928255"/>
            <a:ext cx="1274618" cy="692727"/>
          </a:xfrm>
          <a:custGeom>
            <a:avLst/>
            <a:gdLst>
              <a:gd name="connsiteX0" fmla="*/ 0 w 1274618"/>
              <a:gd name="connsiteY0" fmla="*/ 692727 h 692727"/>
              <a:gd name="connsiteX1" fmla="*/ 235527 w 1274618"/>
              <a:gd name="connsiteY1" fmla="*/ 554181 h 692727"/>
              <a:gd name="connsiteX2" fmla="*/ 540327 w 1274618"/>
              <a:gd name="connsiteY2" fmla="*/ 332509 h 692727"/>
              <a:gd name="connsiteX3" fmla="*/ 734291 w 1274618"/>
              <a:gd name="connsiteY3" fmla="*/ 166254 h 692727"/>
              <a:gd name="connsiteX4" fmla="*/ 942109 w 1274618"/>
              <a:gd name="connsiteY4" fmla="*/ 83127 h 692727"/>
              <a:gd name="connsiteX5" fmla="*/ 1094509 w 1274618"/>
              <a:gd name="connsiteY5" fmla="*/ 13854 h 692727"/>
              <a:gd name="connsiteX6" fmla="*/ 1274618 w 1274618"/>
              <a:gd name="connsiteY6" fmla="*/ 0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18" h="692727">
                <a:moveTo>
                  <a:pt x="0" y="692727"/>
                </a:moveTo>
                <a:cubicBezTo>
                  <a:pt x="72736" y="653472"/>
                  <a:pt x="145473" y="614217"/>
                  <a:pt x="235527" y="554181"/>
                </a:cubicBezTo>
                <a:cubicBezTo>
                  <a:pt x="325581" y="494145"/>
                  <a:pt x="457200" y="397164"/>
                  <a:pt x="540327" y="332509"/>
                </a:cubicBezTo>
                <a:cubicBezTo>
                  <a:pt x="623454" y="267855"/>
                  <a:pt x="667327" y="207818"/>
                  <a:pt x="734291" y="166254"/>
                </a:cubicBezTo>
                <a:cubicBezTo>
                  <a:pt x="801255" y="124690"/>
                  <a:pt x="882073" y="108527"/>
                  <a:pt x="942109" y="83127"/>
                </a:cubicBezTo>
                <a:cubicBezTo>
                  <a:pt x="1002145" y="57727"/>
                  <a:pt x="1039091" y="27709"/>
                  <a:pt x="1094509" y="13854"/>
                </a:cubicBezTo>
                <a:cubicBezTo>
                  <a:pt x="1149927" y="0"/>
                  <a:pt x="1212272" y="0"/>
                  <a:pt x="127461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791200" y="872836"/>
            <a:ext cx="1260764" cy="886691"/>
          </a:xfrm>
          <a:custGeom>
            <a:avLst/>
            <a:gdLst>
              <a:gd name="connsiteX0" fmla="*/ 0 w 1260764"/>
              <a:gd name="connsiteY0" fmla="*/ 886691 h 886691"/>
              <a:gd name="connsiteX1" fmla="*/ 221673 w 1260764"/>
              <a:gd name="connsiteY1" fmla="*/ 748146 h 886691"/>
              <a:gd name="connsiteX2" fmla="*/ 568036 w 1260764"/>
              <a:gd name="connsiteY2" fmla="*/ 498764 h 886691"/>
              <a:gd name="connsiteX3" fmla="*/ 789709 w 1260764"/>
              <a:gd name="connsiteY3" fmla="*/ 318655 h 886691"/>
              <a:gd name="connsiteX4" fmla="*/ 955964 w 1260764"/>
              <a:gd name="connsiteY4" fmla="*/ 152400 h 886691"/>
              <a:gd name="connsiteX5" fmla="*/ 1136073 w 1260764"/>
              <a:gd name="connsiteY5" fmla="*/ 55419 h 886691"/>
              <a:gd name="connsiteX6" fmla="*/ 1260764 w 1260764"/>
              <a:gd name="connsiteY6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764" h="886691">
                <a:moveTo>
                  <a:pt x="0" y="886691"/>
                </a:moveTo>
                <a:cubicBezTo>
                  <a:pt x="63500" y="849745"/>
                  <a:pt x="127001" y="812800"/>
                  <a:pt x="221673" y="748146"/>
                </a:cubicBezTo>
                <a:cubicBezTo>
                  <a:pt x="316345" y="683492"/>
                  <a:pt x="473363" y="570346"/>
                  <a:pt x="568036" y="498764"/>
                </a:cubicBezTo>
                <a:cubicBezTo>
                  <a:pt x="662709" y="427182"/>
                  <a:pt x="725054" y="376382"/>
                  <a:pt x="789709" y="318655"/>
                </a:cubicBezTo>
                <a:cubicBezTo>
                  <a:pt x="854364" y="260928"/>
                  <a:pt x="898237" y="196273"/>
                  <a:pt x="955964" y="152400"/>
                </a:cubicBezTo>
                <a:cubicBezTo>
                  <a:pt x="1013691" y="108527"/>
                  <a:pt x="1085273" y="80819"/>
                  <a:pt x="1136073" y="55419"/>
                </a:cubicBezTo>
                <a:cubicBezTo>
                  <a:pt x="1186873" y="30019"/>
                  <a:pt x="1223818" y="15009"/>
                  <a:pt x="126076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5772727" y="2907146"/>
            <a:ext cx="1279237" cy="942109"/>
          </a:xfrm>
          <a:custGeom>
            <a:avLst/>
            <a:gdLst>
              <a:gd name="connsiteX0" fmla="*/ 18473 w 1279237"/>
              <a:gd name="connsiteY0" fmla="*/ 930563 h 942109"/>
              <a:gd name="connsiteX1" fmla="*/ 18473 w 1279237"/>
              <a:gd name="connsiteY1" fmla="*/ 875145 h 942109"/>
              <a:gd name="connsiteX2" fmla="*/ 129309 w 1279237"/>
              <a:gd name="connsiteY2" fmla="*/ 528781 h 942109"/>
              <a:gd name="connsiteX3" fmla="*/ 378691 w 1279237"/>
              <a:gd name="connsiteY3" fmla="*/ 168563 h 942109"/>
              <a:gd name="connsiteX4" fmla="*/ 655782 w 1279237"/>
              <a:gd name="connsiteY4" fmla="*/ 30018 h 942109"/>
              <a:gd name="connsiteX5" fmla="*/ 808182 w 1279237"/>
              <a:gd name="connsiteY5" fmla="*/ 16163 h 942109"/>
              <a:gd name="connsiteX6" fmla="*/ 891309 w 1279237"/>
              <a:gd name="connsiteY6" fmla="*/ 126999 h 942109"/>
              <a:gd name="connsiteX7" fmla="*/ 1016000 w 1279237"/>
              <a:gd name="connsiteY7" fmla="*/ 223981 h 942109"/>
              <a:gd name="connsiteX8" fmla="*/ 1209964 w 1279237"/>
              <a:gd name="connsiteY8" fmla="*/ 237836 h 942109"/>
              <a:gd name="connsiteX9" fmla="*/ 1279237 w 1279237"/>
              <a:gd name="connsiteY9" fmla="*/ 307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9237" h="942109">
                <a:moveTo>
                  <a:pt x="18473" y="930563"/>
                </a:moveTo>
                <a:cubicBezTo>
                  <a:pt x="9236" y="936336"/>
                  <a:pt x="0" y="942109"/>
                  <a:pt x="18473" y="875145"/>
                </a:cubicBezTo>
                <a:cubicBezTo>
                  <a:pt x="36946" y="808181"/>
                  <a:pt x="69273" y="646545"/>
                  <a:pt x="129309" y="528781"/>
                </a:cubicBezTo>
                <a:cubicBezTo>
                  <a:pt x="189345" y="411017"/>
                  <a:pt x="290946" y="251690"/>
                  <a:pt x="378691" y="168563"/>
                </a:cubicBezTo>
                <a:cubicBezTo>
                  <a:pt x="466436" y="85436"/>
                  <a:pt x="584200" y="55418"/>
                  <a:pt x="655782" y="30018"/>
                </a:cubicBezTo>
                <a:cubicBezTo>
                  <a:pt x="727364" y="4618"/>
                  <a:pt x="768928" y="0"/>
                  <a:pt x="808182" y="16163"/>
                </a:cubicBezTo>
                <a:cubicBezTo>
                  <a:pt x="847437" y="32327"/>
                  <a:pt x="856673" y="92363"/>
                  <a:pt x="891309" y="126999"/>
                </a:cubicBezTo>
                <a:cubicBezTo>
                  <a:pt x="925945" y="161635"/>
                  <a:pt x="962891" y="205508"/>
                  <a:pt x="1016000" y="223981"/>
                </a:cubicBezTo>
                <a:cubicBezTo>
                  <a:pt x="1069109" y="242454"/>
                  <a:pt x="1166091" y="223981"/>
                  <a:pt x="1209964" y="237836"/>
                </a:cubicBezTo>
                <a:cubicBezTo>
                  <a:pt x="1253837" y="251691"/>
                  <a:pt x="1266537" y="279400"/>
                  <a:pt x="1279237" y="3071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5791200" y="4862945"/>
            <a:ext cx="1288473" cy="1025237"/>
          </a:xfrm>
          <a:custGeom>
            <a:avLst/>
            <a:gdLst>
              <a:gd name="connsiteX0" fmla="*/ 0 w 1288473"/>
              <a:gd name="connsiteY0" fmla="*/ 1025237 h 1025237"/>
              <a:gd name="connsiteX1" fmla="*/ 180109 w 1288473"/>
              <a:gd name="connsiteY1" fmla="*/ 678873 h 1025237"/>
              <a:gd name="connsiteX2" fmla="*/ 415636 w 1288473"/>
              <a:gd name="connsiteY2" fmla="*/ 512619 h 1025237"/>
              <a:gd name="connsiteX3" fmla="*/ 581891 w 1288473"/>
              <a:gd name="connsiteY3" fmla="*/ 360219 h 1025237"/>
              <a:gd name="connsiteX4" fmla="*/ 734291 w 1288473"/>
              <a:gd name="connsiteY4" fmla="*/ 263237 h 1025237"/>
              <a:gd name="connsiteX5" fmla="*/ 928255 w 1288473"/>
              <a:gd name="connsiteY5" fmla="*/ 235528 h 1025237"/>
              <a:gd name="connsiteX6" fmla="*/ 1066800 w 1288473"/>
              <a:gd name="connsiteY6" fmla="*/ 110837 h 1025237"/>
              <a:gd name="connsiteX7" fmla="*/ 1177636 w 1288473"/>
              <a:gd name="connsiteY7" fmla="*/ 41564 h 1025237"/>
              <a:gd name="connsiteX8" fmla="*/ 1288473 w 1288473"/>
              <a:gd name="connsiteY8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473" h="1025237">
                <a:moveTo>
                  <a:pt x="0" y="1025237"/>
                </a:moveTo>
                <a:cubicBezTo>
                  <a:pt x="55418" y="894773"/>
                  <a:pt x="110836" y="764309"/>
                  <a:pt x="180109" y="678873"/>
                </a:cubicBezTo>
                <a:cubicBezTo>
                  <a:pt x="249382" y="593437"/>
                  <a:pt x="348672" y="565728"/>
                  <a:pt x="415636" y="512619"/>
                </a:cubicBezTo>
                <a:cubicBezTo>
                  <a:pt x="482600" y="459510"/>
                  <a:pt x="528782" y="401783"/>
                  <a:pt x="581891" y="360219"/>
                </a:cubicBezTo>
                <a:cubicBezTo>
                  <a:pt x="635000" y="318655"/>
                  <a:pt x="676564" y="284019"/>
                  <a:pt x="734291" y="263237"/>
                </a:cubicBezTo>
                <a:cubicBezTo>
                  <a:pt x="792018" y="242455"/>
                  <a:pt x="872837" y="260928"/>
                  <a:pt x="928255" y="235528"/>
                </a:cubicBezTo>
                <a:cubicBezTo>
                  <a:pt x="983673" y="210128"/>
                  <a:pt x="1025237" y="143164"/>
                  <a:pt x="1066800" y="110837"/>
                </a:cubicBezTo>
                <a:cubicBezTo>
                  <a:pt x="1108363" y="78510"/>
                  <a:pt x="1140691" y="60037"/>
                  <a:pt x="1177636" y="41564"/>
                </a:cubicBezTo>
                <a:cubicBezTo>
                  <a:pt x="1214581" y="23091"/>
                  <a:pt x="1251527" y="11545"/>
                  <a:pt x="128847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51018" y="5167745"/>
            <a:ext cx="1274618" cy="674255"/>
          </a:xfrm>
          <a:custGeom>
            <a:avLst/>
            <a:gdLst>
              <a:gd name="connsiteX0" fmla="*/ 0 w 1274618"/>
              <a:gd name="connsiteY0" fmla="*/ 0 h 674255"/>
              <a:gd name="connsiteX1" fmla="*/ 55418 w 1274618"/>
              <a:gd name="connsiteY1" fmla="*/ 41564 h 674255"/>
              <a:gd name="connsiteX2" fmla="*/ 166255 w 1274618"/>
              <a:gd name="connsiteY2" fmla="*/ 166255 h 674255"/>
              <a:gd name="connsiteX3" fmla="*/ 471055 w 1274618"/>
              <a:gd name="connsiteY3" fmla="*/ 346364 h 674255"/>
              <a:gd name="connsiteX4" fmla="*/ 817418 w 1274618"/>
              <a:gd name="connsiteY4" fmla="*/ 429491 h 674255"/>
              <a:gd name="connsiteX5" fmla="*/ 1066800 w 1274618"/>
              <a:gd name="connsiteY5" fmla="*/ 526473 h 674255"/>
              <a:gd name="connsiteX6" fmla="*/ 1233055 w 1274618"/>
              <a:gd name="connsiteY6" fmla="*/ 651164 h 674255"/>
              <a:gd name="connsiteX7" fmla="*/ 1274618 w 1274618"/>
              <a:gd name="connsiteY7" fmla="*/ 665019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618" h="674255">
                <a:moveTo>
                  <a:pt x="0" y="0"/>
                </a:moveTo>
                <a:cubicBezTo>
                  <a:pt x="13854" y="6927"/>
                  <a:pt x="27709" y="13855"/>
                  <a:pt x="55418" y="41564"/>
                </a:cubicBezTo>
                <a:cubicBezTo>
                  <a:pt x="83127" y="69273"/>
                  <a:pt x="96982" y="115455"/>
                  <a:pt x="166255" y="166255"/>
                </a:cubicBezTo>
                <a:cubicBezTo>
                  <a:pt x="235528" y="217055"/>
                  <a:pt x="362528" y="302491"/>
                  <a:pt x="471055" y="346364"/>
                </a:cubicBezTo>
                <a:cubicBezTo>
                  <a:pt x="579582" y="390237"/>
                  <a:pt x="718127" y="399473"/>
                  <a:pt x="817418" y="429491"/>
                </a:cubicBezTo>
                <a:cubicBezTo>
                  <a:pt x="916709" y="459509"/>
                  <a:pt x="997527" y="489528"/>
                  <a:pt x="1066800" y="526473"/>
                </a:cubicBezTo>
                <a:cubicBezTo>
                  <a:pt x="1136073" y="563418"/>
                  <a:pt x="1198419" y="628073"/>
                  <a:pt x="1233055" y="651164"/>
                </a:cubicBezTo>
                <a:cubicBezTo>
                  <a:pt x="1267691" y="674255"/>
                  <a:pt x="1271154" y="669637"/>
                  <a:pt x="1274618" y="66501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Components of the cardiovascular response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60218" y="1556792"/>
            <a:ext cx="1619494" cy="1008112"/>
          </a:xfrm>
          <a:prstGeom prst="wedgeRoundRectCallout">
            <a:avLst>
              <a:gd name="adj1" fmla="val 80432"/>
              <a:gd name="adj2" fmla="val -295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Rate of delivery of oranges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07704" y="620688"/>
            <a:ext cx="1368152" cy="1008112"/>
          </a:xfrm>
          <a:prstGeom prst="wedgeRoundRectCallout">
            <a:avLst>
              <a:gd name="adj1" fmla="val 81445"/>
              <a:gd name="adj2" fmla="val 528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Speed of delivery bike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39951" y="620688"/>
            <a:ext cx="1983757" cy="1008112"/>
          </a:xfrm>
          <a:prstGeom prst="wedgeRoundRectCallout">
            <a:avLst>
              <a:gd name="adj1" fmla="val -4104"/>
              <a:gd name="adj2" fmla="val 583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Number of oranges arriving in bike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876256" y="1268760"/>
            <a:ext cx="1800200" cy="1008112"/>
          </a:xfrm>
          <a:prstGeom prst="wedgeRoundRectCallout">
            <a:avLst>
              <a:gd name="adj1" fmla="val -71061"/>
              <a:gd name="adj2" fmla="val 2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Number of oranges leaving in bike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09600" y="4797152"/>
            <a:ext cx="2090192" cy="1152128"/>
          </a:xfrm>
          <a:prstGeom prst="wedgeRoundRectCallout">
            <a:avLst>
              <a:gd name="adj1" fmla="val 84402"/>
              <a:gd name="adj2" fmla="val -191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Distance generated by each revolution of pedals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203848" y="4941168"/>
            <a:ext cx="1800200" cy="1008112"/>
          </a:xfrm>
          <a:prstGeom prst="wedgeRoundRectCallout">
            <a:avLst>
              <a:gd name="adj1" fmla="val -7182"/>
              <a:gd name="adj2" fmla="val -213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Cycling cadence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CO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7041557" y="5121276"/>
            <a:ext cx="1800200" cy="1008112"/>
          </a:xfrm>
          <a:prstGeom prst="wedgeRoundRectCallout">
            <a:avLst>
              <a:gd name="adj1" fmla="val -67982"/>
              <a:gd name="adj2" fmla="val -219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% occupancy of the basket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351302" y="5121276"/>
            <a:ext cx="1562116" cy="1008112"/>
          </a:xfrm>
          <a:prstGeom prst="wedgeRoundRectCallout">
            <a:avLst>
              <a:gd name="adj1" fmla="val -67982"/>
              <a:gd name="adj2" fmla="val -219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Capacity of the basket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build="p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Components of the cardiovascular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CO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95198" y="34067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2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5786" y="33651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2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998" y="332363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914" y="332537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Components of the cardiovascular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/ HR = SV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algn="ctr">
              <a:buNone/>
              <a:defRPr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/ HR    </a:t>
            </a:r>
            <a:r>
              <a:rPr lang="el-GR" dirty="0" smtClean="0">
                <a:latin typeface="Calibri"/>
              </a:rPr>
              <a:t>α</a:t>
            </a:r>
            <a:r>
              <a:rPr lang="en-GB" dirty="0" smtClean="0"/>
              <a:t>      SV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algn="ctr">
              <a:buNone/>
              <a:defRPr/>
            </a:pPr>
            <a:endParaRPr lang="en-GB" dirty="0" smtClean="0"/>
          </a:p>
          <a:p>
            <a:pPr algn="ctr">
              <a:buNone/>
              <a:defRPr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lt1"/>
                </a:solidFill>
              </a:rPr>
              <a:t>VO</a:t>
            </a:r>
            <a:r>
              <a:rPr lang="en-GB" sz="3600" baseline="-25000" dirty="0" smtClean="0">
                <a:solidFill>
                  <a:schemeClr val="lt1"/>
                </a:solidFill>
              </a:rPr>
              <a:t>2</a:t>
            </a:r>
            <a:r>
              <a:rPr lang="en-GB" sz="3600" dirty="0" smtClean="0">
                <a:solidFill>
                  <a:schemeClr val="lt1"/>
                </a:solidFill>
              </a:rPr>
              <a:t> / HR = SV x (CaO</a:t>
            </a:r>
            <a:r>
              <a:rPr lang="en-GB" sz="3600" baseline="-25000" dirty="0" smtClean="0">
                <a:solidFill>
                  <a:schemeClr val="lt1"/>
                </a:solidFill>
              </a:rPr>
              <a:t>2</a:t>
            </a:r>
            <a:r>
              <a:rPr lang="en-GB" sz="3600" dirty="0" smtClean="0">
                <a:solidFill>
                  <a:schemeClr val="lt1"/>
                </a:solidFill>
              </a:rPr>
              <a:t> – CvO</a:t>
            </a:r>
            <a:r>
              <a:rPr lang="en-GB" sz="3600" baseline="-25000" dirty="0" smtClean="0">
                <a:solidFill>
                  <a:schemeClr val="lt1"/>
                </a:solidFill>
              </a:rPr>
              <a:t>2</a:t>
            </a:r>
            <a:r>
              <a:rPr lang="en-GB" sz="3600" dirty="0" smtClean="0">
                <a:solidFill>
                  <a:schemeClr val="lt1"/>
                </a:solidFill>
              </a:rPr>
              <a:t>)</a:t>
            </a:r>
            <a:br>
              <a:rPr lang="en-GB" sz="3600" dirty="0" smtClean="0">
                <a:solidFill>
                  <a:schemeClr val="lt1"/>
                </a:solidFill>
              </a:rPr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r>
              <a:rPr lang="en-GB" sz="2400" dirty="0" smtClean="0"/>
              <a:t>At peak exercise:</a:t>
            </a:r>
          </a:p>
          <a:p>
            <a:endParaRPr lang="en-GB" sz="2400" dirty="0" smtClean="0"/>
          </a:p>
          <a:p>
            <a:r>
              <a:rPr lang="en-GB" sz="2400" dirty="0" smtClean="0"/>
              <a:t>CaO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21 ml/100ml</a:t>
            </a:r>
          </a:p>
          <a:p>
            <a:r>
              <a:rPr lang="en-GB" sz="2400" dirty="0" smtClean="0"/>
              <a:t>CvO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5 ml/100ml</a:t>
            </a:r>
          </a:p>
          <a:p>
            <a:endParaRPr lang="en-GB" sz="2400" dirty="0" smtClean="0"/>
          </a:p>
          <a:p>
            <a:r>
              <a:rPr lang="en-GB" sz="2400" dirty="0" smtClean="0"/>
              <a:t>SV = O2 pulse /16 x 100</a:t>
            </a:r>
          </a:p>
          <a:p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7830" t="32110" r="6750" b="20641"/>
          <a:stretch>
            <a:fillRect/>
          </a:stretch>
        </p:blipFill>
        <p:spPr bwMode="auto">
          <a:xfrm>
            <a:off x="323528" y="1844824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6641" t="29328" r="6279" b="6688"/>
          <a:stretch>
            <a:fillRect/>
          </a:stretch>
        </p:blipFill>
        <p:spPr bwMode="auto">
          <a:xfrm>
            <a:off x="1295636" y="240228"/>
            <a:ext cx="6552728" cy="635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2951018" y="928255"/>
            <a:ext cx="1274618" cy="692727"/>
          </a:xfrm>
          <a:custGeom>
            <a:avLst/>
            <a:gdLst>
              <a:gd name="connsiteX0" fmla="*/ 0 w 1274618"/>
              <a:gd name="connsiteY0" fmla="*/ 692727 h 692727"/>
              <a:gd name="connsiteX1" fmla="*/ 235527 w 1274618"/>
              <a:gd name="connsiteY1" fmla="*/ 554181 h 692727"/>
              <a:gd name="connsiteX2" fmla="*/ 540327 w 1274618"/>
              <a:gd name="connsiteY2" fmla="*/ 332509 h 692727"/>
              <a:gd name="connsiteX3" fmla="*/ 734291 w 1274618"/>
              <a:gd name="connsiteY3" fmla="*/ 166254 h 692727"/>
              <a:gd name="connsiteX4" fmla="*/ 942109 w 1274618"/>
              <a:gd name="connsiteY4" fmla="*/ 83127 h 692727"/>
              <a:gd name="connsiteX5" fmla="*/ 1094509 w 1274618"/>
              <a:gd name="connsiteY5" fmla="*/ 13854 h 692727"/>
              <a:gd name="connsiteX6" fmla="*/ 1274618 w 1274618"/>
              <a:gd name="connsiteY6" fmla="*/ 0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18" h="692727">
                <a:moveTo>
                  <a:pt x="0" y="692727"/>
                </a:moveTo>
                <a:cubicBezTo>
                  <a:pt x="72736" y="653472"/>
                  <a:pt x="145473" y="614217"/>
                  <a:pt x="235527" y="554181"/>
                </a:cubicBezTo>
                <a:cubicBezTo>
                  <a:pt x="325581" y="494145"/>
                  <a:pt x="457200" y="397164"/>
                  <a:pt x="540327" y="332509"/>
                </a:cubicBezTo>
                <a:cubicBezTo>
                  <a:pt x="623454" y="267855"/>
                  <a:pt x="667327" y="207818"/>
                  <a:pt x="734291" y="166254"/>
                </a:cubicBezTo>
                <a:cubicBezTo>
                  <a:pt x="801255" y="124690"/>
                  <a:pt x="882073" y="108527"/>
                  <a:pt x="942109" y="83127"/>
                </a:cubicBezTo>
                <a:cubicBezTo>
                  <a:pt x="1002145" y="57727"/>
                  <a:pt x="1039091" y="27709"/>
                  <a:pt x="1094509" y="13854"/>
                </a:cubicBezTo>
                <a:cubicBezTo>
                  <a:pt x="1149927" y="0"/>
                  <a:pt x="1212272" y="0"/>
                  <a:pt x="127461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791200" y="872836"/>
            <a:ext cx="1260764" cy="886691"/>
          </a:xfrm>
          <a:custGeom>
            <a:avLst/>
            <a:gdLst>
              <a:gd name="connsiteX0" fmla="*/ 0 w 1260764"/>
              <a:gd name="connsiteY0" fmla="*/ 886691 h 886691"/>
              <a:gd name="connsiteX1" fmla="*/ 221673 w 1260764"/>
              <a:gd name="connsiteY1" fmla="*/ 748146 h 886691"/>
              <a:gd name="connsiteX2" fmla="*/ 568036 w 1260764"/>
              <a:gd name="connsiteY2" fmla="*/ 498764 h 886691"/>
              <a:gd name="connsiteX3" fmla="*/ 789709 w 1260764"/>
              <a:gd name="connsiteY3" fmla="*/ 318655 h 886691"/>
              <a:gd name="connsiteX4" fmla="*/ 955964 w 1260764"/>
              <a:gd name="connsiteY4" fmla="*/ 152400 h 886691"/>
              <a:gd name="connsiteX5" fmla="*/ 1136073 w 1260764"/>
              <a:gd name="connsiteY5" fmla="*/ 55419 h 886691"/>
              <a:gd name="connsiteX6" fmla="*/ 1260764 w 1260764"/>
              <a:gd name="connsiteY6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764" h="886691">
                <a:moveTo>
                  <a:pt x="0" y="886691"/>
                </a:moveTo>
                <a:cubicBezTo>
                  <a:pt x="63500" y="849745"/>
                  <a:pt x="127001" y="812800"/>
                  <a:pt x="221673" y="748146"/>
                </a:cubicBezTo>
                <a:cubicBezTo>
                  <a:pt x="316345" y="683492"/>
                  <a:pt x="473363" y="570346"/>
                  <a:pt x="568036" y="498764"/>
                </a:cubicBezTo>
                <a:cubicBezTo>
                  <a:pt x="662709" y="427182"/>
                  <a:pt x="725054" y="376382"/>
                  <a:pt x="789709" y="318655"/>
                </a:cubicBezTo>
                <a:cubicBezTo>
                  <a:pt x="854364" y="260928"/>
                  <a:pt x="898237" y="196273"/>
                  <a:pt x="955964" y="152400"/>
                </a:cubicBezTo>
                <a:cubicBezTo>
                  <a:pt x="1013691" y="108527"/>
                  <a:pt x="1085273" y="80819"/>
                  <a:pt x="1136073" y="55419"/>
                </a:cubicBezTo>
                <a:cubicBezTo>
                  <a:pt x="1186873" y="30019"/>
                  <a:pt x="1223818" y="15009"/>
                  <a:pt x="126076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5772727" y="2907146"/>
            <a:ext cx="1279237" cy="942109"/>
          </a:xfrm>
          <a:custGeom>
            <a:avLst/>
            <a:gdLst>
              <a:gd name="connsiteX0" fmla="*/ 18473 w 1279237"/>
              <a:gd name="connsiteY0" fmla="*/ 930563 h 942109"/>
              <a:gd name="connsiteX1" fmla="*/ 18473 w 1279237"/>
              <a:gd name="connsiteY1" fmla="*/ 875145 h 942109"/>
              <a:gd name="connsiteX2" fmla="*/ 129309 w 1279237"/>
              <a:gd name="connsiteY2" fmla="*/ 528781 h 942109"/>
              <a:gd name="connsiteX3" fmla="*/ 378691 w 1279237"/>
              <a:gd name="connsiteY3" fmla="*/ 168563 h 942109"/>
              <a:gd name="connsiteX4" fmla="*/ 655782 w 1279237"/>
              <a:gd name="connsiteY4" fmla="*/ 30018 h 942109"/>
              <a:gd name="connsiteX5" fmla="*/ 808182 w 1279237"/>
              <a:gd name="connsiteY5" fmla="*/ 16163 h 942109"/>
              <a:gd name="connsiteX6" fmla="*/ 891309 w 1279237"/>
              <a:gd name="connsiteY6" fmla="*/ 126999 h 942109"/>
              <a:gd name="connsiteX7" fmla="*/ 1016000 w 1279237"/>
              <a:gd name="connsiteY7" fmla="*/ 223981 h 942109"/>
              <a:gd name="connsiteX8" fmla="*/ 1209964 w 1279237"/>
              <a:gd name="connsiteY8" fmla="*/ 237836 h 942109"/>
              <a:gd name="connsiteX9" fmla="*/ 1279237 w 1279237"/>
              <a:gd name="connsiteY9" fmla="*/ 307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9237" h="942109">
                <a:moveTo>
                  <a:pt x="18473" y="930563"/>
                </a:moveTo>
                <a:cubicBezTo>
                  <a:pt x="9236" y="936336"/>
                  <a:pt x="0" y="942109"/>
                  <a:pt x="18473" y="875145"/>
                </a:cubicBezTo>
                <a:cubicBezTo>
                  <a:pt x="36946" y="808181"/>
                  <a:pt x="69273" y="646545"/>
                  <a:pt x="129309" y="528781"/>
                </a:cubicBezTo>
                <a:cubicBezTo>
                  <a:pt x="189345" y="411017"/>
                  <a:pt x="290946" y="251690"/>
                  <a:pt x="378691" y="168563"/>
                </a:cubicBezTo>
                <a:cubicBezTo>
                  <a:pt x="466436" y="85436"/>
                  <a:pt x="584200" y="55418"/>
                  <a:pt x="655782" y="30018"/>
                </a:cubicBezTo>
                <a:cubicBezTo>
                  <a:pt x="727364" y="4618"/>
                  <a:pt x="768928" y="0"/>
                  <a:pt x="808182" y="16163"/>
                </a:cubicBezTo>
                <a:cubicBezTo>
                  <a:pt x="847437" y="32327"/>
                  <a:pt x="856673" y="92363"/>
                  <a:pt x="891309" y="126999"/>
                </a:cubicBezTo>
                <a:cubicBezTo>
                  <a:pt x="925945" y="161635"/>
                  <a:pt x="962891" y="205508"/>
                  <a:pt x="1016000" y="223981"/>
                </a:cubicBezTo>
                <a:cubicBezTo>
                  <a:pt x="1069109" y="242454"/>
                  <a:pt x="1166091" y="223981"/>
                  <a:pt x="1209964" y="237836"/>
                </a:cubicBezTo>
                <a:cubicBezTo>
                  <a:pt x="1253837" y="251691"/>
                  <a:pt x="1266537" y="279400"/>
                  <a:pt x="1279237" y="3071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5791200" y="4862945"/>
            <a:ext cx="1288473" cy="1025237"/>
          </a:xfrm>
          <a:custGeom>
            <a:avLst/>
            <a:gdLst>
              <a:gd name="connsiteX0" fmla="*/ 0 w 1288473"/>
              <a:gd name="connsiteY0" fmla="*/ 1025237 h 1025237"/>
              <a:gd name="connsiteX1" fmla="*/ 180109 w 1288473"/>
              <a:gd name="connsiteY1" fmla="*/ 678873 h 1025237"/>
              <a:gd name="connsiteX2" fmla="*/ 415636 w 1288473"/>
              <a:gd name="connsiteY2" fmla="*/ 512619 h 1025237"/>
              <a:gd name="connsiteX3" fmla="*/ 581891 w 1288473"/>
              <a:gd name="connsiteY3" fmla="*/ 360219 h 1025237"/>
              <a:gd name="connsiteX4" fmla="*/ 734291 w 1288473"/>
              <a:gd name="connsiteY4" fmla="*/ 263237 h 1025237"/>
              <a:gd name="connsiteX5" fmla="*/ 928255 w 1288473"/>
              <a:gd name="connsiteY5" fmla="*/ 235528 h 1025237"/>
              <a:gd name="connsiteX6" fmla="*/ 1066800 w 1288473"/>
              <a:gd name="connsiteY6" fmla="*/ 110837 h 1025237"/>
              <a:gd name="connsiteX7" fmla="*/ 1177636 w 1288473"/>
              <a:gd name="connsiteY7" fmla="*/ 41564 h 1025237"/>
              <a:gd name="connsiteX8" fmla="*/ 1288473 w 1288473"/>
              <a:gd name="connsiteY8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473" h="1025237">
                <a:moveTo>
                  <a:pt x="0" y="1025237"/>
                </a:moveTo>
                <a:cubicBezTo>
                  <a:pt x="55418" y="894773"/>
                  <a:pt x="110836" y="764309"/>
                  <a:pt x="180109" y="678873"/>
                </a:cubicBezTo>
                <a:cubicBezTo>
                  <a:pt x="249382" y="593437"/>
                  <a:pt x="348672" y="565728"/>
                  <a:pt x="415636" y="512619"/>
                </a:cubicBezTo>
                <a:cubicBezTo>
                  <a:pt x="482600" y="459510"/>
                  <a:pt x="528782" y="401783"/>
                  <a:pt x="581891" y="360219"/>
                </a:cubicBezTo>
                <a:cubicBezTo>
                  <a:pt x="635000" y="318655"/>
                  <a:pt x="676564" y="284019"/>
                  <a:pt x="734291" y="263237"/>
                </a:cubicBezTo>
                <a:cubicBezTo>
                  <a:pt x="792018" y="242455"/>
                  <a:pt x="872837" y="260928"/>
                  <a:pt x="928255" y="235528"/>
                </a:cubicBezTo>
                <a:cubicBezTo>
                  <a:pt x="983673" y="210128"/>
                  <a:pt x="1025237" y="143164"/>
                  <a:pt x="1066800" y="110837"/>
                </a:cubicBezTo>
                <a:cubicBezTo>
                  <a:pt x="1108363" y="78510"/>
                  <a:pt x="1140691" y="60037"/>
                  <a:pt x="1177636" y="41564"/>
                </a:cubicBezTo>
                <a:cubicBezTo>
                  <a:pt x="1214581" y="23091"/>
                  <a:pt x="1251527" y="11545"/>
                  <a:pt x="128847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51018" y="5167745"/>
            <a:ext cx="1274618" cy="674255"/>
          </a:xfrm>
          <a:custGeom>
            <a:avLst/>
            <a:gdLst>
              <a:gd name="connsiteX0" fmla="*/ 0 w 1274618"/>
              <a:gd name="connsiteY0" fmla="*/ 0 h 674255"/>
              <a:gd name="connsiteX1" fmla="*/ 55418 w 1274618"/>
              <a:gd name="connsiteY1" fmla="*/ 41564 h 674255"/>
              <a:gd name="connsiteX2" fmla="*/ 166255 w 1274618"/>
              <a:gd name="connsiteY2" fmla="*/ 166255 h 674255"/>
              <a:gd name="connsiteX3" fmla="*/ 471055 w 1274618"/>
              <a:gd name="connsiteY3" fmla="*/ 346364 h 674255"/>
              <a:gd name="connsiteX4" fmla="*/ 817418 w 1274618"/>
              <a:gd name="connsiteY4" fmla="*/ 429491 h 674255"/>
              <a:gd name="connsiteX5" fmla="*/ 1066800 w 1274618"/>
              <a:gd name="connsiteY5" fmla="*/ 526473 h 674255"/>
              <a:gd name="connsiteX6" fmla="*/ 1233055 w 1274618"/>
              <a:gd name="connsiteY6" fmla="*/ 651164 h 674255"/>
              <a:gd name="connsiteX7" fmla="*/ 1274618 w 1274618"/>
              <a:gd name="connsiteY7" fmla="*/ 665019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618" h="674255">
                <a:moveTo>
                  <a:pt x="0" y="0"/>
                </a:moveTo>
                <a:cubicBezTo>
                  <a:pt x="13854" y="6927"/>
                  <a:pt x="27709" y="13855"/>
                  <a:pt x="55418" y="41564"/>
                </a:cubicBezTo>
                <a:cubicBezTo>
                  <a:pt x="83127" y="69273"/>
                  <a:pt x="96982" y="115455"/>
                  <a:pt x="166255" y="166255"/>
                </a:cubicBezTo>
                <a:cubicBezTo>
                  <a:pt x="235528" y="217055"/>
                  <a:pt x="362528" y="302491"/>
                  <a:pt x="471055" y="346364"/>
                </a:cubicBezTo>
                <a:cubicBezTo>
                  <a:pt x="579582" y="390237"/>
                  <a:pt x="718127" y="399473"/>
                  <a:pt x="817418" y="429491"/>
                </a:cubicBezTo>
                <a:cubicBezTo>
                  <a:pt x="916709" y="459509"/>
                  <a:pt x="997527" y="489528"/>
                  <a:pt x="1066800" y="526473"/>
                </a:cubicBezTo>
                <a:cubicBezTo>
                  <a:pt x="1136073" y="563418"/>
                  <a:pt x="1198419" y="628073"/>
                  <a:pt x="1233055" y="651164"/>
                </a:cubicBezTo>
                <a:cubicBezTo>
                  <a:pt x="1267691" y="674255"/>
                  <a:pt x="1271154" y="669637"/>
                  <a:pt x="1274618" y="66501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 1: The normal response to exercise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64575" y="6575425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/>
              <a:t>CLS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13510" y="710679"/>
          <a:ext cx="8569233" cy="61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54247" y="161054"/>
            <a:ext cx="101822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 dirty="0" smtClean="0"/>
              <a:t>Dr Luke Howard</a:t>
            </a:r>
            <a:endParaRPr lang="en-US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exercise metabolism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08500"/>
          </a:xfrm>
        </p:spPr>
        <p:txBody>
          <a:bodyPr/>
          <a:lstStyle/>
          <a:p>
            <a:r>
              <a:rPr lang="en-GB" dirty="0" smtClean="0"/>
              <a:t>Muscle contraction requires energy for contraction in the form of phosphate, “delivered by ATP”</a:t>
            </a:r>
          </a:p>
          <a:p>
            <a:r>
              <a:rPr lang="en-GB" dirty="0" smtClean="0"/>
              <a:t> Three sources of phosphate:</a:t>
            </a:r>
          </a:p>
          <a:p>
            <a:pPr lvl="1"/>
            <a:r>
              <a:rPr lang="en-GB" sz="2000" dirty="0" smtClean="0">
                <a:latin typeface="+mn-lt"/>
              </a:rPr>
              <a:t>Anaerobic metabolism, incl. </a:t>
            </a:r>
            <a:r>
              <a:rPr lang="en-GB" sz="2000" dirty="0" err="1" smtClean="0">
                <a:latin typeface="+mn-lt"/>
              </a:rPr>
              <a:t>Creatine</a:t>
            </a:r>
            <a:r>
              <a:rPr lang="en-GB" sz="2000" dirty="0" smtClean="0">
                <a:latin typeface="+mn-lt"/>
              </a:rPr>
              <a:t> phosphate</a:t>
            </a:r>
          </a:p>
          <a:p>
            <a:pPr lvl="1"/>
            <a:r>
              <a:rPr lang="en-GB" sz="2000" dirty="0" smtClean="0">
                <a:latin typeface="+mn-lt"/>
              </a:rPr>
              <a:t>Aerobic metabolism</a:t>
            </a:r>
          </a:p>
          <a:p>
            <a:r>
              <a:rPr lang="en-GB" dirty="0" smtClean="0"/>
              <a:t>Largest source is aerobic</a:t>
            </a:r>
          </a:p>
          <a:p>
            <a:r>
              <a:rPr lang="en-GB" dirty="0" smtClean="0"/>
              <a:t>Cardiac output </a:t>
            </a:r>
            <a:r>
              <a:rPr lang="en-GB" dirty="0" smtClean="0">
                <a:latin typeface="+mn-lt"/>
              </a:rPr>
              <a:t>needs to increase by 5-6 l/min per l/min oxygen consumption</a:t>
            </a:r>
          </a:p>
          <a:p>
            <a:r>
              <a:rPr lang="en-GB" dirty="0" smtClean="0"/>
              <a:t>If it fails, anaerobic metabolism required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546" t="36133" r="49927" b="29492"/>
          <a:stretch>
            <a:fillRect/>
          </a:stretch>
        </p:blipFill>
        <p:spPr bwMode="auto">
          <a:xfrm>
            <a:off x="4676775" y="1659515"/>
            <a:ext cx="397192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50183" t="31641" r="15447" b="40720"/>
          <a:stretch>
            <a:fillRect/>
          </a:stretch>
        </p:blipFill>
        <p:spPr bwMode="auto">
          <a:xfrm>
            <a:off x="4368079" y="4351194"/>
            <a:ext cx="4471987" cy="202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039091" y="5001491"/>
            <a:ext cx="3920837" cy="1856509"/>
          </a:xfrm>
          <a:prstGeom prst="wedgeRoundRectCallout">
            <a:avLst>
              <a:gd name="adj1" fmla="val 32615"/>
              <a:gd name="adj2" fmla="val -1462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CO</a:t>
            </a:r>
            <a:r>
              <a:rPr lang="en-GB" u="sng" baseline="-25000" dirty="0" smtClean="0"/>
              <a:t>2</a:t>
            </a:r>
            <a:r>
              <a:rPr lang="en-GB" u="sng" dirty="0" smtClean="0"/>
              <a:t> set-point</a:t>
            </a:r>
          </a:p>
          <a:p>
            <a:pPr algn="ctr"/>
            <a:r>
              <a:rPr lang="en-GB" dirty="0" smtClean="0"/>
              <a:t>The lower the CO</a:t>
            </a:r>
            <a:r>
              <a:rPr lang="en-GB" baseline="-25000" dirty="0" smtClean="0"/>
              <a:t>2</a:t>
            </a:r>
            <a:r>
              <a:rPr lang="en-GB" dirty="0" smtClean="0"/>
              <a:t> in the blood and lung, the higher the ventilation to clear CO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209309" y="4087090"/>
            <a:ext cx="3214255" cy="2050473"/>
          </a:xfrm>
          <a:prstGeom prst="wedgeRoundRectCallout">
            <a:avLst>
              <a:gd name="adj1" fmla="val 7615"/>
              <a:gd name="adj2" fmla="val -10033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Deadspace fraction (VD/VT)</a:t>
            </a:r>
          </a:p>
          <a:p>
            <a:pPr algn="ctr"/>
            <a:r>
              <a:rPr lang="en-GB" dirty="0" smtClean="0"/>
              <a:t>The more deadspace in your lung, the more you have to breathe to clear CO</a:t>
            </a:r>
            <a:r>
              <a:rPr lang="en-GB" baseline="-25000" dirty="0" smtClean="0"/>
              <a:t>2</a:t>
            </a:r>
          </a:p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CO</a:t>
            </a:r>
            <a:r>
              <a:rPr lang="en-GB" baseline="-25000" dirty="0" smtClean="0"/>
              <a:t>2</a:t>
            </a:r>
            <a:r>
              <a:rPr lang="en-GB" dirty="0" smtClean="0"/>
              <a:t> cleared from the lung?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90663" y="1362075"/>
          <a:ext cx="6354762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726920" imgH="457200" progId="Equation.3">
                  <p:embed/>
                </p:oleObj>
              </mc:Choice>
              <mc:Fallback>
                <p:oleObj name="Equation" r:id="rId4" imgW="1726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362075"/>
                        <a:ext cx="6354762" cy="16605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0" y="3325091"/>
            <a:ext cx="2867891" cy="1648691"/>
          </a:xfrm>
          <a:prstGeom prst="wedgeRoundRectCallout">
            <a:avLst>
              <a:gd name="adj1" fmla="val 45977"/>
              <a:gd name="adj2" fmla="val -11114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VCO</a:t>
            </a:r>
            <a:r>
              <a:rPr lang="en-GB" u="sng" baseline="-25000" dirty="0" smtClean="0"/>
              <a:t>2</a:t>
            </a:r>
            <a:r>
              <a:rPr lang="en-GB" u="sng" dirty="0" smtClean="0"/>
              <a:t> </a:t>
            </a:r>
          </a:p>
          <a:p>
            <a:pPr algn="ctr"/>
            <a:r>
              <a:rPr lang="en-GB" dirty="0" smtClean="0"/>
              <a:t>Ventilation increases in proportion to CO2 production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How does flow and ventilation change?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response to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Heart rate</a:t>
            </a:r>
          </a:p>
          <a:p>
            <a:pPr lvl="1"/>
            <a:r>
              <a:rPr lang="en-GB" sz="2400" dirty="0" smtClean="0">
                <a:latin typeface="+mn-lt"/>
              </a:rPr>
              <a:t>Autonomic nervous system</a:t>
            </a:r>
          </a:p>
          <a:p>
            <a:pPr lvl="2"/>
            <a:r>
              <a:rPr lang="en-GB" sz="2000" dirty="0" smtClean="0">
                <a:latin typeface="+mn-lt"/>
              </a:rPr>
              <a:t>Drop in </a:t>
            </a:r>
            <a:r>
              <a:rPr lang="en-GB" sz="2000" dirty="0" err="1" smtClean="0">
                <a:latin typeface="+mn-lt"/>
              </a:rPr>
              <a:t>vagal</a:t>
            </a:r>
            <a:r>
              <a:rPr lang="en-GB" sz="2000" dirty="0" smtClean="0">
                <a:latin typeface="+mn-lt"/>
              </a:rPr>
              <a:t> tone</a:t>
            </a:r>
          </a:p>
          <a:p>
            <a:pPr lvl="2"/>
            <a:r>
              <a:rPr lang="en-GB" sz="2000" dirty="0" smtClean="0">
                <a:latin typeface="+mn-lt"/>
              </a:rPr>
              <a:t>Rise in sympathetic stimulation</a:t>
            </a:r>
          </a:p>
          <a:p>
            <a:pPr lvl="2"/>
            <a:r>
              <a:rPr lang="en-GB" sz="2000" dirty="0" smtClean="0">
                <a:latin typeface="+mn-lt"/>
              </a:rPr>
              <a:t>Activated by cortical and muscle </a:t>
            </a:r>
            <a:r>
              <a:rPr lang="en-GB" sz="2000" dirty="0" err="1" smtClean="0">
                <a:latin typeface="+mn-lt"/>
              </a:rPr>
              <a:t>ergoreceptor</a:t>
            </a:r>
            <a:r>
              <a:rPr lang="en-GB" sz="2000" dirty="0" smtClean="0">
                <a:latin typeface="+mn-lt"/>
              </a:rPr>
              <a:t> mechanisms</a:t>
            </a:r>
          </a:p>
          <a:p>
            <a:r>
              <a:rPr lang="en-GB" sz="2400" dirty="0" smtClean="0"/>
              <a:t>Stroke volume</a:t>
            </a:r>
          </a:p>
          <a:p>
            <a:pPr lvl="1"/>
            <a:r>
              <a:rPr lang="en-GB" sz="2400" dirty="0" smtClean="0">
                <a:latin typeface="+mn-lt"/>
              </a:rPr>
              <a:t>Increased venous return from contracting muscles</a:t>
            </a:r>
          </a:p>
          <a:p>
            <a:pPr lvl="1"/>
            <a:r>
              <a:rPr lang="en-GB" sz="2400" dirty="0" smtClean="0">
                <a:latin typeface="+mn-lt"/>
              </a:rPr>
              <a:t>Decreased </a:t>
            </a:r>
            <a:r>
              <a:rPr lang="en-GB" sz="2400" dirty="0" err="1" smtClean="0">
                <a:latin typeface="+mn-lt"/>
              </a:rPr>
              <a:t>intrathoracic</a:t>
            </a:r>
            <a:r>
              <a:rPr lang="en-GB" sz="2400" dirty="0" smtClean="0">
                <a:latin typeface="+mn-lt"/>
              </a:rPr>
              <a:t> pressure with deep inspiration “sucking blood in to the lungs”</a:t>
            </a:r>
          </a:p>
          <a:p>
            <a:pPr lvl="1"/>
            <a:r>
              <a:rPr lang="en-GB" sz="2400" dirty="0" smtClean="0">
                <a:latin typeface="+mn-lt"/>
              </a:rPr>
              <a:t>Sympathetic response (increasing </a:t>
            </a:r>
            <a:r>
              <a:rPr lang="en-GB" sz="2400" dirty="0" err="1" smtClean="0">
                <a:latin typeface="+mn-lt"/>
              </a:rPr>
              <a:t>inotropy</a:t>
            </a:r>
            <a:r>
              <a:rPr lang="en-GB" sz="2400" dirty="0" smtClean="0">
                <a:latin typeface="+mn-lt"/>
              </a:rPr>
              <a:t>)</a:t>
            </a:r>
          </a:p>
          <a:p>
            <a:pPr lvl="1"/>
            <a:r>
              <a:rPr lang="en-GB" sz="2400" dirty="0" smtClean="0">
                <a:latin typeface="+mn-lt"/>
              </a:rPr>
              <a:t>Reaches peak at 50% of peak VO</a:t>
            </a:r>
            <a:r>
              <a:rPr lang="en-GB" sz="2400" baseline="-25000" dirty="0" smtClean="0">
                <a:latin typeface="+mn-lt"/>
              </a:rPr>
              <a:t>2</a:t>
            </a:r>
            <a:endParaRPr lang="en-GB" sz="24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Vascular response to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Preferential dilatation of active vascular beds</a:t>
            </a:r>
          </a:p>
          <a:p>
            <a:pPr lvl="1"/>
            <a:r>
              <a:rPr lang="en-GB" sz="2400" dirty="0" smtClean="0">
                <a:latin typeface="+mn-lt"/>
              </a:rPr>
              <a:t>Autonomic nervous system</a:t>
            </a:r>
          </a:p>
          <a:p>
            <a:pPr lvl="1"/>
            <a:r>
              <a:rPr lang="en-GB" sz="2400" dirty="0" smtClean="0">
                <a:latin typeface="+mn-lt"/>
              </a:rPr>
              <a:t>Local factors</a:t>
            </a:r>
          </a:p>
          <a:p>
            <a:pPr lvl="2"/>
            <a:r>
              <a:rPr lang="en-GB" sz="2000" dirty="0" smtClean="0">
                <a:latin typeface="+mn-lt"/>
              </a:rPr>
              <a:t>H+</a:t>
            </a:r>
          </a:p>
          <a:p>
            <a:pPr lvl="2"/>
            <a:r>
              <a:rPr lang="en-GB" sz="2000" dirty="0" smtClean="0">
                <a:latin typeface="+mn-lt"/>
              </a:rPr>
              <a:t>CO</a:t>
            </a:r>
            <a:r>
              <a:rPr lang="en-GB" sz="2000" baseline="-25000" dirty="0" smtClean="0">
                <a:latin typeface="+mn-lt"/>
              </a:rPr>
              <a:t>2</a:t>
            </a:r>
          </a:p>
          <a:p>
            <a:pPr lvl="2"/>
            <a:r>
              <a:rPr lang="en-GB" sz="2000" dirty="0" smtClean="0">
                <a:latin typeface="+mn-lt"/>
              </a:rPr>
              <a:t>K+</a:t>
            </a:r>
          </a:p>
          <a:p>
            <a:pPr lvl="2"/>
            <a:r>
              <a:rPr lang="en-GB" sz="2000" dirty="0" err="1" smtClean="0">
                <a:latin typeface="+mn-lt"/>
              </a:rPr>
              <a:t>Omsolarity</a:t>
            </a:r>
            <a:endParaRPr lang="en-GB" sz="2000" dirty="0" smtClean="0">
              <a:latin typeface="+mn-lt"/>
            </a:endParaRPr>
          </a:p>
          <a:p>
            <a:pPr lvl="2"/>
            <a:r>
              <a:rPr lang="en-GB" sz="2000" dirty="0" smtClean="0">
                <a:latin typeface="+mn-lt"/>
              </a:rPr>
              <a:t>Nitric oxide</a:t>
            </a:r>
          </a:p>
          <a:p>
            <a:pPr lvl="2"/>
            <a:r>
              <a:rPr lang="en-GB" sz="2000" dirty="0" smtClean="0">
                <a:latin typeface="+mn-lt"/>
              </a:rPr>
              <a:t>Adenosine</a:t>
            </a:r>
          </a:p>
          <a:p>
            <a:pPr lvl="2"/>
            <a:r>
              <a:rPr lang="en-GB" sz="2000" dirty="0" smtClean="0">
                <a:latin typeface="+mn-lt"/>
              </a:rPr>
              <a:t>Temperature</a:t>
            </a:r>
          </a:p>
          <a:p>
            <a:pPr lvl="2"/>
            <a:r>
              <a:rPr lang="en-GB" sz="2000" dirty="0" smtClean="0">
                <a:latin typeface="+mn-lt"/>
              </a:rPr>
              <a:t>PO</a:t>
            </a:r>
            <a:r>
              <a:rPr lang="en-GB" sz="2000" baseline="-25000" dirty="0" smtClean="0">
                <a:latin typeface="+mn-lt"/>
              </a:rPr>
              <a:t>2</a:t>
            </a:r>
            <a:endParaRPr lang="en-GB" sz="20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Ventilatory response to steady-state exercise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46367" y="4184098"/>
            <a:ext cx="3186545" cy="2770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11929" y="5805080"/>
            <a:ext cx="5527964" cy="1385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99856" y="3576808"/>
            <a:ext cx="4613564" cy="1771072"/>
          </a:xfrm>
          <a:custGeom>
            <a:avLst/>
            <a:gdLst>
              <a:gd name="connsiteX0" fmla="*/ 0 w 4613564"/>
              <a:gd name="connsiteY0" fmla="*/ 1687945 h 1771072"/>
              <a:gd name="connsiteX1" fmla="*/ 609600 w 4613564"/>
              <a:gd name="connsiteY1" fmla="*/ 1687945 h 1771072"/>
              <a:gd name="connsiteX2" fmla="*/ 623455 w 4613564"/>
              <a:gd name="connsiteY2" fmla="*/ 1687945 h 1771072"/>
              <a:gd name="connsiteX3" fmla="*/ 623455 w 4613564"/>
              <a:gd name="connsiteY3" fmla="*/ 1189181 h 1771072"/>
              <a:gd name="connsiteX4" fmla="*/ 623455 w 4613564"/>
              <a:gd name="connsiteY4" fmla="*/ 1189181 h 1771072"/>
              <a:gd name="connsiteX5" fmla="*/ 1510146 w 4613564"/>
              <a:gd name="connsiteY5" fmla="*/ 191654 h 1771072"/>
              <a:gd name="connsiteX6" fmla="*/ 4613564 w 4613564"/>
              <a:gd name="connsiteY6" fmla="*/ 39254 h 177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3564" h="1771072">
                <a:moveTo>
                  <a:pt x="0" y="1687945"/>
                </a:moveTo>
                <a:lnTo>
                  <a:pt x="609600" y="1687945"/>
                </a:lnTo>
                <a:cubicBezTo>
                  <a:pt x="713509" y="1687945"/>
                  <a:pt x="621146" y="1771072"/>
                  <a:pt x="623455" y="1687945"/>
                </a:cubicBezTo>
                <a:cubicBezTo>
                  <a:pt x="625764" y="1604818"/>
                  <a:pt x="623455" y="1189181"/>
                  <a:pt x="623455" y="1189181"/>
                </a:cubicBezTo>
                <a:lnTo>
                  <a:pt x="623455" y="1189181"/>
                </a:lnTo>
                <a:cubicBezTo>
                  <a:pt x="771237" y="1022927"/>
                  <a:pt x="845128" y="383308"/>
                  <a:pt x="1510146" y="191654"/>
                </a:cubicBezTo>
                <a:cubicBezTo>
                  <a:pt x="2175164" y="0"/>
                  <a:pt x="3394364" y="19627"/>
                  <a:pt x="4613564" y="3925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48001" y="486296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47986" y="3685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00257" y="30895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III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31273" y="142701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CO2 and pH are the most important regulators of ventilation in the physiological range.  So if they stay constant during exercise, what causes the change in ventilation???</a:t>
            </a:r>
            <a:endParaRPr lang="en-GB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3491" y="599901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Time</a:t>
            </a:r>
            <a:endParaRPr lang="en-GB" dirty="0">
              <a:latin typeface="+mn-lt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713019" y="4627419"/>
            <a:ext cx="2299854" cy="845128"/>
          </a:xfrm>
          <a:prstGeom prst="wedgeRoundRectCallout">
            <a:avLst>
              <a:gd name="adj1" fmla="val -67219"/>
              <a:gd name="adj2" fmla="val 34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Cortical</a:t>
            </a:r>
          </a:p>
          <a:p>
            <a:pPr algn="ctr"/>
            <a:r>
              <a:rPr lang="en-GB" dirty="0" err="1" smtClean="0"/>
              <a:t>Ergoreceptor</a:t>
            </a:r>
            <a:endParaRPr lang="en-GB" dirty="0" smtClean="0"/>
          </a:p>
          <a:p>
            <a:pPr algn="ctr"/>
            <a:r>
              <a:rPr lang="en-GB" dirty="0" err="1" smtClean="0"/>
              <a:t>Cardiodynamic</a:t>
            </a:r>
            <a:endParaRPr lang="en-GB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274619" y="2493818"/>
            <a:ext cx="1676400" cy="1149927"/>
          </a:xfrm>
          <a:prstGeom prst="wedgeRoundRectCallout">
            <a:avLst>
              <a:gd name="adj1" fmla="val 60159"/>
              <a:gd name="adj2" fmla="val 3942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response to changes in CO2 production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exercise metabolism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60327" cy="45085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+ H</a:t>
            </a:r>
            <a:r>
              <a:rPr lang="en-GB" baseline="-25000" dirty="0" smtClean="0"/>
              <a:t>2</a:t>
            </a:r>
            <a:r>
              <a:rPr lang="en-GB" dirty="0" smtClean="0"/>
              <a:t>0 ↔ 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 smtClean="0"/>
              <a:t> ↔ H</a:t>
            </a:r>
            <a:r>
              <a:rPr lang="en-GB" baseline="30000" dirty="0" smtClean="0"/>
              <a:t>+</a:t>
            </a:r>
            <a:r>
              <a:rPr lang="en-GB" dirty="0" smtClean="0"/>
              <a:t> + 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</a:p>
          <a:p>
            <a:endParaRPr lang="en-GB" dirty="0" smtClean="0"/>
          </a:p>
          <a:p>
            <a:r>
              <a:rPr lang="en-GB" dirty="0" smtClean="0"/>
              <a:t>Total body H</a:t>
            </a:r>
            <a:r>
              <a:rPr lang="en-GB" baseline="30000" dirty="0" smtClean="0"/>
              <a:t>+</a:t>
            </a:r>
            <a:r>
              <a:rPr lang="en-GB" dirty="0" smtClean="0"/>
              <a:t> is 3.4 micromoles</a:t>
            </a:r>
          </a:p>
          <a:p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generated at walking speed is 40,000 micromoles per minute from CO</a:t>
            </a:r>
            <a:r>
              <a:rPr lang="en-GB" baseline="-25000" dirty="0" smtClean="0"/>
              <a:t>2</a:t>
            </a:r>
            <a:r>
              <a:rPr lang="en-GB" dirty="0" smtClean="0"/>
              <a:t> production</a:t>
            </a:r>
          </a:p>
          <a:p>
            <a:r>
              <a:rPr lang="en-GB" dirty="0" smtClean="0"/>
              <a:t>Cardiovascular system must remove CO2 to lungs where it is eliminated in proportion to rate of delivery</a:t>
            </a:r>
          </a:p>
          <a:p>
            <a:r>
              <a:rPr lang="en-GB" dirty="0" smtClean="0"/>
              <a:t>Small errors lead to large changes in pH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f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763688" y="404664"/>
            <a:ext cx="5708493" cy="603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4078533" y="5775109"/>
            <a:ext cx="1789611" cy="174171"/>
          </a:xfrm>
          <a:custGeom>
            <a:avLst/>
            <a:gdLst>
              <a:gd name="connsiteX0" fmla="*/ 0 w 1789611"/>
              <a:gd name="connsiteY0" fmla="*/ 17417 h 174171"/>
              <a:gd name="connsiteX1" fmla="*/ 156754 w 1789611"/>
              <a:gd name="connsiteY1" fmla="*/ 4354 h 174171"/>
              <a:gd name="connsiteX2" fmla="*/ 431074 w 1789611"/>
              <a:gd name="connsiteY2" fmla="*/ 4354 h 174171"/>
              <a:gd name="connsiteX3" fmla="*/ 692331 w 1789611"/>
              <a:gd name="connsiteY3" fmla="*/ 30480 h 174171"/>
              <a:gd name="connsiteX4" fmla="*/ 940525 w 1789611"/>
              <a:gd name="connsiteY4" fmla="*/ 30480 h 174171"/>
              <a:gd name="connsiteX5" fmla="*/ 1123405 w 1789611"/>
              <a:gd name="connsiteY5" fmla="*/ 56606 h 174171"/>
              <a:gd name="connsiteX6" fmla="*/ 1332411 w 1789611"/>
              <a:gd name="connsiteY6" fmla="*/ 43543 h 174171"/>
              <a:gd name="connsiteX7" fmla="*/ 1502228 w 1789611"/>
              <a:gd name="connsiteY7" fmla="*/ 69669 h 174171"/>
              <a:gd name="connsiteX8" fmla="*/ 1580605 w 1789611"/>
              <a:gd name="connsiteY8" fmla="*/ 95794 h 174171"/>
              <a:gd name="connsiteX9" fmla="*/ 1711234 w 1789611"/>
              <a:gd name="connsiteY9" fmla="*/ 95794 h 174171"/>
              <a:gd name="connsiteX10" fmla="*/ 1789611 w 1789611"/>
              <a:gd name="connsiteY10" fmla="*/ 174171 h 174171"/>
              <a:gd name="connsiteX11" fmla="*/ 1789611 w 1789611"/>
              <a:gd name="connsiteY11" fmla="*/ 174171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9611" h="174171">
                <a:moveTo>
                  <a:pt x="0" y="17417"/>
                </a:moveTo>
                <a:cubicBezTo>
                  <a:pt x="42454" y="11974"/>
                  <a:pt x="84908" y="6531"/>
                  <a:pt x="156754" y="4354"/>
                </a:cubicBezTo>
                <a:cubicBezTo>
                  <a:pt x="228600" y="2177"/>
                  <a:pt x="341811" y="0"/>
                  <a:pt x="431074" y="4354"/>
                </a:cubicBezTo>
                <a:cubicBezTo>
                  <a:pt x="520337" y="8708"/>
                  <a:pt x="607423" y="26126"/>
                  <a:pt x="692331" y="30480"/>
                </a:cubicBezTo>
                <a:cubicBezTo>
                  <a:pt x="777239" y="34834"/>
                  <a:pt x="868679" y="26126"/>
                  <a:pt x="940525" y="30480"/>
                </a:cubicBezTo>
                <a:cubicBezTo>
                  <a:pt x="1012371" y="34834"/>
                  <a:pt x="1058091" y="54429"/>
                  <a:pt x="1123405" y="56606"/>
                </a:cubicBezTo>
                <a:cubicBezTo>
                  <a:pt x="1188719" y="58783"/>
                  <a:pt x="1269274" y="41366"/>
                  <a:pt x="1332411" y="43543"/>
                </a:cubicBezTo>
                <a:cubicBezTo>
                  <a:pt x="1395548" y="45720"/>
                  <a:pt x="1460862" y="60961"/>
                  <a:pt x="1502228" y="69669"/>
                </a:cubicBezTo>
                <a:cubicBezTo>
                  <a:pt x="1543594" y="78378"/>
                  <a:pt x="1545771" y="91440"/>
                  <a:pt x="1580605" y="95794"/>
                </a:cubicBezTo>
                <a:cubicBezTo>
                  <a:pt x="1615439" y="100148"/>
                  <a:pt x="1676400" y="82731"/>
                  <a:pt x="1711234" y="95794"/>
                </a:cubicBezTo>
                <a:cubicBezTo>
                  <a:pt x="1746068" y="108857"/>
                  <a:pt x="1789611" y="174171"/>
                  <a:pt x="1789611" y="174171"/>
                </a:cubicBezTo>
                <a:lnTo>
                  <a:pt x="1789611" y="17417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64575" y="6575425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9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260648"/>
          <a:ext cx="8569233" cy="61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02" y="0"/>
            <a:ext cx="6619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02" y="0"/>
            <a:ext cx="6619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66443" b="35422"/>
          <a:stretch>
            <a:fillRect/>
          </a:stretch>
        </p:blipFill>
        <p:spPr bwMode="auto">
          <a:xfrm>
            <a:off x="2998678" y="404664"/>
            <a:ext cx="2941474" cy="586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204863"/>
            <a:ext cx="820891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2800" dirty="0" smtClean="0"/>
              <a:t>Carbon dioxide production drives exercise response to maintain normal pH</a:t>
            </a:r>
          </a:p>
          <a:p>
            <a:pPr algn="ctr">
              <a:buFont typeface="Arial" pitchFamily="34" charset="0"/>
              <a:buChar char="•"/>
            </a:pPr>
            <a:r>
              <a:rPr lang="en-GB" sz="2800" dirty="0" smtClean="0"/>
              <a:t>The relationship of ventilation to carbon dioxide production relates to the efficiency of the lungs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820150" cy="1143000"/>
          </a:xfrm>
        </p:spPr>
        <p:txBody>
          <a:bodyPr/>
          <a:lstStyle/>
          <a:p>
            <a:r>
              <a:rPr lang="en-GB" sz="4000" b="1" i="1" u="sng">
                <a:solidFill>
                  <a:srgbClr val="FFFF00"/>
                </a:solidFill>
              </a:rPr>
              <a:t>Sources of CO</a:t>
            </a:r>
            <a:r>
              <a:rPr lang="en-GB" sz="3200" b="1" i="1" u="sng">
                <a:solidFill>
                  <a:srgbClr val="FFFF00"/>
                </a:solidFill>
              </a:rPr>
              <a:t>2</a:t>
            </a:r>
            <a:r>
              <a:rPr lang="en-GB" sz="4000" b="1" i="1" u="sng">
                <a:solidFill>
                  <a:srgbClr val="FFFF00"/>
                </a:solidFill>
              </a:rPr>
              <a:t> Output during Exercise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2420938"/>
            <a:ext cx="79216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1) Aerobic substrate catabolism</a:t>
            </a:r>
          </a:p>
          <a:p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2) Bicarbonate </a:t>
            </a:r>
            <a:r>
              <a:rPr lang="en-GB" i="1" dirty="0" smtClean="0">
                <a:solidFill>
                  <a:srgbClr val="FFFF00"/>
                </a:solidFill>
              </a:rPr>
              <a:t>buffering from H+ produced alongside lactate:</a:t>
            </a: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800" i="1" dirty="0">
                <a:solidFill>
                  <a:srgbClr val="FFFF00"/>
                </a:solidFill>
              </a:rPr>
              <a:t>    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3) Pulmonary </a:t>
            </a:r>
            <a:r>
              <a:rPr lang="en-GB" i="1" dirty="0" smtClean="0">
                <a:solidFill>
                  <a:srgbClr val="FFFF00"/>
                </a:solidFill>
              </a:rPr>
              <a:t>hyperventilation due to acidosis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22675" y="6381750"/>
            <a:ext cx="1812925" cy="31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Whipp - unpublished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1064</Words>
  <Application>Microsoft Office PowerPoint</Application>
  <PresentationFormat>On-screen Show (4:3)</PresentationFormat>
  <Paragraphs>247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PowerPoint Presentation</vt:lpstr>
      <vt:lpstr>PowerPoint Presentation</vt:lpstr>
      <vt:lpstr>Basic exercise metabolism</vt:lpstr>
      <vt:lpstr>Basic exercise metabolism</vt:lpstr>
      <vt:lpstr>PowerPoint Presentation</vt:lpstr>
      <vt:lpstr>PowerPoint Presentation</vt:lpstr>
      <vt:lpstr>PowerPoint Presentation</vt:lpstr>
      <vt:lpstr>PowerPoint Presentation</vt:lpstr>
      <vt:lpstr>Sources of CO2 Output during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CO2 Output during Exercise</vt:lpstr>
      <vt:lpstr>PowerPoint Presentation</vt:lpstr>
      <vt:lpstr>Changing metabolic substrates in exercise</vt:lpstr>
      <vt:lpstr>CarDiopulmonary response to exercise</vt:lpstr>
      <vt:lpstr>PowerPoint Presentation</vt:lpstr>
      <vt:lpstr>PowerPoint Presentation</vt:lpstr>
      <vt:lpstr>PowerPoint Presentation</vt:lpstr>
      <vt:lpstr>Components of the cardiovascular response</vt:lpstr>
      <vt:lpstr>Components of the cardiovascular response</vt:lpstr>
      <vt:lpstr>Components of the cardiovascular response</vt:lpstr>
      <vt:lpstr>VO2 / HR = SV x (CaO2 – CvO2) </vt:lpstr>
      <vt:lpstr>PowerPoint Presentation</vt:lpstr>
      <vt:lpstr>Part 1: The normal response to exercise</vt:lpstr>
      <vt:lpstr>How is CO2 cleared from the lung?</vt:lpstr>
      <vt:lpstr>How does flow and ventilation change?</vt:lpstr>
      <vt:lpstr>Cardiac response to exercise</vt:lpstr>
      <vt:lpstr>Vascular response to exercise</vt:lpstr>
      <vt:lpstr>Ventilatory response to steady-state exercise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30</cp:revision>
  <dcterms:created xsi:type="dcterms:W3CDTF">2008-10-13T15:44:38Z</dcterms:created>
  <dcterms:modified xsi:type="dcterms:W3CDTF">2012-11-27T09:05:41Z</dcterms:modified>
</cp:coreProperties>
</file>