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  <p:sldId id="314" r:id="rId58"/>
    <p:sldId id="315" r:id="rId59"/>
    <p:sldId id="316" r:id="rId60"/>
    <p:sldId id="317" r:id="rId61"/>
    <p:sldId id="318" r:id="rId62"/>
    <p:sldId id="319" r:id="rId63"/>
    <p:sldId id="320" r:id="rId64"/>
    <p:sldId id="321" r:id="rId65"/>
    <p:sldId id="322" r:id="rId66"/>
    <p:sldId id="323" r:id="rId67"/>
    <p:sldId id="324" r:id="rId68"/>
    <p:sldId id="325" r:id="rId69"/>
    <p:sldId id="326" r:id="rId70"/>
    <p:sldId id="327" r:id="rId71"/>
    <p:sldId id="328" r:id="rId72"/>
    <p:sldId id="329" r:id="rId73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46" autoAdjust="0"/>
    <p:restoredTop sz="94660"/>
  </p:normalViewPr>
  <p:slideViewPr>
    <p:cSldViewPr>
      <p:cViewPr>
        <p:scale>
          <a:sx n="50" d="100"/>
          <a:sy n="50" d="100"/>
        </p:scale>
        <p:origin x="-804" y="-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29DBD-D26D-4BC7-897B-16567ABC01D4}" type="datetimeFigureOut">
              <a:rPr lang="en-GB" smtClean="0"/>
              <a:t>27/11/2012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D4244-6CD9-427F-B0B9-5DF206B49F1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29DBD-D26D-4BC7-897B-16567ABC01D4}" type="datetimeFigureOut">
              <a:rPr lang="en-GB" smtClean="0"/>
              <a:t>27/11/2012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D4244-6CD9-427F-B0B9-5DF206B49F1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29DBD-D26D-4BC7-897B-16567ABC01D4}" type="datetimeFigureOut">
              <a:rPr lang="en-GB" smtClean="0"/>
              <a:t>27/11/2012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D4244-6CD9-427F-B0B9-5DF206B49F1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29DBD-D26D-4BC7-897B-16567ABC01D4}" type="datetimeFigureOut">
              <a:rPr lang="en-GB" smtClean="0"/>
              <a:t>27/11/2012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D4244-6CD9-427F-B0B9-5DF206B49F1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29DBD-D26D-4BC7-897B-16567ABC01D4}" type="datetimeFigureOut">
              <a:rPr lang="en-GB" smtClean="0"/>
              <a:t>27/11/2012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D4244-6CD9-427F-B0B9-5DF206B49F1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29DBD-D26D-4BC7-897B-16567ABC01D4}" type="datetimeFigureOut">
              <a:rPr lang="en-GB" smtClean="0"/>
              <a:t>27/11/2012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D4244-6CD9-427F-B0B9-5DF206B49F1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29DBD-D26D-4BC7-897B-16567ABC01D4}" type="datetimeFigureOut">
              <a:rPr lang="en-GB" smtClean="0"/>
              <a:t>27/11/2012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D4244-6CD9-427F-B0B9-5DF206B49F1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29DBD-D26D-4BC7-897B-16567ABC01D4}" type="datetimeFigureOut">
              <a:rPr lang="en-GB" smtClean="0"/>
              <a:t>27/11/2012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D4244-6CD9-427F-B0B9-5DF206B49F1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29DBD-D26D-4BC7-897B-16567ABC01D4}" type="datetimeFigureOut">
              <a:rPr lang="en-GB" smtClean="0"/>
              <a:t>27/11/2012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D4244-6CD9-427F-B0B9-5DF206B49F1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29DBD-D26D-4BC7-897B-16567ABC01D4}" type="datetimeFigureOut">
              <a:rPr lang="en-GB" smtClean="0"/>
              <a:t>27/11/2012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D4244-6CD9-427F-B0B9-5DF206B49F1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29DBD-D26D-4BC7-897B-16567ABC01D4}" type="datetimeFigureOut">
              <a:rPr lang="en-GB" smtClean="0"/>
              <a:t>27/11/2012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D4244-6CD9-427F-B0B9-5DF206B49F1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329DBD-D26D-4BC7-897B-16567ABC01D4}" type="datetimeFigureOut">
              <a:rPr lang="en-GB" smtClean="0"/>
              <a:t>27/11/2012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CD4244-6CD9-427F-B0B9-5DF206B49F19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On-screen Show (4:3)</PresentationFormat>
  <Paragraphs>0</Paragraphs>
  <Slides>72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Imperial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clshl</dc:creator>
  <cp:lastModifiedBy>Shiel, Nuala</cp:lastModifiedBy>
  <cp:revision>1</cp:revision>
  <dcterms:created xsi:type="dcterms:W3CDTF">2012-11-27T11:23:36Z</dcterms:created>
  <dcterms:modified xsi:type="dcterms:W3CDTF">2012-11-27T13:14:17Z</dcterms:modified>
</cp:coreProperties>
</file>