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4660"/>
  </p:normalViewPr>
  <p:slideViewPr>
    <p:cSldViewPr>
      <p:cViewPr>
        <p:scale>
          <a:sx n="50" d="100"/>
          <a:sy n="50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7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4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26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36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3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05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0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84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25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30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94C06-D15A-492D-A15D-69626B9FFB00}" type="datetimeFigureOut">
              <a:rPr lang="en-GB" smtClean="0"/>
              <a:t>30/04/2013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97CB-8F4D-4AC6-BBBC-9010060F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7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>
                <a:latin typeface="Arial" pitchFamily="34" charset="0"/>
                <a:cs typeface="Arial" pitchFamily="34" charset="0"/>
              </a:rPr>
              <a:t>Somatosensory system 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and spinal 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cord in 6 cases</a:t>
            </a:r>
            <a:endParaRPr lang="en-GB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 Simpson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74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1824831"/>
            <a:ext cx="5305425" cy="4076700"/>
          </a:xfrm>
        </p:spPr>
      </p:pic>
    </p:spTree>
    <p:extLst>
      <p:ext uri="{BB962C8B-B14F-4D97-AF65-F5344CB8AC3E}">
        <p14:creationId xmlns:p14="http://schemas.microsoft.com/office/powerpoint/2010/main" val="338395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19y male stabbed in the back (literally)</a:t>
            </a:r>
          </a:p>
          <a:p>
            <a:r>
              <a:rPr lang="en-GB" dirty="0" smtClean="0"/>
              <a:t>Presented to A&amp;E with weak RLL &amp; numb LLL</a:t>
            </a:r>
          </a:p>
          <a:p>
            <a:r>
              <a:rPr lang="en-GB" dirty="0" smtClean="0"/>
              <a:t>On examination:</a:t>
            </a:r>
          </a:p>
          <a:p>
            <a:r>
              <a:rPr lang="en-GB" dirty="0" err="1" smtClean="0"/>
              <a:t>Interscapular</a:t>
            </a:r>
            <a:r>
              <a:rPr lang="en-GB" dirty="0" smtClean="0"/>
              <a:t> wound</a:t>
            </a:r>
          </a:p>
          <a:p>
            <a:r>
              <a:rPr lang="en-GB" dirty="0" smtClean="0"/>
              <a:t>Weak R leg with increased tone</a:t>
            </a:r>
          </a:p>
          <a:p>
            <a:r>
              <a:rPr lang="en-GB" dirty="0" smtClean="0"/>
              <a:t>Reduced pin &amp; temp sensation LLL + L torso to ~T8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887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92" y="1863181"/>
            <a:ext cx="5473016" cy="4000000"/>
          </a:xfrm>
        </p:spPr>
      </p:pic>
    </p:spTree>
    <p:extLst>
      <p:ext uri="{BB962C8B-B14F-4D97-AF65-F5344CB8AC3E}">
        <p14:creationId xmlns:p14="http://schemas.microsoft.com/office/powerpoint/2010/main" val="2230816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51y male with 2y </a:t>
            </a:r>
            <a:r>
              <a:rPr lang="en-GB" dirty="0" err="1" smtClean="0"/>
              <a:t>Hx</a:t>
            </a:r>
            <a:endParaRPr lang="en-GB" dirty="0" smtClean="0"/>
          </a:p>
          <a:p>
            <a:r>
              <a:rPr lang="en-GB" dirty="0" smtClean="0"/>
              <a:t>Symptoms: Weak hands – poor grip; painless burns of hands</a:t>
            </a:r>
          </a:p>
          <a:p>
            <a:r>
              <a:rPr lang="en-GB" dirty="0" smtClean="0"/>
              <a:t>Examination:</a:t>
            </a:r>
          </a:p>
          <a:p>
            <a:r>
              <a:rPr lang="en-GB" dirty="0" smtClean="0"/>
              <a:t>Wasting intrinsic muscles of hands</a:t>
            </a:r>
          </a:p>
          <a:p>
            <a:r>
              <a:rPr lang="en-GB" dirty="0" smtClean="0"/>
              <a:t>Loss of pain &amp; temperature in ‘cape’ distribution</a:t>
            </a:r>
          </a:p>
          <a:p>
            <a:r>
              <a:rPr lang="en-GB" dirty="0" smtClean="0"/>
              <a:t>Legs normal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MRI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1888331"/>
            <a:ext cx="4000500" cy="3949700"/>
          </a:xfrm>
        </p:spPr>
      </p:pic>
    </p:spTree>
    <p:extLst>
      <p:ext uri="{BB962C8B-B14F-4D97-AF65-F5344CB8AC3E}">
        <p14:creationId xmlns:p14="http://schemas.microsoft.com/office/powerpoint/2010/main" val="1329080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797" y="1600200"/>
            <a:ext cx="2846406" cy="4525963"/>
          </a:xfrm>
        </p:spPr>
      </p:pic>
    </p:spTree>
    <p:extLst>
      <p:ext uri="{BB962C8B-B14F-4D97-AF65-F5344CB8AC3E}">
        <p14:creationId xmlns:p14="http://schemas.microsoft.com/office/powerpoint/2010/main" val="313564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76y male: (</a:t>
            </a:r>
            <a:r>
              <a:rPr lang="en-GB" dirty="0" err="1" smtClean="0"/>
              <a:t>PMHx</a:t>
            </a:r>
            <a:r>
              <a:rPr lang="en-GB" dirty="0" smtClean="0"/>
              <a:t> IHD, AF) awoke with left weakness</a:t>
            </a:r>
          </a:p>
          <a:p>
            <a:r>
              <a:rPr lang="en-GB" dirty="0" smtClean="0"/>
              <a:t>On examination:</a:t>
            </a:r>
          </a:p>
          <a:p>
            <a:r>
              <a:rPr lang="en-GB" dirty="0" smtClean="0"/>
              <a:t>Left 4/5 hemiparesis</a:t>
            </a:r>
          </a:p>
          <a:p>
            <a:r>
              <a:rPr lang="en-GB" dirty="0" smtClean="0"/>
              <a:t>Left homonymous hemianopia</a:t>
            </a:r>
          </a:p>
          <a:p>
            <a:r>
              <a:rPr lang="en-GB" dirty="0" smtClean="0"/>
              <a:t>Left somatosensory extinction, loss of 2 point discrimination, </a:t>
            </a:r>
            <a:r>
              <a:rPr lang="en-GB" dirty="0" err="1" smtClean="0"/>
              <a:t>graphaesthesia</a:t>
            </a:r>
            <a:r>
              <a:rPr lang="en-GB" dirty="0" smtClean="0"/>
              <a:t>, </a:t>
            </a:r>
            <a:r>
              <a:rPr lang="en-GB" dirty="0" err="1" smtClean="0"/>
              <a:t>astereognosis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92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778" y="1600200"/>
            <a:ext cx="3974443" cy="4525963"/>
          </a:xfrm>
        </p:spPr>
      </p:pic>
    </p:spTree>
    <p:extLst>
      <p:ext uri="{BB962C8B-B14F-4D97-AF65-F5344CB8AC3E}">
        <p14:creationId xmlns:p14="http://schemas.microsoft.com/office/powerpoint/2010/main" val="306588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67y hypertensive female with sudden onset right sided weakness and numbness</a:t>
            </a:r>
          </a:p>
          <a:p>
            <a:r>
              <a:rPr lang="en-GB" dirty="0" smtClean="0"/>
              <a:t>On examination:</a:t>
            </a:r>
          </a:p>
          <a:p>
            <a:r>
              <a:rPr lang="en-GB" dirty="0" smtClean="0"/>
              <a:t>Mild left hemiparesis</a:t>
            </a:r>
          </a:p>
          <a:p>
            <a:r>
              <a:rPr lang="en-GB" dirty="0" err="1" smtClean="0"/>
              <a:t>Panmodal</a:t>
            </a:r>
            <a:r>
              <a:rPr lang="en-GB" dirty="0" smtClean="0"/>
              <a:t> left sensory deficit (</a:t>
            </a:r>
            <a:r>
              <a:rPr lang="en-GB" dirty="0" err="1" smtClean="0"/>
              <a:t>ie</a:t>
            </a:r>
            <a:r>
              <a:rPr lang="en-GB" dirty="0" smtClean="0"/>
              <a:t> touch, pain, temperature, joint position &amp; vibration sensation)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77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44824"/>
            <a:ext cx="4392488" cy="4392488"/>
          </a:xfrm>
        </p:spPr>
      </p:pic>
    </p:spTree>
    <p:extLst>
      <p:ext uri="{BB962C8B-B14F-4D97-AF65-F5344CB8AC3E}">
        <p14:creationId xmlns:p14="http://schemas.microsoft.com/office/powerpoint/2010/main" val="307959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71y male with 2y of neck pain and unable to walk as far</a:t>
            </a:r>
          </a:p>
          <a:p>
            <a:r>
              <a:rPr lang="en-GB" dirty="0" smtClean="0"/>
              <a:t>6/12 increasing weakness in legs + difficulty with micturition</a:t>
            </a:r>
          </a:p>
          <a:p>
            <a:r>
              <a:rPr lang="en-GB" dirty="0" smtClean="0"/>
              <a:t>On examination:</a:t>
            </a:r>
          </a:p>
          <a:p>
            <a:r>
              <a:rPr lang="en-GB" dirty="0" smtClean="0"/>
              <a:t>Bilateral Hoffman’s reflexes</a:t>
            </a:r>
          </a:p>
          <a:p>
            <a:r>
              <a:rPr lang="en-GB" dirty="0" smtClean="0"/>
              <a:t>Increased tone in legs</a:t>
            </a:r>
          </a:p>
          <a:p>
            <a:r>
              <a:rPr lang="en-GB" dirty="0" err="1" smtClean="0"/>
              <a:t>Paraparesis</a:t>
            </a:r>
            <a:r>
              <a:rPr lang="en-GB" dirty="0" smtClean="0"/>
              <a:t> (4+/5)</a:t>
            </a:r>
          </a:p>
          <a:p>
            <a:r>
              <a:rPr lang="en-GB" dirty="0" smtClean="0"/>
              <a:t>Brisk lower limb reflexes</a:t>
            </a:r>
          </a:p>
          <a:p>
            <a:r>
              <a:rPr lang="en-GB" dirty="0" smtClean="0"/>
              <a:t>Bilateral Babinski sign</a:t>
            </a:r>
          </a:p>
          <a:p>
            <a:r>
              <a:rPr lang="en-GB" dirty="0" smtClean="0"/>
              <a:t>Unsteady, narrow based gait, Romberg + </a:t>
            </a:r>
          </a:p>
          <a:p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12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MRI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340768"/>
            <a:ext cx="4176464" cy="5206658"/>
          </a:xfrm>
        </p:spPr>
      </p:pic>
    </p:spTree>
    <p:extLst>
      <p:ext uri="{BB962C8B-B14F-4D97-AF65-F5344CB8AC3E}">
        <p14:creationId xmlns:p14="http://schemas.microsoft.com/office/powerpoint/2010/main" val="101470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69 male being followed for elevated PSA and urinary symptoms for 3y</a:t>
            </a:r>
          </a:p>
          <a:p>
            <a:r>
              <a:rPr lang="en-GB" dirty="0" smtClean="0"/>
              <a:t>Over 3/7 developed </a:t>
            </a:r>
            <a:r>
              <a:rPr lang="en-GB" dirty="0" err="1" smtClean="0"/>
              <a:t>paraparesis</a:t>
            </a:r>
            <a:r>
              <a:rPr lang="en-GB" dirty="0"/>
              <a:t>,</a:t>
            </a:r>
            <a:r>
              <a:rPr lang="en-GB" dirty="0" smtClean="0"/>
              <a:t> numbness in legs and torso up to pectoral level, urinary retention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47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MRI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340768"/>
            <a:ext cx="5040560" cy="5084582"/>
          </a:xfrm>
        </p:spPr>
      </p:pic>
    </p:spTree>
    <p:extLst>
      <p:ext uri="{BB962C8B-B14F-4D97-AF65-F5344CB8AC3E}">
        <p14:creationId xmlns:p14="http://schemas.microsoft.com/office/powerpoint/2010/main" val="400842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256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Somatosensory system and spinal cord in 6 cases</vt:lpstr>
      <vt:lpstr>Case 1</vt:lpstr>
      <vt:lpstr>CT</vt:lpstr>
      <vt:lpstr>Case 2</vt:lpstr>
      <vt:lpstr>CT</vt:lpstr>
      <vt:lpstr>Case 3</vt:lpstr>
      <vt:lpstr>MRI</vt:lpstr>
      <vt:lpstr>Case 4</vt:lpstr>
      <vt:lpstr>MRI</vt:lpstr>
      <vt:lpstr>PowerPoint Presentation</vt:lpstr>
      <vt:lpstr>Case 5</vt:lpstr>
      <vt:lpstr>PowerPoint Presentation</vt:lpstr>
      <vt:lpstr>Case 6</vt:lpstr>
      <vt:lpstr>MRI</vt:lpstr>
      <vt:lpstr>PowerPoint Presentation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Somatosensory system &amp; spinal cord in case histories</dc:title>
  <dc:creator>Simpson, Benjamin S</dc:creator>
  <cp:lastModifiedBy>Shiel, Nuala</cp:lastModifiedBy>
  <cp:revision>9</cp:revision>
  <dcterms:created xsi:type="dcterms:W3CDTF">2012-03-15T15:25:14Z</dcterms:created>
  <dcterms:modified xsi:type="dcterms:W3CDTF">2013-04-30T15:57:30Z</dcterms:modified>
</cp:coreProperties>
</file>