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6" r:id="rId2"/>
    <p:sldId id="268" r:id="rId3"/>
    <p:sldId id="359" r:id="rId4"/>
    <p:sldId id="321" r:id="rId5"/>
    <p:sldId id="360" r:id="rId6"/>
    <p:sldId id="362" r:id="rId7"/>
    <p:sldId id="361" r:id="rId8"/>
    <p:sldId id="356" r:id="rId9"/>
    <p:sldId id="354" r:id="rId10"/>
    <p:sldId id="352" r:id="rId11"/>
    <p:sldId id="331" r:id="rId12"/>
    <p:sldId id="344" r:id="rId13"/>
    <p:sldId id="345" r:id="rId14"/>
    <p:sldId id="347" r:id="rId15"/>
    <p:sldId id="357" r:id="rId16"/>
    <p:sldId id="363" r:id="rId17"/>
    <p:sldId id="364" r:id="rId18"/>
    <p:sldId id="365" r:id="rId19"/>
    <p:sldId id="366" r:id="rId20"/>
    <p:sldId id="298" r:id="rId21"/>
    <p:sldId id="368" r:id="rId22"/>
    <p:sldId id="367" r:id="rId23"/>
  </p:sldIdLst>
  <p:sldSz cx="9144000" cy="6858000" type="screen4x3"/>
  <p:notesSz cx="6669088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996600"/>
    <a:srgbClr val="040404"/>
    <a:srgbClr val="FFCC99"/>
    <a:srgbClr val="FFFF66"/>
    <a:srgbClr val="336699"/>
    <a:srgbClr val="0099CC"/>
    <a:srgbClr val="1B0807"/>
    <a:srgbClr val="0066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5" autoAdjust="0"/>
    <p:restoredTop sz="79570" autoAdjust="0"/>
  </p:normalViewPr>
  <p:slideViewPr>
    <p:cSldViewPr showGuides="1">
      <p:cViewPr varScale="1">
        <p:scale>
          <a:sx n="71" d="100"/>
          <a:sy n="71" d="100"/>
        </p:scale>
        <p:origin x="-252" y="-90"/>
      </p:cViewPr>
      <p:guideLst>
        <p:guide orient="horz" pos="4020"/>
        <p:guide pos="3288"/>
        <p:guide pos="5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2394" y="1380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8D4355B-43B1-420B-9541-9DD6A943DAE4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7508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A6A8592-1CFA-4C87-ACC0-15368D0C306E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527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4ADB1-F9B3-49C7-8998-75578CEEA9FB}" type="slidenum">
              <a:rPr lang="da-DK"/>
              <a:pPr/>
              <a:t>1</a:t>
            </a:fld>
            <a:endParaRPr lang="da-DK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7725" y="744538"/>
            <a:ext cx="3417888" cy="2563812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640138"/>
            <a:ext cx="4891088" cy="5541962"/>
          </a:xfrm>
        </p:spPr>
        <p:txBody>
          <a:bodyPr/>
          <a:lstStyle/>
          <a:p>
            <a:endParaRPr 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EB637A-06C7-450C-82C2-BAB676E30F45}" type="slidenum">
              <a:rPr lang="da-DK"/>
              <a:pPr/>
              <a:t>2</a:t>
            </a:fld>
            <a:endParaRPr lang="da-DK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0" name="Picture 20" descr="Front_Top_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 i="0">
                <a:solidFill>
                  <a:srgbClr val="6A6F77"/>
                </a:solidFill>
              </a:defRPr>
            </a:lvl1pPr>
          </a:lstStyle>
          <a:p>
            <a:r>
              <a:rPr lang="da-DK"/>
              <a:t>sdfgafgafga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/>
              <a:t>Name of speaker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tx1"/>
                </a:solidFill>
              </a:defRPr>
            </a:lvl1pPr>
          </a:lstStyle>
          <a:p>
            <a:fld id="{67BB3313-120F-45A7-9CD1-4F8227362E58}" type="slidenum">
              <a:rPr lang="da-DK"/>
              <a:pPr/>
              <a:t>‹#›</a:t>
            </a:fld>
            <a:endParaRPr lang="da-DK"/>
          </a:p>
        </p:txBody>
      </p:sp>
      <p:pic>
        <p:nvPicPr>
          <p:cNvPr id="10257" name="Picture 17" descr="IMP_Logo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"/>
            <a:ext cx="2514600" cy="661988"/>
          </a:xfrm>
          <a:prstGeom prst="rect">
            <a:avLst/>
          </a:prstGeom>
          <a:noFill/>
        </p:spPr>
      </p:pic>
      <p:sp>
        <p:nvSpPr>
          <p:cNvPr id="10262" name="Rectangle 22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endParaRPr lang="en-US" sz="3900" i="0">
              <a:solidFill>
                <a:srgbClr val="C51538"/>
              </a:solidFill>
              <a:latin typeface="Impact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3" name="Picture 39" descr="Second_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2422376" y="44624"/>
            <a:ext cx="474191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title style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pic>
        <p:nvPicPr>
          <p:cNvPr id="1064" name="Picture 40" descr="IMP_Logo_2Colou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512" y="120650"/>
            <a:ext cx="1524000" cy="4000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 userDrawn="1"/>
        </p:nvSpPr>
        <p:spPr>
          <a:xfrm>
            <a:off x="4572000" y="6525344"/>
            <a:ext cx="4570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i="0" cap="none" spc="0" dirty="0" smtClean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These slides</a:t>
            </a:r>
            <a:r>
              <a:rPr lang="en-GB" b="0" i="0" cap="none" spc="0" baseline="0" dirty="0" smtClean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 are best viewed in slideshow mode</a:t>
            </a:r>
            <a:endParaRPr lang="en-GB" b="0" i="0" cap="none" spc="0" dirty="0">
              <a:ln w="12700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rgbClr val="4B4F55"/>
          </a:solidFill>
          <a:latin typeface="+mn-lt"/>
          <a:ea typeface="+mn-ea"/>
          <a:cs typeface="+mn-cs"/>
        </a:defRPr>
      </a:lvl1pPr>
      <a:lvl2pPr marL="571500" indent="-1905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4B4F55"/>
          </a:solidFill>
          <a:latin typeface="+mn-lt"/>
        </a:defRPr>
      </a:lvl2pPr>
      <a:lvl3pPr marL="952500" indent="-1905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B4F55"/>
          </a:solidFill>
          <a:latin typeface="+mn-lt"/>
        </a:defRPr>
      </a:lvl3pPr>
      <a:lvl4pPr marL="1333500" indent="-1905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4B4F55"/>
          </a:solidFill>
          <a:latin typeface="+mn-lt"/>
        </a:defRPr>
      </a:lvl4pPr>
      <a:lvl5pPr marL="17272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428868"/>
            <a:ext cx="8424936" cy="2512300"/>
          </a:xfrm>
          <a:noFill/>
        </p:spPr>
        <p:txBody>
          <a:bodyPr/>
          <a:lstStyle/>
          <a:p>
            <a: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6699"/>
                </a:solidFill>
                <a:latin typeface="+mn-lt"/>
              </a:rPr>
              <a:t>Regulatory systems: P &amp; T</a:t>
            </a:r>
            <a: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Anti-</a:t>
            </a:r>
            <a:r>
              <a:rPr lang="en-GB" sz="4800" b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Parkinsonian</a:t>
            </a:r>
            <a: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drugs &amp; </a:t>
            </a:r>
            <a:r>
              <a:rPr lang="en-GB" sz="48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N</a:t>
            </a:r>
            <a: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euroleptics</a:t>
            </a:r>
            <a:endParaRPr lang="en-GB" sz="48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67544" y="5786454"/>
            <a:ext cx="2088232" cy="30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336699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Dr Sohag Saleh</a:t>
            </a:r>
            <a:endParaRPr kumimoji="0" lang="en-GB" sz="2000" b="0" i="0" u="none" strike="noStrike" kern="0" cap="none" spc="0" normalizeH="0" baseline="0" noProof="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336699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Schizophrenia: background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836712"/>
            <a:ext cx="4113787" cy="57708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Epidemiology</a:t>
            </a:r>
          </a:p>
          <a:p>
            <a:pPr marL="360363" indent="-277813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Affects about 1% of the population and has a genetic influence</a:t>
            </a:r>
          </a:p>
          <a:p>
            <a:pPr marL="360363" indent="-277813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Onset of symptoms usually occurs between 15-35 years</a:t>
            </a:r>
          </a:p>
          <a:p>
            <a:pPr marL="360363" indent="-277813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Higher incidence in ethnic minorities (in particular Afro-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C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aribbean immigrants)</a:t>
            </a:r>
          </a:p>
          <a:p>
            <a:pPr marL="360363" indent="-277813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People with schizophrenia have a 20-30 year lower than average life-expectancy</a:t>
            </a:r>
          </a:p>
          <a:p>
            <a:pPr>
              <a:spcAft>
                <a:spcPts val="0"/>
              </a:spcAft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Symptoms</a:t>
            </a:r>
          </a:p>
          <a:p>
            <a:pPr>
              <a:spcAft>
                <a:spcPts val="0"/>
              </a:spcAft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Positive symptoms</a:t>
            </a:r>
          </a:p>
          <a:p>
            <a:pPr marL="360363" indent="-277813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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mesolimbic dopaminergic activity</a:t>
            </a:r>
          </a:p>
          <a:p>
            <a:pPr marL="360363" lvl="0" indent="-27781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Hallucinations: Auditory &amp; visual</a:t>
            </a:r>
          </a:p>
          <a:p>
            <a:pPr marL="360363" lvl="0" indent="-27781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Delusions: Paranoia</a:t>
            </a:r>
          </a:p>
          <a:p>
            <a:pPr marL="360363" lvl="0" indent="-27781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Thought disorder: Denial about oneself</a:t>
            </a:r>
          </a:p>
          <a:p>
            <a:pPr marL="176213" lvl="0" indent="-176213">
              <a:buFont typeface="Arial" pitchFamily="34" charset="0"/>
              <a:buChar char="•"/>
            </a:pP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>
              <a:spcAft>
                <a:spcPts val="0"/>
              </a:spcAft>
            </a:pPr>
            <a:r>
              <a:rPr lang="en-US" sz="1800" b="1" i="0" dirty="0" smtClean="0">
                <a:solidFill>
                  <a:srgbClr val="006699"/>
                </a:solidFill>
                <a:latin typeface="+mn-lt"/>
              </a:rPr>
              <a:t>Negative symptoms</a:t>
            </a:r>
          </a:p>
          <a:p>
            <a:pPr marL="360363" lvl="0" indent="-27781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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mesocortical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dopaminergic activity</a:t>
            </a:r>
          </a:p>
          <a:p>
            <a:pPr marL="360363" lvl="0" indent="-27781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Affective flattening: lack of emotion</a:t>
            </a:r>
          </a:p>
          <a:p>
            <a:pPr marL="360363" lvl="0" indent="-277813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Alogia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lack of speech</a:t>
            </a:r>
          </a:p>
          <a:p>
            <a:pPr marL="360363" lvl="0" indent="-277813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Avolition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/ apathy: loss of motivation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065535" y="3657006"/>
            <a:ext cx="2930401" cy="3084362"/>
            <a:chOff x="1065535" y="3657006"/>
            <a:chExt cx="2930401" cy="3084362"/>
          </a:xfrm>
        </p:grpSpPr>
        <p:sp>
          <p:nvSpPr>
            <p:cNvPr id="4" name="Freeform 3"/>
            <p:cNvSpPr/>
            <p:nvPr/>
          </p:nvSpPr>
          <p:spPr bwMode="auto">
            <a:xfrm>
              <a:off x="1470487" y="4199073"/>
              <a:ext cx="2525449" cy="1837659"/>
            </a:xfrm>
            <a:custGeom>
              <a:avLst/>
              <a:gdLst>
                <a:gd name="connsiteX0" fmla="*/ 765959 w 1876302"/>
                <a:gd name="connsiteY0" fmla="*/ 979714 h 1339933"/>
                <a:gd name="connsiteX1" fmla="*/ 635330 w 1876302"/>
                <a:gd name="connsiteY1" fmla="*/ 1027216 h 1339933"/>
                <a:gd name="connsiteX2" fmla="*/ 374073 w 1876302"/>
                <a:gd name="connsiteY2" fmla="*/ 1027216 h 1339933"/>
                <a:gd name="connsiteX3" fmla="*/ 148442 w 1876302"/>
                <a:gd name="connsiteY3" fmla="*/ 991590 h 1339933"/>
                <a:gd name="connsiteX4" fmla="*/ 17813 w 1876302"/>
                <a:gd name="connsiteY4" fmla="*/ 825335 h 1339933"/>
                <a:gd name="connsiteX5" fmla="*/ 41564 w 1876302"/>
                <a:gd name="connsiteY5" fmla="*/ 528452 h 1339933"/>
                <a:gd name="connsiteX6" fmla="*/ 243444 w 1876302"/>
                <a:gd name="connsiteY6" fmla="*/ 290945 h 1339933"/>
                <a:gd name="connsiteX7" fmla="*/ 540328 w 1876302"/>
                <a:gd name="connsiteY7" fmla="*/ 124691 h 1339933"/>
                <a:gd name="connsiteX8" fmla="*/ 777834 w 1876302"/>
                <a:gd name="connsiteY8" fmla="*/ 17813 h 1339933"/>
                <a:gd name="connsiteX9" fmla="*/ 1015341 w 1876302"/>
                <a:gd name="connsiteY9" fmla="*/ 17813 h 1339933"/>
                <a:gd name="connsiteX10" fmla="*/ 1312224 w 1876302"/>
                <a:gd name="connsiteY10" fmla="*/ 77190 h 1339933"/>
                <a:gd name="connsiteX11" fmla="*/ 1561605 w 1876302"/>
                <a:gd name="connsiteY11" fmla="*/ 231569 h 1339933"/>
                <a:gd name="connsiteX12" fmla="*/ 1739735 w 1876302"/>
                <a:gd name="connsiteY12" fmla="*/ 445325 h 1339933"/>
                <a:gd name="connsiteX13" fmla="*/ 1846613 w 1876302"/>
                <a:gd name="connsiteY13" fmla="*/ 730332 h 1339933"/>
                <a:gd name="connsiteX14" fmla="*/ 1822863 w 1876302"/>
                <a:gd name="connsiteY14" fmla="*/ 944088 h 1339933"/>
                <a:gd name="connsiteX15" fmla="*/ 1858489 w 1876302"/>
                <a:gd name="connsiteY15" fmla="*/ 1110343 h 1339933"/>
                <a:gd name="connsiteX16" fmla="*/ 1715985 w 1876302"/>
                <a:gd name="connsiteY16" fmla="*/ 1324099 h 1339933"/>
                <a:gd name="connsiteX17" fmla="*/ 1490353 w 1876302"/>
                <a:gd name="connsiteY17" fmla="*/ 1205345 h 1339933"/>
                <a:gd name="connsiteX18" fmla="*/ 1359725 w 1876302"/>
                <a:gd name="connsiteY18" fmla="*/ 1050966 h 1339933"/>
                <a:gd name="connsiteX19" fmla="*/ 1240972 w 1876302"/>
                <a:gd name="connsiteY19" fmla="*/ 991590 h 1339933"/>
                <a:gd name="connsiteX20" fmla="*/ 1122218 w 1876302"/>
                <a:gd name="connsiteY20" fmla="*/ 991590 h 1339933"/>
                <a:gd name="connsiteX21" fmla="*/ 765959 w 1876302"/>
                <a:gd name="connsiteY21" fmla="*/ 979714 h 1339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76302" h="1339933">
                  <a:moveTo>
                    <a:pt x="765959" y="979714"/>
                  </a:moveTo>
                  <a:cubicBezTo>
                    <a:pt x="684811" y="985652"/>
                    <a:pt x="700644" y="1019299"/>
                    <a:pt x="635330" y="1027216"/>
                  </a:cubicBezTo>
                  <a:cubicBezTo>
                    <a:pt x="570016" y="1035133"/>
                    <a:pt x="455221" y="1033154"/>
                    <a:pt x="374073" y="1027216"/>
                  </a:cubicBezTo>
                  <a:cubicBezTo>
                    <a:pt x="292925" y="1021278"/>
                    <a:pt x="207819" y="1025237"/>
                    <a:pt x="148442" y="991590"/>
                  </a:cubicBezTo>
                  <a:cubicBezTo>
                    <a:pt x="89065" y="957943"/>
                    <a:pt x="35626" y="902525"/>
                    <a:pt x="17813" y="825335"/>
                  </a:cubicBezTo>
                  <a:cubicBezTo>
                    <a:pt x="0" y="748145"/>
                    <a:pt x="3959" y="617517"/>
                    <a:pt x="41564" y="528452"/>
                  </a:cubicBezTo>
                  <a:cubicBezTo>
                    <a:pt x="79169" y="439387"/>
                    <a:pt x="160317" y="358238"/>
                    <a:pt x="243444" y="290945"/>
                  </a:cubicBezTo>
                  <a:cubicBezTo>
                    <a:pt x="326571" y="223652"/>
                    <a:pt x="451263" y="170213"/>
                    <a:pt x="540328" y="124691"/>
                  </a:cubicBezTo>
                  <a:cubicBezTo>
                    <a:pt x="629393" y="79169"/>
                    <a:pt x="698665" y="35626"/>
                    <a:pt x="777834" y="17813"/>
                  </a:cubicBezTo>
                  <a:cubicBezTo>
                    <a:pt x="857003" y="0"/>
                    <a:pt x="926276" y="7917"/>
                    <a:pt x="1015341" y="17813"/>
                  </a:cubicBezTo>
                  <a:cubicBezTo>
                    <a:pt x="1104406" y="27709"/>
                    <a:pt x="1221180" y="41564"/>
                    <a:pt x="1312224" y="77190"/>
                  </a:cubicBezTo>
                  <a:cubicBezTo>
                    <a:pt x="1403268" y="112816"/>
                    <a:pt x="1490353" y="170213"/>
                    <a:pt x="1561605" y="231569"/>
                  </a:cubicBezTo>
                  <a:cubicBezTo>
                    <a:pt x="1632857" y="292925"/>
                    <a:pt x="1692234" y="362198"/>
                    <a:pt x="1739735" y="445325"/>
                  </a:cubicBezTo>
                  <a:cubicBezTo>
                    <a:pt x="1787236" y="528452"/>
                    <a:pt x="1832758" y="647205"/>
                    <a:pt x="1846613" y="730332"/>
                  </a:cubicBezTo>
                  <a:cubicBezTo>
                    <a:pt x="1860468" y="813459"/>
                    <a:pt x="1820884" y="880753"/>
                    <a:pt x="1822863" y="944088"/>
                  </a:cubicBezTo>
                  <a:cubicBezTo>
                    <a:pt x="1824842" y="1007423"/>
                    <a:pt x="1876302" y="1047008"/>
                    <a:pt x="1858489" y="1110343"/>
                  </a:cubicBezTo>
                  <a:cubicBezTo>
                    <a:pt x="1840676" y="1173678"/>
                    <a:pt x="1777341" y="1308265"/>
                    <a:pt x="1715985" y="1324099"/>
                  </a:cubicBezTo>
                  <a:cubicBezTo>
                    <a:pt x="1654629" y="1339933"/>
                    <a:pt x="1549730" y="1250867"/>
                    <a:pt x="1490353" y="1205345"/>
                  </a:cubicBezTo>
                  <a:cubicBezTo>
                    <a:pt x="1430976" y="1159823"/>
                    <a:pt x="1401289" y="1086592"/>
                    <a:pt x="1359725" y="1050966"/>
                  </a:cubicBezTo>
                  <a:cubicBezTo>
                    <a:pt x="1318162" y="1015340"/>
                    <a:pt x="1280556" y="1001486"/>
                    <a:pt x="1240972" y="991590"/>
                  </a:cubicBezTo>
                  <a:cubicBezTo>
                    <a:pt x="1201388" y="981694"/>
                    <a:pt x="1197429" y="997528"/>
                    <a:pt x="1122218" y="991590"/>
                  </a:cubicBezTo>
                  <a:cubicBezTo>
                    <a:pt x="1047008" y="985652"/>
                    <a:pt x="847107" y="973776"/>
                    <a:pt x="765959" y="979714"/>
                  </a:cubicBezTo>
                  <a:close/>
                </a:path>
              </a:pathLst>
            </a:custGeom>
            <a:solidFill>
              <a:schemeClr val="accent5">
                <a:alpha val="90000"/>
              </a:schemeClr>
            </a:solidFill>
            <a:ln w="9525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21599971" rev="0"/>
              </a:camera>
              <a:lightRig rig="threePt" dir="t">
                <a:rot lat="0" lon="0" rev="4800000"/>
              </a:lightRig>
            </a:scene3d>
            <a:sp3d extrusionH="31750" prstMaterial="plastic">
              <a:bevelT w="0" h="0"/>
              <a:bevelB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2992960" y="5358991"/>
              <a:ext cx="777880" cy="882185"/>
            </a:xfrm>
            <a:custGeom>
              <a:avLst/>
              <a:gdLst>
                <a:gd name="connsiteX0" fmla="*/ 568036 w 577932"/>
                <a:gd name="connsiteY0" fmla="*/ 368135 h 643247"/>
                <a:gd name="connsiteX1" fmla="*/ 496784 w 577932"/>
                <a:gd name="connsiteY1" fmla="*/ 296883 h 643247"/>
                <a:gd name="connsiteX2" fmla="*/ 389906 w 577932"/>
                <a:gd name="connsiteY2" fmla="*/ 190005 h 643247"/>
                <a:gd name="connsiteX3" fmla="*/ 330530 w 577932"/>
                <a:gd name="connsiteY3" fmla="*/ 201881 h 643247"/>
                <a:gd name="connsiteX4" fmla="*/ 283029 w 577932"/>
                <a:gd name="connsiteY4" fmla="*/ 106878 h 643247"/>
                <a:gd name="connsiteX5" fmla="*/ 188026 w 577932"/>
                <a:gd name="connsiteY5" fmla="*/ 47501 h 643247"/>
                <a:gd name="connsiteX6" fmla="*/ 140525 w 577932"/>
                <a:gd name="connsiteY6" fmla="*/ 11875 h 643247"/>
                <a:gd name="connsiteX7" fmla="*/ 81148 w 577932"/>
                <a:gd name="connsiteY7" fmla="*/ 118753 h 643247"/>
                <a:gd name="connsiteX8" fmla="*/ 9896 w 577932"/>
                <a:gd name="connsiteY8" fmla="*/ 130629 h 643247"/>
                <a:gd name="connsiteX9" fmla="*/ 21771 w 577932"/>
                <a:gd name="connsiteY9" fmla="*/ 308759 h 643247"/>
                <a:gd name="connsiteX10" fmla="*/ 57397 w 577932"/>
                <a:gd name="connsiteY10" fmla="*/ 344385 h 643247"/>
                <a:gd name="connsiteX11" fmla="*/ 33647 w 577932"/>
                <a:gd name="connsiteY11" fmla="*/ 439387 h 643247"/>
                <a:gd name="connsiteX12" fmla="*/ 57397 w 577932"/>
                <a:gd name="connsiteY12" fmla="*/ 522514 h 643247"/>
                <a:gd name="connsiteX13" fmla="*/ 104899 w 577932"/>
                <a:gd name="connsiteY13" fmla="*/ 593766 h 643247"/>
                <a:gd name="connsiteX14" fmla="*/ 128649 w 577932"/>
                <a:gd name="connsiteY14" fmla="*/ 641268 h 643247"/>
                <a:gd name="connsiteX15" fmla="*/ 235527 w 577932"/>
                <a:gd name="connsiteY15" fmla="*/ 605642 h 643247"/>
                <a:gd name="connsiteX16" fmla="*/ 247403 w 577932"/>
                <a:gd name="connsiteY16" fmla="*/ 510639 h 643247"/>
                <a:gd name="connsiteX17" fmla="*/ 318655 w 577932"/>
                <a:gd name="connsiteY17" fmla="*/ 534390 h 643247"/>
                <a:gd name="connsiteX18" fmla="*/ 330530 w 577932"/>
                <a:gd name="connsiteY18" fmla="*/ 546265 h 643247"/>
                <a:gd name="connsiteX19" fmla="*/ 342405 w 577932"/>
                <a:gd name="connsiteY19" fmla="*/ 605642 h 643247"/>
                <a:gd name="connsiteX20" fmla="*/ 425532 w 577932"/>
                <a:gd name="connsiteY20" fmla="*/ 617517 h 643247"/>
                <a:gd name="connsiteX21" fmla="*/ 556161 w 577932"/>
                <a:gd name="connsiteY21" fmla="*/ 522514 h 643247"/>
                <a:gd name="connsiteX22" fmla="*/ 556161 w 577932"/>
                <a:gd name="connsiteY22" fmla="*/ 427512 h 643247"/>
                <a:gd name="connsiteX23" fmla="*/ 568036 w 577932"/>
                <a:gd name="connsiteY23" fmla="*/ 368135 h 64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7932" h="643247">
                  <a:moveTo>
                    <a:pt x="568036" y="368135"/>
                  </a:moveTo>
                  <a:lnTo>
                    <a:pt x="496784" y="296883"/>
                  </a:lnTo>
                  <a:cubicBezTo>
                    <a:pt x="467096" y="267195"/>
                    <a:pt x="417615" y="205839"/>
                    <a:pt x="389906" y="190005"/>
                  </a:cubicBezTo>
                  <a:cubicBezTo>
                    <a:pt x="362197" y="174171"/>
                    <a:pt x="348343" y="215735"/>
                    <a:pt x="330530" y="201881"/>
                  </a:cubicBezTo>
                  <a:cubicBezTo>
                    <a:pt x="312717" y="188027"/>
                    <a:pt x="306780" y="132608"/>
                    <a:pt x="283029" y="106878"/>
                  </a:cubicBezTo>
                  <a:cubicBezTo>
                    <a:pt x="259278" y="81148"/>
                    <a:pt x="211777" y="63335"/>
                    <a:pt x="188026" y="47501"/>
                  </a:cubicBezTo>
                  <a:cubicBezTo>
                    <a:pt x="164275" y="31667"/>
                    <a:pt x="158338" y="0"/>
                    <a:pt x="140525" y="11875"/>
                  </a:cubicBezTo>
                  <a:cubicBezTo>
                    <a:pt x="122712" y="23750"/>
                    <a:pt x="102920" y="98961"/>
                    <a:pt x="81148" y="118753"/>
                  </a:cubicBezTo>
                  <a:cubicBezTo>
                    <a:pt x="59377" y="138545"/>
                    <a:pt x="19792" y="98961"/>
                    <a:pt x="9896" y="130629"/>
                  </a:cubicBezTo>
                  <a:cubicBezTo>
                    <a:pt x="0" y="162297"/>
                    <a:pt x="13854" y="273133"/>
                    <a:pt x="21771" y="308759"/>
                  </a:cubicBezTo>
                  <a:cubicBezTo>
                    <a:pt x="29688" y="344385"/>
                    <a:pt x="55418" y="322614"/>
                    <a:pt x="57397" y="344385"/>
                  </a:cubicBezTo>
                  <a:cubicBezTo>
                    <a:pt x="59376" y="366156"/>
                    <a:pt x="33647" y="409699"/>
                    <a:pt x="33647" y="439387"/>
                  </a:cubicBezTo>
                  <a:cubicBezTo>
                    <a:pt x="33647" y="469075"/>
                    <a:pt x="45522" y="496784"/>
                    <a:pt x="57397" y="522514"/>
                  </a:cubicBezTo>
                  <a:cubicBezTo>
                    <a:pt x="69272" y="548244"/>
                    <a:pt x="93024" y="573974"/>
                    <a:pt x="104899" y="593766"/>
                  </a:cubicBezTo>
                  <a:cubicBezTo>
                    <a:pt x="116774" y="613558"/>
                    <a:pt x="106878" y="639289"/>
                    <a:pt x="128649" y="641268"/>
                  </a:cubicBezTo>
                  <a:cubicBezTo>
                    <a:pt x="150420" y="643247"/>
                    <a:pt x="215735" y="627414"/>
                    <a:pt x="235527" y="605642"/>
                  </a:cubicBezTo>
                  <a:cubicBezTo>
                    <a:pt x="255319" y="583871"/>
                    <a:pt x="233548" y="522514"/>
                    <a:pt x="247403" y="510639"/>
                  </a:cubicBezTo>
                  <a:cubicBezTo>
                    <a:pt x="261258" y="498764"/>
                    <a:pt x="304801" y="528452"/>
                    <a:pt x="318655" y="534390"/>
                  </a:cubicBezTo>
                  <a:cubicBezTo>
                    <a:pt x="332510" y="540328"/>
                    <a:pt x="326572" y="534390"/>
                    <a:pt x="330530" y="546265"/>
                  </a:cubicBezTo>
                  <a:cubicBezTo>
                    <a:pt x="334488" y="558140"/>
                    <a:pt x="326571" y="593767"/>
                    <a:pt x="342405" y="605642"/>
                  </a:cubicBezTo>
                  <a:cubicBezTo>
                    <a:pt x="358239" y="617517"/>
                    <a:pt x="389906" y="631372"/>
                    <a:pt x="425532" y="617517"/>
                  </a:cubicBezTo>
                  <a:cubicBezTo>
                    <a:pt x="461158" y="603662"/>
                    <a:pt x="534390" y="554181"/>
                    <a:pt x="556161" y="522514"/>
                  </a:cubicBezTo>
                  <a:cubicBezTo>
                    <a:pt x="577932" y="490847"/>
                    <a:pt x="556161" y="427512"/>
                    <a:pt x="556161" y="427512"/>
                  </a:cubicBezTo>
                  <a:lnTo>
                    <a:pt x="568036" y="368135"/>
                  </a:lnTo>
                  <a:close/>
                </a:path>
              </a:pathLst>
            </a:custGeom>
            <a:solidFill>
              <a:schemeClr val="accent5">
                <a:lumMod val="75000"/>
                <a:alpha val="8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21594000" rev="0"/>
              </a:camera>
              <a:lightRig rig="threePt" dir="t">
                <a:rot lat="0" lon="0" rev="4800000"/>
              </a:lightRig>
            </a:scene3d>
            <a:sp3d extrusionH="127000" prstMaterial="plastic">
              <a:bevelT w="0" h="0"/>
              <a:bevelB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2335869" y="5087774"/>
              <a:ext cx="719274" cy="1653594"/>
            </a:xfrm>
            <a:custGeom>
              <a:avLst/>
              <a:gdLst>
                <a:gd name="connsiteX0" fmla="*/ 510639 w 666997"/>
                <a:gd name="connsiteY0" fmla="*/ 389907 h 2960914"/>
                <a:gd name="connsiteX1" fmla="*/ 427512 w 666997"/>
                <a:gd name="connsiteY1" fmla="*/ 294904 h 2960914"/>
                <a:gd name="connsiteX2" fmla="*/ 415636 w 666997"/>
                <a:gd name="connsiteY2" fmla="*/ 176151 h 2960914"/>
                <a:gd name="connsiteX3" fmla="*/ 403761 w 666997"/>
                <a:gd name="connsiteY3" fmla="*/ 81148 h 2960914"/>
                <a:gd name="connsiteX4" fmla="*/ 273133 w 666997"/>
                <a:gd name="connsiteY4" fmla="*/ 9896 h 2960914"/>
                <a:gd name="connsiteX5" fmla="*/ 142504 w 666997"/>
                <a:gd name="connsiteY5" fmla="*/ 21772 h 2960914"/>
                <a:gd name="connsiteX6" fmla="*/ 35626 w 666997"/>
                <a:gd name="connsiteY6" fmla="*/ 104899 h 2960914"/>
                <a:gd name="connsiteX7" fmla="*/ 0 w 666997"/>
                <a:gd name="connsiteY7" fmla="*/ 247403 h 2960914"/>
                <a:gd name="connsiteX8" fmla="*/ 35626 w 666997"/>
                <a:gd name="connsiteY8" fmla="*/ 306779 h 2960914"/>
                <a:gd name="connsiteX9" fmla="*/ 106878 w 666997"/>
                <a:gd name="connsiteY9" fmla="*/ 318655 h 2960914"/>
                <a:gd name="connsiteX10" fmla="*/ 142504 w 666997"/>
                <a:gd name="connsiteY10" fmla="*/ 306779 h 2960914"/>
                <a:gd name="connsiteX11" fmla="*/ 190005 w 666997"/>
                <a:gd name="connsiteY11" fmla="*/ 389907 h 2960914"/>
                <a:gd name="connsiteX12" fmla="*/ 142504 w 666997"/>
                <a:gd name="connsiteY12" fmla="*/ 425533 h 2960914"/>
                <a:gd name="connsiteX13" fmla="*/ 142504 w 666997"/>
                <a:gd name="connsiteY13" fmla="*/ 544286 h 2960914"/>
                <a:gd name="connsiteX14" fmla="*/ 166255 w 666997"/>
                <a:gd name="connsiteY14" fmla="*/ 651164 h 2960914"/>
                <a:gd name="connsiteX15" fmla="*/ 261257 w 666997"/>
                <a:gd name="connsiteY15" fmla="*/ 710541 h 2960914"/>
                <a:gd name="connsiteX16" fmla="*/ 285008 w 666997"/>
                <a:gd name="connsiteY16" fmla="*/ 793668 h 2960914"/>
                <a:gd name="connsiteX17" fmla="*/ 391886 w 666997"/>
                <a:gd name="connsiteY17" fmla="*/ 1007424 h 2960914"/>
                <a:gd name="connsiteX18" fmla="*/ 380010 w 666997"/>
                <a:gd name="connsiteY18" fmla="*/ 1209304 h 2960914"/>
                <a:gd name="connsiteX19" fmla="*/ 320634 w 666997"/>
                <a:gd name="connsiteY19" fmla="*/ 1423060 h 2960914"/>
                <a:gd name="connsiteX20" fmla="*/ 320634 w 666997"/>
                <a:gd name="connsiteY20" fmla="*/ 1743694 h 2960914"/>
                <a:gd name="connsiteX21" fmla="*/ 380010 w 666997"/>
                <a:gd name="connsiteY21" fmla="*/ 1945574 h 2960914"/>
                <a:gd name="connsiteX22" fmla="*/ 510639 w 666997"/>
                <a:gd name="connsiteY22" fmla="*/ 2432463 h 2960914"/>
                <a:gd name="connsiteX23" fmla="*/ 558140 w 666997"/>
                <a:gd name="connsiteY23" fmla="*/ 2859974 h 2960914"/>
                <a:gd name="connsiteX24" fmla="*/ 617517 w 666997"/>
                <a:gd name="connsiteY24" fmla="*/ 2931226 h 2960914"/>
                <a:gd name="connsiteX25" fmla="*/ 665018 w 666997"/>
                <a:gd name="connsiteY25" fmla="*/ 2895600 h 2960914"/>
                <a:gd name="connsiteX26" fmla="*/ 629392 w 666997"/>
                <a:gd name="connsiteY26" fmla="*/ 2539341 h 2960914"/>
                <a:gd name="connsiteX27" fmla="*/ 534390 w 666997"/>
                <a:gd name="connsiteY27" fmla="*/ 2076203 h 2960914"/>
                <a:gd name="connsiteX28" fmla="*/ 486888 w 666997"/>
                <a:gd name="connsiteY28" fmla="*/ 1874322 h 2960914"/>
                <a:gd name="connsiteX29" fmla="*/ 427512 w 666997"/>
                <a:gd name="connsiteY29" fmla="*/ 1708068 h 2960914"/>
                <a:gd name="connsiteX30" fmla="*/ 439387 w 666997"/>
                <a:gd name="connsiteY30" fmla="*/ 1399309 h 2960914"/>
                <a:gd name="connsiteX31" fmla="*/ 486888 w 666997"/>
                <a:gd name="connsiteY31" fmla="*/ 1090551 h 2960914"/>
                <a:gd name="connsiteX32" fmla="*/ 498764 w 666997"/>
                <a:gd name="connsiteY32" fmla="*/ 936172 h 2960914"/>
                <a:gd name="connsiteX33" fmla="*/ 522514 w 666997"/>
                <a:gd name="connsiteY33" fmla="*/ 888670 h 2960914"/>
                <a:gd name="connsiteX34" fmla="*/ 510639 w 666997"/>
                <a:gd name="connsiteY34" fmla="*/ 746167 h 2960914"/>
                <a:gd name="connsiteX35" fmla="*/ 534390 w 666997"/>
                <a:gd name="connsiteY35" fmla="*/ 544286 h 2960914"/>
                <a:gd name="connsiteX36" fmla="*/ 510639 w 666997"/>
                <a:gd name="connsiteY36" fmla="*/ 389907 h 2960914"/>
                <a:gd name="connsiteX0" fmla="*/ 510639 w 635181"/>
                <a:gd name="connsiteY0" fmla="*/ 384849 h 2950069"/>
                <a:gd name="connsiteX1" fmla="*/ 427512 w 635181"/>
                <a:gd name="connsiteY1" fmla="*/ 289846 h 2950069"/>
                <a:gd name="connsiteX2" fmla="*/ 415636 w 635181"/>
                <a:gd name="connsiteY2" fmla="*/ 171093 h 2950069"/>
                <a:gd name="connsiteX3" fmla="*/ 403761 w 635181"/>
                <a:gd name="connsiteY3" fmla="*/ 76090 h 2950069"/>
                <a:gd name="connsiteX4" fmla="*/ 273133 w 635181"/>
                <a:gd name="connsiteY4" fmla="*/ 4838 h 2950069"/>
                <a:gd name="connsiteX5" fmla="*/ 142504 w 635181"/>
                <a:gd name="connsiteY5" fmla="*/ 16714 h 2950069"/>
                <a:gd name="connsiteX6" fmla="*/ 35626 w 635181"/>
                <a:gd name="connsiteY6" fmla="*/ 99841 h 2950069"/>
                <a:gd name="connsiteX7" fmla="*/ 0 w 635181"/>
                <a:gd name="connsiteY7" fmla="*/ 242345 h 2950069"/>
                <a:gd name="connsiteX8" fmla="*/ 35626 w 635181"/>
                <a:gd name="connsiteY8" fmla="*/ 301721 h 2950069"/>
                <a:gd name="connsiteX9" fmla="*/ 106878 w 635181"/>
                <a:gd name="connsiteY9" fmla="*/ 313597 h 2950069"/>
                <a:gd name="connsiteX10" fmla="*/ 142504 w 635181"/>
                <a:gd name="connsiteY10" fmla="*/ 301721 h 2950069"/>
                <a:gd name="connsiteX11" fmla="*/ 190005 w 635181"/>
                <a:gd name="connsiteY11" fmla="*/ 384849 h 2950069"/>
                <a:gd name="connsiteX12" fmla="*/ 142504 w 635181"/>
                <a:gd name="connsiteY12" fmla="*/ 420475 h 2950069"/>
                <a:gd name="connsiteX13" fmla="*/ 142504 w 635181"/>
                <a:gd name="connsiteY13" fmla="*/ 539228 h 2950069"/>
                <a:gd name="connsiteX14" fmla="*/ 166255 w 635181"/>
                <a:gd name="connsiteY14" fmla="*/ 646106 h 2950069"/>
                <a:gd name="connsiteX15" fmla="*/ 261257 w 635181"/>
                <a:gd name="connsiteY15" fmla="*/ 705483 h 2950069"/>
                <a:gd name="connsiteX16" fmla="*/ 285008 w 635181"/>
                <a:gd name="connsiteY16" fmla="*/ 788610 h 2950069"/>
                <a:gd name="connsiteX17" fmla="*/ 391886 w 635181"/>
                <a:gd name="connsiteY17" fmla="*/ 1002366 h 2950069"/>
                <a:gd name="connsiteX18" fmla="*/ 380010 w 635181"/>
                <a:gd name="connsiteY18" fmla="*/ 1204246 h 2950069"/>
                <a:gd name="connsiteX19" fmla="*/ 320634 w 635181"/>
                <a:gd name="connsiteY19" fmla="*/ 1418002 h 2950069"/>
                <a:gd name="connsiteX20" fmla="*/ 320634 w 635181"/>
                <a:gd name="connsiteY20" fmla="*/ 1738636 h 2950069"/>
                <a:gd name="connsiteX21" fmla="*/ 380010 w 635181"/>
                <a:gd name="connsiteY21" fmla="*/ 1940516 h 2950069"/>
                <a:gd name="connsiteX22" fmla="*/ 510639 w 635181"/>
                <a:gd name="connsiteY22" fmla="*/ 2427405 h 2950069"/>
                <a:gd name="connsiteX23" fmla="*/ 558140 w 635181"/>
                <a:gd name="connsiteY23" fmla="*/ 2854916 h 2950069"/>
                <a:gd name="connsiteX24" fmla="*/ 617517 w 635181"/>
                <a:gd name="connsiteY24" fmla="*/ 2926168 h 2950069"/>
                <a:gd name="connsiteX25" fmla="*/ 629392 w 635181"/>
                <a:gd name="connsiteY25" fmla="*/ 2534283 h 2950069"/>
                <a:gd name="connsiteX26" fmla="*/ 534390 w 635181"/>
                <a:gd name="connsiteY26" fmla="*/ 2071145 h 2950069"/>
                <a:gd name="connsiteX27" fmla="*/ 486888 w 635181"/>
                <a:gd name="connsiteY27" fmla="*/ 1869264 h 2950069"/>
                <a:gd name="connsiteX28" fmla="*/ 427512 w 635181"/>
                <a:gd name="connsiteY28" fmla="*/ 1703010 h 2950069"/>
                <a:gd name="connsiteX29" fmla="*/ 439387 w 635181"/>
                <a:gd name="connsiteY29" fmla="*/ 1394251 h 2950069"/>
                <a:gd name="connsiteX30" fmla="*/ 486888 w 635181"/>
                <a:gd name="connsiteY30" fmla="*/ 1085493 h 2950069"/>
                <a:gd name="connsiteX31" fmla="*/ 498764 w 635181"/>
                <a:gd name="connsiteY31" fmla="*/ 931114 h 2950069"/>
                <a:gd name="connsiteX32" fmla="*/ 522514 w 635181"/>
                <a:gd name="connsiteY32" fmla="*/ 883612 h 2950069"/>
                <a:gd name="connsiteX33" fmla="*/ 510639 w 635181"/>
                <a:gd name="connsiteY33" fmla="*/ 741109 h 2950069"/>
                <a:gd name="connsiteX34" fmla="*/ 534390 w 635181"/>
                <a:gd name="connsiteY34" fmla="*/ 539228 h 2950069"/>
                <a:gd name="connsiteX35" fmla="*/ 510639 w 635181"/>
                <a:gd name="connsiteY35" fmla="*/ 384849 h 2950069"/>
                <a:gd name="connsiteX0" fmla="*/ 510639 w 629593"/>
                <a:gd name="connsiteY0" fmla="*/ 384849 h 2855990"/>
                <a:gd name="connsiteX1" fmla="*/ 427512 w 629593"/>
                <a:gd name="connsiteY1" fmla="*/ 289846 h 2855990"/>
                <a:gd name="connsiteX2" fmla="*/ 415636 w 629593"/>
                <a:gd name="connsiteY2" fmla="*/ 171093 h 2855990"/>
                <a:gd name="connsiteX3" fmla="*/ 403761 w 629593"/>
                <a:gd name="connsiteY3" fmla="*/ 76090 h 2855990"/>
                <a:gd name="connsiteX4" fmla="*/ 273133 w 629593"/>
                <a:gd name="connsiteY4" fmla="*/ 4838 h 2855990"/>
                <a:gd name="connsiteX5" fmla="*/ 142504 w 629593"/>
                <a:gd name="connsiteY5" fmla="*/ 16714 h 2855990"/>
                <a:gd name="connsiteX6" fmla="*/ 35626 w 629593"/>
                <a:gd name="connsiteY6" fmla="*/ 99841 h 2855990"/>
                <a:gd name="connsiteX7" fmla="*/ 0 w 629593"/>
                <a:gd name="connsiteY7" fmla="*/ 242345 h 2855990"/>
                <a:gd name="connsiteX8" fmla="*/ 35626 w 629593"/>
                <a:gd name="connsiteY8" fmla="*/ 301721 h 2855990"/>
                <a:gd name="connsiteX9" fmla="*/ 106878 w 629593"/>
                <a:gd name="connsiteY9" fmla="*/ 313597 h 2855990"/>
                <a:gd name="connsiteX10" fmla="*/ 142504 w 629593"/>
                <a:gd name="connsiteY10" fmla="*/ 301721 h 2855990"/>
                <a:gd name="connsiteX11" fmla="*/ 190005 w 629593"/>
                <a:gd name="connsiteY11" fmla="*/ 384849 h 2855990"/>
                <a:gd name="connsiteX12" fmla="*/ 142504 w 629593"/>
                <a:gd name="connsiteY12" fmla="*/ 420475 h 2855990"/>
                <a:gd name="connsiteX13" fmla="*/ 142504 w 629593"/>
                <a:gd name="connsiteY13" fmla="*/ 539228 h 2855990"/>
                <a:gd name="connsiteX14" fmla="*/ 166255 w 629593"/>
                <a:gd name="connsiteY14" fmla="*/ 646106 h 2855990"/>
                <a:gd name="connsiteX15" fmla="*/ 261257 w 629593"/>
                <a:gd name="connsiteY15" fmla="*/ 705483 h 2855990"/>
                <a:gd name="connsiteX16" fmla="*/ 285008 w 629593"/>
                <a:gd name="connsiteY16" fmla="*/ 788610 h 2855990"/>
                <a:gd name="connsiteX17" fmla="*/ 391886 w 629593"/>
                <a:gd name="connsiteY17" fmla="*/ 1002366 h 2855990"/>
                <a:gd name="connsiteX18" fmla="*/ 380010 w 629593"/>
                <a:gd name="connsiteY18" fmla="*/ 1204246 h 2855990"/>
                <a:gd name="connsiteX19" fmla="*/ 320634 w 629593"/>
                <a:gd name="connsiteY19" fmla="*/ 1418002 h 2855990"/>
                <a:gd name="connsiteX20" fmla="*/ 320634 w 629593"/>
                <a:gd name="connsiteY20" fmla="*/ 1738636 h 2855990"/>
                <a:gd name="connsiteX21" fmla="*/ 380010 w 629593"/>
                <a:gd name="connsiteY21" fmla="*/ 1940516 h 2855990"/>
                <a:gd name="connsiteX22" fmla="*/ 510639 w 629593"/>
                <a:gd name="connsiteY22" fmla="*/ 2427405 h 2855990"/>
                <a:gd name="connsiteX23" fmla="*/ 558140 w 629593"/>
                <a:gd name="connsiteY23" fmla="*/ 2854916 h 2855990"/>
                <a:gd name="connsiteX24" fmla="*/ 629392 w 629593"/>
                <a:gd name="connsiteY24" fmla="*/ 2534283 h 2855990"/>
                <a:gd name="connsiteX25" fmla="*/ 534390 w 629593"/>
                <a:gd name="connsiteY25" fmla="*/ 2071145 h 2855990"/>
                <a:gd name="connsiteX26" fmla="*/ 486888 w 629593"/>
                <a:gd name="connsiteY26" fmla="*/ 1869264 h 2855990"/>
                <a:gd name="connsiteX27" fmla="*/ 427512 w 629593"/>
                <a:gd name="connsiteY27" fmla="*/ 1703010 h 2855990"/>
                <a:gd name="connsiteX28" fmla="*/ 439387 w 629593"/>
                <a:gd name="connsiteY28" fmla="*/ 1394251 h 2855990"/>
                <a:gd name="connsiteX29" fmla="*/ 486888 w 629593"/>
                <a:gd name="connsiteY29" fmla="*/ 1085493 h 2855990"/>
                <a:gd name="connsiteX30" fmla="*/ 498764 w 629593"/>
                <a:gd name="connsiteY30" fmla="*/ 931114 h 2855990"/>
                <a:gd name="connsiteX31" fmla="*/ 522514 w 629593"/>
                <a:gd name="connsiteY31" fmla="*/ 883612 h 2855990"/>
                <a:gd name="connsiteX32" fmla="*/ 510639 w 629593"/>
                <a:gd name="connsiteY32" fmla="*/ 741109 h 2855990"/>
                <a:gd name="connsiteX33" fmla="*/ 534390 w 629593"/>
                <a:gd name="connsiteY33" fmla="*/ 539228 h 2855990"/>
                <a:gd name="connsiteX34" fmla="*/ 510639 w 629593"/>
                <a:gd name="connsiteY34" fmla="*/ 384849 h 2855990"/>
                <a:gd name="connsiteX0" fmla="*/ 510639 w 629542"/>
                <a:gd name="connsiteY0" fmla="*/ 384849 h 2556578"/>
                <a:gd name="connsiteX1" fmla="*/ 427512 w 629542"/>
                <a:gd name="connsiteY1" fmla="*/ 289846 h 2556578"/>
                <a:gd name="connsiteX2" fmla="*/ 415636 w 629542"/>
                <a:gd name="connsiteY2" fmla="*/ 171093 h 2556578"/>
                <a:gd name="connsiteX3" fmla="*/ 403761 w 629542"/>
                <a:gd name="connsiteY3" fmla="*/ 76090 h 2556578"/>
                <a:gd name="connsiteX4" fmla="*/ 273133 w 629542"/>
                <a:gd name="connsiteY4" fmla="*/ 4838 h 2556578"/>
                <a:gd name="connsiteX5" fmla="*/ 142504 w 629542"/>
                <a:gd name="connsiteY5" fmla="*/ 16714 h 2556578"/>
                <a:gd name="connsiteX6" fmla="*/ 35626 w 629542"/>
                <a:gd name="connsiteY6" fmla="*/ 99841 h 2556578"/>
                <a:gd name="connsiteX7" fmla="*/ 0 w 629542"/>
                <a:gd name="connsiteY7" fmla="*/ 242345 h 2556578"/>
                <a:gd name="connsiteX8" fmla="*/ 35626 w 629542"/>
                <a:gd name="connsiteY8" fmla="*/ 301721 h 2556578"/>
                <a:gd name="connsiteX9" fmla="*/ 106878 w 629542"/>
                <a:gd name="connsiteY9" fmla="*/ 313597 h 2556578"/>
                <a:gd name="connsiteX10" fmla="*/ 142504 w 629542"/>
                <a:gd name="connsiteY10" fmla="*/ 301721 h 2556578"/>
                <a:gd name="connsiteX11" fmla="*/ 190005 w 629542"/>
                <a:gd name="connsiteY11" fmla="*/ 384849 h 2556578"/>
                <a:gd name="connsiteX12" fmla="*/ 142504 w 629542"/>
                <a:gd name="connsiteY12" fmla="*/ 420475 h 2556578"/>
                <a:gd name="connsiteX13" fmla="*/ 142504 w 629542"/>
                <a:gd name="connsiteY13" fmla="*/ 539228 h 2556578"/>
                <a:gd name="connsiteX14" fmla="*/ 166255 w 629542"/>
                <a:gd name="connsiteY14" fmla="*/ 646106 h 2556578"/>
                <a:gd name="connsiteX15" fmla="*/ 261257 w 629542"/>
                <a:gd name="connsiteY15" fmla="*/ 705483 h 2556578"/>
                <a:gd name="connsiteX16" fmla="*/ 285008 w 629542"/>
                <a:gd name="connsiteY16" fmla="*/ 788610 h 2556578"/>
                <a:gd name="connsiteX17" fmla="*/ 391886 w 629542"/>
                <a:gd name="connsiteY17" fmla="*/ 1002366 h 2556578"/>
                <a:gd name="connsiteX18" fmla="*/ 380010 w 629542"/>
                <a:gd name="connsiteY18" fmla="*/ 1204246 h 2556578"/>
                <a:gd name="connsiteX19" fmla="*/ 320634 w 629542"/>
                <a:gd name="connsiteY19" fmla="*/ 1418002 h 2556578"/>
                <a:gd name="connsiteX20" fmla="*/ 320634 w 629542"/>
                <a:gd name="connsiteY20" fmla="*/ 1738636 h 2556578"/>
                <a:gd name="connsiteX21" fmla="*/ 380010 w 629542"/>
                <a:gd name="connsiteY21" fmla="*/ 1940516 h 2556578"/>
                <a:gd name="connsiteX22" fmla="*/ 510639 w 629542"/>
                <a:gd name="connsiteY22" fmla="*/ 2427405 h 2556578"/>
                <a:gd name="connsiteX23" fmla="*/ 629392 w 629542"/>
                <a:gd name="connsiteY23" fmla="*/ 2534283 h 2556578"/>
                <a:gd name="connsiteX24" fmla="*/ 534390 w 629542"/>
                <a:gd name="connsiteY24" fmla="*/ 2071145 h 2556578"/>
                <a:gd name="connsiteX25" fmla="*/ 486888 w 629542"/>
                <a:gd name="connsiteY25" fmla="*/ 1869264 h 2556578"/>
                <a:gd name="connsiteX26" fmla="*/ 427512 w 629542"/>
                <a:gd name="connsiteY26" fmla="*/ 1703010 h 2556578"/>
                <a:gd name="connsiteX27" fmla="*/ 439387 w 629542"/>
                <a:gd name="connsiteY27" fmla="*/ 1394251 h 2556578"/>
                <a:gd name="connsiteX28" fmla="*/ 486888 w 629542"/>
                <a:gd name="connsiteY28" fmla="*/ 1085493 h 2556578"/>
                <a:gd name="connsiteX29" fmla="*/ 498764 w 629542"/>
                <a:gd name="connsiteY29" fmla="*/ 931114 h 2556578"/>
                <a:gd name="connsiteX30" fmla="*/ 522514 w 629542"/>
                <a:gd name="connsiteY30" fmla="*/ 883612 h 2556578"/>
                <a:gd name="connsiteX31" fmla="*/ 510639 w 629542"/>
                <a:gd name="connsiteY31" fmla="*/ 741109 h 2556578"/>
                <a:gd name="connsiteX32" fmla="*/ 534390 w 629542"/>
                <a:gd name="connsiteY32" fmla="*/ 539228 h 2556578"/>
                <a:gd name="connsiteX33" fmla="*/ 510639 w 629542"/>
                <a:gd name="connsiteY33" fmla="*/ 384849 h 2556578"/>
                <a:gd name="connsiteX0" fmla="*/ 510639 w 535968"/>
                <a:gd name="connsiteY0" fmla="*/ 384849 h 2428587"/>
                <a:gd name="connsiteX1" fmla="*/ 427512 w 535968"/>
                <a:gd name="connsiteY1" fmla="*/ 289846 h 2428587"/>
                <a:gd name="connsiteX2" fmla="*/ 415636 w 535968"/>
                <a:gd name="connsiteY2" fmla="*/ 171093 h 2428587"/>
                <a:gd name="connsiteX3" fmla="*/ 403761 w 535968"/>
                <a:gd name="connsiteY3" fmla="*/ 76090 h 2428587"/>
                <a:gd name="connsiteX4" fmla="*/ 273133 w 535968"/>
                <a:gd name="connsiteY4" fmla="*/ 4838 h 2428587"/>
                <a:gd name="connsiteX5" fmla="*/ 142504 w 535968"/>
                <a:gd name="connsiteY5" fmla="*/ 16714 h 2428587"/>
                <a:gd name="connsiteX6" fmla="*/ 35626 w 535968"/>
                <a:gd name="connsiteY6" fmla="*/ 99841 h 2428587"/>
                <a:gd name="connsiteX7" fmla="*/ 0 w 535968"/>
                <a:gd name="connsiteY7" fmla="*/ 242345 h 2428587"/>
                <a:gd name="connsiteX8" fmla="*/ 35626 w 535968"/>
                <a:gd name="connsiteY8" fmla="*/ 301721 h 2428587"/>
                <a:gd name="connsiteX9" fmla="*/ 106878 w 535968"/>
                <a:gd name="connsiteY9" fmla="*/ 313597 h 2428587"/>
                <a:gd name="connsiteX10" fmla="*/ 142504 w 535968"/>
                <a:gd name="connsiteY10" fmla="*/ 301721 h 2428587"/>
                <a:gd name="connsiteX11" fmla="*/ 190005 w 535968"/>
                <a:gd name="connsiteY11" fmla="*/ 384849 h 2428587"/>
                <a:gd name="connsiteX12" fmla="*/ 142504 w 535968"/>
                <a:gd name="connsiteY12" fmla="*/ 420475 h 2428587"/>
                <a:gd name="connsiteX13" fmla="*/ 142504 w 535968"/>
                <a:gd name="connsiteY13" fmla="*/ 539228 h 2428587"/>
                <a:gd name="connsiteX14" fmla="*/ 166255 w 535968"/>
                <a:gd name="connsiteY14" fmla="*/ 646106 h 2428587"/>
                <a:gd name="connsiteX15" fmla="*/ 261257 w 535968"/>
                <a:gd name="connsiteY15" fmla="*/ 705483 h 2428587"/>
                <a:gd name="connsiteX16" fmla="*/ 285008 w 535968"/>
                <a:gd name="connsiteY16" fmla="*/ 788610 h 2428587"/>
                <a:gd name="connsiteX17" fmla="*/ 391886 w 535968"/>
                <a:gd name="connsiteY17" fmla="*/ 1002366 h 2428587"/>
                <a:gd name="connsiteX18" fmla="*/ 380010 w 535968"/>
                <a:gd name="connsiteY18" fmla="*/ 1204246 h 2428587"/>
                <a:gd name="connsiteX19" fmla="*/ 320634 w 535968"/>
                <a:gd name="connsiteY19" fmla="*/ 1418002 h 2428587"/>
                <a:gd name="connsiteX20" fmla="*/ 320634 w 535968"/>
                <a:gd name="connsiteY20" fmla="*/ 1738636 h 2428587"/>
                <a:gd name="connsiteX21" fmla="*/ 380010 w 535968"/>
                <a:gd name="connsiteY21" fmla="*/ 1940516 h 2428587"/>
                <a:gd name="connsiteX22" fmla="*/ 510639 w 535968"/>
                <a:gd name="connsiteY22" fmla="*/ 2427405 h 2428587"/>
                <a:gd name="connsiteX23" fmla="*/ 534390 w 535968"/>
                <a:gd name="connsiteY23" fmla="*/ 2071145 h 2428587"/>
                <a:gd name="connsiteX24" fmla="*/ 486888 w 535968"/>
                <a:gd name="connsiteY24" fmla="*/ 1869264 h 2428587"/>
                <a:gd name="connsiteX25" fmla="*/ 427512 w 535968"/>
                <a:gd name="connsiteY25" fmla="*/ 1703010 h 2428587"/>
                <a:gd name="connsiteX26" fmla="*/ 439387 w 535968"/>
                <a:gd name="connsiteY26" fmla="*/ 1394251 h 2428587"/>
                <a:gd name="connsiteX27" fmla="*/ 486888 w 535968"/>
                <a:gd name="connsiteY27" fmla="*/ 1085493 h 2428587"/>
                <a:gd name="connsiteX28" fmla="*/ 498764 w 535968"/>
                <a:gd name="connsiteY28" fmla="*/ 931114 h 2428587"/>
                <a:gd name="connsiteX29" fmla="*/ 522514 w 535968"/>
                <a:gd name="connsiteY29" fmla="*/ 883612 h 2428587"/>
                <a:gd name="connsiteX30" fmla="*/ 510639 w 535968"/>
                <a:gd name="connsiteY30" fmla="*/ 741109 h 2428587"/>
                <a:gd name="connsiteX31" fmla="*/ 534390 w 535968"/>
                <a:gd name="connsiteY31" fmla="*/ 539228 h 2428587"/>
                <a:gd name="connsiteX32" fmla="*/ 510639 w 535968"/>
                <a:gd name="connsiteY32" fmla="*/ 384849 h 2428587"/>
                <a:gd name="connsiteX0" fmla="*/ 510639 w 538319"/>
                <a:gd name="connsiteY0" fmla="*/ 384849 h 2072243"/>
                <a:gd name="connsiteX1" fmla="*/ 427512 w 538319"/>
                <a:gd name="connsiteY1" fmla="*/ 289846 h 2072243"/>
                <a:gd name="connsiteX2" fmla="*/ 415636 w 538319"/>
                <a:gd name="connsiteY2" fmla="*/ 171093 h 2072243"/>
                <a:gd name="connsiteX3" fmla="*/ 403761 w 538319"/>
                <a:gd name="connsiteY3" fmla="*/ 76090 h 2072243"/>
                <a:gd name="connsiteX4" fmla="*/ 273133 w 538319"/>
                <a:gd name="connsiteY4" fmla="*/ 4838 h 2072243"/>
                <a:gd name="connsiteX5" fmla="*/ 142504 w 538319"/>
                <a:gd name="connsiteY5" fmla="*/ 16714 h 2072243"/>
                <a:gd name="connsiteX6" fmla="*/ 35626 w 538319"/>
                <a:gd name="connsiteY6" fmla="*/ 99841 h 2072243"/>
                <a:gd name="connsiteX7" fmla="*/ 0 w 538319"/>
                <a:gd name="connsiteY7" fmla="*/ 242345 h 2072243"/>
                <a:gd name="connsiteX8" fmla="*/ 35626 w 538319"/>
                <a:gd name="connsiteY8" fmla="*/ 301721 h 2072243"/>
                <a:gd name="connsiteX9" fmla="*/ 106878 w 538319"/>
                <a:gd name="connsiteY9" fmla="*/ 313597 h 2072243"/>
                <a:gd name="connsiteX10" fmla="*/ 142504 w 538319"/>
                <a:gd name="connsiteY10" fmla="*/ 301721 h 2072243"/>
                <a:gd name="connsiteX11" fmla="*/ 190005 w 538319"/>
                <a:gd name="connsiteY11" fmla="*/ 384849 h 2072243"/>
                <a:gd name="connsiteX12" fmla="*/ 142504 w 538319"/>
                <a:gd name="connsiteY12" fmla="*/ 420475 h 2072243"/>
                <a:gd name="connsiteX13" fmla="*/ 142504 w 538319"/>
                <a:gd name="connsiteY13" fmla="*/ 539228 h 2072243"/>
                <a:gd name="connsiteX14" fmla="*/ 166255 w 538319"/>
                <a:gd name="connsiteY14" fmla="*/ 646106 h 2072243"/>
                <a:gd name="connsiteX15" fmla="*/ 261257 w 538319"/>
                <a:gd name="connsiteY15" fmla="*/ 705483 h 2072243"/>
                <a:gd name="connsiteX16" fmla="*/ 285008 w 538319"/>
                <a:gd name="connsiteY16" fmla="*/ 788610 h 2072243"/>
                <a:gd name="connsiteX17" fmla="*/ 391886 w 538319"/>
                <a:gd name="connsiteY17" fmla="*/ 1002366 h 2072243"/>
                <a:gd name="connsiteX18" fmla="*/ 380010 w 538319"/>
                <a:gd name="connsiteY18" fmla="*/ 1204246 h 2072243"/>
                <a:gd name="connsiteX19" fmla="*/ 320634 w 538319"/>
                <a:gd name="connsiteY19" fmla="*/ 1418002 h 2072243"/>
                <a:gd name="connsiteX20" fmla="*/ 320634 w 538319"/>
                <a:gd name="connsiteY20" fmla="*/ 1738636 h 2072243"/>
                <a:gd name="connsiteX21" fmla="*/ 380010 w 538319"/>
                <a:gd name="connsiteY21" fmla="*/ 1940516 h 2072243"/>
                <a:gd name="connsiteX22" fmla="*/ 534390 w 538319"/>
                <a:gd name="connsiteY22" fmla="*/ 2071145 h 2072243"/>
                <a:gd name="connsiteX23" fmla="*/ 486888 w 538319"/>
                <a:gd name="connsiteY23" fmla="*/ 1869264 h 2072243"/>
                <a:gd name="connsiteX24" fmla="*/ 427512 w 538319"/>
                <a:gd name="connsiteY24" fmla="*/ 1703010 h 2072243"/>
                <a:gd name="connsiteX25" fmla="*/ 439387 w 538319"/>
                <a:gd name="connsiteY25" fmla="*/ 1394251 h 2072243"/>
                <a:gd name="connsiteX26" fmla="*/ 486888 w 538319"/>
                <a:gd name="connsiteY26" fmla="*/ 1085493 h 2072243"/>
                <a:gd name="connsiteX27" fmla="*/ 498764 w 538319"/>
                <a:gd name="connsiteY27" fmla="*/ 931114 h 2072243"/>
                <a:gd name="connsiteX28" fmla="*/ 522514 w 538319"/>
                <a:gd name="connsiteY28" fmla="*/ 883612 h 2072243"/>
                <a:gd name="connsiteX29" fmla="*/ 510639 w 538319"/>
                <a:gd name="connsiteY29" fmla="*/ 741109 h 2072243"/>
                <a:gd name="connsiteX30" fmla="*/ 534390 w 538319"/>
                <a:gd name="connsiteY30" fmla="*/ 539228 h 2072243"/>
                <a:gd name="connsiteX31" fmla="*/ 510639 w 538319"/>
                <a:gd name="connsiteY31" fmla="*/ 384849 h 2072243"/>
                <a:gd name="connsiteX0" fmla="*/ 510639 w 534390"/>
                <a:gd name="connsiteY0" fmla="*/ 384849 h 1945554"/>
                <a:gd name="connsiteX1" fmla="*/ 427512 w 534390"/>
                <a:gd name="connsiteY1" fmla="*/ 289846 h 1945554"/>
                <a:gd name="connsiteX2" fmla="*/ 415636 w 534390"/>
                <a:gd name="connsiteY2" fmla="*/ 171093 h 1945554"/>
                <a:gd name="connsiteX3" fmla="*/ 403761 w 534390"/>
                <a:gd name="connsiteY3" fmla="*/ 76090 h 1945554"/>
                <a:gd name="connsiteX4" fmla="*/ 273133 w 534390"/>
                <a:gd name="connsiteY4" fmla="*/ 4838 h 1945554"/>
                <a:gd name="connsiteX5" fmla="*/ 142504 w 534390"/>
                <a:gd name="connsiteY5" fmla="*/ 16714 h 1945554"/>
                <a:gd name="connsiteX6" fmla="*/ 35626 w 534390"/>
                <a:gd name="connsiteY6" fmla="*/ 99841 h 1945554"/>
                <a:gd name="connsiteX7" fmla="*/ 0 w 534390"/>
                <a:gd name="connsiteY7" fmla="*/ 242345 h 1945554"/>
                <a:gd name="connsiteX8" fmla="*/ 35626 w 534390"/>
                <a:gd name="connsiteY8" fmla="*/ 301721 h 1945554"/>
                <a:gd name="connsiteX9" fmla="*/ 106878 w 534390"/>
                <a:gd name="connsiteY9" fmla="*/ 313597 h 1945554"/>
                <a:gd name="connsiteX10" fmla="*/ 142504 w 534390"/>
                <a:gd name="connsiteY10" fmla="*/ 301721 h 1945554"/>
                <a:gd name="connsiteX11" fmla="*/ 190005 w 534390"/>
                <a:gd name="connsiteY11" fmla="*/ 384849 h 1945554"/>
                <a:gd name="connsiteX12" fmla="*/ 142504 w 534390"/>
                <a:gd name="connsiteY12" fmla="*/ 420475 h 1945554"/>
                <a:gd name="connsiteX13" fmla="*/ 142504 w 534390"/>
                <a:gd name="connsiteY13" fmla="*/ 539228 h 1945554"/>
                <a:gd name="connsiteX14" fmla="*/ 166255 w 534390"/>
                <a:gd name="connsiteY14" fmla="*/ 646106 h 1945554"/>
                <a:gd name="connsiteX15" fmla="*/ 261257 w 534390"/>
                <a:gd name="connsiteY15" fmla="*/ 705483 h 1945554"/>
                <a:gd name="connsiteX16" fmla="*/ 285008 w 534390"/>
                <a:gd name="connsiteY16" fmla="*/ 788610 h 1945554"/>
                <a:gd name="connsiteX17" fmla="*/ 391886 w 534390"/>
                <a:gd name="connsiteY17" fmla="*/ 1002366 h 1945554"/>
                <a:gd name="connsiteX18" fmla="*/ 380010 w 534390"/>
                <a:gd name="connsiteY18" fmla="*/ 1204246 h 1945554"/>
                <a:gd name="connsiteX19" fmla="*/ 320634 w 534390"/>
                <a:gd name="connsiteY19" fmla="*/ 1418002 h 1945554"/>
                <a:gd name="connsiteX20" fmla="*/ 320634 w 534390"/>
                <a:gd name="connsiteY20" fmla="*/ 1738636 h 1945554"/>
                <a:gd name="connsiteX21" fmla="*/ 380010 w 534390"/>
                <a:gd name="connsiteY21" fmla="*/ 1940516 h 1945554"/>
                <a:gd name="connsiteX22" fmla="*/ 486888 w 534390"/>
                <a:gd name="connsiteY22" fmla="*/ 1869264 h 1945554"/>
                <a:gd name="connsiteX23" fmla="*/ 427512 w 534390"/>
                <a:gd name="connsiteY23" fmla="*/ 1703010 h 1945554"/>
                <a:gd name="connsiteX24" fmla="*/ 439387 w 534390"/>
                <a:gd name="connsiteY24" fmla="*/ 1394251 h 1945554"/>
                <a:gd name="connsiteX25" fmla="*/ 486888 w 534390"/>
                <a:gd name="connsiteY25" fmla="*/ 1085493 h 1945554"/>
                <a:gd name="connsiteX26" fmla="*/ 498764 w 534390"/>
                <a:gd name="connsiteY26" fmla="*/ 931114 h 1945554"/>
                <a:gd name="connsiteX27" fmla="*/ 522514 w 534390"/>
                <a:gd name="connsiteY27" fmla="*/ 883612 h 1945554"/>
                <a:gd name="connsiteX28" fmla="*/ 510639 w 534390"/>
                <a:gd name="connsiteY28" fmla="*/ 741109 h 1945554"/>
                <a:gd name="connsiteX29" fmla="*/ 534390 w 534390"/>
                <a:gd name="connsiteY29" fmla="*/ 539228 h 1945554"/>
                <a:gd name="connsiteX30" fmla="*/ 510639 w 534390"/>
                <a:gd name="connsiteY30" fmla="*/ 384849 h 1945554"/>
                <a:gd name="connsiteX0" fmla="*/ 510639 w 534390"/>
                <a:gd name="connsiteY0" fmla="*/ 384849 h 1940726"/>
                <a:gd name="connsiteX1" fmla="*/ 427512 w 534390"/>
                <a:gd name="connsiteY1" fmla="*/ 289846 h 1940726"/>
                <a:gd name="connsiteX2" fmla="*/ 415636 w 534390"/>
                <a:gd name="connsiteY2" fmla="*/ 171093 h 1940726"/>
                <a:gd name="connsiteX3" fmla="*/ 403761 w 534390"/>
                <a:gd name="connsiteY3" fmla="*/ 76090 h 1940726"/>
                <a:gd name="connsiteX4" fmla="*/ 273133 w 534390"/>
                <a:gd name="connsiteY4" fmla="*/ 4838 h 1940726"/>
                <a:gd name="connsiteX5" fmla="*/ 142504 w 534390"/>
                <a:gd name="connsiteY5" fmla="*/ 16714 h 1940726"/>
                <a:gd name="connsiteX6" fmla="*/ 35626 w 534390"/>
                <a:gd name="connsiteY6" fmla="*/ 99841 h 1940726"/>
                <a:gd name="connsiteX7" fmla="*/ 0 w 534390"/>
                <a:gd name="connsiteY7" fmla="*/ 242345 h 1940726"/>
                <a:gd name="connsiteX8" fmla="*/ 35626 w 534390"/>
                <a:gd name="connsiteY8" fmla="*/ 301721 h 1940726"/>
                <a:gd name="connsiteX9" fmla="*/ 106878 w 534390"/>
                <a:gd name="connsiteY9" fmla="*/ 313597 h 1940726"/>
                <a:gd name="connsiteX10" fmla="*/ 142504 w 534390"/>
                <a:gd name="connsiteY10" fmla="*/ 301721 h 1940726"/>
                <a:gd name="connsiteX11" fmla="*/ 190005 w 534390"/>
                <a:gd name="connsiteY11" fmla="*/ 384849 h 1940726"/>
                <a:gd name="connsiteX12" fmla="*/ 142504 w 534390"/>
                <a:gd name="connsiteY12" fmla="*/ 420475 h 1940726"/>
                <a:gd name="connsiteX13" fmla="*/ 142504 w 534390"/>
                <a:gd name="connsiteY13" fmla="*/ 539228 h 1940726"/>
                <a:gd name="connsiteX14" fmla="*/ 166255 w 534390"/>
                <a:gd name="connsiteY14" fmla="*/ 646106 h 1940726"/>
                <a:gd name="connsiteX15" fmla="*/ 261257 w 534390"/>
                <a:gd name="connsiteY15" fmla="*/ 705483 h 1940726"/>
                <a:gd name="connsiteX16" fmla="*/ 285008 w 534390"/>
                <a:gd name="connsiteY16" fmla="*/ 788610 h 1940726"/>
                <a:gd name="connsiteX17" fmla="*/ 391886 w 534390"/>
                <a:gd name="connsiteY17" fmla="*/ 1002366 h 1940726"/>
                <a:gd name="connsiteX18" fmla="*/ 380010 w 534390"/>
                <a:gd name="connsiteY18" fmla="*/ 1204246 h 1940726"/>
                <a:gd name="connsiteX19" fmla="*/ 320634 w 534390"/>
                <a:gd name="connsiteY19" fmla="*/ 1418002 h 1940726"/>
                <a:gd name="connsiteX20" fmla="*/ 320634 w 534390"/>
                <a:gd name="connsiteY20" fmla="*/ 1738636 h 1940726"/>
                <a:gd name="connsiteX21" fmla="*/ 380010 w 534390"/>
                <a:gd name="connsiteY21" fmla="*/ 1940516 h 1940726"/>
                <a:gd name="connsiteX22" fmla="*/ 427512 w 534390"/>
                <a:gd name="connsiteY22" fmla="*/ 1703010 h 1940726"/>
                <a:gd name="connsiteX23" fmla="*/ 439387 w 534390"/>
                <a:gd name="connsiteY23" fmla="*/ 1394251 h 1940726"/>
                <a:gd name="connsiteX24" fmla="*/ 486888 w 534390"/>
                <a:gd name="connsiteY24" fmla="*/ 1085493 h 1940726"/>
                <a:gd name="connsiteX25" fmla="*/ 498764 w 534390"/>
                <a:gd name="connsiteY25" fmla="*/ 931114 h 1940726"/>
                <a:gd name="connsiteX26" fmla="*/ 522514 w 534390"/>
                <a:gd name="connsiteY26" fmla="*/ 883612 h 1940726"/>
                <a:gd name="connsiteX27" fmla="*/ 510639 w 534390"/>
                <a:gd name="connsiteY27" fmla="*/ 741109 h 1940726"/>
                <a:gd name="connsiteX28" fmla="*/ 534390 w 534390"/>
                <a:gd name="connsiteY28" fmla="*/ 539228 h 1940726"/>
                <a:gd name="connsiteX29" fmla="*/ 510639 w 534390"/>
                <a:gd name="connsiteY29" fmla="*/ 384849 h 1940726"/>
                <a:gd name="connsiteX0" fmla="*/ 510639 w 534390"/>
                <a:gd name="connsiteY0" fmla="*/ 384849 h 1763404"/>
                <a:gd name="connsiteX1" fmla="*/ 427512 w 534390"/>
                <a:gd name="connsiteY1" fmla="*/ 289846 h 1763404"/>
                <a:gd name="connsiteX2" fmla="*/ 415636 w 534390"/>
                <a:gd name="connsiteY2" fmla="*/ 171093 h 1763404"/>
                <a:gd name="connsiteX3" fmla="*/ 403761 w 534390"/>
                <a:gd name="connsiteY3" fmla="*/ 76090 h 1763404"/>
                <a:gd name="connsiteX4" fmla="*/ 273133 w 534390"/>
                <a:gd name="connsiteY4" fmla="*/ 4838 h 1763404"/>
                <a:gd name="connsiteX5" fmla="*/ 142504 w 534390"/>
                <a:gd name="connsiteY5" fmla="*/ 16714 h 1763404"/>
                <a:gd name="connsiteX6" fmla="*/ 35626 w 534390"/>
                <a:gd name="connsiteY6" fmla="*/ 99841 h 1763404"/>
                <a:gd name="connsiteX7" fmla="*/ 0 w 534390"/>
                <a:gd name="connsiteY7" fmla="*/ 242345 h 1763404"/>
                <a:gd name="connsiteX8" fmla="*/ 35626 w 534390"/>
                <a:gd name="connsiteY8" fmla="*/ 301721 h 1763404"/>
                <a:gd name="connsiteX9" fmla="*/ 106878 w 534390"/>
                <a:gd name="connsiteY9" fmla="*/ 313597 h 1763404"/>
                <a:gd name="connsiteX10" fmla="*/ 142504 w 534390"/>
                <a:gd name="connsiteY10" fmla="*/ 301721 h 1763404"/>
                <a:gd name="connsiteX11" fmla="*/ 190005 w 534390"/>
                <a:gd name="connsiteY11" fmla="*/ 384849 h 1763404"/>
                <a:gd name="connsiteX12" fmla="*/ 142504 w 534390"/>
                <a:gd name="connsiteY12" fmla="*/ 420475 h 1763404"/>
                <a:gd name="connsiteX13" fmla="*/ 142504 w 534390"/>
                <a:gd name="connsiteY13" fmla="*/ 539228 h 1763404"/>
                <a:gd name="connsiteX14" fmla="*/ 166255 w 534390"/>
                <a:gd name="connsiteY14" fmla="*/ 646106 h 1763404"/>
                <a:gd name="connsiteX15" fmla="*/ 261257 w 534390"/>
                <a:gd name="connsiteY15" fmla="*/ 705483 h 1763404"/>
                <a:gd name="connsiteX16" fmla="*/ 285008 w 534390"/>
                <a:gd name="connsiteY16" fmla="*/ 788610 h 1763404"/>
                <a:gd name="connsiteX17" fmla="*/ 391886 w 534390"/>
                <a:gd name="connsiteY17" fmla="*/ 1002366 h 1763404"/>
                <a:gd name="connsiteX18" fmla="*/ 380010 w 534390"/>
                <a:gd name="connsiteY18" fmla="*/ 1204246 h 1763404"/>
                <a:gd name="connsiteX19" fmla="*/ 320634 w 534390"/>
                <a:gd name="connsiteY19" fmla="*/ 1418002 h 1763404"/>
                <a:gd name="connsiteX20" fmla="*/ 320634 w 534390"/>
                <a:gd name="connsiteY20" fmla="*/ 1738636 h 1763404"/>
                <a:gd name="connsiteX21" fmla="*/ 427512 w 534390"/>
                <a:gd name="connsiteY21" fmla="*/ 1703010 h 1763404"/>
                <a:gd name="connsiteX22" fmla="*/ 439387 w 534390"/>
                <a:gd name="connsiteY22" fmla="*/ 1394251 h 1763404"/>
                <a:gd name="connsiteX23" fmla="*/ 486888 w 534390"/>
                <a:gd name="connsiteY23" fmla="*/ 1085493 h 1763404"/>
                <a:gd name="connsiteX24" fmla="*/ 498764 w 534390"/>
                <a:gd name="connsiteY24" fmla="*/ 931114 h 1763404"/>
                <a:gd name="connsiteX25" fmla="*/ 522514 w 534390"/>
                <a:gd name="connsiteY25" fmla="*/ 883612 h 1763404"/>
                <a:gd name="connsiteX26" fmla="*/ 510639 w 534390"/>
                <a:gd name="connsiteY26" fmla="*/ 741109 h 1763404"/>
                <a:gd name="connsiteX27" fmla="*/ 534390 w 534390"/>
                <a:gd name="connsiteY27" fmla="*/ 539228 h 1763404"/>
                <a:gd name="connsiteX28" fmla="*/ 510639 w 534390"/>
                <a:gd name="connsiteY28" fmla="*/ 384849 h 1763404"/>
                <a:gd name="connsiteX0" fmla="*/ 510639 w 534390"/>
                <a:gd name="connsiteY0" fmla="*/ 384849 h 1703066"/>
                <a:gd name="connsiteX1" fmla="*/ 427512 w 534390"/>
                <a:gd name="connsiteY1" fmla="*/ 289846 h 1703066"/>
                <a:gd name="connsiteX2" fmla="*/ 415636 w 534390"/>
                <a:gd name="connsiteY2" fmla="*/ 171093 h 1703066"/>
                <a:gd name="connsiteX3" fmla="*/ 403761 w 534390"/>
                <a:gd name="connsiteY3" fmla="*/ 76090 h 1703066"/>
                <a:gd name="connsiteX4" fmla="*/ 273133 w 534390"/>
                <a:gd name="connsiteY4" fmla="*/ 4838 h 1703066"/>
                <a:gd name="connsiteX5" fmla="*/ 142504 w 534390"/>
                <a:gd name="connsiteY5" fmla="*/ 16714 h 1703066"/>
                <a:gd name="connsiteX6" fmla="*/ 35626 w 534390"/>
                <a:gd name="connsiteY6" fmla="*/ 99841 h 1703066"/>
                <a:gd name="connsiteX7" fmla="*/ 0 w 534390"/>
                <a:gd name="connsiteY7" fmla="*/ 242345 h 1703066"/>
                <a:gd name="connsiteX8" fmla="*/ 35626 w 534390"/>
                <a:gd name="connsiteY8" fmla="*/ 301721 h 1703066"/>
                <a:gd name="connsiteX9" fmla="*/ 106878 w 534390"/>
                <a:gd name="connsiteY9" fmla="*/ 313597 h 1703066"/>
                <a:gd name="connsiteX10" fmla="*/ 142504 w 534390"/>
                <a:gd name="connsiteY10" fmla="*/ 301721 h 1703066"/>
                <a:gd name="connsiteX11" fmla="*/ 190005 w 534390"/>
                <a:gd name="connsiteY11" fmla="*/ 384849 h 1703066"/>
                <a:gd name="connsiteX12" fmla="*/ 142504 w 534390"/>
                <a:gd name="connsiteY12" fmla="*/ 420475 h 1703066"/>
                <a:gd name="connsiteX13" fmla="*/ 142504 w 534390"/>
                <a:gd name="connsiteY13" fmla="*/ 539228 h 1703066"/>
                <a:gd name="connsiteX14" fmla="*/ 166255 w 534390"/>
                <a:gd name="connsiteY14" fmla="*/ 646106 h 1703066"/>
                <a:gd name="connsiteX15" fmla="*/ 261257 w 534390"/>
                <a:gd name="connsiteY15" fmla="*/ 705483 h 1703066"/>
                <a:gd name="connsiteX16" fmla="*/ 285008 w 534390"/>
                <a:gd name="connsiteY16" fmla="*/ 788610 h 1703066"/>
                <a:gd name="connsiteX17" fmla="*/ 391886 w 534390"/>
                <a:gd name="connsiteY17" fmla="*/ 1002366 h 1703066"/>
                <a:gd name="connsiteX18" fmla="*/ 380010 w 534390"/>
                <a:gd name="connsiteY18" fmla="*/ 1204246 h 1703066"/>
                <a:gd name="connsiteX19" fmla="*/ 320634 w 534390"/>
                <a:gd name="connsiteY19" fmla="*/ 1418002 h 1703066"/>
                <a:gd name="connsiteX20" fmla="*/ 427512 w 534390"/>
                <a:gd name="connsiteY20" fmla="*/ 1703010 h 1703066"/>
                <a:gd name="connsiteX21" fmla="*/ 439387 w 534390"/>
                <a:gd name="connsiteY21" fmla="*/ 1394251 h 1703066"/>
                <a:gd name="connsiteX22" fmla="*/ 486888 w 534390"/>
                <a:gd name="connsiteY22" fmla="*/ 1085493 h 1703066"/>
                <a:gd name="connsiteX23" fmla="*/ 498764 w 534390"/>
                <a:gd name="connsiteY23" fmla="*/ 931114 h 1703066"/>
                <a:gd name="connsiteX24" fmla="*/ 522514 w 534390"/>
                <a:gd name="connsiteY24" fmla="*/ 883612 h 1703066"/>
                <a:gd name="connsiteX25" fmla="*/ 510639 w 534390"/>
                <a:gd name="connsiteY25" fmla="*/ 741109 h 1703066"/>
                <a:gd name="connsiteX26" fmla="*/ 534390 w 534390"/>
                <a:gd name="connsiteY26" fmla="*/ 539228 h 1703066"/>
                <a:gd name="connsiteX27" fmla="*/ 510639 w 534390"/>
                <a:gd name="connsiteY27" fmla="*/ 384849 h 1703066"/>
                <a:gd name="connsiteX0" fmla="*/ 510639 w 534390"/>
                <a:gd name="connsiteY0" fmla="*/ 384849 h 1439398"/>
                <a:gd name="connsiteX1" fmla="*/ 427512 w 534390"/>
                <a:gd name="connsiteY1" fmla="*/ 289846 h 1439398"/>
                <a:gd name="connsiteX2" fmla="*/ 415636 w 534390"/>
                <a:gd name="connsiteY2" fmla="*/ 171093 h 1439398"/>
                <a:gd name="connsiteX3" fmla="*/ 403761 w 534390"/>
                <a:gd name="connsiteY3" fmla="*/ 76090 h 1439398"/>
                <a:gd name="connsiteX4" fmla="*/ 273133 w 534390"/>
                <a:gd name="connsiteY4" fmla="*/ 4838 h 1439398"/>
                <a:gd name="connsiteX5" fmla="*/ 142504 w 534390"/>
                <a:gd name="connsiteY5" fmla="*/ 16714 h 1439398"/>
                <a:gd name="connsiteX6" fmla="*/ 35626 w 534390"/>
                <a:gd name="connsiteY6" fmla="*/ 99841 h 1439398"/>
                <a:gd name="connsiteX7" fmla="*/ 0 w 534390"/>
                <a:gd name="connsiteY7" fmla="*/ 242345 h 1439398"/>
                <a:gd name="connsiteX8" fmla="*/ 35626 w 534390"/>
                <a:gd name="connsiteY8" fmla="*/ 301721 h 1439398"/>
                <a:gd name="connsiteX9" fmla="*/ 106878 w 534390"/>
                <a:gd name="connsiteY9" fmla="*/ 313597 h 1439398"/>
                <a:gd name="connsiteX10" fmla="*/ 142504 w 534390"/>
                <a:gd name="connsiteY10" fmla="*/ 301721 h 1439398"/>
                <a:gd name="connsiteX11" fmla="*/ 190005 w 534390"/>
                <a:gd name="connsiteY11" fmla="*/ 384849 h 1439398"/>
                <a:gd name="connsiteX12" fmla="*/ 142504 w 534390"/>
                <a:gd name="connsiteY12" fmla="*/ 420475 h 1439398"/>
                <a:gd name="connsiteX13" fmla="*/ 142504 w 534390"/>
                <a:gd name="connsiteY13" fmla="*/ 539228 h 1439398"/>
                <a:gd name="connsiteX14" fmla="*/ 166255 w 534390"/>
                <a:gd name="connsiteY14" fmla="*/ 646106 h 1439398"/>
                <a:gd name="connsiteX15" fmla="*/ 261257 w 534390"/>
                <a:gd name="connsiteY15" fmla="*/ 705483 h 1439398"/>
                <a:gd name="connsiteX16" fmla="*/ 285008 w 534390"/>
                <a:gd name="connsiteY16" fmla="*/ 788610 h 1439398"/>
                <a:gd name="connsiteX17" fmla="*/ 391886 w 534390"/>
                <a:gd name="connsiteY17" fmla="*/ 1002366 h 1439398"/>
                <a:gd name="connsiteX18" fmla="*/ 380010 w 534390"/>
                <a:gd name="connsiteY18" fmla="*/ 1204246 h 1439398"/>
                <a:gd name="connsiteX19" fmla="*/ 320634 w 534390"/>
                <a:gd name="connsiteY19" fmla="*/ 1418002 h 1439398"/>
                <a:gd name="connsiteX20" fmla="*/ 439387 w 534390"/>
                <a:gd name="connsiteY20" fmla="*/ 1394251 h 1439398"/>
                <a:gd name="connsiteX21" fmla="*/ 486888 w 534390"/>
                <a:gd name="connsiteY21" fmla="*/ 1085493 h 1439398"/>
                <a:gd name="connsiteX22" fmla="*/ 498764 w 534390"/>
                <a:gd name="connsiteY22" fmla="*/ 931114 h 1439398"/>
                <a:gd name="connsiteX23" fmla="*/ 522514 w 534390"/>
                <a:gd name="connsiteY23" fmla="*/ 883612 h 1439398"/>
                <a:gd name="connsiteX24" fmla="*/ 510639 w 534390"/>
                <a:gd name="connsiteY24" fmla="*/ 741109 h 1439398"/>
                <a:gd name="connsiteX25" fmla="*/ 534390 w 534390"/>
                <a:gd name="connsiteY25" fmla="*/ 539228 h 1439398"/>
                <a:gd name="connsiteX26" fmla="*/ 510639 w 534390"/>
                <a:gd name="connsiteY26" fmla="*/ 384849 h 1439398"/>
                <a:gd name="connsiteX0" fmla="*/ 510639 w 534390"/>
                <a:gd name="connsiteY0" fmla="*/ 384849 h 1419644"/>
                <a:gd name="connsiteX1" fmla="*/ 427512 w 534390"/>
                <a:gd name="connsiteY1" fmla="*/ 289846 h 1419644"/>
                <a:gd name="connsiteX2" fmla="*/ 415636 w 534390"/>
                <a:gd name="connsiteY2" fmla="*/ 171093 h 1419644"/>
                <a:gd name="connsiteX3" fmla="*/ 403761 w 534390"/>
                <a:gd name="connsiteY3" fmla="*/ 76090 h 1419644"/>
                <a:gd name="connsiteX4" fmla="*/ 273133 w 534390"/>
                <a:gd name="connsiteY4" fmla="*/ 4838 h 1419644"/>
                <a:gd name="connsiteX5" fmla="*/ 142504 w 534390"/>
                <a:gd name="connsiteY5" fmla="*/ 16714 h 1419644"/>
                <a:gd name="connsiteX6" fmla="*/ 35626 w 534390"/>
                <a:gd name="connsiteY6" fmla="*/ 99841 h 1419644"/>
                <a:gd name="connsiteX7" fmla="*/ 0 w 534390"/>
                <a:gd name="connsiteY7" fmla="*/ 242345 h 1419644"/>
                <a:gd name="connsiteX8" fmla="*/ 35626 w 534390"/>
                <a:gd name="connsiteY8" fmla="*/ 301721 h 1419644"/>
                <a:gd name="connsiteX9" fmla="*/ 106878 w 534390"/>
                <a:gd name="connsiteY9" fmla="*/ 313597 h 1419644"/>
                <a:gd name="connsiteX10" fmla="*/ 142504 w 534390"/>
                <a:gd name="connsiteY10" fmla="*/ 301721 h 1419644"/>
                <a:gd name="connsiteX11" fmla="*/ 190005 w 534390"/>
                <a:gd name="connsiteY11" fmla="*/ 384849 h 1419644"/>
                <a:gd name="connsiteX12" fmla="*/ 142504 w 534390"/>
                <a:gd name="connsiteY12" fmla="*/ 420475 h 1419644"/>
                <a:gd name="connsiteX13" fmla="*/ 142504 w 534390"/>
                <a:gd name="connsiteY13" fmla="*/ 539228 h 1419644"/>
                <a:gd name="connsiteX14" fmla="*/ 166255 w 534390"/>
                <a:gd name="connsiteY14" fmla="*/ 646106 h 1419644"/>
                <a:gd name="connsiteX15" fmla="*/ 261257 w 534390"/>
                <a:gd name="connsiteY15" fmla="*/ 705483 h 1419644"/>
                <a:gd name="connsiteX16" fmla="*/ 285008 w 534390"/>
                <a:gd name="connsiteY16" fmla="*/ 788610 h 1419644"/>
                <a:gd name="connsiteX17" fmla="*/ 391886 w 534390"/>
                <a:gd name="connsiteY17" fmla="*/ 1002366 h 1419644"/>
                <a:gd name="connsiteX18" fmla="*/ 380010 w 534390"/>
                <a:gd name="connsiteY18" fmla="*/ 1204246 h 1419644"/>
                <a:gd name="connsiteX19" fmla="*/ 320634 w 534390"/>
                <a:gd name="connsiteY19" fmla="*/ 1418002 h 1419644"/>
                <a:gd name="connsiteX20" fmla="*/ 486888 w 534390"/>
                <a:gd name="connsiteY20" fmla="*/ 1085493 h 1419644"/>
                <a:gd name="connsiteX21" fmla="*/ 498764 w 534390"/>
                <a:gd name="connsiteY21" fmla="*/ 931114 h 1419644"/>
                <a:gd name="connsiteX22" fmla="*/ 522514 w 534390"/>
                <a:gd name="connsiteY22" fmla="*/ 883612 h 1419644"/>
                <a:gd name="connsiteX23" fmla="*/ 510639 w 534390"/>
                <a:gd name="connsiteY23" fmla="*/ 741109 h 1419644"/>
                <a:gd name="connsiteX24" fmla="*/ 534390 w 534390"/>
                <a:gd name="connsiteY24" fmla="*/ 539228 h 1419644"/>
                <a:gd name="connsiteX25" fmla="*/ 510639 w 534390"/>
                <a:gd name="connsiteY25" fmla="*/ 384849 h 1419644"/>
                <a:gd name="connsiteX0" fmla="*/ 510639 w 534390"/>
                <a:gd name="connsiteY0" fmla="*/ 384849 h 1205722"/>
                <a:gd name="connsiteX1" fmla="*/ 427512 w 534390"/>
                <a:gd name="connsiteY1" fmla="*/ 289846 h 1205722"/>
                <a:gd name="connsiteX2" fmla="*/ 415636 w 534390"/>
                <a:gd name="connsiteY2" fmla="*/ 171093 h 1205722"/>
                <a:gd name="connsiteX3" fmla="*/ 403761 w 534390"/>
                <a:gd name="connsiteY3" fmla="*/ 76090 h 1205722"/>
                <a:gd name="connsiteX4" fmla="*/ 273133 w 534390"/>
                <a:gd name="connsiteY4" fmla="*/ 4838 h 1205722"/>
                <a:gd name="connsiteX5" fmla="*/ 142504 w 534390"/>
                <a:gd name="connsiteY5" fmla="*/ 16714 h 1205722"/>
                <a:gd name="connsiteX6" fmla="*/ 35626 w 534390"/>
                <a:gd name="connsiteY6" fmla="*/ 99841 h 1205722"/>
                <a:gd name="connsiteX7" fmla="*/ 0 w 534390"/>
                <a:gd name="connsiteY7" fmla="*/ 242345 h 1205722"/>
                <a:gd name="connsiteX8" fmla="*/ 35626 w 534390"/>
                <a:gd name="connsiteY8" fmla="*/ 301721 h 1205722"/>
                <a:gd name="connsiteX9" fmla="*/ 106878 w 534390"/>
                <a:gd name="connsiteY9" fmla="*/ 313597 h 1205722"/>
                <a:gd name="connsiteX10" fmla="*/ 142504 w 534390"/>
                <a:gd name="connsiteY10" fmla="*/ 301721 h 1205722"/>
                <a:gd name="connsiteX11" fmla="*/ 190005 w 534390"/>
                <a:gd name="connsiteY11" fmla="*/ 384849 h 1205722"/>
                <a:gd name="connsiteX12" fmla="*/ 142504 w 534390"/>
                <a:gd name="connsiteY12" fmla="*/ 420475 h 1205722"/>
                <a:gd name="connsiteX13" fmla="*/ 142504 w 534390"/>
                <a:gd name="connsiteY13" fmla="*/ 539228 h 1205722"/>
                <a:gd name="connsiteX14" fmla="*/ 166255 w 534390"/>
                <a:gd name="connsiteY14" fmla="*/ 646106 h 1205722"/>
                <a:gd name="connsiteX15" fmla="*/ 261257 w 534390"/>
                <a:gd name="connsiteY15" fmla="*/ 705483 h 1205722"/>
                <a:gd name="connsiteX16" fmla="*/ 285008 w 534390"/>
                <a:gd name="connsiteY16" fmla="*/ 788610 h 1205722"/>
                <a:gd name="connsiteX17" fmla="*/ 391886 w 534390"/>
                <a:gd name="connsiteY17" fmla="*/ 1002366 h 1205722"/>
                <a:gd name="connsiteX18" fmla="*/ 380010 w 534390"/>
                <a:gd name="connsiteY18" fmla="*/ 1204246 h 1205722"/>
                <a:gd name="connsiteX19" fmla="*/ 486888 w 534390"/>
                <a:gd name="connsiteY19" fmla="*/ 1085493 h 1205722"/>
                <a:gd name="connsiteX20" fmla="*/ 498764 w 534390"/>
                <a:gd name="connsiteY20" fmla="*/ 931114 h 1205722"/>
                <a:gd name="connsiteX21" fmla="*/ 522514 w 534390"/>
                <a:gd name="connsiteY21" fmla="*/ 883612 h 1205722"/>
                <a:gd name="connsiteX22" fmla="*/ 510639 w 534390"/>
                <a:gd name="connsiteY22" fmla="*/ 741109 h 1205722"/>
                <a:gd name="connsiteX23" fmla="*/ 534390 w 534390"/>
                <a:gd name="connsiteY23" fmla="*/ 539228 h 1205722"/>
                <a:gd name="connsiteX24" fmla="*/ 510639 w 534390"/>
                <a:gd name="connsiteY24" fmla="*/ 384849 h 120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4390" h="1205722">
                  <a:moveTo>
                    <a:pt x="510639" y="384849"/>
                  </a:moveTo>
                  <a:cubicBezTo>
                    <a:pt x="492826" y="343285"/>
                    <a:pt x="443346" y="325472"/>
                    <a:pt x="427512" y="289846"/>
                  </a:cubicBezTo>
                  <a:cubicBezTo>
                    <a:pt x="411678" y="254220"/>
                    <a:pt x="419594" y="206719"/>
                    <a:pt x="415636" y="171093"/>
                  </a:cubicBezTo>
                  <a:cubicBezTo>
                    <a:pt x="411678" y="135467"/>
                    <a:pt x="427511" y="103799"/>
                    <a:pt x="403761" y="76090"/>
                  </a:cubicBezTo>
                  <a:cubicBezTo>
                    <a:pt x="380011" y="48381"/>
                    <a:pt x="316676" y="14734"/>
                    <a:pt x="273133" y="4838"/>
                  </a:cubicBezTo>
                  <a:cubicBezTo>
                    <a:pt x="229590" y="-5058"/>
                    <a:pt x="182088" y="880"/>
                    <a:pt x="142504" y="16714"/>
                  </a:cubicBezTo>
                  <a:cubicBezTo>
                    <a:pt x="102920" y="32548"/>
                    <a:pt x="59377" y="62236"/>
                    <a:pt x="35626" y="99841"/>
                  </a:cubicBezTo>
                  <a:cubicBezTo>
                    <a:pt x="11875" y="137446"/>
                    <a:pt x="0" y="208698"/>
                    <a:pt x="0" y="242345"/>
                  </a:cubicBezTo>
                  <a:cubicBezTo>
                    <a:pt x="0" y="275992"/>
                    <a:pt x="17813" y="289846"/>
                    <a:pt x="35626" y="301721"/>
                  </a:cubicBezTo>
                  <a:cubicBezTo>
                    <a:pt x="53439" y="313596"/>
                    <a:pt x="89065" y="313597"/>
                    <a:pt x="106878" y="313597"/>
                  </a:cubicBezTo>
                  <a:cubicBezTo>
                    <a:pt x="124691" y="313597"/>
                    <a:pt x="128650" y="289846"/>
                    <a:pt x="142504" y="301721"/>
                  </a:cubicBezTo>
                  <a:cubicBezTo>
                    <a:pt x="156359" y="313596"/>
                    <a:pt x="190005" y="365057"/>
                    <a:pt x="190005" y="384849"/>
                  </a:cubicBezTo>
                  <a:cubicBezTo>
                    <a:pt x="190005" y="404641"/>
                    <a:pt x="150421" y="394745"/>
                    <a:pt x="142504" y="420475"/>
                  </a:cubicBezTo>
                  <a:cubicBezTo>
                    <a:pt x="134587" y="446205"/>
                    <a:pt x="138546" y="501623"/>
                    <a:pt x="142504" y="539228"/>
                  </a:cubicBezTo>
                  <a:cubicBezTo>
                    <a:pt x="146462" y="576833"/>
                    <a:pt x="146463" y="618397"/>
                    <a:pt x="166255" y="646106"/>
                  </a:cubicBezTo>
                  <a:cubicBezTo>
                    <a:pt x="186047" y="673815"/>
                    <a:pt x="241465" y="681732"/>
                    <a:pt x="261257" y="705483"/>
                  </a:cubicBezTo>
                  <a:cubicBezTo>
                    <a:pt x="281049" y="729234"/>
                    <a:pt x="263237" y="739130"/>
                    <a:pt x="285008" y="788610"/>
                  </a:cubicBezTo>
                  <a:cubicBezTo>
                    <a:pt x="306780" y="838091"/>
                    <a:pt x="376052" y="933093"/>
                    <a:pt x="391886" y="1002366"/>
                  </a:cubicBezTo>
                  <a:cubicBezTo>
                    <a:pt x="407720" y="1071639"/>
                    <a:pt x="364176" y="1190392"/>
                    <a:pt x="380010" y="1204246"/>
                  </a:cubicBezTo>
                  <a:cubicBezTo>
                    <a:pt x="395844" y="1218101"/>
                    <a:pt x="467096" y="1131015"/>
                    <a:pt x="486888" y="1085493"/>
                  </a:cubicBezTo>
                  <a:cubicBezTo>
                    <a:pt x="506680" y="1039971"/>
                    <a:pt x="492826" y="964761"/>
                    <a:pt x="498764" y="931114"/>
                  </a:cubicBezTo>
                  <a:cubicBezTo>
                    <a:pt x="504702" y="897467"/>
                    <a:pt x="520535" y="915280"/>
                    <a:pt x="522514" y="883612"/>
                  </a:cubicBezTo>
                  <a:cubicBezTo>
                    <a:pt x="524493" y="851945"/>
                    <a:pt x="508660" y="798506"/>
                    <a:pt x="510639" y="741109"/>
                  </a:cubicBezTo>
                  <a:cubicBezTo>
                    <a:pt x="512618" y="683712"/>
                    <a:pt x="534390" y="598605"/>
                    <a:pt x="534390" y="539228"/>
                  </a:cubicBezTo>
                  <a:cubicBezTo>
                    <a:pt x="534390" y="479851"/>
                    <a:pt x="528452" y="426413"/>
                    <a:pt x="510639" y="384849"/>
                  </a:cubicBezTo>
                  <a:close/>
                </a:path>
              </a:pathLst>
            </a:custGeom>
            <a:solidFill>
              <a:schemeClr val="accent5">
                <a:lumMod val="50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21599948" rev="0"/>
              </a:camera>
              <a:lightRig rig="threePt" dir="t">
                <a:rot lat="0" lon="0" rev="4800000"/>
              </a:lightRig>
            </a:scene3d>
            <a:sp3d extrusionH="127000" prstMaterial="plastic">
              <a:bevelT w="0" h="0" prst="softRound"/>
              <a:bevelB w="0" h="0" prst="softRound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1976595" y="4692759"/>
              <a:ext cx="1389959" cy="561519"/>
            </a:xfrm>
            <a:custGeom>
              <a:avLst/>
              <a:gdLst>
                <a:gd name="connsiteX0" fmla="*/ 288878 w 1032681"/>
                <a:gd name="connsiteY0" fmla="*/ 368489 h 409433"/>
                <a:gd name="connsiteX1" fmla="*/ 125105 w 1032681"/>
                <a:gd name="connsiteY1" fmla="*/ 327546 h 409433"/>
                <a:gd name="connsiteX2" fmla="*/ 56866 w 1032681"/>
                <a:gd name="connsiteY2" fmla="*/ 354841 h 409433"/>
                <a:gd name="connsiteX3" fmla="*/ 2275 w 1032681"/>
                <a:gd name="connsiteY3" fmla="*/ 286603 h 409433"/>
                <a:gd name="connsiteX4" fmla="*/ 43218 w 1032681"/>
                <a:gd name="connsiteY4" fmla="*/ 204716 h 409433"/>
                <a:gd name="connsiteX5" fmla="*/ 111457 w 1032681"/>
                <a:gd name="connsiteY5" fmla="*/ 136477 h 409433"/>
                <a:gd name="connsiteX6" fmla="*/ 275230 w 1032681"/>
                <a:gd name="connsiteY6" fmla="*/ 40943 h 409433"/>
                <a:gd name="connsiteX7" fmla="*/ 507242 w 1032681"/>
                <a:gd name="connsiteY7" fmla="*/ 0 h 409433"/>
                <a:gd name="connsiteX8" fmla="*/ 725606 w 1032681"/>
                <a:gd name="connsiteY8" fmla="*/ 40943 h 409433"/>
                <a:gd name="connsiteX9" fmla="*/ 984914 w 1032681"/>
                <a:gd name="connsiteY9" fmla="*/ 177421 h 409433"/>
                <a:gd name="connsiteX10" fmla="*/ 1012209 w 1032681"/>
                <a:gd name="connsiteY10" fmla="*/ 245659 h 409433"/>
                <a:gd name="connsiteX11" fmla="*/ 971266 w 1032681"/>
                <a:gd name="connsiteY11" fmla="*/ 327546 h 409433"/>
                <a:gd name="connsiteX12" fmla="*/ 875732 w 1032681"/>
                <a:gd name="connsiteY12" fmla="*/ 300250 h 409433"/>
                <a:gd name="connsiteX13" fmla="*/ 807493 w 1032681"/>
                <a:gd name="connsiteY13" fmla="*/ 191068 h 409433"/>
                <a:gd name="connsiteX14" fmla="*/ 739254 w 1032681"/>
                <a:gd name="connsiteY14" fmla="*/ 122830 h 409433"/>
                <a:gd name="connsiteX15" fmla="*/ 630072 w 1032681"/>
                <a:gd name="connsiteY15" fmla="*/ 109182 h 409433"/>
                <a:gd name="connsiteX16" fmla="*/ 548185 w 1032681"/>
                <a:gd name="connsiteY16" fmla="*/ 109182 h 409433"/>
                <a:gd name="connsiteX17" fmla="*/ 575481 w 1032681"/>
                <a:gd name="connsiteY17" fmla="*/ 191068 h 409433"/>
                <a:gd name="connsiteX18" fmla="*/ 684663 w 1032681"/>
                <a:gd name="connsiteY18" fmla="*/ 232012 h 409433"/>
                <a:gd name="connsiteX19" fmla="*/ 698311 w 1032681"/>
                <a:gd name="connsiteY19" fmla="*/ 354841 h 409433"/>
                <a:gd name="connsiteX20" fmla="*/ 671015 w 1032681"/>
                <a:gd name="connsiteY20" fmla="*/ 409433 h 409433"/>
                <a:gd name="connsiteX21" fmla="*/ 657367 w 1032681"/>
                <a:gd name="connsiteY21" fmla="*/ 395785 h 409433"/>
                <a:gd name="connsiteX22" fmla="*/ 589129 w 1032681"/>
                <a:gd name="connsiteY22" fmla="*/ 300250 h 409433"/>
                <a:gd name="connsiteX23" fmla="*/ 479947 w 1032681"/>
                <a:gd name="connsiteY23" fmla="*/ 286603 h 409433"/>
                <a:gd name="connsiteX24" fmla="*/ 398060 w 1032681"/>
                <a:gd name="connsiteY24" fmla="*/ 313898 h 409433"/>
                <a:gd name="connsiteX25" fmla="*/ 343469 w 1032681"/>
                <a:gd name="connsiteY25" fmla="*/ 341194 h 409433"/>
                <a:gd name="connsiteX26" fmla="*/ 288878 w 1032681"/>
                <a:gd name="connsiteY26" fmla="*/ 368489 h 40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32681" h="409433">
                  <a:moveTo>
                    <a:pt x="288878" y="368489"/>
                  </a:moveTo>
                  <a:cubicBezTo>
                    <a:pt x="226326" y="349155"/>
                    <a:pt x="163774" y="329821"/>
                    <a:pt x="125105" y="327546"/>
                  </a:cubicBezTo>
                  <a:cubicBezTo>
                    <a:pt x="86436" y="325271"/>
                    <a:pt x="77338" y="361665"/>
                    <a:pt x="56866" y="354841"/>
                  </a:cubicBezTo>
                  <a:cubicBezTo>
                    <a:pt x="36394" y="348017"/>
                    <a:pt x="4550" y="311624"/>
                    <a:pt x="2275" y="286603"/>
                  </a:cubicBezTo>
                  <a:cubicBezTo>
                    <a:pt x="0" y="261582"/>
                    <a:pt x="25021" y="229737"/>
                    <a:pt x="43218" y="204716"/>
                  </a:cubicBezTo>
                  <a:cubicBezTo>
                    <a:pt x="61415" y="179695"/>
                    <a:pt x="72788" y="163773"/>
                    <a:pt x="111457" y="136477"/>
                  </a:cubicBezTo>
                  <a:cubicBezTo>
                    <a:pt x="150126" y="109181"/>
                    <a:pt x="209266" y="63689"/>
                    <a:pt x="275230" y="40943"/>
                  </a:cubicBezTo>
                  <a:cubicBezTo>
                    <a:pt x="341194" y="18197"/>
                    <a:pt x="432179" y="0"/>
                    <a:pt x="507242" y="0"/>
                  </a:cubicBezTo>
                  <a:cubicBezTo>
                    <a:pt x="582305" y="0"/>
                    <a:pt x="645994" y="11373"/>
                    <a:pt x="725606" y="40943"/>
                  </a:cubicBezTo>
                  <a:cubicBezTo>
                    <a:pt x="805218" y="70513"/>
                    <a:pt x="937147" y="143302"/>
                    <a:pt x="984914" y="177421"/>
                  </a:cubicBezTo>
                  <a:cubicBezTo>
                    <a:pt x="1032681" y="211540"/>
                    <a:pt x="1014484" y="220638"/>
                    <a:pt x="1012209" y="245659"/>
                  </a:cubicBezTo>
                  <a:cubicBezTo>
                    <a:pt x="1009934" y="270680"/>
                    <a:pt x="994012" y="318448"/>
                    <a:pt x="971266" y="327546"/>
                  </a:cubicBezTo>
                  <a:cubicBezTo>
                    <a:pt x="948520" y="336644"/>
                    <a:pt x="903028" y="322996"/>
                    <a:pt x="875732" y="300250"/>
                  </a:cubicBezTo>
                  <a:cubicBezTo>
                    <a:pt x="848436" y="277504"/>
                    <a:pt x="830239" y="220638"/>
                    <a:pt x="807493" y="191068"/>
                  </a:cubicBezTo>
                  <a:cubicBezTo>
                    <a:pt x="784747" y="161498"/>
                    <a:pt x="768824" y="136478"/>
                    <a:pt x="739254" y="122830"/>
                  </a:cubicBezTo>
                  <a:cubicBezTo>
                    <a:pt x="709684" y="109182"/>
                    <a:pt x="661917" y="111457"/>
                    <a:pt x="630072" y="109182"/>
                  </a:cubicBezTo>
                  <a:cubicBezTo>
                    <a:pt x="598227" y="106907"/>
                    <a:pt x="557283" y="95534"/>
                    <a:pt x="548185" y="109182"/>
                  </a:cubicBezTo>
                  <a:cubicBezTo>
                    <a:pt x="539087" y="122830"/>
                    <a:pt x="552735" y="170596"/>
                    <a:pt x="575481" y="191068"/>
                  </a:cubicBezTo>
                  <a:cubicBezTo>
                    <a:pt x="598227" y="211540"/>
                    <a:pt x="664191" y="204717"/>
                    <a:pt x="684663" y="232012"/>
                  </a:cubicBezTo>
                  <a:cubicBezTo>
                    <a:pt x="705135" y="259307"/>
                    <a:pt x="700586" y="325271"/>
                    <a:pt x="698311" y="354841"/>
                  </a:cubicBezTo>
                  <a:cubicBezTo>
                    <a:pt x="696036" y="384411"/>
                    <a:pt x="677839" y="402609"/>
                    <a:pt x="671015" y="409433"/>
                  </a:cubicBezTo>
                  <a:lnTo>
                    <a:pt x="657367" y="395785"/>
                  </a:lnTo>
                  <a:cubicBezTo>
                    <a:pt x="643719" y="377588"/>
                    <a:pt x="618699" y="318447"/>
                    <a:pt x="589129" y="300250"/>
                  </a:cubicBezTo>
                  <a:cubicBezTo>
                    <a:pt x="559559" y="282053"/>
                    <a:pt x="511792" y="284328"/>
                    <a:pt x="479947" y="286603"/>
                  </a:cubicBezTo>
                  <a:cubicBezTo>
                    <a:pt x="448102" y="288878"/>
                    <a:pt x="420806" y="304800"/>
                    <a:pt x="398060" y="313898"/>
                  </a:cubicBezTo>
                  <a:cubicBezTo>
                    <a:pt x="375314" y="322996"/>
                    <a:pt x="343469" y="341194"/>
                    <a:pt x="343469" y="341194"/>
                  </a:cubicBezTo>
                  <a:lnTo>
                    <a:pt x="288878" y="36848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 prst="softRound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082047" y="4459005"/>
              <a:ext cx="1791163" cy="2255765"/>
              <a:chOff x="556064" y="2575887"/>
              <a:chExt cx="1791163" cy="2255765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037772" y="2575887"/>
                <a:ext cx="1309455" cy="1296001"/>
                <a:chOff x="5533361" y="1824537"/>
                <a:chExt cx="972865" cy="1137155"/>
              </a:xfrm>
              <a:solidFill>
                <a:schemeClr val="tx2">
                  <a:lumMod val="60000"/>
                  <a:lumOff val="40000"/>
                  <a:alpha val="60000"/>
                </a:schemeClr>
              </a:solidFill>
              <a:effectLst>
                <a:outerShdw blurRad="25400" dir="13500000" sx="102000" sy="102000" algn="b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5" name="Freeform 14"/>
                <p:cNvSpPr/>
                <p:nvPr/>
              </p:nvSpPr>
              <p:spPr bwMode="auto">
                <a:xfrm>
                  <a:off x="5533361" y="1824537"/>
                  <a:ext cx="948063" cy="1086664"/>
                </a:xfrm>
                <a:custGeom>
                  <a:avLst/>
                  <a:gdLst>
                    <a:gd name="connsiteX0" fmla="*/ 842172 w 847950"/>
                    <a:gd name="connsiteY0" fmla="*/ 924512 h 928846"/>
                    <a:gd name="connsiteX1" fmla="*/ 798835 w 847950"/>
                    <a:gd name="connsiteY1" fmla="*/ 772834 h 928846"/>
                    <a:gd name="connsiteX2" fmla="*/ 707829 w 847950"/>
                    <a:gd name="connsiteY2" fmla="*/ 703496 h 928846"/>
                    <a:gd name="connsiteX3" fmla="*/ 551817 w 847950"/>
                    <a:gd name="connsiteY3" fmla="*/ 690495 h 928846"/>
                    <a:gd name="connsiteX4" fmla="*/ 421808 w 847950"/>
                    <a:gd name="connsiteY4" fmla="*/ 690495 h 928846"/>
                    <a:gd name="connsiteX5" fmla="*/ 352470 w 847950"/>
                    <a:gd name="connsiteY5" fmla="*/ 746832 h 928846"/>
                    <a:gd name="connsiteX6" fmla="*/ 291799 w 847950"/>
                    <a:gd name="connsiteY6" fmla="*/ 759833 h 928846"/>
                    <a:gd name="connsiteX7" fmla="*/ 335135 w 847950"/>
                    <a:gd name="connsiteY7" fmla="*/ 742499 h 928846"/>
                    <a:gd name="connsiteX8" fmla="*/ 369804 w 847950"/>
                    <a:gd name="connsiteY8" fmla="*/ 707829 h 928846"/>
                    <a:gd name="connsiteX9" fmla="*/ 378472 w 847950"/>
                    <a:gd name="connsiteY9" fmla="*/ 690495 h 928846"/>
                    <a:gd name="connsiteX10" fmla="*/ 309133 w 847950"/>
                    <a:gd name="connsiteY10" fmla="*/ 694828 h 928846"/>
                    <a:gd name="connsiteX11" fmla="*/ 179124 w 847950"/>
                    <a:gd name="connsiteY11" fmla="*/ 699162 h 928846"/>
                    <a:gd name="connsiteX12" fmla="*/ 75116 w 847950"/>
                    <a:gd name="connsiteY12" fmla="*/ 608155 h 928846"/>
                    <a:gd name="connsiteX13" fmla="*/ 53448 w 847950"/>
                    <a:gd name="connsiteY13" fmla="*/ 560485 h 928846"/>
                    <a:gd name="connsiteX14" fmla="*/ 1444 w 847950"/>
                    <a:gd name="connsiteY14" fmla="*/ 491147 h 928846"/>
                    <a:gd name="connsiteX15" fmla="*/ 44781 w 847950"/>
                    <a:gd name="connsiteY15" fmla="*/ 521482 h 928846"/>
                    <a:gd name="connsiteX16" fmla="*/ 66449 w 847950"/>
                    <a:gd name="connsiteY16" fmla="*/ 543151 h 928846"/>
                    <a:gd name="connsiteX17" fmla="*/ 66449 w 847950"/>
                    <a:gd name="connsiteY17" fmla="*/ 478146 h 928846"/>
                    <a:gd name="connsiteX18" fmla="*/ 101118 w 847950"/>
                    <a:gd name="connsiteY18" fmla="*/ 369805 h 928846"/>
                    <a:gd name="connsiteX19" fmla="*/ 170456 w 847950"/>
                    <a:gd name="connsiteY19" fmla="*/ 291799 h 928846"/>
                    <a:gd name="connsiteX20" fmla="*/ 218126 w 847950"/>
                    <a:gd name="connsiteY20" fmla="*/ 231128 h 928846"/>
                    <a:gd name="connsiteX21" fmla="*/ 235461 w 847950"/>
                    <a:gd name="connsiteY21" fmla="*/ 183458 h 928846"/>
                    <a:gd name="connsiteX22" fmla="*/ 239795 w 847950"/>
                    <a:gd name="connsiteY22" fmla="*/ 209460 h 928846"/>
                    <a:gd name="connsiteX23" fmla="*/ 222460 w 847950"/>
                    <a:gd name="connsiteY23" fmla="*/ 252796 h 928846"/>
                    <a:gd name="connsiteX24" fmla="*/ 270130 w 847950"/>
                    <a:gd name="connsiteY24" fmla="*/ 218127 h 928846"/>
                    <a:gd name="connsiteX25" fmla="*/ 365471 w 847950"/>
                    <a:gd name="connsiteY25" fmla="*/ 153122 h 928846"/>
                    <a:gd name="connsiteX26" fmla="*/ 469478 w 847950"/>
                    <a:gd name="connsiteY26" fmla="*/ 101118 h 928846"/>
                    <a:gd name="connsiteX27" fmla="*/ 543150 w 847950"/>
                    <a:gd name="connsiteY27" fmla="*/ 10112 h 928846"/>
                    <a:gd name="connsiteX28" fmla="*/ 534483 w 847950"/>
                    <a:gd name="connsiteY28" fmla="*/ 40447 h 928846"/>
                    <a:gd name="connsiteX29" fmla="*/ 499814 w 847950"/>
                    <a:gd name="connsiteY29" fmla="*/ 96785 h 928846"/>
                    <a:gd name="connsiteX30" fmla="*/ 413141 w 847950"/>
                    <a:gd name="connsiteY30" fmla="*/ 153122 h 928846"/>
                    <a:gd name="connsiteX31" fmla="*/ 326468 w 847950"/>
                    <a:gd name="connsiteY31" fmla="*/ 196459 h 928846"/>
                    <a:gd name="connsiteX32" fmla="*/ 244128 w 847950"/>
                    <a:gd name="connsiteY32" fmla="*/ 261464 h 928846"/>
                    <a:gd name="connsiteX33" fmla="*/ 170456 w 847950"/>
                    <a:gd name="connsiteY33" fmla="*/ 326468 h 928846"/>
                    <a:gd name="connsiteX34" fmla="*/ 109785 w 847950"/>
                    <a:gd name="connsiteY34" fmla="*/ 395807 h 928846"/>
                    <a:gd name="connsiteX35" fmla="*/ 83783 w 847950"/>
                    <a:gd name="connsiteY35" fmla="*/ 512815 h 928846"/>
                    <a:gd name="connsiteX36" fmla="*/ 92451 w 847950"/>
                    <a:gd name="connsiteY36" fmla="*/ 599488 h 928846"/>
                    <a:gd name="connsiteX37" fmla="*/ 161789 w 847950"/>
                    <a:gd name="connsiteY37" fmla="*/ 664493 h 928846"/>
                    <a:gd name="connsiteX38" fmla="*/ 218126 w 847950"/>
                    <a:gd name="connsiteY38" fmla="*/ 686161 h 928846"/>
                    <a:gd name="connsiteX39" fmla="*/ 322134 w 847950"/>
                    <a:gd name="connsiteY39" fmla="*/ 673160 h 928846"/>
                    <a:gd name="connsiteX40" fmla="*/ 434809 w 847950"/>
                    <a:gd name="connsiteY40" fmla="*/ 668827 h 928846"/>
                    <a:gd name="connsiteX41" fmla="*/ 547484 w 847950"/>
                    <a:gd name="connsiteY41" fmla="*/ 668827 h 928846"/>
                    <a:gd name="connsiteX42" fmla="*/ 638490 w 847950"/>
                    <a:gd name="connsiteY42" fmla="*/ 673160 h 928846"/>
                    <a:gd name="connsiteX43" fmla="*/ 720830 w 847950"/>
                    <a:gd name="connsiteY43" fmla="*/ 686161 h 928846"/>
                    <a:gd name="connsiteX44" fmla="*/ 785835 w 847950"/>
                    <a:gd name="connsiteY44" fmla="*/ 725164 h 928846"/>
                    <a:gd name="connsiteX45" fmla="*/ 833505 w 847950"/>
                    <a:gd name="connsiteY45" fmla="*/ 798836 h 928846"/>
                    <a:gd name="connsiteX46" fmla="*/ 842172 w 847950"/>
                    <a:gd name="connsiteY46" fmla="*/ 924512 h 928846"/>
                    <a:gd name="connsiteX0" fmla="*/ 840773 w 843827"/>
                    <a:gd name="connsiteY0" fmla="*/ 916677 h 916813"/>
                    <a:gd name="connsiteX1" fmla="*/ 797436 w 843827"/>
                    <a:gd name="connsiteY1" fmla="*/ 764999 h 916813"/>
                    <a:gd name="connsiteX2" fmla="*/ 706430 w 843827"/>
                    <a:gd name="connsiteY2" fmla="*/ 695661 h 916813"/>
                    <a:gd name="connsiteX3" fmla="*/ 550418 w 843827"/>
                    <a:gd name="connsiteY3" fmla="*/ 682660 h 916813"/>
                    <a:gd name="connsiteX4" fmla="*/ 420409 w 843827"/>
                    <a:gd name="connsiteY4" fmla="*/ 682660 h 916813"/>
                    <a:gd name="connsiteX5" fmla="*/ 351071 w 843827"/>
                    <a:gd name="connsiteY5" fmla="*/ 738997 h 916813"/>
                    <a:gd name="connsiteX6" fmla="*/ 290400 w 843827"/>
                    <a:gd name="connsiteY6" fmla="*/ 751998 h 916813"/>
                    <a:gd name="connsiteX7" fmla="*/ 333736 w 843827"/>
                    <a:gd name="connsiteY7" fmla="*/ 734664 h 916813"/>
                    <a:gd name="connsiteX8" fmla="*/ 368405 w 843827"/>
                    <a:gd name="connsiteY8" fmla="*/ 699994 h 916813"/>
                    <a:gd name="connsiteX9" fmla="*/ 377073 w 843827"/>
                    <a:gd name="connsiteY9" fmla="*/ 682660 h 916813"/>
                    <a:gd name="connsiteX10" fmla="*/ 307734 w 843827"/>
                    <a:gd name="connsiteY10" fmla="*/ 686993 h 916813"/>
                    <a:gd name="connsiteX11" fmla="*/ 177725 w 843827"/>
                    <a:gd name="connsiteY11" fmla="*/ 691327 h 916813"/>
                    <a:gd name="connsiteX12" fmla="*/ 73717 w 843827"/>
                    <a:gd name="connsiteY12" fmla="*/ 600320 h 916813"/>
                    <a:gd name="connsiteX13" fmla="*/ 52049 w 843827"/>
                    <a:gd name="connsiteY13" fmla="*/ 552650 h 916813"/>
                    <a:gd name="connsiteX14" fmla="*/ 45 w 843827"/>
                    <a:gd name="connsiteY14" fmla="*/ 483312 h 916813"/>
                    <a:gd name="connsiteX15" fmla="*/ 43382 w 843827"/>
                    <a:gd name="connsiteY15" fmla="*/ 513647 h 916813"/>
                    <a:gd name="connsiteX16" fmla="*/ 65050 w 843827"/>
                    <a:gd name="connsiteY16" fmla="*/ 535316 h 916813"/>
                    <a:gd name="connsiteX17" fmla="*/ 65050 w 843827"/>
                    <a:gd name="connsiteY17" fmla="*/ 470311 h 916813"/>
                    <a:gd name="connsiteX18" fmla="*/ 99719 w 843827"/>
                    <a:gd name="connsiteY18" fmla="*/ 361970 h 916813"/>
                    <a:gd name="connsiteX19" fmla="*/ 169057 w 843827"/>
                    <a:gd name="connsiteY19" fmla="*/ 283964 h 916813"/>
                    <a:gd name="connsiteX20" fmla="*/ 216727 w 843827"/>
                    <a:gd name="connsiteY20" fmla="*/ 223293 h 916813"/>
                    <a:gd name="connsiteX21" fmla="*/ 234062 w 843827"/>
                    <a:gd name="connsiteY21" fmla="*/ 175623 h 916813"/>
                    <a:gd name="connsiteX22" fmla="*/ 238396 w 843827"/>
                    <a:gd name="connsiteY22" fmla="*/ 201625 h 916813"/>
                    <a:gd name="connsiteX23" fmla="*/ 221061 w 843827"/>
                    <a:gd name="connsiteY23" fmla="*/ 244961 h 916813"/>
                    <a:gd name="connsiteX24" fmla="*/ 268731 w 843827"/>
                    <a:gd name="connsiteY24" fmla="*/ 210292 h 916813"/>
                    <a:gd name="connsiteX25" fmla="*/ 364072 w 843827"/>
                    <a:gd name="connsiteY25" fmla="*/ 145287 h 916813"/>
                    <a:gd name="connsiteX26" fmla="*/ 468079 w 843827"/>
                    <a:gd name="connsiteY26" fmla="*/ 93283 h 916813"/>
                    <a:gd name="connsiteX27" fmla="*/ 541751 w 843827"/>
                    <a:gd name="connsiteY27" fmla="*/ 2277 h 916813"/>
                    <a:gd name="connsiteX28" fmla="*/ 533084 w 843827"/>
                    <a:gd name="connsiteY28" fmla="*/ 32612 h 916813"/>
                    <a:gd name="connsiteX29" fmla="*/ 498415 w 843827"/>
                    <a:gd name="connsiteY29" fmla="*/ 88950 h 916813"/>
                    <a:gd name="connsiteX30" fmla="*/ 411742 w 843827"/>
                    <a:gd name="connsiteY30" fmla="*/ 145287 h 916813"/>
                    <a:gd name="connsiteX31" fmla="*/ 325069 w 843827"/>
                    <a:gd name="connsiteY31" fmla="*/ 188624 h 916813"/>
                    <a:gd name="connsiteX32" fmla="*/ 242729 w 843827"/>
                    <a:gd name="connsiteY32" fmla="*/ 253629 h 916813"/>
                    <a:gd name="connsiteX33" fmla="*/ 169057 w 843827"/>
                    <a:gd name="connsiteY33" fmla="*/ 318633 h 916813"/>
                    <a:gd name="connsiteX34" fmla="*/ 108386 w 843827"/>
                    <a:gd name="connsiteY34" fmla="*/ 387972 h 916813"/>
                    <a:gd name="connsiteX35" fmla="*/ 82384 w 843827"/>
                    <a:gd name="connsiteY35" fmla="*/ 504980 h 916813"/>
                    <a:gd name="connsiteX36" fmla="*/ 91052 w 843827"/>
                    <a:gd name="connsiteY36" fmla="*/ 591653 h 916813"/>
                    <a:gd name="connsiteX37" fmla="*/ 160390 w 843827"/>
                    <a:gd name="connsiteY37" fmla="*/ 656658 h 916813"/>
                    <a:gd name="connsiteX38" fmla="*/ 216727 w 843827"/>
                    <a:gd name="connsiteY38" fmla="*/ 678326 h 916813"/>
                    <a:gd name="connsiteX39" fmla="*/ 320735 w 843827"/>
                    <a:gd name="connsiteY39" fmla="*/ 665325 h 916813"/>
                    <a:gd name="connsiteX40" fmla="*/ 409659 w 843827"/>
                    <a:gd name="connsiteY40" fmla="*/ 447236 h 916813"/>
                    <a:gd name="connsiteX41" fmla="*/ 546085 w 843827"/>
                    <a:gd name="connsiteY41" fmla="*/ 660992 h 916813"/>
                    <a:gd name="connsiteX42" fmla="*/ 637091 w 843827"/>
                    <a:gd name="connsiteY42" fmla="*/ 665325 h 916813"/>
                    <a:gd name="connsiteX43" fmla="*/ 719431 w 843827"/>
                    <a:gd name="connsiteY43" fmla="*/ 678326 h 916813"/>
                    <a:gd name="connsiteX44" fmla="*/ 784436 w 843827"/>
                    <a:gd name="connsiteY44" fmla="*/ 717329 h 916813"/>
                    <a:gd name="connsiteX45" fmla="*/ 832106 w 843827"/>
                    <a:gd name="connsiteY45" fmla="*/ 791001 h 916813"/>
                    <a:gd name="connsiteX46" fmla="*/ 840773 w 843827"/>
                    <a:gd name="connsiteY46" fmla="*/ 916677 h 916813"/>
                    <a:gd name="connsiteX0" fmla="*/ 840773 w 843827"/>
                    <a:gd name="connsiteY0" fmla="*/ 916677 h 916813"/>
                    <a:gd name="connsiteX1" fmla="*/ 797436 w 843827"/>
                    <a:gd name="connsiteY1" fmla="*/ 764999 h 916813"/>
                    <a:gd name="connsiteX2" fmla="*/ 706430 w 843827"/>
                    <a:gd name="connsiteY2" fmla="*/ 695661 h 916813"/>
                    <a:gd name="connsiteX3" fmla="*/ 550418 w 843827"/>
                    <a:gd name="connsiteY3" fmla="*/ 682660 h 916813"/>
                    <a:gd name="connsiteX4" fmla="*/ 420409 w 843827"/>
                    <a:gd name="connsiteY4" fmla="*/ 682660 h 916813"/>
                    <a:gd name="connsiteX5" fmla="*/ 351071 w 843827"/>
                    <a:gd name="connsiteY5" fmla="*/ 738997 h 916813"/>
                    <a:gd name="connsiteX6" fmla="*/ 290400 w 843827"/>
                    <a:gd name="connsiteY6" fmla="*/ 751998 h 916813"/>
                    <a:gd name="connsiteX7" fmla="*/ 333736 w 843827"/>
                    <a:gd name="connsiteY7" fmla="*/ 734664 h 916813"/>
                    <a:gd name="connsiteX8" fmla="*/ 368405 w 843827"/>
                    <a:gd name="connsiteY8" fmla="*/ 699994 h 916813"/>
                    <a:gd name="connsiteX9" fmla="*/ 377073 w 843827"/>
                    <a:gd name="connsiteY9" fmla="*/ 682660 h 916813"/>
                    <a:gd name="connsiteX10" fmla="*/ 307734 w 843827"/>
                    <a:gd name="connsiteY10" fmla="*/ 686993 h 916813"/>
                    <a:gd name="connsiteX11" fmla="*/ 177725 w 843827"/>
                    <a:gd name="connsiteY11" fmla="*/ 691327 h 916813"/>
                    <a:gd name="connsiteX12" fmla="*/ 73717 w 843827"/>
                    <a:gd name="connsiteY12" fmla="*/ 600320 h 916813"/>
                    <a:gd name="connsiteX13" fmla="*/ 52049 w 843827"/>
                    <a:gd name="connsiteY13" fmla="*/ 552650 h 916813"/>
                    <a:gd name="connsiteX14" fmla="*/ 45 w 843827"/>
                    <a:gd name="connsiteY14" fmla="*/ 483312 h 916813"/>
                    <a:gd name="connsiteX15" fmla="*/ 43382 w 843827"/>
                    <a:gd name="connsiteY15" fmla="*/ 513647 h 916813"/>
                    <a:gd name="connsiteX16" fmla="*/ 65050 w 843827"/>
                    <a:gd name="connsiteY16" fmla="*/ 535316 h 916813"/>
                    <a:gd name="connsiteX17" fmla="*/ 65050 w 843827"/>
                    <a:gd name="connsiteY17" fmla="*/ 470311 h 916813"/>
                    <a:gd name="connsiteX18" fmla="*/ 99719 w 843827"/>
                    <a:gd name="connsiteY18" fmla="*/ 361970 h 916813"/>
                    <a:gd name="connsiteX19" fmla="*/ 169057 w 843827"/>
                    <a:gd name="connsiteY19" fmla="*/ 283964 h 916813"/>
                    <a:gd name="connsiteX20" fmla="*/ 216727 w 843827"/>
                    <a:gd name="connsiteY20" fmla="*/ 223293 h 916813"/>
                    <a:gd name="connsiteX21" fmla="*/ 234062 w 843827"/>
                    <a:gd name="connsiteY21" fmla="*/ 175623 h 916813"/>
                    <a:gd name="connsiteX22" fmla="*/ 238396 w 843827"/>
                    <a:gd name="connsiteY22" fmla="*/ 201625 h 916813"/>
                    <a:gd name="connsiteX23" fmla="*/ 221061 w 843827"/>
                    <a:gd name="connsiteY23" fmla="*/ 244961 h 916813"/>
                    <a:gd name="connsiteX24" fmla="*/ 268731 w 843827"/>
                    <a:gd name="connsiteY24" fmla="*/ 210292 h 916813"/>
                    <a:gd name="connsiteX25" fmla="*/ 364072 w 843827"/>
                    <a:gd name="connsiteY25" fmla="*/ 145287 h 916813"/>
                    <a:gd name="connsiteX26" fmla="*/ 468079 w 843827"/>
                    <a:gd name="connsiteY26" fmla="*/ 93283 h 916813"/>
                    <a:gd name="connsiteX27" fmla="*/ 541751 w 843827"/>
                    <a:gd name="connsiteY27" fmla="*/ 2277 h 916813"/>
                    <a:gd name="connsiteX28" fmla="*/ 533084 w 843827"/>
                    <a:gd name="connsiteY28" fmla="*/ 32612 h 916813"/>
                    <a:gd name="connsiteX29" fmla="*/ 498415 w 843827"/>
                    <a:gd name="connsiteY29" fmla="*/ 88950 h 916813"/>
                    <a:gd name="connsiteX30" fmla="*/ 411742 w 843827"/>
                    <a:gd name="connsiteY30" fmla="*/ 145287 h 916813"/>
                    <a:gd name="connsiteX31" fmla="*/ 325069 w 843827"/>
                    <a:gd name="connsiteY31" fmla="*/ 188624 h 916813"/>
                    <a:gd name="connsiteX32" fmla="*/ 242729 w 843827"/>
                    <a:gd name="connsiteY32" fmla="*/ 253629 h 916813"/>
                    <a:gd name="connsiteX33" fmla="*/ 169057 w 843827"/>
                    <a:gd name="connsiteY33" fmla="*/ 318633 h 916813"/>
                    <a:gd name="connsiteX34" fmla="*/ 108386 w 843827"/>
                    <a:gd name="connsiteY34" fmla="*/ 387972 h 916813"/>
                    <a:gd name="connsiteX35" fmla="*/ 82384 w 843827"/>
                    <a:gd name="connsiteY35" fmla="*/ 504980 h 916813"/>
                    <a:gd name="connsiteX36" fmla="*/ 91052 w 843827"/>
                    <a:gd name="connsiteY36" fmla="*/ 591653 h 916813"/>
                    <a:gd name="connsiteX37" fmla="*/ 160390 w 843827"/>
                    <a:gd name="connsiteY37" fmla="*/ 656658 h 916813"/>
                    <a:gd name="connsiteX38" fmla="*/ 216727 w 843827"/>
                    <a:gd name="connsiteY38" fmla="*/ 678326 h 916813"/>
                    <a:gd name="connsiteX39" fmla="*/ 320735 w 843827"/>
                    <a:gd name="connsiteY39" fmla="*/ 665325 h 916813"/>
                    <a:gd name="connsiteX40" fmla="*/ 381728 w 843827"/>
                    <a:gd name="connsiteY40" fmla="*/ 514406 h 916813"/>
                    <a:gd name="connsiteX41" fmla="*/ 409659 w 843827"/>
                    <a:gd name="connsiteY41" fmla="*/ 447236 h 916813"/>
                    <a:gd name="connsiteX42" fmla="*/ 546085 w 843827"/>
                    <a:gd name="connsiteY42" fmla="*/ 660992 h 916813"/>
                    <a:gd name="connsiteX43" fmla="*/ 637091 w 843827"/>
                    <a:gd name="connsiteY43" fmla="*/ 665325 h 916813"/>
                    <a:gd name="connsiteX44" fmla="*/ 719431 w 843827"/>
                    <a:gd name="connsiteY44" fmla="*/ 678326 h 916813"/>
                    <a:gd name="connsiteX45" fmla="*/ 784436 w 843827"/>
                    <a:gd name="connsiteY45" fmla="*/ 717329 h 916813"/>
                    <a:gd name="connsiteX46" fmla="*/ 832106 w 843827"/>
                    <a:gd name="connsiteY46" fmla="*/ 791001 h 916813"/>
                    <a:gd name="connsiteX47" fmla="*/ 840773 w 843827"/>
                    <a:gd name="connsiteY47" fmla="*/ 916677 h 916813"/>
                    <a:gd name="connsiteX0" fmla="*/ 840773 w 843827"/>
                    <a:gd name="connsiteY0" fmla="*/ 916677 h 916813"/>
                    <a:gd name="connsiteX1" fmla="*/ 797436 w 843827"/>
                    <a:gd name="connsiteY1" fmla="*/ 764999 h 916813"/>
                    <a:gd name="connsiteX2" fmla="*/ 706430 w 843827"/>
                    <a:gd name="connsiteY2" fmla="*/ 695661 h 916813"/>
                    <a:gd name="connsiteX3" fmla="*/ 550418 w 843827"/>
                    <a:gd name="connsiteY3" fmla="*/ 682660 h 916813"/>
                    <a:gd name="connsiteX4" fmla="*/ 420409 w 843827"/>
                    <a:gd name="connsiteY4" fmla="*/ 682660 h 916813"/>
                    <a:gd name="connsiteX5" fmla="*/ 351071 w 843827"/>
                    <a:gd name="connsiteY5" fmla="*/ 738997 h 916813"/>
                    <a:gd name="connsiteX6" fmla="*/ 290400 w 843827"/>
                    <a:gd name="connsiteY6" fmla="*/ 751998 h 916813"/>
                    <a:gd name="connsiteX7" fmla="*/ 333736 w 843827"/>
                    <a:gd name="connsiteY7" fmla="*/ 734664 h 916813"/>
                    <a:gd name="connsiteX8" fmla="*/ 368405 w 843827"/>
                    <a:gd name="connsiteY8" fmla="*/ 699994 h 916813"/>
                    <a:gd name="connsiteX9" fmla="*/ 377073 w 843827"/>
                    <a:gd name="connsiteY9" fmla="*/ 682660 h 916813"/>
                    <a:gd name="connsiteX10" fmla="*/ 307734 w 843827"/>
                    <a:gd name="connsiteY10" fmla="*/ 686993 h 916813"/>
                    <a:gd name="connsiteX11" fmla="*/ 177725 w 843827"/>
                    <a:gd name="connsiteY11" fmla="*/ 691327 h 916813"/>
                    <a:gd name="connsiteX12" fmla="*/ 73717 w 843827"/>
                    <a:gd name="connsiteY12" fmla="*/ 600320 h 916813"/>
                    <a:gd name="connsiteX13" fmla="*/ 52049 w 843827"/>
                    <a:gd name="connsiteY13" fmla="*/ 552650 h 916813"/>
                    <a:gd name="connsiteX14" fmla="*/ 45 w 843827"/>
                    <a:gd name="connsiteY14" fmla="*/ 483312 h 916813"/>
                    <a:gd name="connsiteX15" fmla="*/ 43382 w 843827"/>
                    <a:gd name="connsiteY15" fmla="*/ 513647 h 916813"/>
                    <a:gd name="connsiteX16" fmla="*/ 65050 w 843827"/>
                    <a:gd name="connsiteY16" fmla="*/ 535316 h 916813"/>
                    <a:gd name="connsiteX17" fmla="*/ 65050 w 843827"/>
                    <a:gd name="connsiteY17" fmla="*/ 470311 h 916813"/>
                    <a:gd name="connsiteX18" fmla="*/ 99719 w 843827"/>
                    <a:gd name="connsiteY18" fmla="*/ 361970 h 916813"/>
                    <a:gd name="connsiteX19" fmla="*/ 169057 w 843827"/>
                    <a:gd name="connsiteY19" fmla="*/ 283964 h 916813"/>
                    <a:gd name="connsiteX20" fmla="*/ 216727 w 843827"/>
                    <a:gd name="connsiteY20" fmla="*/ 223293 h 916813"/>
                    <a:gd name="connsiteX21" fmla="*/ 234062 w 843827"/>
                    <a:gd name="connsiteY21" fmla="*/ 175623 h 916813"/>
                    <a:gd name="connsiteX22" fmla="*/ 238396 w 843827"/>
                    <a:gd name="connsiteY22" fmla="*/ 201625 h 916813"/>
                    <a:gd name="connsiteX23" fmla="*/ 221061 w 843827"/>
                    <a:gd name="connsiteY23" fmla="*/ 244961 h 916813"/>
                    <a:gd name="connsiteX24" fmla="*/ 268731 w 843827"/>
                    <a:gd name="connsiteY24" fmla="*/ 210292 h 916813"/>
                    <a:gd name="connsiteX25" fmla="*/ 364072 w 843827"/>
                    <a:gd name="connsiteY25" fmla="*/ 145287 h 916813"/>
                    <a:gd name="connsiteX26" fmla="*/ 468079 w 843827"/>
                    <a:gd name="connsiteY26" fmla="*/ 93283 h 916813"/>
                    <a:gd name="connsiteX27" fmla="*/ 541751 w 843827"/>
                    <a:gd name="connsiteY27" fmla="*/ 2277 h 916813"/>
                    <a:gd name="connsiteX28" fmla="*/ 533084 w 843827"/>
                    <a:gd name="connsiteY28" fmla="*/ 32612 h 916813"/>
                    <a:gd name="connsiteX29" fmla="*/ 498415 w 843827"/>
                    <a:gd name="connsiteY29" fmla="*/ 88950 h 916813"/>
                    <a:gd name="connsiteX30" fmla="*/ 411742 w 843827"/>
                    <a:gd name="connsiteY30" fmla="*/ 145287 h 916813"/>
                    <a:gd name="connsiteX31" fmla="*/ 325069 w 843827"/>
                    <a:gd name="connsiteY31" fmla="*/ 188624 h 916813"/>
                    <a:gd name="connsiteX32" fmla="*/ 242729 w 843827"/>
                    <a:gd name="connsiteY32" fmla="*/ 253629 h 916813"/>
                    <a:gd name="connsiteX33" fmla="*/ 169057 w 843827"/>
                    <a:gd name="connsiteY33" fmla="*/ 318633 h 916813"/>
                    <a:gd name="connsiteX34" fmla="*/ 108386 w 843827"/>
                    <a:gd name="connsiteY34" fmla="*/ 387972 h 916813"/>
                    <a:gd name="connsiteX35" fmla="*/ 82384 w 843827"/>
                    <a:gd name="connsiteY35" fmla="*/ 504980 h 916813"/>
                    <a:gd name="connsiteX36" fmla="*/ 91052 w 843827"/>
                    <a:gd name="connsiteY36" fmla="*/ 591653 h 916813"/>
                    <a:gd name="connsiteX37" fmla="*/ 160390 w 843827"/>
                    <a:gd name="connsiteY37" fmla="*/ 656658 h 916813"/>
                    <a:gd name="connsiteX38" fmla="*/ 216727 w 843827"/>
                    <a:gd name="connsiteY38" fmla="*/ 678326 h 916813"/>
                    <a:gd name="connsiteX39" fmla="*/ 320735 w 843827"/>
                    <a:gd name="connsiteY39" fmla="*/ 665325 h 916813"/>
                    <a:gd name="connsiteX40" fmla="*/ 411417 w 843827"/>
                    <a:gd name="connsiteY40" fmla="*/ 532219 h 916813"/>
                    <a:gd name="connsiteX41" fmla="*/ 409659 w 843827"/>
                    <a:gd name="connsiteY41" fmla="*/ 447236 h 916813"/>
                    <a:gd name="connsiteX42" fmla="*/ 546085 w 843827"/>
                    <a:gd name="connsiteY42" fmla="*/ 660992 h 916813"/>
                    <a:gd name="connsiteX43" fmla="*/ 637091 w 843827"/>
                    <a:gd name="connsiteY43" fmla="*/ 665325 h 916813"/>
                    <a:gd name="connsiteX44" fmla="*/ 719431 w 843827"/>
                    <a:gd name="connsiteY44" fmla="*/ 678326 h 916813"/>
                    <a:gd name="connsiteX45" fmla="*/ 784436 w 843827"/>
                    <a:gd name="connsiteY45" fmla="*/ 717329 h 916813"/>
                    <a:gd name="connsiteX46" fmla="*/ 832106 w 843827"/>
                    <a:gd name="connsiteY46" fmla="*/ 791001 h 916813"/>
                    <a:gd name="connsiteX47" fmla="*/ 840773 w 843827"/>
                    <a:gd name="connsiteY47" fmla="*/ 916677 h 916813"/>
                    <a:gd name="connsiteX0" fmla="*/ 840773 w 843827"/>
                    <a:gd name="connsiteY0" fmla="*/ 916677 h 916813"/>
                    <a:gd name="connsiteX1" fmla="*/ 797436 w 843827"/>
                    <a:gd name="connsiteY1" fmla="*/ 764999 h 916813"/>
                    <a:gd name="connsiteX2" fmla="*/ 706430 w 843827"/>
                    <a:gd name="connsiteY2" fmla="*/ 695661 h 916813"/>
                    <a:gd name="connsiteX3" fmla="*/ 550418 w 843827"/>
                    <a:gd name="connsiteY3" fmla="*/ 682660 h 916813"/>
                    <a:gd name="connsiteX4" fmla="*/ 420409 w 843827"/>
                    <a:gd name="connsiteY4" fmla="*/ 682660 h 916813"/>
                    <a:gd name="connsiteX5" fmla="*/ 351071 w 843827"/>
                    <a:gd name="connsiteY5" fmla="*/ 738997 h 916813"/>
                    <a:gd name="connsiteX6" fmla="*/ 290400 w 843827"/>
                    <a:gd name="connsiteY6" fmla="*/ 751998 h 916813"/>
                    <a:gd name="connsiteX7" fmla="*/ 333736 w 843827"/>
                    <a:gd name="connsiteY7" fmla="*/ 734664 h 916813"/>
                    <a:gd name="connsiteX8" fmla="*/ 368405 w 843827"/>
                    <a:gd name="connsiteY8" fmla="*/ 699994 h 916813"/>
                    <a:gd name="connsiteX9" fmla="*/ 377073 w 843827"/>
                    <a:gd name="connsiteY9" fmla="*/ 682660 h 916813"/>
                    <a:gd name="connsiteX10" fmla="*/ 307734 w 843827"/>
                    <a:gd name="connsiteY10" fmla="*/ 686993 h 916813"/>
                    <a:gd name="connsiteX11" fmla="*/ 177725 w 843827"/>
                    <a:gd name="connsiteY11" fmla="*/ 691327 h 916813"/>
                    <a:gd name="connsiteX12" fmla="*/ 73717 w 843827"/>
                    <a:gd name="connsiteY12" fmla="*/ 600320 h 916813"/>
                    <a:gd name="connsiteX13" fmla="*/ 52049 w 843827"/>
                    <a:gd name="connsiteY13" fmla="*/ 552650 h 916813"/>
                    <a:gd name="connsiteX14" fmla="*/ 45 w 843827"/>
                    <a:gd name="connsiteY14" fmla="*/ 483312 h 916813"/>
                    <a:gd name="connsiteX15" fmla="*/ 43382 w 843827"/>
                    <a:gd name="connsiteY15" fmla="*/ 513647 h 916813"/>
                    <a:gd name="connsiteX16" fmla="*/ 65050 w 843827"/>
                    <a:gd name="connsiteY16" fmla="*/ 535316 h 916813"/>
                    <a:gd name="connsiteX17" fmla="*/ 65050 w 843827"/>
                    <a:gd name="connsiteY17" fmla="*/ 470311 h 916813"/>
                    <a:gd name="connsiteX18" fmla="*/ 99719 w 843827"/>
                    <a:gd name="connsiteY18" fmla="*/ 361970 h 916813"/>
                    <a:gd name="connsiteX19" fmla="*/ 169057 w 843827"/>
                    <a:gd name="connsiteY19" fmla="*/ 283964 h 916813"/>
                    <a:gd name="connsiteX20" fmla="*/ 216727 w 843827"/>
                    <a:gd name="connsiteY20" fmla="*/ 223293 h 916813"/>
                    <a:gd name="connsiteX21" fmla="*/ 234062 w 843827"/>
                    <a:gd name="connsiteY21" fmla="*/ 175623 h 916813"/>
                    <a:gd name="connsiteX22" fmla="*/ 238396 w 843827"/>
                    <a:gd name="connsiteY22" fmla="*/ 201625 h 916813"/>
                    <a:gd name="connsiteX23" fmla="*/ 221061 w 843827"/>
                    <a:gd name="connsiteY23" fmla="*/ 244961 h 916813"/>
                    <a:gd name="connsiteX24" fmla="*/ 268731 w 843827"/>
                    <a:gd name="connsiteY24" fmla="*/ 210292 h 916813"/>
                    <a:gd name="connsiteX25" fmla="*/ 364072 w 843827"/>
                    <a:gd name="connsiteY25" fmla="*/ 145287 h 916813"/>
                    <a:gd name="connsiteX26" fmla="*/ 468079 w 843827"/>
                    <a:gd name="connsiteY26" fmla="*/ 93283 h 916813"/>
                    <a:gd name="connsiteX27" fmla="*/ 541751 w 843827"/>
                    <a:gd name="connsiteY27" fmla="*/ 2277 h 916813"/>
                    <a:gd name="connsiteX28" fmla="*/ 533084 w 843827"/>
                    <a:gd name="connsiteY28" fmla="*/ 32612 h 916813"/>
                    <a:gd name="connsiteX29" fmla="*/ 498415 w 843827"/>
                    <a:gd name="connsiteY29" fmla="*/ 88950 h 916813"/>
                    <a:gd name="connsiteX30" fmla="*/ 411742 w 843827"/>
                    <a:gd name="connsiteY30" fmla="*/ 145287 h 916813"/>
                    <a:gd name="connsiteX31" fmla="*/ 325069 w 843827"/>
                    <a:gd name="connsiteY31" fmla="*/ 188624 h 916813"/>
                    <a:gd name="connsiteX32" fmla="*/ 242729 w 843827"/>
                    <a:gd name="connsiteY32" fmla="*/ 253629 h 916813"/>
                    <a:gd name="connsiteX33" fmla="*/ 169057 w 843827"/>
                    <a:gd name="connsiteY33" fmla="*/ 318633 h 916813"/>
                    <a:gd name="connsiteX34" fmla="*/ 108386 w 843827"/>
                    <a:gd name="connsiteY34" fmla="*/ 387972 h 916813"/>
                    <a:gd name="connsiteX35" fmla="*/ 82384 w 843827"/>
                    <a:gd name="connsiteY35" fmla="*/ 504980 h 916813"/>
                    <a:gd name="connsiteX36" fmla="*/ 91052 w 843827"/>
                    <a:gd name="connsiteY36" fmla="*/ 591653 h 916813"/>
                    <a:gd name="connsiteX37" fmla="*/ 160390 w 843827"/>
                    <a:gd name="connsiteY37" fmla="*/ 656658 h 916813"/>
                    <a:gd name="connsiteX38" fmla="*/ 216727 w 843827"/>
                    <a:gd name="connsiteY38" fmla="*/ 678326 h 916813"/>
                    <a:gd name="connsiteX39" fmla="*/ 320735 w 843827"/>
                    <a:gd name="connsiteY39" fmla="*/ 665325 h 916813"/>
                    <a:gd name="connsiteX40" fmla="*/ 411417 w 843827"/>
                    <a:gd name="connsiteY40" fmla="*/ 532219 h 916813"/>
                    <a:gd name="connsiteX41" fmla="*/ 409659 w 843827"/>
                    <a:gd name="connsiteY41" fmla="*/ 447236 h 916813"/>
                    <a:gd name="connsiteX42" fmla="*/ 458918 w 843827"/>
                    <a:gd name="connsiteY42" fmla="*/ 532219 h 916813"/>
                    <a:gd name="connsiteX43" fmla="*/ 546085 w 843827"/>
                    <a:gd name="connsiteY43" fmla="*/ 660992 h 916813"/>
                    <a:gd name="connsiteX44" fmla="*/ 637091 w 843827"/>
                    <a:gd name="connsiteY44" fmla="*/ 665325 h 916813"/>
                    <a:gd name="connsiteX45" fmla="*/ 719431 w 843827"/>
                    <a:gd name="connsiteY45" fmla="*/ 678326 h 916813"/>
                    <a:gd name="connsiteX46" fmla="*/ 784436 w 843827"/>
                    <a:gd name="connsiteY46" fmla="*/ 717329 h 916813"/>
                    <a:gd name="connsiteX47" fmla="*/ 832106 w 843827"/>
                    <a:gd name="connsiteY47" fmla="*/ 791001 h 916813"/>
                    <a:gd name="connsiteX48" fmla="*/ 840773 w 843827"/>
                    <a:gd name="connsiteY48" fmla="*/ 916677 h 916813"/>
                    <a:gd name="connsiteX0" fmla="*/ 840773 w 843827"/>
                    <a:gd name="connsiteY0" fmla="*/ 916677 h 916813"/>
                    <a:gd name="connsiteX1" fmla="*/ 797436 w 843827"/>
                    <a:gd name="connsiteY1" fmla="*/ 764999 h 916813"/>
                    <a:gd name="connsiteX2" fmla="*/ 706430 w 843827"/>
                    <a:gd name="connsiteY2" fmla="*/ 695661 h 916813"/>
                    <a:gd name="connsiteX3" fmla="*/ 550418 w 843827"/>
                    <a:gd name="connsiteY3" fmla="*/ 682660 h 916813"/>
                    <a:gd name="connsiteX4" fmla="*/ 420409 w 843827"/>
                    <a:gd name="connsiteY4" fmla="*/ 682660 h 916813"/>
                    <a:gd name="connsiteX5" fmla="*/ 351071 w 843827"/>
                    <a:gd name="connsiteY5" fmla="*/ 738997 h 916813"/>
                    <a:gd name="connsiteX6" fmla="*/ 290400 w 843827"/>
                    <a:gd name="connsiteY6" fmla="*/ 751998 h 916813"/>
                    <a:gd name="connsiteX7" fmla="*/ 333736 w 843827"/>
                    <a:gd name="connsiteY7" fmla="*/ 734664 h 916813"/>
                    <a:gd name="connsiteX8" fmla="*/ 368405 w 843827"/>
                    <a:gd name="connsiteY8" fmla="*/ 699994 h 916813"/>
                    <a:gd name="connsiteX9" fmla="*/ 377073 w 843827"/>
                    <a:gd name="connsiteY9" fmla="*/ 682660 h 916813"/>
                    <a:gd name="connsiteX10" fmla="*/ 307734 w 843827"/>
                    <a:gd name="connsiteY10" fmla="*/ 686993 h 916813"/>
                    <a:gd name="connsiteX11" fmla="*/ 177725 w 843827"/>
                    <a:gd name="connsiteY11" fmla="*/ 691327 h 916813"/>
                    <a:gd name="connsiteX12" fmla="*/ 73717 w 843827"/>
                    <a:gd name="connsiteY12" fmla="*/ 600320 h 916813"/>
                    <a:gd name="connsiteX13" fmla="*/ 52049 w 843827"/>
                    <a:gd name="connsiteY13" fmla="*/ 552650 h 916813"/>
                    <a:gd name="connsiteX14" fmla="*/ 45 w 843827"/>
                    <a:gd name="connsiteY14" fmla="*/ 483312 h 916813"/>
                    <a:gd name="connsiteX15" fmla="*/ 43382 w 843827"/>
                    <a:gd name="connsiteY15" fmla="*/ 513647 h 916813"/>
                    <a:gd name="connsiteX16" fmla="*/ 65050 w 843827"/>
                    <a:gd name="connsiteY16" fmla="*/ 535316 h 916813"/>
                    <a:gd name="connsiteX17" fmla="*/ 65050 w 843827"/>
                    <a:gd name="connsiteY17" fmla="*/ 470311 h 916813"/>
                    <a:gd name="connsiteX18" fmla="*/ 99719 w 843827"/>
                    <a:gd name="connsiteY18" fmla="*/ 361970 h 916813"/>
                    <a:gd name="connsiteX19" fmla="*/ 169057 w 843827"/>
                    <a:gd name="connsiteY19" fmla="*/ 283964 h 916813"/>
                    <a:gd name="connsiteX20" fmla="*/ 216727 w 843827"/>
                    <a:gd name="connsiteY20" fmla="*/ 223293 h 916813"/>
                    <a:gd name="connsiteX21" fmla="*/ 234062 w 843827"/>
                    <a:gd name="connsiteY21" fmla="*/ 175623 h 916813"/>
                    <a:gd name="connsiteX22" fmla="*/ 238396 w 843827"/>
                    <a:gd name="connsiteY22" fmla="*/ 201625 h 916813"/>
                    <a:gd name="connsiteX23" fmla="*/ 221061 w 843827"/>
                    <a:gd name="connsiteY23" fmla="*/ 244961 h 916813"/>
                    <a:gd name="connsiteX24" fmla="*/ 268731 w 843827"/>
                    <a:gd name="connsiteY24" fmla="*/ 210292 h 916813"/>
                    <a:gd name="connsiteX25" fmla="*/ 364072 w 843827"/>
                    <a:gd name="connsiteY25" fmla="*/ 145287 h 916813"/>
                    <a:gd name="connsiteX26" fmla="*/ 468079 w 843827"/>
                    <a:gd name="connsiteY26" fmla="*/ 93283 h 916813"/>
                    <a:gd name="connsiteX27" fmla="*/ 541751 w 843827"/>
                    <a:gd name="connsiteY27" fmla="*/ 2277 h 916813"/>
                    <a:gd name="connsiteX28" fmla="*/ 533084 w 843827"/>
                    <a:gd name="connsiteY28" fmla="*/ 32612 h 916813"/>
                    <a:gd name="connsiteX29" fmla="*/ 498415 w 843827"/>
                    <a:gd name="connsiteY29" fmla="*/ 88950 h 916813"/>
                    <a:gd name="connsiteX30" fmla="*/ 411742 w 843827"/>
                    <a:gd name="connsiteY30" fmla="*/ 145287 h 916813"/>
                    <a:gd name="connsiteX31" fmla="*/ 325069 w 843827"/>
                    <a:gd name="connsiteY31" fmla="*/ 188624 h 916813"/>
                    <a:gd name="connsiteX32" fmla="*/ 242729 w 843827"/>
                    <a:gd name="connsiteY32" fmla="*/ 253629 h 916813"/>
                    <a:gd name="connsiteX33" fmla="*/ 169057 w 843827"/>
                    <a:gd name="connsiteY33" fmla="*/ 318633 h 916813"/>
                    <a:gd name="connsiteX34" fmla="*/ 108386 w 843827"/>
                    <a:gd name="connsiteY34" fmla="*/ 387972 h 916813"/>
                    <a:gd name="connsiteX35" fmla="*/ 82384 w 843827"/>
                    <a:gd name="connsiteY35" fmla="*/ 504980 h 916813"/>
                    <a:gd name="connsiteX36" fmla="*/ 91052 w 843827"/>
                    <a:gd name="connsiteY36" fmla="*/ 591653 h 916813"/>
                    <a:gd name="connsiteX37" fmla="*/ 160390 w 843827"/>
                    <a:gd name="connsiteY37" fmla="*/ 656658 h 916813"/>
                    <a:gd name="connsiteX38" fmla="*/ 216727 w 843827"/>
                    <a:gd name="connsiteY38" fmla="*/ 678326 h 916813"/>
                    <a:gd name="connsiteX39" fmla="*/ 320735 w 843827"/>
                    <a:gd name="connsiteY39" fmla="*/ 665325 h 916813"/>
                    <a:gd name="connsiteX40" fmla="*/ 375791 w 843827"/>
                    <a:gd name="connsiteY40" fmla="*/ 585658 h 916813"/>
                    <a:gd name="connsiteX41" fmla="*/ 411417 w 843827"/>
                    <a:gd name="connsiteY41" fmla="*/ 532219 h 916813"/>
                    <a:gd name="connsiteX42" fmla="*/ 409659 w 843827"/>
                    <a:gd name="connsiteY42" fmla="*/ 447236 h 916813"/>
                    <a:gd name="connsiteX43" fmla="*/ 458918 w 843827"/>
                    <a:gd name="connsiteY43" fmla="*/ 532219 h 916813"/>
                    <a:gd name="connsiteX44" fmla="*/ 546085 w 843827"/>
                    <a:gd name="connsiteY44" fmla="*/ 660992 h 916813"/>
                    <a:gd name="connsiteX45" fmla="*/ 637091 w 843827"/>
                    <a:gd name="connsiteY45" fmla="*/ 665325 h 916813"/>
                    <a:gd name="connsiteX46" fmla="*/ 719431 w 843827"/>
                    <a:gd name="connsiteY46" fmla="*/ 678326 h 916813"/>
                    <a:gd name="connsiteX47" fmla="*/ 784436 w 843827"/>
                    <a:gd name="connsiteY47" fmla="*/ 717329 h 916813"/>
                    <a:gd name="connsiteX48" fmla="*/ 832106 w 843827"/>
                    <a:gd name="connsiteY48" fmla="*/ 791001 h 916813"/>
                    <a:gd name="connsiteX49" fmla="*/ 840773 w 843827"/>
                    <a:gd name="connsiteY49" fmla="*/ 916677 h 916813"/>
                    <a:gd name="connsiteX0" fmla="*/ 840773 w 843827"/>
                    <a:gd name="connsiteY0" fmla="*/ 916677 h 916813"/>
                    <a:gd name="connsiteX1" fmla="*/ 797436 w 843827"/>
                    <a:gd name="connsiteY1" fmla="*/ 764999 h 916813"/>
                    <a:gd name="connsiteX2" fmla="*/ 706430 w 843827"/>
                    <a:gd name="connsiteY2" fmla="*/ 695661 h 916813"/>
                    <a:gd name="connsiteX3" fmla="*/ 550418 w 843827"/>
                    <a:gd name="connsiteY3" fmla="*/ 682660 h 916813"/>
                    <a:gd name="connsiteX4" fmla="*/ 420409 w 843827"/>
                    <a:gd name="connsiteY4" fmla="*/ 682660 h 916813"/>
                    <a:gd name="connsiteX5" fmla="*/ 351071 w 843827"/>
                    <a:gd name="connsiteY5" fmla="*/ 738997 h 916813"/>
                    <a:gd name="connsiteX6" fmla="*/ 290400 w 843827"/>
                    <a:gd name="connsiteY6" fmla="*/ 751998 h 916813"/>
                    <a:gd name="connsiteX7" fmla="*/ 333736 w 843827"/>
                    <a:gd name="connsiteY7" fmla="*/ 734664 h 916813"/>
                    <a:gd name="connsiteX8" fmla="*/ 368405 w 843827"/>
                    <a:gd name="connsiteY8" fmla="*/ 699994 h 916813"/>
                    <a:gd name="connsiteX9" fmla="*/ 377073 w 843827"/>
                    <a:gd name="connsiteY9" fmla="*/ 682660 h 916813"/>
                    <a:gd name="connsiteX10" fmla="*/ 307734 w 843827"/>
                    <a:gd name="connsiteY10" fmla="*/ 686993 h 916813"/>
                    <a:gd name="connsiteX11" fmla="*/ 177725 w 843827"/>
                    <a:gd name="connsiteY11" fmla="*/ 691327 h 916813"/>
                    <a:gd name="connsiteX12" fmla="*/ 73717 w 843827"/>
                    <a:gd name="connsiteY12" fmla="*/ 600320 h 916813"/>
                    <a:gd name="connsiteX13" fmla="*/ 52049 w 843827"/>
                    <a:gd name="connsiteY13" fmla="*/ 552650 h 916813"/>
                    <a:gd name="connsiteX14" fmla="*/ 45 w 843827"/>
                    <a:gd name="connsiteY14" fmla="*/ 483312 h 916813"/>
                    <a:gd name="connsiteX15" fmla="*/ 43382 w 843827"/>
                    <a:gd name="connsiteY15" fmla="*/ 513647 h 916813"/>
                    <a:gd name="connsiteX16" fmla="*/ 65050 w 843827"/>
                    <a:gd name="connsiteY16" fmla="*/ 535316 h 916813"/>
                    <a:gd name="connsiteX17" fmla="*/ 65050 w 843827"/>
                    <a:gd name="connsiteY17" fmla="*/ 470311 h 916813"/>
                    <a:gd name="connsiteX18" fmla="*/ 99719 w 843827"/>
                    <a:gd name="connsiteY18" fmla="*/ 361970 h 916813"/>
                    <a:gd name="connsiteX19" fmla="*/ 169057 w 843827"/>
                    <a:gd name="connsiteY19" fmla="*/ 283964 h 916813"/>
                    <a:gd name="connsiteX20" fmla="*/ 216727 w 843827"/>
                    <a:gd name="connsiteY20" fmla="*/ 223293 h 916813"/>
                    <a:gd name="connsiteX21" fmla="*/ 234062 w 843827"/>
                    <a:gd name="connsiteY21" fmla="*/ 175623 h 916813"/>
                    <a:gd name="connsiteX22" fmla="*/ 238396 w 843827"/>
                    <a:gd name="connsiteY22" fmla="*/ 201625 h 916813"/>
                    <a:gd name="connsiteX23" fmla="*/ 221061 w 843827"/>
                    <a:gd name="connsiteY23" fmla="*/ 244961 h 916813"/>
                    <a:gd name="connsiteX24" fmla="*/ 268731 w 843827"/>
                    <a:gd name="connsiteY24" fmla="*/ 210292 h 916813"/>
                    <a:gd name="connsiteX25" fmla="*/ 364072 w 843827"/>
                    <a:gd name="connsiteY25" fmla="*/ 145287 h 916813"/>
                    <a:gd name="connsiteX26" fmla="*/ 468079 w 843827"/>
                    <a:gd name="connsiteY26" fmla="*/ 93283 h 916813"/>
                    <a:gd name="connsiteX27" fmla="*/ 541751 w 843827"/>
                    <a:gd name="connsiteY27" fmla="*/ 2277 h 916813"/>
                    <a:gd name="connsiteX28" fmla="*/ 533084 w 843827"/>
                    <a:gd name="connsiteY28" fmla="*/ 32612 h 916813"/>
                    <a:gd name="connsiteX29" fmla="*/ 498415 w 843827"/>
                    <a:gd name="connsiteY29" fmla="*/ 88950 h 916813"/>
                    <a:gd name="connsiteX30" fmla="*/ 411742 w 843827"/>
                    <a:gd name="connsiteY30" fmla="*/ 145287 h 916813"/>
                    <a:gd name="connsiteX31" fmla="*/ 325069 w 843827"/>
                    <a:gd name="connsiteY31" fmla="*/ 188624 h 916813"/>
                    <a:gd name="connsiteX32" fmla="*/ 242729 w 843827"/>
                    <a:gd name="connsiteY32" fmla="*/ 253629 h 916813"/>
                    <a:gd name="connsiteX33" fmla="*/ 169057 w 843827"/>
                    <a:gd name="connsiteY33" fmla="*/ 318633 h 916813"/>
                    <a:gd name="connsiteX34" fmla="*/ 108386 w 843827"/>
                    <a:gd name="connsiteY34" fmla="*/ 387972 h 916813"/>
                    <a:gd name="connsiteX35" fmla="*/ 82384 w 843827"/>
                    <a:gd name="connsiteY35" fmla="*/ 504980 h 916813"/>
                    <a:gd name="connsiteX36" fmla="*/ 91052 w 843827"/>
                    <a:gd name="connsiteY36" fmla="*/ 591653 h 916813"/>
                    <a:gd name="connsiteX37" fmla="*/ 160390 w 843827"/>
                    <a:gd name="connsiteY37" fmla="*/ 656658 h 916813"/>
                    <a:gd name="connsiteX38" fmla="*/ 216727 w 843827"/>
                    <a:gd name="connsiteY38" fmla="*/ 678326 h 916813"/>
                    <a:gd name="connsiteX39" fmla="*/ 320735 w 843827"/>
                    <a:gd name="connsiteY39" fmla="*/ 665325 h 916813"/>
                    <a:gd name="connsiteX40" fmla="*/ 447043 w 843827"/>
                    <a:gd name="connsiteY40" fmla="*/ 603471 h 916813"/>
                    <a:gd name="connsiteX41" fmla="*/ 411417 w 843827"/>
                    <a:gd name="connsiteY41" fmla="*/ 532219 h 916813"/>
                    <a:gd name="connsiteX42" fmla="*/ 409659 w 843827"/>
                    <a:gd name="connsiteY42" fmla="*/ 447236 h 916813"/>
                    <a:gd name="connsiteX43" fmla="*/ 458918 w 843827"/>
                    <a:gd name="connsiteY43" fmla="*/ 532219 h 916813"/>
                    <a:gd name="connsiteX44" fmla="*/ 546085 w 843827"/>
                    <a:gd name="connsiteY44" fmla="*/ 660992 h 916813"/>
                    <a:gd name="connsiteX45" fmla="*/ 637091 w 843827"/>
                    <a:gd name="connsiteY45" fmla="*/ 665325 h 916813"/>
                    <a:gd name="connsiteX46" fmla="*/ 719431 w 843827"/>
                    <a:gd name="connsiteY46" fmla="*/ 678326 h 916813"/>
                    <a:gd name="connsiteX47" fmla="*/ 784436 w 843827"/>
                    <a:gd name="connsiteY47" fmla="*/ 717329 h 916813"/>
                    <a:gd name="connsiteX48" fmla="*/ 832106 w 843827"/>
                    <a:gd name="connsiteY48" fmla="*/ 791001 h 916813"/>
                    <a:gd name="connsiteX49" fmla="*/ 840773 w 843827"/>
                    <a:gd name="connsiteY49" fmla="*/ 916677 h 916813"/>
                    <a:gd name="connsiteX0" fmla="*/ 840773 w 843827"/>
                    <a:gd name="connsiteY0" fmla="*/ 916677 h 916813"/>
                    <a:gd name="connsiteX1" fmla="*/ 797436 w 843827"/>
                    <a:gd name="connsiteY1" fmla="*/ 764999 h 916813"/>
                    <a:gd name="connsiteX2" fmla="*/ 706430 w 843827"/>
                    <a:gd name="connsiteY2" fmla="*/ 695661 h 916813"/>
                    <a:gd name="connsiteX3" fmla="*/ 550418 w 843827"/>
                    <a:gd name="connsiteY3" fmla="*/ 682660 h 916813"/>
                    <a:gd name="connsiteX4" fmla="*/ 420409 w 843827"/>
                    <a:gd name="connsiteY4" fmla="*/ 682660 h 916813"/>
                    <a:gd name="connsiteX5" fmla="*/ 351071 w 843827"/>
                    <a:gd name="connsiteY5" fmla="*/ 738997 h 916813"/>
                    <a:gd name="connsiteX6" fmla="*/ 290400 w 843827"/>
                    <a:gd name="connsiteY6" fmla="*/ 751998 h 916813"/>
                    <a:gd name="connsiteX7" fmla="*/ 333736 w 843827"/>
                    <a:gd name="connsiteY7" fmla="*/ 734664 h 916813"/>
                    <a:gd name="connsiteX8" fmla="*/ 368405 w 843827"/>
                    <a:gd name="connsiteY8" fmla="*/ 699994 h 916813"/>
                    <a:gd name="connsiteX9" fmla="*/ 377073 w 843827"/>
                    <a:gd name="connsiteY9" fmla="*/ 682660 h 916813"/>
                    <a:gd name="connsiteX10" fmla="*/ 307734 w 843827"/>
                    <a:gd name="connsiteY10" fmla="*/ 686993 h 916813"/>
                    <a:gd name="connsiteX11" fmla="*/ 177725 w 843827"/>
                    <a:gd name="connsiteY11" fmla="*/ 691327 h 916813"/>
                    <a:gd name="connsiteX12" fmla="*/ 73717 w 843827"/>
                    <a:gd name="connsiteY12" fmla="*/ 600320 h 916813"/>
                    <a:gd name="connsiteX13" fmla="*/ 52049 w 843827"/>
                    <a:gd name="connsiteY13" fmla="*/ 552650 h 916813"/>
                    <a:gd name="connsiteX14" fmla="*/ 45 w 843827"/>
                    <a:gd name="connsiteY14" fmla="*/ 483312 h 916813"/>
                    <a:gd name="connsiteX15" fmla="*/ 43382 w 843827"/>
                    <a:gd name="connsiteY15" fmla="*/ 513647 h 916813"/>
                    <a:gd name="connsiteX16" fmla="*/ 65050 w 843827"/>
                    <a:gd name="connsiteY16" fmla="*/ 535316 h 916813"/>
                    <a:gd name="connsiteX17" fmla="*/ 65050 w 843827"/>
                    <a:gd name="connsiteY17" fmla="*/ 470311 h 916813"/>
                    <a:gd name="connsiteX18" fmla="*/ 99719 w 843827"/>
                    <a:gd name="connsiteY18" fmla="*/ 361970 h 916813"/>
                    <a:gd name="connsiteX19" fmla="*/ 169057 w 843827"/>
                    <a:gd name="connsiteY19" fmla="*/ 283964 h 916813"/>
                    <a:gd name="connsiteX20" fmla="*/ 216727 w 843827"/>
                    <a:gd name="connsiteY20" fmla="*/ 223293 h 916813"/>
                    <a:gd name="connsiteX21" fmla="*/ 234062 w 843827"/>
                    <a:gd name="connsiteY21" fmla="*/ 175623 h 916813"/>
                    <a:gd name="connsiteX22" fmla="*/ 238396 w 843827"/>
                    <a:gd name="connsiteY22" fmla="*/ 201625 h 916813"/>
                    <a:gd name="connsiteX23" fmla="*/ 221061 w 843827"/>
                    <a:gd name="connsiteY23" fmla="*/ 244961 h 916813"/>
                    <a:gd name="connsiteX24" fmla="*/ 268731 w 843827"/>
                    <a:gd name="connsiteY24" fmla="*/ 210292 h 916813"/>
                    <a:gd name="connsiteX25" fmla="*/ 364072 w 843827"/>
                    <a:gd name="connsiteY25" fmla="*/ 145287 h 916813"/>
                    <a:gd name="connsiteX26" fmla="*/ 468079 w 843827"/>
                    <a:gd name="connsiteY26" fmla="*/ 93283 h 916813"/>
                    <a:gd name="connsiteX27" fmla="*/ 541751 w 843827"/>
                    <a:gd name="connsiteY27" fmla="*/ 2277 h 916813"/>
                    <a:gd name="connsiteX28" fmla="*/ 533084 w 843827"/>
                    <a:gd name="connsiteY28" fmla="*/ 32612 h 916813"/>
                    <a:gd name="connsiteX29" fmla="*/ 498415 w 843827"/>
                    <a:gd name="connsiteY29" fmla="*/ 88950 h 916813"/>
                    <a:gd name="connsiteX30" fmla="*/ 411742 w 843827"/>
                    <a:gd name="connsiteY30" fmla="*/ 145287 h 916813"/>
                    <a:gd name="connsiteX31" fmla="*/ 325069 w 843827"/>
                    <a:gd name="connsiteY31" fmla="*/ 188624 h 916813"/>
                    <a:gd name="connsiteX32" fmla="*/ 242729 w 843827"/>
                    <a:gd name="connsiteY32" fmla="*/ 253629 h 916813"/>
                    <a:gd name="connsiteX33" fmla="*/ 169057 w 843827"/>
                    <a:gd name="connsiteY33" fmla="*/ 318633 h 916813"/>
                    <a:gd name="connsiteX34" fmla="*/ 108386 w 843827"/>
                    <a:gd name="connsiteY34" fmla="*/ 387972 h 916813"/>
                    <a:gd name="connsiteX35" fmla="*/ 82384 w 843827"/>
                    <a:gd name="connsiteY35" fmla="*/ 504980 h 916813"/>
                    <a:gd name="connsiteX36" fmla="*/ 91052 w 843827"/>
                    <a:gd name="connsiteY36" fmla="*/ 591653 h 916813"/>
                    <a:gd name="connsiteX37" fmla="*/ 160390 w 843827"/>
                    <a:gd name="connsiteY37" fmla="*/ 656658 h 916813"/>
                    <a:gd name="connsiteX38" fmla="*/ 216727 w 843827"/>
                    <a:gd name="connsiteY38" fmla="*/ 678326 h 916813"/>
                    <a:gd name="connsiteX39" fmla="*/ 320735 w 843827"/>
                    <a:gd name="connsiteY39" fmla="*/ 665325 h 916813"/>
                    <a:gd name="connsiteX40" fmla="*/ 447043 w 843827"/>
                    <a:gd name="connsiteY40" fmla="*/ 603471 h 916813"/>
                    <a:gd name="connsiteX41" fmla="*/ 405479 w 843827"/>
                    <a:gd name="connsiteY41" fmla="*/ 633159 h 916813"/>
                    <a:gd name="connsiteX42" fmla="*/ 411417 w 843827"/>
                    <a:gd name="connsiteY42" fmla="*/ 532219 h 916813"/>
                    <a:gd name="connsiteX43" fmla="*/ 409659 w 843827"/>
                    <a:gd name="connsiteY43" fmla="*/ 447236 h 916813"/>
                    <a:gd name="connsiteX44" fmla="*/ 458918 w 843827"/>
                    <a:gd name="connsiteY44" fmla="*/ 532219 h 916813"/>
                    <a:gd name="connsiteX45" fmla="*/ 546085 w 843827"/>
                    <a:gd name="connsiteY45" fmla="*/ 660992 h 916813"/>
                    <a:gd name="connsiteX46" fmla="*/ 637091 w 843827"/>
                    <a:gd name="connsiteY46" fmla="*/ 665325 h 916813"/>
                    <a:gd name="connsiteX47" fmla="*/ 719431 w 843827"/>
                    <a:gd name="connsiteY47" fmla="*/ 678326 h 916813"/>
                    <a:gd name="connsiteX48" fmla="*/ 784436 w 843827"/>
                    <a:gd name="connsiteY48" fmla="*/ 717329 h 916813"/>
                    <a:gd name="connsiteX49" fmla="*/ 832106 w 843827"/>
                    <a:gd name="connsiteY49" fmla="*/ 791001 h 916813"/>
                    <a:gd name="connsiteX50" fmla="*/ 840773 w 843827"/>
                    <a:gd name="connsiteY50" fmla="*/ 916677 h 916813"/>
                    <a:gd name="connsiteX0" fmla="*/ 840773 w 843827"/>
                    <a:gd name="connsiteY0" fmla="*/ 916677 h 916813"/>
                    <a:gd name="connsiteX1" fmla="*/ 797436 w 843827"/>
                    <a:gd name="connsiteY1" fmla="*/ 764999 h 916813"/>
                    <a:gd name="connsiteX2" fmla="*/ 706430 w 843827"/>
                    <a:gd name="connsiteY2" fmla="*/ 695661 h 916813"/>
                    <a:gd name="connsiteX3" fmla="*/ 550418 w 843827"/>
                    <a:gd name="connsiteY3" fmla="*/ 682660 h 916813"/>
                    <a:gd name="connsiteX4" fmla="*/ 420409 w 843827"/>
                    <a:gd name="connsiteY4" fmla="*/ 682660 h 916813"/>
                    <a:gd name="connsiteX5" fmla="*/ 351071 w 843827"/>
                    <a:gd name="connsiteY5" fmla="*/ 738997 h 916813"/>
                    <a:gd name="connsiteX6" fmla="*/ 290400 w 843827"/>
                    <a:gd name="connsiteY6" fmla="*/ 751998 h 916813"/>
                    <a:gd name="connsiteX7" fmla="*/ 333736 w 843827"/>
                    <a:gd name="connsiteY7" fmla="*/ 734664 h 916813"/>
                    <a:gd name="connsiteX8" fmla="*/ 368405 w 843827"/>
                    <a:gd name="connsiteY8" fmla="*/ 699994 h 916813"/>
                    <a:gd name="connsiteX9" fmla="*/ 377073 w 843827"/>
                    <a:gd name="connsiteY9" fmla="*/ 682660 h 916813"/>
                    <a:gd name="connsiteX10" fmla="*/ 307734 w 843827"/>
                    <a:gd name="connsiteY10" fmla="*/ 686993 h 916813"/>
                    <a:gd name="connsiteX11" fmla="*/ 177725 w 843827"/>
                    <a:gd name="connsiteY11" fmla="*/ 691327 h 916813"/>
                    <a:gd name="connsiteX12" fmla="*/ 73717 w 843827"/>
                    <a:gd name="connsiteY12" fmla="*/ 600320 h 916813"/>
                    <a:gd name="connsiteX13" fmla="*/ 52049 w 843827"/>
                    <a:gd name="connsiteY13" fmla="*/ 552650 h 916813"/>
                    <a:gd name="connsiteX14" fmla="*/ 45 w 843827"/>
                    <a:gd name="connsiteY14" fmla="*/ 483312 h 916813"/>
                    <a:gd name="connsiteX15" fmla="*/ 43382 w 843827"/>
                    <a:gd name="connsiteY15" fmla="*/ 513647 h 916813"/>
                    <a:gd name="connsiteX16" fmla="*/ 65050 w 843827"/>
                    <a:gd name="connsiteY16" fmla="*/ 535316 h 916813"/>
                    <a:gd name="connsiteX17" fmla="*/ 65050 w 843827"/>
                    <a:gd name="connsiteY17" fmla="*/ 470311 h 916813"/>
                    <a:gd name="connsiteX18" fmla="*/ 99719 w 843827"/>
                    <a:gd name="connsiteY18" fmla="*/ 361970 h 916813"/>
                    <a:gd name="connsiteX19" fmla="*/ 169057 w 843827"/>
                    <a:gd name="connsiteY19" fmla="*/ 283964 h 916813"/>
                    <a:gd name="connsiteX20" fmla="*/ 216727 w 843827"/>
                    <a:gd name="connsiteY20" fmla="*/ 223293 h 916813"/>
                    <a:gd name="connsiteX21" fmla="*/ 234062 w 843827"/>
                    <a:gd name="connsiteY21" fmla="*/ 175623 h 916813"/>
                    <a:gd name="connsiteX22" fmla="*/ 238396 w 843827"/>
                    <a:gd name="connsiteY22" fmla="*/ 201625 h 916813"/>
                    <a:gd name="connsiteX23" fmla="*/ 221061 w 843827"/>
                    <a:gd name="connsiteY23" fmla="*/ 244961 h 916813"/>
                    <a:gd name="connsiteX24" fmla="*/ 268731 w 843827"/>
                    <a:gd name="connsiteY24" fmla="*/ 210292 h 916813"/>
                    <a:gd name="connsiteX25" fmla="*/ 364072 w 843827"/>
                    <a:gd name="connsiteY25" fmla="*/ 145287 h 916813"/>
                    <a:gd name="connsiteX26" fmla="*/ 468079 w 843827"/>
                    <a:gd name="connsiteY26" fmla="*/ 93283 h 916813"/>
                    <a:gd name="connsiteX27" fmla="*/ 541751 w 843827"/>
                    <a:gd name="connsiteY27" fmla="*/ 2277 h 916813"/>
                    <a:gd name="connsiteX28" fmla="*/ 533084 w 843827"/>
                    <a:gd name="connsiteY28" fmla="*/ 32612 h 916813"/>
                    <a:gd name="connsiteX29" fmla="*/ 498415 w 843827"/>
                    <a:gd name="connsiteY29" fmla="*/ 88950 h 916813"/>
                    <a:gd name="connsiteX30" fmla="*/ 411742 w 843827"/>
                    <a:gd name="connsiteY30" fmla="*/ 145287 h 916813"/>
                    <a:gd name="connsiteX31" fmla="*/ 325069 w 843827"/>
                    <a:gd name="connsiteY31" fmla="*/ 188624 h 916813"/>
                    <a:gd name="connsiteX32" fmla="*/ 242729 w 843827"/>
                    <a:gd name="connsiteY32" fmla="*/ 253629 h 916813"/>
                    <a:gd name="connsiteX33" fmla="*/ 169057 w 843827"/>
                    <a:gd name="connsiteY33" fmla="*/ 318633 h 916813"/>
                    <a:gd name="connsiteX34" fmla="*/ 108386 w 843827"/>
                    <a:gd name="connsiteY34" fmla="*/ 387972 h 916813"/>
                    <a:gd name="connsiteX35" fmla="*/ 82384 w 843827"/>
                    <a:gd name="connsiteY35" fmla="*/ 504980 h 916813"/>
                    <a:gd name="connsiteX36" fmla="*/ 91052 w 843827"/>
                    <a:gd name="connsiteY36" fmla="*/ 591653 h 916813"/>
                    <a:gd name="connsiteX37" fmla="*/ 160390 w 843827"/>
                    <a:gd name="connsiteY37" fmla="*/ 656658 h 916813"/>
                    <a:gd name="connsiteX38" fmla="*/ 216727 w 843827"/>
                    <a:gd name="connsiteY38" fmla="*/ 678326 h 916813"/>
                    <a:gd name="connsiteX39" fmla="*/ 320735 w 843827"/>
                    <a:gd name="connsiteY39" fmla="*/ 665325 h 916813"/>
                    <a:gd name="connsiteX40" fmla="*/ 494544 w 843827"/>
                    <a:gd name="connsiteY40" fmla="*/ 645034 h 916813"/>
                    <a:gd name="connsiteX41" fmla="*/ 405479 w 843827"/>
                    <a:gd name="connsiteY41" fmla="*/ 633159 h 916813"/>
                    <a:gd name="connsiteX42" fmla="*/ 411417 w 843827"/>
                    <a:gd name="connsiteY42" fmla="*/ 532219 h 916813"/>
                    <a:gd name="connsiteX43" fmla="*/ 409659 w 843827"/>
                    <a:gd name="connsiteY43" fmla="*/ 447236 h 916813"/>
                    <a:gd name="connsiteX44" fmla="*/ 458918 w 843827"/>
                    <a:gd name="connsiteY44" fmla="*/ 532219 h 916813"/>
                    <a:gd name="connsiteX45" fmla="*/ 546085 w 843827"/>
                    <a:gd name="connsiteY45" fmla="*/ 660992 h 916813"/>
                    <a:gd name="connsiteX46" fmla="*/ 637091 w 843827"/>
                    <a:gd name="connsiteY46" fmla="*/ 665325 h 916813"/>
                    <a:gd name="connsiteX47" fmla="*/ 719431 w 843827"/>
                    <a:gd name="connsiteY47" fmla="*/ 678326 h 916813"/>
                    <a:gd name="connsiteX48" fmla="*/ 784436 w 843827"/>
                    <a:gd name="connsiteY48" fmla="*/ 717329 h 916813"/>
                    <a:gd name="connsiteX49" fmla="*/ 832106 w 843827"/>
                    <a:gd name="connsiteY49" fmla="*/ 791001 h 916813"/>
                    <a:gd name="connsiteX50" fmla="*/ 840773 w 843827"/>
                    <a:gd name="connsiteY50" fmla="*/ 916677 h 916813"/>
                    <a:gd name="connsiteX0" fmla="*/ 840773 w 843827"/>
                    <a:gd name="connsiteY0" fmla="*/ 916677 h 916813"/>
                    <a:gd name="connsiteX1" fmla="*/ 797436 w 843827"/>
                    <a:gd name="connsiteY1" fmla="*/ 764999 h 916813"/>
                    <a:gd name="connsiteX2" fmla="*/ 706430 w 843827"/>
                    <a:gd name="connsiteY2" fmla="*/ 695661 h 916813"/>
                    <a:gd name="connsiteX3" fmla="*/ 550418 w 843827"/>
                    <a:gd name="connsiteY3" fmla="*/ 682660 h 916813"/>
                    <a:gd name="connsiteX4" fmla="*/ 420409 w 843827"/>
                    <a:gd name="connsiteY4" fmla="*/ 682660 h 916813"/>
                    <a:gd name="connsiteX5" fmla="*/ 351071 w 843827"/>
                    <a:gd name="connsiteY5" fmla="*/ 738997 h 916813"/>
                    <a:gd name="connsiteX6" fmla="*/ 290400 w 843827"/>
                    <a:gd name="connsiteY6" fmla="*/ 751998 h 916813"/>
                    <a:gd name="connsiteX7" fmla="*/ 333736 w 843827"/>
                    <a:gd name="connsiteY7" fmla="*/ 734664 h 916813"/>
                    <a:gd name="connsiteX8" fmla="*/ 368405 w 843827"/>
                    <a:gd name="connsiteY8" fmla="*/ 699994 h 916813"/>
                    <a:gd name="connsiteX9" fmla="*/ 377073 w 843827"/>
                    <a:gd name="connsiteY9" fmla="*/ 682660 h 916813"/>
                    <a:gd name="connsiteX10" fmla="*/ 307734 w 843827"/>
                    <a:gd name="connsiteY10" fmla="*/ 686993 h 916813"/>
                    <a:gd name="connsiteX11" fmla="*/ 177725 w 843827"/>
                    <a:gd name="connsiteY11" fmla="*/ 691327 h 916813"/>
                    <a:gd name="connsiteX12" fmla="*/ 73717 w 843827"/>
                    <a:gd name="connsiteY12" fmla="*/ 600320 h 916813"/>
                    <a:gd name="connsiteX13" fmla="*/ 52049 w 843827"/>
                    <a:gd name="connsiteY13" fmla="*/ 552650 h 916813"/>
                    <a:gd name="connsiteX14" fmla="*/ 45 w 843827"/>
                    <a:gd name="connsiteY14" fmla="*/ 483312 h 916813"/>
                    <a:gd name="connsiteX15" fmla="*/ 43382 w 843827"/>
                    <a:gd name="connsiteY15" fmla="*/ 513647 h 916813"/>
                    <a:gd name="connsiteX16" fmla="*/ 65050 w 843827"/>
                    <a:gd name="connsiteY16" fmla="*/ 535316 h 916813"/>
                    <a:gd name="connsiteX17" fmla="*/ 65050 w 843827"/>
                    <a:gd name="connsiteY17" fmla="*/ 470311 h 916813"/>
                    <a:gd name="connsiteX18" fmla="*/ 99719 w 843827"/>
                    <a:gd name="connsiteY18" fmla="*/ 361970 h 916813"/>
                    <a:gd name="connsiteX19" fmla="*/ 169057 w 843827"/>
                    <a:gd name="connsiteY19" fmla="*/ 283964 h 916813"/>
                    <a:gd name="connsiteX20" fmla="*/ 216727 w 843827"/>
                    <a:gd name="connsiteY20" fmla="*/ 223293 h 916813"/>
                    <a:gd name="connsiteX21" fmla="*/ 234062 w 843827"/>
                    <a:gd name="connsiteY21" fmla="*/ 175623 h 916813"/>
                    <a:gd name="connsiteX22" fmla="*/ 238396 w 843827"/>
                    <a:gd name="connsiteY22" fmla="*/ 201625 h 916813"/>
                    <a:gd name="connsiteX23" fmla="*/ 221061 w 843827"/>
                    <a:gd name="connsiteY23" fmla="*/ 244961 h 916813"/>
                    <a:gd name="connsiteX24" fmla="*/ 268731 w 843827"/>
                    <a:gd name="connsiteY24" fmla="*/ 210292 h 916813"/>
                    <a:gd name="connsiteX25" fmla="*/ 364072 w 843827"/>
                    <a:gd name="connsiteY25" fmla="*/ 145287 h 916813"/>
                    <a:gd name="connsiteX26" fmla="*/ 468079 w 843827"/>
                    <a:gd name="connsiteY26" fmla="*/ 93283 h 916813"/>
                    <a:gd name="connsiteX27" fmla="*/ 541751 w 843827"/>
                    <a:gd name="connsiteY27" fmla="*/ 2277 h 916813"/>
                    <a:gd name="connsiteX28" fmla="*/ 533084 w 843827"/>
                    <a:gd name="connsiteY28" fmla="*/ 32612 h 916813"/>
                    <a:gd name="connsiteX29" fmla="*/ 498415 w 843827"/>
                    <a:gd name="connsiteY29" fmla="*/ 88950 h 916813"/>
                    <a:gd name="connsiteX30" fmla="*/ 411742 w 843827"/>
                    <a:gd name="connsiteY30" fmla="*/ 145287 h 916813"/>
                    <a:gd name="connsiteX31" fmla="*/ 325069 w 843827"/>
                    <a:gd name="connsiteY31" fmla="*/ 188624 h 916813"/>
                    <a:gd name="connsiteX32" fmla="*/ 242729 w 843827"/>
                    <a:gd name="connsiteY32" fmla="*/ 253629 h 916813"/>
                    <a:gd name="connsiteX33" fmla="*/ 169057 w 843827"/>
                    <a:gd name="connsiteY33" fmla="*/ 318633 h 916813"/>
                    <a:gd name="connsiteX34" fmla="*/ 108386 w 843827"/>
                    <a:gd name="connsiteY34" fmla="*/ 387972 h 916813"/>
                    <a:gd name="connsiteX35" fmla="*/ 82384 w 843827"/>
                    <a:gd name="connsiteY35" fmla="*/ 504980 h 916813"/>
                    <a:gd name="connsiteX36" fmla="*/ 91052 w 843827"/>
                    <a:gd name="connsiteY36" fmla="*/ 591653 h 916813"/>
                    <a:gd name="connsiteX37" fmla="*/ 160390 w 843827"/>
                    <a:gd name="connsiteY37" fmla="*/ 656658 h 916813"/>
                    <a:gd name="connsiteX38" fmla="*/ 216727 w 843827"/>
                    <a:gd name="connsiteY38" fmla="*/ 678326 h 916813"/>
                    <a:gd name="connsiteX39" fmla="*/ 320735 w 843827"/>
                    <a:gd name="connsiteY39" fmla="*/ 665325 h 916813"/>
                    <a:gd name="connsiteX40" fmla="*/ 494544 w 843827"/>
                    <a:gd name="connsiteY40" fmla="*/ 645034 h 916813"/>
                    <a:gd name="connsiteX41" fmla="*/ 452981 w 843827"/>
                    <a:gd name="connsiteY41" fmla="*/ 603471 h 916813"/>
                    <a:gd name="connsiteX42" fmla="*/ 411417 w 843827"/>
                    <a:gd name="connsiteY42" fmla="*/ 532219 h 916813"/>
                    <a:gd name="connsiteX43" fmla="*/ 409659 w 843827"/>
                    <a:gd name="connsiteY43" fmla="*/ 447236 h 916813"/>
                    <a:gd name="connsiteX44" fmla="*/ 458918 w 843827"/>
                    <a:gd name="connsiteY44" fmla="*/ 532219 h 916813"/>
                    <a:gd name="connsiteX45" fmla="*/ 546085 w 843827"/>
                    <a:gd name="connsiteY45" fmla="*/ 660992 h 916813"/>
                    <a:gd name="connsiteX46" fmla="*/ 637091 w 843827"/>
                    <a:gd name="connsiteY46" fmla="*/ 665325 h 916813"/>
                    <a:gd name="connsiteX47" fmla="*/ 719431 w 843827"/>
                    <a:gd name="connsiteY47" fmla="*/ 678326 h 916813"/>
                    <a:gd name="connsiteX48" fmla="*/ 784436 w 843827"/>
                    <a:gd name="connsiteY48" fmla="*/ 717329 h 916813"/>
                    <a:gd name="connsiteX49" fmla="*/ 832106 w 843827"/>
                    <a:gd name="connsiteY49" fmla="*/ 791001 h 916813"/>
                    <a:gd name="connsiteX50" fmla="*/ 840773 w 843827"/>
                    <a:gd name="connsiteY50" fmla="*/ 916677 h 916813"/>
                    <a:gd name="connsiteX0" fmla="*/ 840773 w 843827"/>
                    <a:gd name="connsiteY0" fmla="*/ 916677 h 916813"/>
                    <a:gd name="connsiteX1" fmla="*/ 797436 w 843827"/>
                    <a:gd name="connsiteY1" fmla="*/ 764999 h 916813"/>
                    <a:gd name="connsiteX2" fmla="*/ 706430 w 843827"/>
                    <a:gd name="connsiteY2" fmla="*/ 695661 h 916813"/>
                    <a:gd name="connsiteX3" fmla="*/ 550418 w 843827"/>
                    <a:gd name="connsiteY3" fmla="*/ 682660 h 916813"/>
                    <a:gd name="connsiteX4" fmla="*/ 420409 w 843827"/>
                    <a:gd name="connsiteY4" fmla="*/ 682660 h 916813"/>
                    <a:gd name="connsiteX5" fmla="*/ 351071 w 843827"/>
                    <a:gd name="connsiteY5" fmla="*/ 738997 h 916813"/>
                    <a:gd name="connsiteX6" fmla="*/ 290400 w 843827"/>
                    <a:gd name="connsiteY6" fmla="*/ 751998 h 916813"/>
                    <a:gd name="connsiteX7" fmla="*/ 333736 w 843827"/>
                    <a:gd name="connsiteY7" fmla="*/ 734664 h 916813"/>
                    <a:gd name="connsiteX8" fmla="*/ 368405 w 843827"/>
                    <a:gd name="connsiteY8" fmla="*/ 699994 h 916813"/>
                    <a:gd name="connsiteX9" fmla="*/ 377073 w 843827"/>
                    <a:gd name="connsiteY9" fmla="*/ 682660 h 916813"/>
                    <a:gd name="connsiteX10" fmla="*/ 307734 w 843827"/>
                    <a:gd name="connsiteY10" fmla="*/ 686993 h 916813"/>
                    <a:gd name="connsiteX11" fmla="*/ 177725 w 843827"/>
                    <a:gd name="connsiteY11" fmla="*/ 691327 h 916813"/>
                    <a:gd name="connsiteX12" fmla="*/ 73717 w 843827"/>
                    <a:gd name="connsiteY12" fmla="*/ 600320 h 916813"/>
                    <a:gd name="connsiteX13" fmla="*/ 52049 w 843827"/>
                    <a:gd name="connsiteY13" fmla="*/ 552650 h 916813"/>
                    <a:gd name="connsiteX14" fmla="*/ 45 w 843827"/>
                    <a:gd name="connsiteY14" fmla="*/ 483312 h 916813"/>
                    <a:gd name="connsiteX15" fmla="*/ 43382 w 843827"/>
                    <a:gd name="connsiteY15" fmla="*/ 513647 h 916813"/>
                    <a:gd name="connsiteX16" fmla="*/ 65050 w 843827"/>
                    <a:gd name="connsiteY16" fmla="*/ 535316 h 916813"/>
                    <a:gd name="connsiteX17" fmla="*/ 65050 w 843827"/>
                    <a:gd name="connsiteY17" fmla="*/ 470311 h 916813"/>
                    <a:gd name="connsiteX18" fmla="*/ 99719 w 843827"/>
                    <a:gd name="connsiteY18" fmla="*/ 361970 h 916813"/>
                    <a:gd name="connsiteX19" fmla="*/ 169057 w 843827"/>
                    <a:gd name="connsiteY19" fmla="*/ 283964 h 916813"/>
                    <a:gd name="connsiteX20" fmla="*/ 216727 w 843827"/>
                    <a:gd name="connsiteY20" fmla="*/ 223293 h 916813"/>
                    <a:gd name="connsiteX21" fmla="*/ 234062 w 843827"/>
                    <a:gd name="connsiteY21" fmla="*/ 175623 h 916813"/>
                    <a:gd name="connsiteX22" fmla="*/ 238396 w 843827"/>
                    <a:gd name="connsiteY22" fmla="*/ 201625 h 916813"/>
                    <a:gd name="connsiteX23" fmla="*/ 221061 w 843827"/>
                    <a:gd name="connsiteY23" fmla="*/ 244961 h 916813"/>
                    <a:gd name="connsiteX24" fmla="*/ 268731 w 843827"/>
                    <a:gd name="connsiteY24" fmla="*/ 210292 h 916813"/>
                    <a:gd name="connsiteX25" fmla="*/ 364072 w 843827"/>
                    <a:gd name="connsiteY25" fmla="*/ 145287 h 916813"/>
                    <a:gd name="connsiteX26" fmla="*/ 468079 w 843827"/>
                    <a:gd name="connsiteY26" fmla="*/ 93283 h 916813"/>
                    <a:gd name="connsiteX27" fmla="*/ 541751 w 843827"/>
                    <a:gd name="connsiteY27" fmla="*/ 2277 h 916813"/>
                    <a:gd name="connsiteX28" fmla="*/ 533084 w 843827"/>
                    <a:gd name="connsiteY28" fmla="*/ 32612 h 916813"/>
                    <a:gd name="connsiteX29" fmla="*/ 498415 w 843827"/>
                    <a:gd name="connsiteY29" fmla="*/ 88950 h 916813"/>
                    <a:gd name="connsiteX30" fmla="*/ 411742 w 843827"/>
                    <a:gd name="connsiteY30" fmla="*/ 145287 h 916813"/>
                    <a:gd name="connsiteX31" fmla="*/ 325069 w 843827"/>
                    <a:gd name="connsiteY31" fmla="*/ 188624 h 916813"/>
                    <a:gd name="connsiteX32" fmla="*/ 242729 w 843827"/>
                    <a:gd name="connsiteY32" fmla="*/ 253629 h 916813"/>
                    <a:gd name="connsiteX33" fmla="*/ 169057 w 843827"/>
                    <a:gd name="connsiteY33" fmla="*/ 318633 h 916813"/>
                    <a:gd name="connsiteX34" fmla="*/ 108386 w 843827"/>
                    <a:gd name="connsiteY34" fmla="*/ 387972 h 916813"/>
                    <a:gd name="connsiteX35" fmla="*/ 82384 w 843827"/>
                    <a:gd name="connsiteY35" fmla="*/ 504980 h 916813"/>
                    <a:gd name="connsiteX36" fmla="*/ 91052 w 843827"/>
                    <a:gd name="connsiteY36" fmla="*/ 591653 h 916813"/>
                    <a:gd name="connsiteX37" fmla="*/ 160390 w 843827"/>
                    <a:gd name="connsiteY37" fmla="*/ 656658 h 916813"/>
                    <a:gd name="connsiteX38" fmla="*/ 216727 w 843827"/>
                    <a:gd name="connsiteY38" fmla="*/ 678326 h 916813"/>
                    <a:gd name="connsiteX39" fmla="*/ 320735 w 843827"/>
                    <a:gd name="connsiteY39" fmla="*/ 665325 h 916813"/>
                    <a:gd name="connsiteX40" fmla="*/ 494544 w 843827"/>
                    <a:gd name="connsiteY40" fmla="*/ 645034 h 916813"/>
                    <a:gd name="connsiteX41" fmla="*/ 452981 w 843827"/>
                    <a:gd name="connsiteY41" fmla="*/ 603471 h 916813"/>
                    <a:gd name="connsiteX42" fmla="*/ 411417 w 843827"/>
                    <a:gd name="connsiteY42" fmla="*/ 532219 h 916813"/>
                    <a:gd name="connsiteX43" fmla="*/ 409659 w 843827"/>
                    <a:gd name="connsiteY43" fmla="*/ 447236 h 916813"/>
                    <a:gd name="connsiteX44" fmla="*/ 458918 w 843827"/>
                    <a:gd name="connsiteY44" fmla="*/ 532219 h 916813"/>
                    <a:gd name="connsiteX45" fmla="*/ 540147 w 843827"/>
                    <a:gd name="connsiteY45" fmla="*/ 643179 h 916813"/>
                    <a:gd name="connsiteX46" fmla="*/ 637091 w 843827"/>
                    <a:gd name="connsiteY46" fmla="*/ 665325 h 916813"/>
                    <a:gd name="connsiteX47" fmla="*/ 719431 w 843827"/>
                    <a:gd name="connsiteY47" fmla="*/ 678326 h 916813"/>
                    <a:gd name="connsiteX48" fmla="*/ 784436 w 843827"/>
                    <a:gd name="connsiteY48" fmla="*/ 717329 h 916813"/>
                    <a:gd name="connsiteX49" fmla="*/ 832106 w 843827"/>
                    <a:gd name="connsiteY49" fmla="*/ 791001 h 916813"/>
                    <a:gd name="connsiteX50" fmla="*/ 840773 w 843827"/>
                    <a:gd name="connsiteY50" fmla="*/ 916677 h 916813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50418 w 836665"/>
                    <a:gd name="connsiteY3" fmla="*/ 682660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494544 w 836665"/>
                    <a:gd name="connsiteY40" fmla="*/ 645034 h 842141"/>
                    <a:gd name="connsiteX41" fmla="*/ 452981 w 836665"/>
                    <a:gd name="connsiteY41" fmla="*/ 603471 h 842141"/>
                    <a:gd name="connsiteX42" fmla="*/ 411417 w 836665"/>
                    <a:gd name="connsiteY42" fmla="*/ 532219 h 842141"/>
                    <a:gd name="connsiteX43" fmla="*/ 409659 w 836665"/>
                    <a:gd name="connsiteY43" fmla="*/ 447236 h 842141"/>
                    <a:gd name="connsiteX44" fmla="*/ 458918 w 836665"/>
                    <a:gd name="connsiteY44" fmla="*/ 532219 h 842141"/>
                    <a:gd name="connsiteX45" fmla="*/ 540147 w 836665"/>
                    <a:gd name="connsiteY45" fmla="*/ 643179 h 842141"/>
                    <a:gd name="connsiteX46" fmla="*/ 637091 w 836665"/>
                    <a:gd name="connsiteY46" fmla="*/ 665325 h 842141"/>
                    <a:gd name="connsiteX47" fmla="*/ 719431 w 836665"/>
                    <a:gd name="connsiteY47" fmla="*/ 678326 h 842141"/>
                    <a:gd name="connsiteX48" fmla="*/ 784436 w 836665"/>
                    <a:gd name="connsiteY48" fmla="*/ 717329 h 842141"/>
                    <a:gd name="connsiteX49" fmla="*/ 832106 w 836665"/>
                    <a:gd name="connsiteY49" fmla="*/ 791001 h 842141"/>
                    <a:gd name="connsiteX50" fmla="*/ 830819 w 836665"/>
                    <a:gd name="connsiteY50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50418 w 836665"/>
                    <a:gd name="connsiteY3" fmla="*/ 682660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494544 w 836665"/>
                    <a:gd name="connsiteY40" fmla="*/ 645034 h 842141"/>
                    <a:gd name="connsiteX41" fmla="*/ 452981 w 836665"/>
                    <a:gd name="connsiteY41" fmla="*/ 603471 h 842141"/>
                    <a:gd name="connsiteX42" fmla="*/ 411417 w 836665"/>
                    <a:gd name="connsiteY42" fmla="*/ 532219 h 842141"/>
                    <a:gd name="connsiteX43" fmla="*/ 323382 w 836665"/>
                    <a:gd name="connsiteY43" fmla="*/ 427695 h 842141"/>
                    <a:gd name="connsiteX44" fmla="*/ 458918 w 836665"/>
                    <a:gd name="connsiteY44" fmla="*/ 532219 h 842141"/>
                    <a:gd name="connsiteX45" fmla="*/ 540147 w 836665"/>
                    <a:gd name="connsiteY45" fmla="*/ 643179 h 842141"/>
                    <a:gd name="connsiteX46" fmla="*/ 637091 w 836665"/>
                    <a:gd name="connsiteY46" fmla="*/ 665325 h 842141"/>
                    <a:gd name="connsiteX47" fmla="*/ 719431 w 836665"/>
                    <a:gd name="connsiteY47" fmla="*/ 678326 h 842141"/>
                    <a:gd name="connsiteX48" fmla="*/ 784436 w 836665"/>
                    <a:gd name="connsiteY48" fmla="*/ 717329 h 842141"/>
                    <a:gd name="connsiteX49" fmla="*/ 832106 w 836665"/>
                    <a:gd name="connsiteY49" fmla="*/ 791001 h 842141"/>
                    <a:gd name="connsiteX50" fmla="*/ 830819 w 836665"/>
                    <a:gd name="connsiteY50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50418 w 836665"/>
                    <a:gd name="connsiteY3" fmla="*/ 682660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494544 w 836665"/>
                    <a:gd name="connsiteY40" fmla="*/ 645034 h 842141"/>
                    <a:gd name="connsiteX41" fmla="*/ 452981 w 836665"/>
                    <a:gd name="connsiteY41" fmla="*/ 603471 h 842141"/>
                    <a:gd name="connsiteX42" fmla="*/ 411417 w 836665"/>
                    <a:gd name="connsiteY42" fmla="*/ 532219 h 842141"/>
                    <a:gd name="connsiteX43" fmla="*/ 323382 w 836665"/>
                    <a:gd name="connsiteY43" fmla="*/ 427695 h 842141"/>
                    <a:gd name="connsiteX44" fmla="*/ 445644 w 836665"/>
                    <a:gd name="connsiteY44" fmla="*/ 506164 h 842141"/>
                    <a:gd name="connsiteX45" fmla="*/ 540147 w 836665"/>
                    <a:gd name="connsiteY45" fmla="*/ 643179 h 842141"/>
                    <a:gd name="connsiteX46" fmla="*/ 637091 w 836665"/>
                    <a:gd name="connsiteY46" fmla="*/ 665325 h 842141"/>
                    <a:gd name="connsiteX47" fmla="*/ 719431 w 836665"/>
                    <a:gd name="connsiteY47" fmla="*/ 678326 h 842141"/>
                    <a:gd name="connsiteX48" fmla="*/ 784436 w 836665"/>
                    <a:gd name="connsiteY48" fmla="*/ 717329 h 842141"/>
                    <a:gd name="connsiteX49" fmla="*/ 832106 w 836665"/>
                    <a:gd name="connsiteY49" fmla="*/ 791001 h 842141"/>
                    <a:gd name="connsiteX50" fmla="*/ 830819 w 836665"/>
                    <a:gd name="connsiteY50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50418 w 836665"/>
                    <a:gd name="connsiteY3" fmla="*/ 682660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494544 w 836665"/>
                    <a:gd name="connsiteY40" fmla="*/ 645034 h 842141"/>
                    <a:gd name="connsiteX41" fmla="*/ 452981 w 836665"/>
                    <a:gd name="connsiteY41" fmla="*/ 603471 h 842141"/>
                    <a:gd name="connsiteX42" fmla="*/ 428009 w 836665"/>
                    <a:gd name="connsiteY42" fmla="*/ 525705 h 842141"/>
                    <a:gd name="connsiteX43" fmla="*/ 323382 w 836665"/>
                    <a:gd name="connsiteY43" fmla="*/ 427695 h 842141"/>
                    <a:gd name="connsiteX44" fmla="*/ 445644 w 836665"/>
                    <a:gd name="connsiteY44" fmla="*/ 506164 h 842141"/>
                    <a:gd name="connsiteX45" fmla="*/ 540147 w 836665"/>
                    <a:gd name="connsiteY45" fmla="*/ 643179 h 842141"/>
                    <a:gd name="connsiteX46" fmla="*/ 637091 w 836665"/>
                    <a:gd name="connsiteY46" fmla="*/ 665325 h 842141"/>
                    <a:gd name="connsiteX47" fmla="*/ 719431 w 836665"/>
                    <a:gd name="connsiteY47" fmla="*/ 678326 h 842141"/>
                    <a:gd name="connsiteX48" fmla="*/ 784436 w 836665"/>
                    <a:gd name="connsiteY48" fmla="*/ 717329 h 842141"/>
                    <a:gd name="connsiteX49" fmla="*/ 832106 w 836665"/>
                    <a:gd name="connsiteY49" fmla="*/ 791001 h 842141"/>
                    <a:gd name="connsiteX50" fmla="*/ 830819 w 836665"/>
                    <a:gd name="connsiteY50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50418 w 836665"/>
                    <a:gd name="connsiteY3" fmla="*/ 682660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494544 w 836665"/>
                    <a:gd name="connsiteY40" fmla="*/ 645034 h 842141"/>
                    <a:gd name="connsiteX41" fmla="*/ 479528 w 836665"/>
                    <a:gd name="connsiteY41" fmla="*/ 593700 h 842141"/>
                    <a:gd name="connsiteX42" fmla="*/ 428009 w 836665"/>
                    <a:gd name="connsiteY42" fmla="*/ 525705 h 842141"/>
                    <a:gd name="connsiteX43" fmla="*/ 323382 w 836665"/>
                    <a:gd name="connsiteY43" fmla="*/ 427695 h 842141"/>
                    <a:gd name="connsiteX44" fmla="*/ 445644 w 836665"/>
                    <a:gd name="connsiteY44" fmla="*/ 506164 h 842141"/>
                    <a:gd name="connsiteX45" fmla="*/ 540147 w 836665"/>
                    <a:gd name="connsiteY45" fmla="*/ 643179 h 842141"/>
                    <a:gd name="connsiteX46" fmla="*/ 637091 w 836665"/>
                    <a:gd name="connsiteY46" fmla="*/ 665325 h 842141"/>
                    <a:gd name="connsiteX47" fmla="*/ 719431 w 836665"/>
                    <a:gd name="connsiteY47" fmla="*/ 678326 h 842141"/>
                    <a:gd name="connsiteX48" fmla="*/ 784436 w 836665"/>
                    <a:gd name="connsiteY48" fmla="*/ 717329 h 842141"/>
                    <a:gd name="connsiteX49" fmla="*/ 832106 w 836665"/>
                    <a:gd name="connsiteY49" fmla="*/ 791001 h 842141"/>
                    <a:gd name="connsiteX50" fmla="*/ 830819 w 836665"/>
                    <a:gd name="connsiteY50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50418 w 836665"/>
                    <a:gd name="connsiteY3" fmla="*/ 682660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494544 w 836665"/>
                    <a:gd name="connsiteY40" fmla="*/ 645034 h 842141"/>
                    <a:gd name="connsiteX41" fmla="*/ 479528 w 836665"/>
                    <a:gd name="connsiteY41" fmla="*/ 593700 h 842141"/>
                    <a:gd name="connsiteX42" fmla="*/ 428009 w 836665"/>
                    <a:gd name="connsiteY42" fmla="*/ 525705 h 842141"/>
                    <a:gd name="connsiteX43" fmla="*/ 323382 w 836665"/>
                    <a:gd name="connsiteY43" fmla="*/ 427695 h 842141"/>
                    <a:gd name="connsiteX44" fmla="*/ 468872 w 836665"/>
                    <a:gd name="connsiteY44" fmla="*/ 486623 h 842141"/>
                    <a:gd name="connsiteX45" fmla="*/ 540147 w 836665"/>
                    <a:gd name="connsiteY45" fmla="*/ 643179 h 842141"/>
                    <a:gd name="connsiteX46" fmla="*/ 637091 w 836665"/>
                    <a:gd name="connsiteY46" fmla="*/ 665325 h 842141"/>
                    <a:gd name="connsiteX47" fmla="*/ 719431 w 836665"/>
                    <a:gd name="connsiteY47" fmla="*/ 678326 h 842141"/>
                    <a:gd name="connsiteX48" fmla="*/ 784436 w 836665"/>
                    <a:gd name="connsiteY48" fmla="*/ 717329 h 842141"/>
                    <a:gd name="connsiteX49" fmla="*/ 832106 w 836665"/>
                    <a:gd name="connsiteY49" fmla="*/ 791001 h 842141"/>
                    <a:gd name="connsiteX50" fmla="*/ 830819 w 836665"/>
                    <a:gd name="connsiteY50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50418 w 836665"/>
                    <a:gd name="connsiteY3" fmla="*/ 682660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494544 w 836665"/>
                    <a:gd name="connsiteY40" fmla="*/ 645034 h 842141"/>
                    <a:gd name="connsiteX41" fmla="*/ 479528 w 836665"/>
                    <a:gd name="connsiteY41" fmla="*/ 593700 h 842141"/>
                    <a:gd name="connsiteX42" fmla="*/ 457874 w 836665"/>
                    <a:gd name="connsiteY42" fmla="*/ 509420 h 842141"/>
                    <a:gd name="connsiteX43" fmla="*/ 323382 w 836665"/>
                    <a:gd name="connsiteY43" fmla="*/ 427695 h 842141"/>
                    <a:gd name="connsiteX44" fmla="*/ 468872 w 836665"/>
                    <a:gd name="connsiteY44" fmla="*/ 486623 h 842141"/>
                    <a:gd name="connsiteX45" fmla="*/ 540147 w 836665"/>
                    <a:gd name="connsiteY45" fmla="*/ 643179 h 842141"/>
                    <a:gd name="connsiteX46" fmla="*/ 637091 w 836665"/>
                    <a:gd name="connsiteY46" fmla="*/ 665325 h 842141"/>
                    <a:gd name="connsiteX47" fmla="*/ 719431 w 836665"/>
                    <a:gd name="connsiteY47" fmla="*/ 678326 h 842141"/>
                    <a:gd name="connsiteX48" fmla="*/ 784436 w 836665"/>
                    <a:gd name="connsiteY48" fmla="*/ 717329 h 842141"/>
                    <a:gd name="connsiteX49" fmla="*/ 832106 w 836665"/>
                    <a:gd name="connsiteY49" fmla="*/ 791001 h 842141"/>
                    <a:gd name="connsiteX50" fmla="*/ 830819 w 836665"/>
                    <a:gd name="connsiteY50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50418 w 836665"/>
                    <a:gd name="connsiteY3" fmla="*/ 682660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494544 w 836665"/>
                    <a:gd name="connsiteY40" fmla="*/ 645034 h 842141"/>
                    <a:gd name="connsiteX41" fmla="*/ 479528 w 836665"/>
                    <a:gd name="connsiteY41" fmla="*/ 593700 h 842141"/>
                    <a:gd name="connsiteX42" fmla="*/ 457874 w 836665"/>
                    <a:gd name="connsiteY42" fmla="*/ 509420 h 842141"/>
                    <a:gd name="connsiteX43" fmla="*/ 300153 w 836665"/>
                    <a:gd name="connsiteY43" fmla="*/ 434209 h 842141"/>
                    <a:gd name="connsiteX44" fmla="*/ 468872 w 836665"/>
                    <a:gd name="connsiteY44" fmla="*/ 486623 h 842141"/>
                    <a:gd name="connsiteX45" fmla="*/ 540147 w 836665"/>
                    <a:gd name="connsiteY45" fmla="*/ 643179 h 842141"/>
                    <a:gd name="connsiteX46" fmla="*/ 637091 w 836665"/>
                    <a:gd name="connsiteY46" fmla="*/ 665325 h 842141"/>
                    <a:gd name="connsiteX47" fmla="*/ 719431 w 836665"/>
                    <a:gd name="connsiteY47" fmla="*/ 678326 h 842141"/>
                    <a:gd name="connsiteX48" fmla="*/ 784436 w 836665"/>
                    <a:gd name="connsiteY48" fmla="*/ 717329 h 842141"/>
                    <a:gd name="connsiteX49" fmla="*/ 832106 w 836665"/>
                    <a:gd name="connsiteY49" fmla="*/ 791001 h 842141"/>
                    <a:gd name="connsiteX50" fmla="*/ 830819 w 836665"/>
                    <a:gd name="connsiteY50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50418 w 836665"/>
                    <a:gd name="connsiteY3" fmla="*/ 682660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494544 w 836665"/>
                    <a:gd name="connsiteY40" fmla="*/ 645034 h 842141"/>
                    <a:gd name="connsiteX41" fmla="*/ 492801 w 836665"/>
                    <a:gd name="connsiteY41" fmla="*/ 580673 h 842141"/>
                    <a:gd name="connsiteX42" fmla="*/ 457874 w 836665"/>
                    <a:gd name="connsiteY42" fmla="*/ 509420 h 842141"/>
                    <a:gd name="connsiteX43" fmla="*/ 300153 w 836665"/>
                    <a:gd name="connsiteY43" fmla="*/ 434209 h 842141"/>
                    <a:gd name="connsiteX44" fmla="*/ 468872 w 836665"/>
                    <a:gd name="connsiteY44" fmla="*/ 486623 h 842141"/>
                    <a:gd name="connsiteX45" fmla="*/ 540147 w 836665"/>
                    <a:gd name="connsiteY45" fmla="*/ 643179 h 842141"/>
                    <a:gd name="connsiteX46" fmla="*/ 637091 w 836665"/>
                    <a:gd name="connsiteY46" fmla="*/ 665325 h 842141"/>
                    <a:gd name="connsiteX47" fmla="*/ 719431 w 836665"/>
                    <a:gd name="connsiteY47" fmla="*/ 678326 h 842141"/>
                    <a:gd name="connsiteX48" fmla="*/ 784436 w 836665"/>
                    <a:gd name="connsiteY48" fmla="*/ 717329 h 842141"/>
                    <a:gd name="connsiteX49" fmla="*/ 832106 w 836665"/>
                    <a:gd name="connsiteY49" fmla="*/ 791001 h 842141"/>
                    <a:gd name="connsiteX50" fmla="*/ 830819 w 836665"/>
                    <a:gd name="connsiteY50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50418 w 836665"/>
                    <a:gd name="connsiteY3" fmla="*/ 682660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511136 w 836665"/>
                    <a:gd name="connsiteY40" fmla="*/ 654805 h 842141"/>
                    <a:gd name="connsiteX41" fmla="*/ 492801 w 836665"/>
                    <a:gd name="connsiteY41" fmla="*/ 580673 h 842141"/>
                    <a:gd name="connsiteX42" fmla="*/ 457874 w 836665"/>
                    <a:gd name="connsiteY42" fmla="*/ 509420 h 842141"/>
                    <a:gd name="connsiteX43" fmla="*/ 300153 w 836665"/>
                    <a:gd name="connsiteY43" fmla="*/ 434209 h 842141"/>
                    <a:gd name="connsiteX44" fmla="*/ 468872 w 836665"/>
                    <a:gd name="connsiteY44" fmla="*/ 486623 h 842141"/>
                    <a:gd name="connsiteX45" fmla="*/ 540147 w 836665"/>
                    <a:gd name="connsiteY45" fmla="*/ 643179 h 842141"/>
                    <a:gd name="connsiteX46" fmla="*/ 637091 w 836665"/>
                    <a:gd name="connsiteY46" fmla="*/ 665325 h 842141"/>
                    <a:gd name="connsiteX47" fmla="*/ 719431 w 836665"/>
                    <a:gd name="connsiteY47" fmla="*/ 678326 h 842141"/>
                    <a:gd name="connsiteX48" fmla="*/ 784436 w 836665"/>
                    <a:gd name="connsiteY48" fmla="*/ 717329 h 842141"/>
                    <a:gd name="connsiteX49" fmla="*/ 832106 w 836665"/>
                    <a:gd name="connsiteY49" fmla="*/ 791001 h 842141"/>
                    <a:gd name="connsiteX50" fmla="*/ 830819 w 836665"/>
                    <a:gd name="connsiteY50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50418 w 836665"/>
                    <a:gd name="connsiteY3" fmla="*/ 682660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511136 w 836665"/>
                    <a:gd name="connsiteY40" fmla="*/ 654805 h 842141"/>
                    <a:gd name="connsiteX41" fmla="*/ 492801 w 836665"/>
                    <a:gd name="connsiteY41" fmla="*/ 580673 h 842141"/>
                    <a:gd name="connsiteX42" fmla="*/ 457874 w 836665"/>
                    <a:gd name="connsiteY42" fmla="*/ 509420 h 842141"/>
                    <a:gd name="connsiteX43" fmla="*/ 300153 w 836665"/>
                    <a:gd name="connsiteY43" fmla="*/ 434209 h 842141"/>
                    <a:gd name="connsiteX44" fmla="*/ 498737 w 836665"/>
                    <a:gd name="connsiteY44" fmla="*/ 460568 h 842141"/>
                    <a:gd name="connsiteX45" fmla="*/ 540147 w 836665"/>
                    <a:gd name="connsiteY45" fmla="*/ 643179 h 842141"/>
                    <a:gd name="connsiteX46" fmla="*/ 637091 w 836665"/>
                    <a:gd name="connsiteY46" fmla="*/ 665325 h 842141"/>
                    <a:gd name="connsiteX47" fmla="*/ 719431 w 836665"/>
                    <a:gd name="connsiteY47" fmla="*/ 678326 h 842141"/>
                    <a:gd name="connsiteX48" fmla="*/ 784436 w 836665"/>
                    <a:gd name="connsiteY48" fmla="*/ 717329 h 842141"/>
                    <a:gd name="connsiteX49" fmla="*/ 832106 w 836665"/>
                    <a:gd name="connsiteY49" fmla="*/ 791001 h 842141"/>
                    <a:gd name="connsiteX50" fmla="*/ 830819 w 836665"/>
                    <a:gd name="connsiteY50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50418 w 836665"/>
                    <a:gd name="connsiteY3" fmla="*/ 682660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511136 w 836665"/>
                    <a:gd name="connsiteY40" fmla="*/ 654805 h 842141"/>
                    <a:gd name="connsiteX41" fmla="*/ 492801 w 836665"/>
                    <a:gd name="connsiteY41" fmla="*/ 580673 h 842141"/>
                    <a:gd name="connsiteX42" fmla="*/ 481102 w 836665"/>
                    <a:gd name="connsiteY42" fmla="*/ 483365 h 842141"/>
                    <a:gd name="connsiteX43" fmla="*/ 300153 w 836665"/>
                    <a:gd name="connsiteY43" fmla="*/ 434209 h 842141"/>
                    <a:gd name="connsiteX44" fmla="*/ 498737 w 836665"/>
                    <a:gd name="connsiteY44" fmla="*/ 460568 h 842141"/>
                    <a:gd name="connsiteX45" fmla="*/ 540147 w 836665"/>
                    <a:gd name="connsiteY45" fmla="*/ 643179 h 842141"/>
                    <a:gd name="connsiteX46" fmla="*/ 637091 w 836665"/>
                    <a:gd name="connsiteY46" fmla="*/ 665325 h 842141"/>
                    <a:gd name="connsiteX47" fmla="*/ 719431 w 836665"/>
                    <a:gd name="connsiteY47" fmla="*/ 678326 h 842141"/>
                    <a:gd name="connsiteX48" fmla="*/ 784436 w 836665"/>
                    <a:gd name="connsiteY48" fmla="*/ 717329 h 842141"/>
                    <a:gd name="connsiteX49" fmla="*/ 832106 w 836665"/>
                    <a:gd name="connsiteY49" fmla="*/ 791001 h 842141"/>
                    <a:gd name="connsiteX50" fmla="*/ 830819 w 836665"/>
                    <a:gd name="connsiteY50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50418 w 836665"/>
                    <a:gd name="connsiteY3" fmla="*/ 682660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511136 w 836665"/>
                    <a:gd name="connsiteY40" fmla="*/ 654805 h 842141"/>
                    <a:gd name="connsiteX41" fmla="*/ 502756 w 836665"/>
                    <a:gd name="connsiteY41" fmla="*/ 564389 h 842141"/>
                    <a:gd name="connsiteX42" fmla="*/ 481102 w 836665"/>
                    <a:gd name="connsiteY42" fmla="*/ 483365 h 842141"/>
                    <a:gd name="connsiteX43" fmla="*/ 300153 w 836665"/>
                    <a:gd name="connsiteY43" fmla="*/ 434209 h 842141"/>
                    <a:gd name="connsiteX44" fmla="*/ 498737 w 836665"/>
                    <a:gd name="connsiteY44" fmla="*/ 460568 h 842141"/>
                    <a:gd name="connsiteX45" fmla="*/ 540147 w 836665"/>
                    <a:gd name="connsiteY45" fmla="*/ 643179 h 842141"/>
                    <a:gd name="connsiteX46" fmla="*/ 637091 w 836665"/>
                    <a:gd name="connsiteY46" fmla="*/ 665325 h 842141"/>
                    <a:gd name="connsiteX47" fmla="*/ 719431 w 836665"/>
                    <a:gd name="connsiteY47" fmla="*/ 678326 h 842141"/>
                    <a:gd name="connsiteX48" fmla="*/ 784436 w 836665"/>
                    <a:gd name="connsiteY48" fmla="*/ 717329 h 842141"/>
                    <a:gd name="connsiteX49" fmla="*/ 832106 w 836665"/>
                    <a:gd name="connsiteY49" fmla="*/ 791001 h 842141"/>
                    <a:gd name="connsiteX50" fmla="*/ 830819 w 836665"/>
                    <a:gd name="connsiteY50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50418 w 836665"/>
                    <a:gd name="connsiteY3" fmla="*/ 682660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511136 w 836665"/>
                    <a:gd name="connsiteY40" fmla="*/ 654805 h 842141"/>
                    <a:gd name="connsiteX41" fmla="*/ 502756 w 836665"/>
                    <a:gd name="connsiteY41" fmla="*/ 564389 h 842141"/>
                    <a:gd name="connsiteX42" fmla="*/ 481102 w 836665"/>
                    <a:gd name="connsiteY42" fmla="*/ 483365 h 842141"/>
                    <a:gd name="connsiteX43" fmla="*/ 300153 w 836665"/>
                    <a:gd name="connsiteY43" fmla="*/ 434209 h 842141"/>
                    <a:gd name="connsiteX44" fmla="*/ 371856 w 836665"/>
                    <a:gd name="connsiteY44" fmla="*/ 430254 h 842141"/>
                    <a:gd name="connsiteX45" fmla="*/ 498737 w 836665"/>
                    <a:gd name="connsiteY45" fmla="*/ 460568 h 842141"/>
                    <a:gd name="connsiteX46" fmla="*/ 540147 w 836665"/>
                    <a:gd name="connsiteY46" fmla="*/ 643179 h 842141"/>
                    <a:gd name="connsiteX47" fmla="*/ 637091 w 836665"/>
                    <a:gd name="connsiteY47" fmla="*/ 665325 h 842141"/>
                    <a:gd name="connsiteX48" fmla="*/ 719431 w 836665"/>
                    <a:gd name="connsiteY48" fmla="*/ 678326 h 842141"/>
                    <a:gd name="connsiteX49" fmla="*/ 784436 w 836665"/>
                    <a:gd name="connsiteY49" fmla="*/ 717329 h 842141"/>
                    <a:gd name="connsiteX50" fmla="*/ 832106 w 836665"/>
                    <a:gd name="connsiteY50" fmla="*/ 791001 h 842141"/>
                    <a:gd name="connsiteX51" fmla="*/ 830819 w 836665"/>
                    <a:gd name="connsiteY51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50418 w 836665"/>
                    <a:gd name="connsiteY3" fmla="*/ 682660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511136 w 836665"/>
                    <a:gd name="connsiteY40" fmla="*/ 654805 h 842141"/>
                    <a:gd name="connsiteX41" fmla="*/ 502756 w 836665"/>
                    <a:gd name="connsiteY41" fmla="*/ 564389 h 842141"/>
                    <a:gd name="connsiteX42" fmla="*/ 481102 w 836665"/>
                    <a:gd name="connsiteY42" fmla="*/ 483365 h 842141"/>
                    <a:gd name="connsiteX43" fmla="*/ 300153 w 836665"/>
                    <a:gd name="connsiteY43" fmla="*/ 434209 h 842141"/>
                    <a:gd name="connsiteX44" fmla="*/ 371856 w 836665"/>
                    <a:gd name="connsiteY44" fmla="*/ 430254 h 842141"/>
                    <a:gd name="connsiteX45" fmla="*/ 498737 w 836665"/>
                    <a:gd name="connsiteY45" fmla="*/ 460568 h 842141"/>
                    <a:gd name="connsiteX46" fmla="*/ 540147 w 836665"/>
                    <a:gd name="connsiteY46" fmla="*/ 643179 h 842141"/>
                    <a:gd name="connsiteX47" fmla="*/ 637091 w 836665"/>
                    <a:gd name="connsiteY47" fmla="*/ 665325 h 842141"/>
                    <a:gd name="connsiteX48" fmla="*/ 719431 w 836665"/>
                    <a:gd name="connsiteY48" fmla="*/ 678326 h 842141"/>
                    <a:gd name="connsiteX49" fmla="*/ 784436 w 836665"/>
                    <a:gd name="connsiteY49" fmla="*/ 717329 h 842141"/>
                    <a:gd name="connsiteX50" fmla="*/ 832106 w 836665"/>
                    <a:gd name="connsiteY50" fmla="*/ 791001 h 842141"/>
                    <a:gd name="connsiteX51" fmla="*/ 830819 w 836665"/>
                    <a:gd name="connsiteY51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50418 w 836665"/>
                    <a:gd name="connsiteY3" fmla="*/ 682660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511136 w 836665"/>
                    <a:gd name="connsiteY40" fmla="*/ 654805 h 842141"/>
                    <a:gd name="connsiteX41" fmla="*/ 502756 w 836665"/>
                    <a:gd name="connsiteY41" fmla="*/ 564389 h 842141"/>
                    <a:gd name="connsiteX42" fmla="*/ 481102 w 836665"/>
                    <a:gd name="connsiteY42" fmla="*/ 483365 h 842141"/>
                    <a:gd name="connsiteX43" fmla="*/ 300153 w 836665"/>
                    <a:gd name="connsiteY43" fmla="*/ 434209 h 842141"/>
                    <a:gd name="connsiteX44" fmla="*/ 371856 w 836665"/>
                    <a:gd name="connsiteY44" fmla="*/ 430254 h 842141"/>
                    <a:gd name="connsiteX45" fmla="*/ 498737 w 836665"/>
                    <a:gd name="connsiteY45" fmla="*/ 460568 h 842141"/>
                    <a:gd name="connsiteX46" fmla="*/ 540147 w 836665"/>
                    <a:gd name="connsiteY46" fmla="*/ 643179 h 842141"/>
                    <a:gd name="connsiteX47" fmla="*/ 637091 w 836665"/>
                    <a:gd name="connsiteY47" fmla="*/ 665325 h 842141"/>
                    <a:gd name="connsiteX48" fmla="*/ 719431 w 836665"/>
                    <a:gd name="connsiteY48" fmla="*/ 678326 h 842141"/>
                    <a:gd name="connsiteX49" fmla="*/ 784436 w 836665"/>
                    <a:gd name="connsiteY49" fmla="*/ 717329 h 842141"/>
                    <a:gd name="connsiteX50" fmla="*/ 832106 w 836665"/>
                    <a:gd name="connsiteY50" fmla="*/ 791001 h 842141"/>
                    <a:gd name="connsiteX51" fmla="*/ 830819 w 836665"/>
                    <a:gd name="connsiteY51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50418 w 836665"/>
                    <a:gd name="connsiteY3" fmla="*/ 682660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511136 w 836665"/>
                    <a:gd name="connsiteY40" fmla="*/ 654805 h 842141"/>
                    <a:gd name="connsiteX41" fmla="*/ 502756 w 836665"/>
                    <a:gd name="connsiteY41" fmla="*/ 564389 h 842141"/>
                    <a:gd name="connsiteX42" fmla="*/ 481102 w 836665"/>
                    <a:gd name="connsiteY42" fmla="*/ 483365 h 842141"/>
                    <a:gd name="connsiteX43" fmla="*/ 300153 w 836665"/>
                    <a:gd name="connsiteY43" fmla="*/ 434209 h 842141"/>
                    <a:gd name="connsiteX44" fmla="*/ 371856 w 836665"/>
                    <a:gd name="connsiteY44" fmla="*/ 430254 h 842141"/>
                    <a:gd name="connsiteX45" fmla="*/ 498737 w 836665"/>
                    <a:gd name="connsiteY45" fmla="*/ 460568 h 842141"/>
                    <a:gd name="connsiteX46" fmla="*/ 566693 w 836665"/>
                    <a:gd name="connsiteY46" fmla="*/ 580472 h 842141"/>
                    <a:gd name="connsiteX47" fmla="*/ 637091 w 836665"/>
                    <a:gd name="connsiteY47" fmla="*/ 665325 h 842141"/>
                    <a:gd name="connsiteX48" fmla="*/ 719431 w 836665"/>
                    <a:gd name="connsiteY48" fmla="*/ 678326 h 842141"/>
                    <a:gd name="connsiteX49" fmla="*/ 784436 w 836665"/>
                    <a:gd name="connsiteY49" fmla="*/ 717329 h 842141"/>
                    <a:gd name="connsiteX50" fmla="*/ 832106 w 836665"/>
                    <a:gd name="connsiteY50" fmla="*/ 791001 h 842141"/>
                    <a:gd name="connsiteX51" fmla="*/ 830819 w 836665"/>
                    <a:gd name="connsiteY51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50418 w 836665"/>
                    <a:gd name="connsiteY3" fmla="*/ 682660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511136 w 836665"/>
                    <a:gd name="connsiteY40" fmla="*/ 654805 h 842141"/>
                    <a:gd name="connsiteX41" fmla="*/ 522666 w 836665"/>
                    <a:gd name="connsiteY41" fmla="*/ 556551 h 842141"/>
                    <a:gd name="connsiteX42" fmla="*/ 481102 w 836665"/>
                    <a:gd name="connsiteY42" fmla="*/ 483365 h 842141"/>
                    <a:gd name="connsiteX43" fmla="*/ 300153 w 836665"/>
                    <a:gd name="connsiteY43" fmla="*/ 434209 h 842141"/>
                    <a:gd name="connsiteX44" fmla="*/ 371856 w 836665"/>
                    <a:gd name="connsiteY44" fmla="*/ 430254 h 842141"/>
                    <a:gd name="connsiteX45" fmla="*/ 498737 w 836665"/>
                    <a:gd name="connsiteY45" fmla="*/ 460568 h 842141"/>
                    <a:gd name="connsiteX46" fmla="*/ 566693 w 836665"/>
                    <a:gd name="connsiteY46" fmla="*/ 580472 h 842141"/>
                    <a:gd name="connsiteX47" fmla="*/ 637091 w 836665"/>
                    <a:gd name="connsiteY47" fmla="*/ 665325 h 842141"/>
                    <a:gd name="connsiteX48" fmla="*/ 719431 w 836665"/>
                    <a:gd name="connsiteY48" fmla="*/ 678326 h 842141"/>
                    <a:gd name="connsiteX49" fmla="*/ 784436 w 836665"/>
                    <a:gd name="connsiteY49" fmla="*/ 717329 h 842141"/>
                    <a:gd name="connsiteX50" fmla="*/ 832106 w 836665"/>
                    <a:gd name="connsiteY50" fmla="*/ 791001 h 842141"/>
                    <a:gd name="connsiteX51" fmla="*/ 830819 w 836665"/>
                    <a:gd name="connsiteY51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50418 w 836665"/>
                    <a:gd name="connsiteY3" fmla="*/ 682660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557593 w 836665"/>
                    <a:gd name="connsiteY40" fmla="*/ 627371 h 842141"/>
                    <a:gd name="connsiteX41" fmla="*/ 522666 w 836665"/>
                    <a:gd name="connsiteY41" fmla="*/ 556551 h 842141"/>
                    <a:gd name="connsiteX42" fmla="*/ 481102 w 836665"/>
                    <a:gd name="connsiteY42" fmla="*/ 483365 h 842141"/>
                    <a:gd name="connsiteX43" fmla="*/ 300153 w 836665"/>
                    <a:gd name="connsiteY43" fmla="*/ 434209 h 842141"/>
                    <a:gd name="connsiteX44" fmla="*/ 371856 w 836665"/>
                    <a:gd name="connsiteY44" fmla="*/ 430254 h 842141"/>
                    <a:gd name="connsiteX45" fmla="*/ 498737 w 836665"/>
                    <a:gd name="connsiteY45" fmla="*/ 460568 h 842141"/>
                    <a:gd name="connsiteX46" fmla="*/ 566693 w 836665"/>
                    <a:gd name="connsiteY46" fmla="*/ 580472 h 842141"/>
                    <a:gd name="connsiteX47" fmla="*/ 637091 w 836665"/>
                    <a:gd name="connsiteY47" fmla="*/ 665325 h 842141"/>
                    <a:gd name="connsiteX48" fmla="*/ 719431 w 836665"/>
                    <a:gd name="connsiteY48" fmla="*/ 678326 h 842141"/>
                    <a:gd name="connsiteX49" fmla="*/ 784436 w 836665"/>
                    <a:gd name="connsiteY49" fmla="*/ 717329 h 842141"/>
                    <a:gd name="connsiteX50" fmla="*/ 832106 w 836665"/>
                    <a:gd name="connsiteY50" fmla="*/ 791001 h 842141"/>
                    <a:gd name="connsiteX51" fmla="*/ 830819 w 836665"/>
                    <a:gd name="connsiteY51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83601 w 836665"/>
                    <a:gd name="connsiteY3" fmla="*/ 651307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557593 w 836665"/>
                    <a:gd name="connsiteY40" fmla="*/ 627371 h 842141"/>
                    <a:gd name="connsiteX41" fmla="*/ 522666 w 836665"/>
                    <a:gd name="connsiteY41" fmla="*/ 556551 h 842141"/>
                    <a:gd name="connsiteX42" fmla="*/ 481102 w 836665"/>
                    <a:gd name="connsiteY42" fmla="*/ 483365 h 842141"/>
                    <a:gd name="connsiteX43" fmla="*/ 300153 w 836665"/>
                    <a:gd name="connsiteY43" fmla="*/ 434209 h 842141"/>
                    <a:gd name="connsiteX44" fmla="*/ 371856 w 836665"/>
                    <a:gd name="connsiteY44" fmla="*/ 430254 h 842141"/>
                    <a:gd name="connsiteX45" fmla="*/ 498737 w 836665"/>
                    <a:gd name="connsiteY45" fmla="*/ 460568 h 842141"/>
                    <a:gd name="connsiteX46" fmla="*/ 566693 w 836665"/>
                    <a:gd name="connsiteY46" fmla="*/ 580472 h 842141"/>
                    <a:gd name="connsiteX47" fmla="*/ 637091 w 836665"/>
                    <a:gd name="connsiteY47" fmla="*/ 665325 h 842141"/>
                    <a:gd name="connsiteX48" fmla="*/ 719431 w 836665"/>
                    <a:gd name="connsiteY48" fmla="*/ 678326 h 842141"/>
                    <a:gd name="connsiteX49" fmla="*/ 784436 w 836665"/>
                    <a:gd name="connsiteY49" fmla="*/ 717329 h 842141"/>
                    <a:gd name="connsiteX50" fmla="*/ 832106 w 836665"/>
                    <a:gd name="connsiteY50" fmla="*/ 791001 h 842141"/>
                    <a:gd name="connsiteX51" fmla="*/ 830819 w 836665"/>
                    <a:gd name="connsiteY51" fmla="*/ 841768 h 842141"/>
                    <a:gd name="connsiteX0" fmla="*/ 830819 w 836665"/>
                    <a:gd name="connsiteY0" fmla="*/ 841768 h 842141"/>
                    <a:gd name="connsiteX1" fmla="*/ 797436 w 836665"/>
                    <a:gd name="connsiteY1" fmla="*/ 764999 h 842141"/>
                    <a:gd name="connsiteX2" fmla="*/ 706430 w 836665"/>
                    <a:gd name="connsiteY2" fmla="*/ 695661 h 842141"/>
                    <a:gd name="connsiteX3" fmla="*/ 583601 w 836665"/>
                    <a:gd name="connsiteY3" fmla="*/ 651307 h 842141"/>
                    <a:gd name="connsiteX4" fmla="*/ 420409 w 836665"/>
                    <a:gd name="connsiteY4" fmla="*/ 682660 h 842141"/>
                    <a:gd name="connsiteX5" fmla="*/ 351071 w 836665"/>
                    <a:gd name="connsiteY5" fmla="*/ 738997 h 842141"/>
                    <a:gd name="connsiteX6" fmla="*/ 290400 w 836665"/>
                    <a:gd name="connsiteY6" fmla="*/ 751998 h 842141"/>
                    <a:gd name="connsiteX7" fmla="*/ 333736 w 836665"/>
                    <a:gd name="connsiteY7" fmla="*/ 734664 h 842141"/>
                    <a:gd name="connsiteX8" fmla="*/ 368405 w 836665"/>
                    <a:gd name="connsiteY8" fmla="*/ 699994 h 842141"/>
                    <a:gd name="connsiteX9" fmla="*/ 377073 w 836665"/>
                    <a:gd name="connsiteY9" fmla="*/ 682660 h 842141"/>
                    <a:gd name="connsiteX10" fmla="*/ 307734 w 836665"/>
                    <a:gd name="connsiteY10" fmla="*/ 686993 h 842141"/>
                    <a:gd name="connsiteX11" fmla="*/ 177725 w 836665"/>
                    <a:gd name="connsiteY11" fmla="*/ 691327 h 842141"/>
                    <a:gd name="connsiteX12" fmla="*/ 73717 w 836665"/>
                    <a:gd name="connsiteY12" fmla="*/ 600320 h 842141"/>
                    <a:gd name="connsiteX13" fmla="*/ 52049 w 836665"/>
                    <a:gd name="connsiteY13" fmla="*/ 552650 h 842141"/>
                    <a:gd name="connsiteX14" fmla="*/ 45 w 836665"/>
                    <a:gd name="connsiteY14" fmla="*/ 483312 h 842141"/>
                    <a:gd name="connsiteX15" fmla="*/ 43382 w 836665"/>
                    <a:gd name="connsiteY15" fmla="*/ 513647 h 842141"/>
                    <a:gd name="connsiteX16" fmla="*/ 65050 w 836665"/>
                    <a:gd name="connsiteY16" fmla="*/ 535316 h 842141"/>
                    <a:gd name="connsiteX17" fmla="*/ 65050 w 836665"/>
                    <a:gd name="connsiteY17" fmla="*/ 470311 h 842141"/>
                    <a:gd name="connsiteX18" fmla="*/ 99719 w 836665"/>
                    <a:gd name="connsiteY18" fmla="*/ 361970 h 842141"/>
                    <a:gd name="connsiteX19" fmla="*/ 169057 w 836665"/>
                    <a:gd name="connsiteY19" fmla="*/ 283964 h 842141"/>
                    <a:gd name="connsiteX20" fmla="*/ 216727 w 836665"/>
                    <a:gd name="connsiteY20" fmla="*/ 223293 h 842141"/>
                    <a:gd name="connsiteX21" fmla="*/ 234062 w 836665"/>
                    <a:gd name="connsiteY21" fmla="*/ 175623 h 842141"/>
                    <a:gd name="connsiteX22" fmla="*/ 238396 w 836665"/>
                    <a:gd name="connsiteY22" fmla="*/ 201625 h 842141"/>
                    <a:gd name="connsiteX23" fmla="*/ 221061 w 836665"/>
                    <a:gd name="connsiteY23" fmla="*/ 244961 h 842141"/>
                    <a:gd name="connsiteX24" fmla="*/ 268731 w 836665"/>
                    <a:gd name="connsiteY24" fmla="*/ 210292 h 842141"/>
                    <a:gd name="connsiteX25" fmla="*/ 364072 w 836665"/>
                    <a:gd name="connsiteY25" fmla="*/ 145287 h 842141"/>
                    <a:gd name="connsiteX26" fmla="*/ 468079 w 836665"/>
                    <a:gd name="connsiteY26" fmla="*/ 93283 h 842141"/>
                    <a:gd name="connsiteX27" fmla="*/ 541751 w 836665"/>
                    <a:gd name="connsiteY27" fmla="*/ 2277 h 842141"/>
                    <a:gd name="connsiteX28" fmla="*/ 533084 w 836665"/>
                    <a:gd name="connsiteY28" fmla="*/ 32612 h 842141"/>
                    <a:gd name="connsiteX29" fmla="*/ 498415 w 836665"/>
                    <a:gd name="connsiteY29" fmla="*/ 88950 h 842141"/>
                    <a:gd name="connsiteX30" fmla="*/ 411742 w 836665"/>
                    <a:gd name="connsiteY30" fmla="*/ 145287 h 842141"/>
                    <a:gd name="connsiteX31" fmla="*/ 325069 w 836665"/>
                    <a:gd name="connsiteY31" fmla="*/ 188624 h 842141"/>
                    <a:gd name="connsiteX32" fmla="*/ 242729 w 836665"/>
                    <a:gd name="connsiteY32" fmla="*/ 253629 h 842141"/>
                    <a:gd name="connsiteX33" fmla="*/ 169057 w 836665"/>
                    <a:gd name="connsiteY33" fmla="*/ 318633 h 842141"/>
                    <a:gd name="connsiteX34" fmla="*/ 108386 w 836665"/>
                    <a:gd name="connsiteY34" fmla="*/ 387972 h 842141"/>
                    <a:gd name="connsiteX35" fmla="*/ 82384 w 836665"/>
                    <a:gd name="connsiteY35" fmla="*/ 504980 h 842141"/>
                    <a:gd name="connsiteX36" fmla="*/ 91052 w 836665"/>
                    <a:gd name="connsiteY36" fmla="*/ 591653 h 842141"/>
                    <a:gd name="connsiteX37" fmla="*/ 160390 w 836665"/>
                    <a:gd name="connsiteY37" fmla="*/ 656658 h 842141"/>
                    <a:gd name="connsiteX38" fmla="*/ 216727 w 836665"/>
                    <a:gd name="connsiteY38" fmla="*/ 678326 h 842141"/>
                    <a:gd name="connsiteX39" fmla="*/ 320735 w 836665"/>
                    <a:gd name="connsiteY39" fmla="*/ 665325 h 842141"/>
                    <a:gd name="connsiteX40" fmla="*/ 557593 w 836665"/>
                    <a:gd name="connsiteY40" fmla="*/ 627371 h 842141"/>
                    <a:gd name="connsiteX41" fmla="*/ 522666 w 836665"/>
                    <a:gd name="connsiteY41" fmla="*/ 556551 h 842141"/>
                    <a:gd name="connsiteX42" fmla="*/ 481102 w 836665"/>
                    <a:gd name="connsiteY42" fmla="*/ 483365 h 842141"/>
                    <a:gd name="connsiteX43" fmla="*/ 300153 w 836665"/>
                    <a:gd name="connsiteY43" fmla="*/ 434209 h 842141"/>
                    <a:gd name="connsiteX44" fmla="*/ 371856 w 836665"/>
                    <a:gd name="connsiteY44" fmla="*/ 430254 h 842141"/>
                    <a:gd name="connsiteX45" fmla="*/ 498737 w 836665"/>
                    <a:gd name="connsiteY45" fmla="*/ 460568 h 842141"/>
                    <a:gd name="connsiteX46" fmla="*/ 566693 w 836665"/>
                    <a:gd name="connsiteY46" fmla="*/ 580472 h 842141"/>
                    <a:gd name="connsiteX47" fmla="*/ 647046 w 836665"/>
                    <a:gd name="connsiteY47" fmla="*/ 645728 h 842141"/>
                    <a:gd name="connsiteX48" fmla="*/ 719431 w 836665"/>
                    <a:gd name="connsiteY48" fmla="*/ 678326 h 842141"/>
                    <a:gd name="connsiteX49" fmla="*/ 784436 w 836665"/>
                    <a:gd name="connsiteY49" fmla="*/ 717329 h 842141"/>
                    <a:gd name="connsiteX50" fmla="*/ 832106 w 836665"/>
                    <a:gd name="connsiteY50" fmla="*/ 791001 h 842141"/>
                    <a:gd name="connsiteX51" fmla="*/ 830819 w 836665"/>
                    <a:gd name="connsiteY51" fmla="*/ 841768 h 842141"/>
                    <a:gd name="connsiteX0" fmla="*/ 830819 w 838821"/>
                    <a:gd name="connsiteY0" fmla="*/ 841768 h 843806"/>
                    <a:gd name="connsiteX1" fmla="*/ 760934 w 838821"/>
                    <a:gd name="connsiteY1" fmla="*/ 819868 h 843806"/>
                    <a:gd name="connsiteX2" fmla="*/ 706430 w 838821"/>
                    <a:gd name="connsiteY2" fmla="*/ 695661 h 843806"/>
                    <a:gd name="connsiteX3" fmla="*/ 583601 w 838821"/>
                    <a:gd name="connsiteY3" fmla="*/ 651307 h 843806"/>
                    <a:gd name="connsiteX4" fmla="*/ 420409 w 838821"/>
                    <a:gd name="connsiteY4" fmla="*/ 682660 h 843806"/>
                    <a:gd name="connsiteX5" fmla="*/ 351071 w 838821"/>
                    <a:gd name="connsiteY5" fmla="*/ 738997 h 843806"/>
                    <a:gd name="connsiteX6" fmla="*/ 290400 w 838821"/>
                    <a:gd name="connsiteY6" fmla="*/ 751998 h 843806"/>
                    <a:gd name="connsiteX7" fmla="*/ 333736 w 838821"/>
                    <a:gd name="connsiteY7" fmla="*/ 734664 h 843806"/>
                    <a:gd name="connsiteX8" fmla="*/ 368405 w 838821"/>
                    <a:gd name="connsiteY8" fmla="*/ 699994 h 843806"/>
                    <a:gd name="connsiteX9" fmla="*/ 377073 w 838821"/>
                    <a:gd name="connsiteY9" fmla="*/ 682660 h 843806"/>
                    <a:gd name="connsiteX10" fmla="*/ 307734 w 838821"/>
                    <a:gd name="connsiteY10" fmla="*/ 686993 h 843806"/>
                    <a:gd name="connsiteX11" fmla="*/ 177725 w 838821"/>
                    <a:gd name="connsiteY11" fmla="*/ 691327 h 843806"/>
                    <a:gd name="connsiteX12" fmla="*/ 73717 w 838821"/>
                    <a:gd name="connsiteY12" fmla="*/ 600320 h 843806"/>
                    <a:gd name="connsiteX13" fmla="*/ 52049 w 838821"/>
                    <a:gd name="connsiteY13" fmla="*/ 552650 h 843806"/>
                    <a:gd name="connsiteX14" fmla="*/ 45 w 838821"/>
                    <a:gd name="connsiteY14" fmla="*/ 483312 h 843806"/>
                    <a:gd name="connsiteX15" fmla="*/ 43382 w 838821"/>
                    <a:gd name="connsiteY15" fmla="*/ 513647 h 843806"/>
                    <a:gd name="connsiteX16" fmla="*/ 65050 w 838821"/>
                    <a:gd name="connsiteY16" fmla="*/ 535316 h 843806"/>
                    <a:gd name="connsiteX17" fmla="*/ 65050 w 838821"/>
                    <a:gd name="connsiteY17" fmla="*/ 470311 h 843806"/>
                    <a:gd name="connsiteX18" fmla="*/ 99719 w 838821"/>
                    <a:gd name="connsiteY18" fmla="*/ 361970 h 843806"/>
                    <a:gd name="connsiteX19" fmla="*/ 169057 w 838821"/>
                    <a:gd name="connsiteY19" fmla="*/ 283964 h 843806"/>
                    <a:gd name="connsiteX20" fmla="*/ 216727 w 838821"/>
                    <a:gd name="connsiteY20" fmla="*/ 223293 h 843806"/>
                    <a:gd name="connsiteX21" fmla="*/ 234062 w 838821"/>
                    <a:gd name="connsiteY21" fmla="*/ 175623 h 843806"/>
                    <a:gd name="connsiteX22" fmla="*/ 238396 w 838821"/>
                    <a:gd name="connsiteY22" fmla="*/ 201625 h 843806"/>
                    <a:gd name="connsiteX23" fmla="*/ 221061 w 838821"/>
                    <a:gd name="connsiteY23" fmla="*/ 244961 h 843806"/>
                    <a:gd name="connsiteX24" fmla="*/ 268731 w 838821"/>
                    <a:gd name="connsiteY24" fmla="*/ 210292 h 843806"/>
                    <a:gd name="connsiteX25" fmla="*/ 364072 w 838821"/>
                    <a:gd name="connsiteY25" fmla="*/ 145287 h 843806"/>
                    <a:gd name="connsiteX26" fmla="*/ 468079 w 838821"/>
                    <a:gd name="connsiteY26" fmla="*/ 93283 h 843806"/>
                    <a:gd name="connsiteX27" fmla="*/ 541751 w 838821"/>
                    <a:gd name="connsiteY27" fmla="*/ 2277 h 843806"/>
                    <a:gd name="connsiteX28" fmla="*/ 533084 w 838821"/>
                    <a:gd name="connsiteY28" fmla="*/ 32612 h 843806"/>
                    <a:gd name="connsiteX29" fmla="*/ 498415 w 838821"/>
                    <a:gd name="connsiteY29" fmla="*/ 88950 h 843806"/>
                    <a:gd name="connsiteX30" fmla="*/ 411742 w 838821"/>
                    <a:gd name="connsiteY30" fmla="*/ 145287 h 843806"/>
                    <a:gd name="connsiteX31" fmla="*/ 325069 w 838821"/>
                    <a:gd name="connsiteY31" fmla="*/ 188624 h 843806"/>
                    <a:gd name="connsiteX32" fmla="*/ 242729 w 838821"/>
                    <a:gd name="connsiteY32" fmla="*/ 253629 h 843806"/>
                    <a:gd name="connsiteX33" fmla="*/ 169057 w 838821"/>
                    <a:gd name="connsiteY33" fmla="*/ 318633 h 843806"/>
                    <a:gd name="connsiteX34" fmla="*/ 108386 w 838821"/>
                    <a:gd name="connsiteY34" fmla="*/ 387972 h 843806"/>
                    <a:gd name="connsiteX35" fmla="*/ 82384 w 838821"/>
                    <a:gd name="connsiteY35" fmla="*/ 504980 h 843806"/>
                    <a:gd name="connsiteX36" fmla="*/ 91052 w 838821"/>
                    <a:gd name="connsiteY36" fmla="*/ 591653 h 843806"/>
                    <a:gd name="connsiteX37" fmla="*/ 160390 w 838821"/>
                    <a:gd name="connsiteY37" fmla="*/ 656658 h 843806"/>
                    <a:gd name="connsiteX38" fmla="*/ 216727 w 838821"/>
                    <a:gd name="connsiteY38" fmla="*/ 678326 h 843806"/>
                    <a:gd name="connsiteX39" fmla="*/ 320735 w 838821"/>
                    <a:gd name="connsiteY39" fmla="*/ 665325 h 843806"/>
                    <a:gd name="connsiteX40" fmla="*/ 557593 w 838821"/>
                    <a:gd name="connsiteY40" fmla="*/ 627371 h 843806"/>
                    <a:gd name="connsiteX41" fmla="*/ 522666 w 838821"/>
                    <a:gd name="connsiteY41" fmla="*/ 556551 h 843806"/>
                    <a:gd name="connsiteX42" fmla="*/ 481102 w 838821"/>
                    <a:gd name="connsiteY42" fmla="*/ 483365 h 843806"/>
                    <a:gd name="connsiteX43" fmla="*/ 300153 w 838821"/>
                    <a:gd name="connsiteY43" fmla="*/ 434209 h 843806"/>
                    <a:gd name="connsiteX44" fmla="*/ 371856 w 838821"/>
                    <a:gd name="connsiteY44" fmla="*/ 430254 h 843806"/>
                    <a:gd name="connsiteX45" fmla="*/ 498737 w 838821"/>
                    <a:gd name="connsiteY45" fmla="*/ 460568 h 843806"/>
                    <a:gd name="connsiteX46" fmla="*/ 566693 w 838821"/>
                    <a:gd name="connsiteY46" fmla="*/ 580472 h 843806"/>
                    <a:gd name="connsiteX47" fmla="*/ 647046 w 838821"/>
                    <a:gd name="connsiteY47" fmla="*/ 645728 h 843806"/>
                    <a:gd name="connsiteX48" fmla="*/ 719431 w 838821"/>
                    <a:gd name="connsiteY48" fmla="*/ 678326 h 843806"/>
                    <a:gd name="connsiteX49" fmla="*/ 784436 w 838821"/>
                    <a:gd name="connsiteY49" fmla="*/ 717329 h 843806"/>
                    <a:gd name="connsiteX50" fmla="*/ 832106 w 838821"/>
                    <a:gd name="connsiteY50" fmla="*/ 791001 h 843806"/>
                    <a:gd name="connsiteX51" fmla="*/ 830819 w 838821"/>
                    <a:gd name="connsiteY51" fmla="*/ 841768 h 843806"/>
                    <a:gd name="connsiteX0" fmla="*/ 830819 w 839852"/>
                    <a:gd name="connsiteY0" fmla="*/ 841768 h 843806"/>
                    <a:gd name="connsiteX1" fmla="*/ 760934 w 839852"/>
                    <a:gd name="connsiteY1" fmla="*/ 819868 h 843806"/>
                    <a:gd name="connsiteX2" fmla="*/ 706430 w 839852"/>
                    <a:gd name="connsiteY2" fmla="*/ 695661 h 843806"/>
                    <a:gd name="connsiteX3" fmla="*/ 583601 w 839852"/>
                    <a:gd name="connsiteY3" fmla="*/ 651307 h 843806"/>
                    <a:gd name="connsiteX4" fmla="*/ 420409 w 839852"/>
                    <a:gd name="connsiteY4" fmla="*/ 682660 h 843806"/>
                    <a:gd name="connsiteX5" fmla="*/ 351071 w 839852"/>
                    <a:gd name="connsiteY5" fmla="*/ 738997 h 843806"/>
                    <a:gd name="connsiteX6" fmla="*/ 290400 w 839852"/>
                    <a:gd name="connsiteY6" fmla="*/ 751998 h 843806"/>
                    <a:gd name="connsiteX7" fmla="*/ 333736 w 839852"/>
                    <a:gd name="connsiteY7" fmla="*/ 734664 h 843806"/>
                    <a:gd name="connsiteX8" fmla="*/ 368405 w 839852"/>
                    <a:gd name="connsiteY8" fmla="*/ 699994 h 843806"/>
                    <a:gd name="connsiteX9" fmla="*/ 377073 w 839852"/>
                    <a:gd name="connsiteY9" fmla="*/ 682660 h 843806"/>
                    <a:gd name="connsiteX10" fmla="*/ 307734 w 839852"/>
                    <a:gd name="connsiteY10" fmla="*/ 686993 h 843806"/>
                    <a:gd name="connsiteX11" fmla="*/ 177725 w 839852"/>
                    <a:gd name="connsiteY11" fmla="*/ 691327 h 843806"/>
                    <a:gd name="connsiteX12" fmla="*/ 73717 w 839852"/>
                    <a:gd name="connsiteY12" fmla="*/ 600320 h 843806"/>
                    <a:gd name="connsiteX13" fmla="*/ 52049 w 839852"/>
                    <a:gd name="connsiteY13" fmla="*/ 552650 h 843806"/>
                    <a:gd name="connsiteX14" fmla="*/ 45 w 839852"/>
                    <a:gd name="connsiteY14" fmla="*/ 483312 h 843806"/>
                    <a:gd name="connsiteX15" fmla="*/ 43382 w 839852"/>
                    <a:gd name="connsiteY15" fmla="*/ 513647 h 843806"/>
                    <a:gd name="connsiteX16" fmla="*/ 65050 w 839852"/>
                    <a:gd name="connsiteY16" fmla="*/ 535316 h 843806"/>
                    <a:gd name="connsiteX17" fmla="*/ 65050 w 839852"/>
                    <a:gd name="connsiteY17" fmla="*/ 470311 h 843806"/>
                    <a:gd name="connsiteX18" fmla="*/ 99719 w 839852"/>
                    <a:gd name="connsiteY18" fmla="*/ 361970 h 843806"/>
                    <a:gd name="connsiteX19" fmla="*/ 169057 w 839852"/>
                    <a:gd name="connsiteY19" fmla="*/ 283964 h 843806"/>
                    <a:gd name="connsiteX20" fmla="*/ 216727 w 839852"/>
                    <a:gd name="connsiteY20" fmla="*/ 223293 h 843806"/>
                    <a:gd name="connsiteX21" fmla="*/ 234062 w 839852"/>
                    <a:gd name="connsiteY21" fmla="*/ 175623 h 843806"/>
                    <a:gd name="connsiteX22" fmla="*/ 238396 w 839852"/>
                    <a:gd name="connsiteY22" fmla="*/ 201625 h 843806"/>
                    <a:gd name="connsiteX23" fmla="*/ 221061 w 839852"/>
                    <a:gd name="connsiteY23" fmla="*/ 244961 h 843806"/>
                    <a:gd name="connsiteX24" fmla="*/ 268731 w 839852"/>
                    <a:gd name="connsiteY24" fmla="*/ 210292 h 843806"/>
                    <a:gd name="connsiteX25" fmla="*/ 364072 w 839852"/>
                    <a:gd name="connsiteY25" fmla="*/ 145287 h 843806"/>
                    <a:gd name="connsiteX26" fmla="*/ 468079 w 839852"/>
                    <a:gd name="connsiteY26" fmla="*/ 93283 h 843806"/>
                    <a:gd name="connsiteX27" fmla="*/ 541751 w 839852"/>
                    <a:gd name="connsiteY27" fmla="*/ 2277 h 843806"/>
                    <a:gd name="connsiteX28" fmla="*/ 533084 w 839852"/>
                    <a:gd name="connsiteY28" fmla="*/ 32612 h 843806"/>
                    <a:gd name="connsiteX29" fmla="*/ 498415 w 839852"/>
                    <a:gd name="connsiteY29" fmla="*/ 88950 h 843806"/>
                    <a:gd name="connsiteX30" fmla="*/ 411742 w 839852"/>
                    <a:gd name="connsiteY30" fmla="*/ 145287 h 843806"/>
                    <a:gd name="connsiteX31" fmla="*/ 325069 w 839852"/>
                    <a:gd name="connsiteY31" fmla="*/ 188624 h 843806"/>
                    <a:gd name="connsiteX32" fmla="*/ 242729 w 839852"/>
                    <a:gd name="connsiteY32" fmla="*/ 253629 h 843806"/>
                    <a:gd name="connsiteX33" fmla="*/ 169057 w 839852"/>
                    <a:gd name="connsiteY33" fmla="*/ 318633 h 843806"/>
                    <a:gd name="connsiteX34" fmla="*/ 108386 w 839852"/>
                    <a:gd name="connsiteY34" fmla="*/ 387972 h 843806"/>
                    <a:gd name="connsiteX35" fmla="*/ 82384 w 839852"/>
                    <a:gd name="connsiteY35" fmla="*/ 504980 h 843806"/>
                    <a:gd name="connsiteX36" fmla="*/ 91052 w 839852"/>
                    <a:gd name="connsiteY36" fmla="*/ 591653 h 843806"/>
                    <a:gd name="connsiteX37" fmla="*/ 160390 w 839852"/>
                    <a:gd name="connsiteY37" fmla="*/ 656658 h 843806"/>
                    <a:gd name="connsiteX38" fmla="*/ 216727 w 839852"/>
                    <a:gd name="connsiteY38" fmla="*/ 678326 h 843806"/>
                    <a:gd name="connsiteX39" fmla="*/ 320735 w 839852"/>
                    <a:gd name="connsiteY39" fmla="*/ 665325 h 843806"/>
                    <a:gd name="connsiteX40" fmla="*/ 557593 w 839852"/>
                    <a:gd name="connsiteY40" fmla="*/ 627371 h 843806"/>
                    <a:gd name="connsiteX41" fmla="*/ 522666 w 839852"/>
                    <a:gd name="connsiteY41" fmla="*/ 556551 h 843806"/>
                    <a:gd name="connsiteX42" fmla="*/ 481102 w 839852"/>
                    <a:gd name="connsiteY42" fmla="*/ 483365 h 843806"/>
                    <a:gd name="connsiteX43" fmla="*/ 300153 w 839852"/>
                    <a:gd name="connsiteY43" fmla="*/ 434209 h 843806"/>
                    <a:gd name="connsiteX44" fmla="*/ 371856 w 839852"/>
                    <a:gd name="connsiteY44" fmla="*/ 430254 h 843806"/>
                    <a:gd name="connsiteX45" fmla="*/ 498737 w 839852"/>
                    <a:gd name="connsiteY45" fmla="*/ 460568 h 843806"/>
                    <a:gd name="connsiteX46" fmla="*/ 566693 w 839852"/>
                    <a:gd name="connsiteY46" fmla="*/ 580472 h 843806"/>
                    <a:gd name="connsiteX47" fmla="*/ 647046 w 839852"/>
                    <a:gd name="connsiteY47" fmla="*/ 645728 h 843806"/>
                    <a:gd name="connsiteX48" fmla="*/ 719431 w 839852"/>
                    <a:gd name="connsiteY48" fmla="*/ 678326 h 843806"/>
                    <a:gd name="connsiteX49" fmla="*/ 767844 w 839852"/>
                    <a:gd name="connsiteY49" fmla="*/ 768279 h 843806"/>
                    <a:gd name="connsiteX50" fmla="*/ 832106 w 839852"/>
                    <a:gd name="connsiteY50" fmla="*/ 791001 h 843806"/>
                    <a:gd name="connsiteX51" fmla="*/ 830819 w 839852"/>
                    <a:gd name="connsiteY51" fmla="*/ 841768 h 843806"/>
                    <a:gd name="connsiteX0" fmla="*/ 790998 w 832416"/>
                    <a:gd name="connsiteY0" fmla="*/ 916233 h 916487"/>
                    <a:gd name="connsiteX1" fmla="*/ 760934 w 832416"/>
                    <a:gd name="connsiteY1" fmla="*/ 819868 h 916487"/>
                    <a:gd name="connsiteX2" fmla="*/ 706430 w 832416"/>
                    <a:gd name="connsiteY2" fmla="*/ 695661 h 916487"/>
                    <a:gd name="connsiteX3" fmla="*/ 583601 w 832416"/>
                    <a:gd name="connsiteY3" fmla="*/ 651307 h 916487"/>
                    <a:gd name="connsiteX4" fmla="*/ 420409 w 832416"/>
                    <a:gd name="connsiteY4" fmla="*/ 682660 h 916487"/>
                    <a:gd name="connsiteX5" fmla="*/ 351071 w 832416"/>
                    <a:gd name="connsiteY5" fmla="*/ 738997 h 916487"/>
                    <a:gd name="connsiteX6" fmla="*/ 290400 w 832416"/>
                    <a:gd name="connsiteY6" fmla="*/ 751998 h 916487"/>
                    <a:gd name="connsiteX7" fmla="*/ 333736 w 832416"/>
                    <a:gd name="connsiteY7" fmla="*/ 734664 h 916487"/>
                    <a:gd name="connsiteX8" fmla="*/ 368405 w 832416"/>
                    <a:gd name="connsiteY8" fmla="*/ 699994 h 916487"/>
                    <a:gd name="connsiteX9" fmla="*/ 377073 w 832416"/>
                    <a:gd name="connsiteY9" fmla="*/ 682660 h 916487"/>
                    <a:gd name="connsiteX10" fmla="*/ 307734 w 832416"/>
                    <a:gd name="connsiteY10" fmla="*/ 686993 h 916487"/>
                    <a:gd name="connsiteX11" fmla="*/ 177725 w 832416"/>
                    <a:gd name="connsiteY11" fmla="*/ 691327 h 916487"/>
                    <a:gd name="connsiteX12" fmla="*/ 73717 w 832416"/>
                    <a:gd name="connsiteY12" fmla="*/ 600320 h 916487"/>
                    <a:gd name="connsiteX13" fmla="*/ 52049 w 832416"/>
                    <a:gd name="connsiteY13" fmla="*/ 552650 h 916487"/>
                    <a:gd name="connsiteX14" fmla="*/ 45 w 832416"/>
                    <a:gd name="connsiteY14" fmla="*/ 483312 h 916487"/>
                    <a:gd name="connsiteX15" fmla="*/ 43382 w 832416"/>
                    <a:gd name="connsiteY15" fmla="*/ 513647 h 916487"/>
                    <a:gd name="connsiteX16" fmla="*/ 65050 w 832416"/>
                    <a:gd name="connsiteY16" fmla="*/ 535316 h 916487"/>
                    <a:gd name="connsiteX17" fmla="*/ 65050 w 832416"/>
                    <a:gd name="connsiteY17" fmla="*/ 470311 h 916487"/>
                    <a:gd name="connsiteX18" fmla="*/ 99719 w 832416"/>
                    <a:gd name="connsiteY18" fmla="*/ 361970 h 916487"/>
                    <a:gd name="connsiteX19" fmla="*/ 169057 w 832416"/>
                    <a:gd name="connsiteY19" fmla="*/ 283964 h 916487"/>
                    <a:gd name="connsiteX20" fmla="*/ 216727 w 832416"/>
                    <a:gd name="connsiteY20" fmla="*/ 223293 h 916487"/>
                    <a:gd name="connsiteX21" fmla="*/ 234062 w 832416"/>
                    <a:gd name="connsiteY21" fmla="*/ 175623 h 916487"/>
                    <a:gd name="connsiteX22" fmla="*/ 238396 w 832416"/>
                    <a:gd name="connsiteY22" fmla="*/ 201625 h 916487"/>
                    <a:gd name="connsiteX23" fmla="*/ 221061 w 832416"/>
                    <a:gd name="connsiteY23" fmla="*/ 244961 h 916487"/>
                    <a:gd name="connsiteX24" fmla="*/ 268731 w 832416"/>
                    <a:gd name="connsiteY24" fmla="*/ 210292 h 916487"/>
                    <a:gd name="connsiteX25" fmla="*/ 364072 w 832416"/>
                    <a:gd name="connsiteY25" fmla="*/ 145287 h 916487"/>
                    <a:gd name="connsiteX26" fmla="*/ 468079 w 832416"/>
                    <a:gd name="connsiteY26" fmla="*/ 93283 h 916487"/>
                    <a:gd name="connsiteX27" fmla="*/ 541751 w 832416"/>
                    <a:gd name="connsiteY27" fmla="*/ 2277 h 916487"/>
                    <a:gd name="connsiteX28" fmla="*/ 533084 w 832416"/>
                    <a:gd name="connsiteY28" fmla="*/ 32612 h 916487"/>
                    <a:gd name="connsiteX29" fmla="*/ 498415 w 832416"/>
                    <a:gd name="connsiteY29" fmla="*/ 88950 h 916487"/>
                    <a:gd name="connsiteX30" fmla="*/ 411742 w 832416"/>
                    <a:gd name="connsiteY30" fmla="*/ 145287 h 916487"/>
                    <a:gd name="connsiteX31" fmla="*/ 325069 w 832416"/>
                    <a:gd name="connsiteY31" fmla="*/ 188624 h 916487"/>
                    <a:gd name="connsiteX32" fmla="*/ 242729 w 832416"/>
                    <a:gd name="connsiteY32" fmla="*/ 253629 h 916487"/>
                    <a:gd name="connsiteX33" fmla="*/ 169057 w 832416"/>
                    <a:gd name="connsiteY33" fmla="*/ 318633 h 916487"/>
                    <a:gd name="connsiteX34" fmla="*/ 108386 w 832416"/>
                    <a:gd name="connsiteY34" fmla="*/ 387972 h 916487"/>
                    <a:gd name="connsiteX35" fmla="*/ 82384 w 832416"/>
                    <a:gd name="connsiteY35" fmla="*/ 504980 h 916487"/>
                    <a:gd name="connsiteX36" fmla="*/ 91052 w 832416"/>
                    <a:gd name="connsiteY36" fmla="*/ 591653 h 916487"/>
                    <a:gd name="connsiteX37" fmla="*/ 160390 w 832416"/>
                    <a:gd name="connsiteY37" fmla="*/ 656658 h 916487"/>
                    <a:gd name="connsiteX38" fmla="*/ 216727 w 832416"/>
                    <a:gd name="connsiteY38" fmla="*/ 678326 h 916487"/>
                    <a:gd name="connsiteX39" fmla="*/ 320735 w 832416"/>
                    <a:gd name="connsiteY39" fmla="*/ 665325 h 916487"/>
                    <a:gd name="connsiteX40" fmla="*/ 557593 w 832416"/>
                    <a:gd name="connsiteY40" fmla="*/ 627371 h 916487"/>
                    <a:gd name="connsiteX41" fmla="*/ 522666 w 832416"/>
                    <a:gd name="connsiteY41" fmla="*/ 556551 h 916487"/>
                    <a:gd name="connsiteX42" fmla="*/ 481102 w 832416"/>
                    <a:gd name="connsiteY42" fmla="*/ 483365 h 916487"/>
                    <a:gd name="connsiteX43" fmla="*/ 300153 w 832416"/>
                    <a:gd name="connsiteY43" fmla="*/ 434209 h 916487"/>
                    <a:gd name="connsiteX44" fmla="*/ 371856 w 832416"/>
                    <a:gd name="connsiteY44" fmla="*/ 430254 h 916487"/>
                    <a:gd name="connsiteX45" fmla="*/ 498737 w 832416"/>
                    <a:gd name="connsiteY45" fmla="*/ 460568 h 916487"/>
                    <a:gd name="connsiteX46" fmla="*/ 566693 w 832416"/>
                    <a:gd name="connsiteY46" fmla="*/ 580472 h 916487"/>
                    <a:gd name="connsiteX47" fmla="*/ 647046 w 832416"/>
                    <a:gd name="connsiteY47" fmla="*/ 645728 h 916487"/>
                    <a:gd name="connsiteX48" fmla="*/ 719431 w 832416"/>
                    <a:gd name="connsiteY48" fmla="*/ 678326 h 916487"/>
                    <a:gd name="connsiteX49" fmla="*/ 767844 w 832416"/>
                    <a:gd name="connsiteY49" fmla="*/ 768279 h 916487"/>
                    <a:gd name="connsiteX50" fmla="*/ 832106 w 832416"/>
                    <a:gd name="connsiteY50" fmla="*/ 791001 h 916487"/>
                    <a:gd name="connsiteX51" fmla="*/ 790998 w 832416"/>
                    <a:gd name="connsiteY51" fmla="*/ 916233 h 916487"/>
                    <a:gd name="connsiteX0" fmla="*/ 790998 w 800210"/>
                    <a:gd name="connsiteY0" fmla="*/ 916233 h 918387"/>
                    <a:gd name="connsiteX1" fmla="*/ 760934 w 800210"/>
                    <a:gd name="connsiteY1" fmla="*/ 819868 h 918387"/>
                    <a:gd name="connsiteX2" fmla="*/ 706430 w 800210"/>
                    <a:gd name="connsiteY2" fmla="*/ 695661 h 918387"/>
                    <a:gd name="connsiteX3" fmla="*/ 583601 w 800210"/>
                    <a:gd name="connsiteY3" fmla="*/ 651307 h 918387"/>
                    <a:gd name="connsiteX4" fmla="*/ 420409 w 800210"/>
                    <a:gd name="connsiteY4" fmla="*/ 682660 h 918387"/>
                    <a:gd name="connsiteX5" fmla="*/ 351071 w 800210"/>
                    <a:gd name="connsiteY5" fmla="*/ 738997 h 918387"/>
                    <a:gd name="connsiteX6" fmla="*/ 290400 w 800210"/>
                    <a:gd name="connsiteY6" fmla="*/ 751998 h 918387"/>
                    <a:gd name="connsiteX7" fmla="*/ 333736 w 800210"/>
                    <a:gd name="connsiteY7" fmla="*/ 734664 h 918387"/>
                    <a:gd name="connsiteX8" fmla="*/ 368405 w 800210"/>
                    <a:gd name="connsiteY8" fmla="*/ 699994 h 918387"/>
                    <a:gd name="connsiteX9" fmla="*/ 377073 w 800210"/>
                    <a:gd name="connsiteY9" fmla="*/ 682660 h 918387"/>
                    <a:gd name="connsiteX10" fmla="*/ 307734 w 800210"/>
                    <a:gd name="connsiteY10" fmla="*/ 686993 h 918387"/>
                    <a:gd name="connsiteX11" fmla="*/ 177725 w 800210"/>
                    <a:gd name="connsiteY11" fmla="*/ 691327 h 918387"/>
                    <a:gd name="connsiteX12" fmla="*/ 73717 w 800210"/>
                    <a:gd name="connsiteY12" fmla="*/ 600320 h 918387"/>
                    <a:gd name="connsiteX13" fmla="*/ 52049 w 800210"/>
                    <a:gd name="connsiteY13" fmla="*/ 552650 h 918387"/>
                    <a:gd name="connsiteX14" fmla="*/ 45 w 800210"/>
                    <a:gd name="connsiteY14" fmla="*/ 483312 h 918387"/>
                    <a:gd name="connsiteX15" fmla="*/ 43382 w 800210"/>
                    <a:gd name="connsiteY15" fmla="*/ 513647 h 918387"/>
                    <a:gd name="connsiteX16" fmla="*/ 65050 w 800210"/>
                    <a:gd name="connsiteY16" fmla="*/ 535316 h 918387"/>
                    <a:gd name="connsiteX17" fmla="*/ 65050 w 800210"/>
                    <a:gd name="connsiteY17" fmla="*/ 470311 h 918387"/>
                    <a:gd name="connsiteX18" fmla="*/ 99719 w 800210"/>
                    <a:gd name="connsiteY18" fmla="*/ 361970 h 918387"/>
                    <a:gd name="connsiteX19" fmla="*/ 169057 w 800210"/>
                    <a:gd name="connsiteY19" fmla="*/ 283964 h 918387"/>
                    <a:gd name="connsiteX20" fmla="*/ 216727 w 800210"/>
                    <a:gd name="connsiteY20" fmla="*/ 223293 h 918387"/>
                    <a:gd name="connsiteX21" fmla="*/ 234062 w 800210"/>
                    <a:gd name="connsiteY21" fmla="*/ 175623 h 918387"/>
                    <a:gd name="connsiteX22" fmla="*/ 238396 w 800210"/>
                    <a:gd name="connsiteY22" fmla="*/ 201625 h 918387"/>
                    <a:gd name="connsiteX23" fmla="*/ 221061 w 800210"/>
                    <a:gd name="connsiteY23" fmla="*/ 244961 h 918387"/>
                    <a:gd name="connsiteX24" fmla="*/ 268731 w 800210"/>
                    <a:gd name="connsiteY24" fmla="*/ 210292 h 918387"/>
                    <a:gd name="connsiteX25" fmla="*/ 364072 w 800210"/>
                    <a:gd name="connsiteY25" fmla="*/ 145287 h 918387"/>
                    <a:gd name="connsiteX26" fmla="*/ 468079 w 800210"/>
                    <a:gd name="connsiteY26" fmla="*/ 93283 h 918387"/>
                    <a:gd name="connsiteX27" fmla="*/ 541751 w 800210"/>
                    <a:gd name="connsiteY27" fmla="*/ 2277 h 918387"/>
                    <a:gd name="connsiteX28" fmla="*/ 533084 w 800210"/>
                    <a:gd name="connsiteY28" fmla="*/ 32612 h 918387"/>
                    <a:gd name="connsiteX29" fmla="*/ 498415 w 800210"/>
                    <a:gd name="connsiteY29" fmla="*/ 88950 h 918387"/>
                    <a:gd name="connsiteX30" fmla="*/ 411742 w 800210"/>
                    <a:gd name="connsiteY30" fmla="*/ 145287 h 918387"/>
                    <a:gd name="connsiteX31" fmla="*/ 325069 w 800210"/>
                    <a:gd name="connsiteY31" fmla="*/ 188624 h 918387"/>
                    <a:gd name="connsiteX32" fmla="*/ 242729 w 800210"/>
                    <a:gd name="connsiteY32" fmla="*/ 253629 h 918387"/>
                    <a:gd name="connsiteX33" fmla="*/ 169057 w 800210"/>
                    <a:gd name="connsiteY33" fmla="*/ 318633 h 918387"/>
                    <a:gd name="connsiteX34" fmla="*/ 108386 w 800210"/>
                    <a:gd name="connsiteY34" fmla="*/ 387972 h 918387"/>
                    <a:gd name="connsiteX35" fmla="*/ 82384 w 800210"/>
                    <a:gd name="connsiteY35" fmla="*/ 504980 h 918387"/>
                    <a:gd name="connsiteX36" fmla="*/ 91052 w 800210"/>
                    <a:gd name="connsiteY36" fmla="*/ 591653 h 918387"/>
                    <a:gd name="connsiteX37" fmla="*/ 160390 w 800210"/>
                    <a:gd name="connsiteY37" fmla="*/ 656658 h 918387"/>
                    <a:gd name="connsiteX38" fmla="*/ 216727 w 800210"/>
                    <a:gd name="connsiteY38" fmla="*/ 678326 h 918387"/>
                    <a:gd name="connsiteX39" fmla="*/ 320735 w 800210"/>
                    <a:gd name="connsiteY39" fmla="*/ 665325 h 918387"/>
                    <a:gd name="connsiteX40" fmla="*/ 557593 w 800210"/>
                    <a:gd name="connsiteY40" fmla="*/ 627371 h 918387"/>
                    <a:gd name="connsiteX41" fmla="*/ 522666 w 800210"/>
                    <a:gd name="connsiteY41" fmla="*/ 556551 h 918387"/>
                    <a:gd name="connsiteX42" fmla="*/ 481102 w 800210"/>
                    <a:gd name="connsiteY42" fmla="*/ 483365 h 918387"/>
                    <a:gd name="connsiteX43" fmla="*/ 300153 w 800210"/>
                    <a:gd name="connsiteY43" fmla="*/ 434209 h 918387"/>
                    <a:gd name="connsiteX44" fmla="*/ 371856 w 800210"/>
                    <a:gd name="connsiteY44" fmla="*/ 430254 h 918387"/>
                    <a:gd name="connsiteX45" fmla="*/ 498737 w 800210"/>
                    <a:gd name="connsiteY45" fmla="*/ 460568 h 918387"/>
                    <a:gd name="connsiteX46" fmla="*/ 566693 w 800210"/>
                    <a:gd name="connsiteY46" fmla="*/ 580472 h 918387"/>
                    <a:gd name="connsiteX47" fmla="*/ 647046 w 800210"/>
                    <a:gd name="connsiteY47" fmla="*/ 645728 h 918387"/>
                    <a:gd name="connsiteX48" fmla="*/ 719431 w 800210"/>
                    <a:gd name="connsiteY48" fmla="*/ 678326 h 918387"/>
                    <a:gd name="connsiteX49" fmla="*/ 767844 w 800210"/>
                    <a:gd name="connsiteY49" fmla="*/ 768279 h 918387"/>
                    <a:gd name="connsiteX50" fmla="*/ 798923 w 800210"/>
                    <a:gd name="connsiteY50" fmla="*/ 877224 h 918387"/>
                    <a:gd name="connsiteX51" fmla="*/ 790998 w 800210"/>
                    <a:gd name="connsiteY51" fmla="*/ 916233 h 918387"/>
                    <a:gd name="connsiteX0" fmla="*/ 790998 w 800210"/>
                    <a:gd name="connsiteY0" fmla="*/ 916233 h 918387"/>
                    <a:gd name="connsiteX1" fmla="*/ 760934 w 800210"/>
                    <a:gd name="connsiteY1" fmla="*/ 819868 h 918387"/>
                    <a:gd name="connsiteX2" fmla="*/ 686520 w 800210"/>
                    <a:gd name="connsiteY2" fmla="*/ 734853 h 918387"/>
                    <a:gd name="connsiteX3" fmla="*/ 583601 w 800210"/>
                    <a:gd name="connsiteY3" fmla="*/ 651307 h 918387"/>
                    <a:gd name="connsiteX4" fmla="*/ 420409 w 800210"/>
                    <a:gd name="connsiteY4" fmla="*/ 682660 h 918387"/>
                    <a:gd name="connsiteX5" fmla="*/ 351071 w 800210"/>
                    <a:gd name="connsiteY5" fmla="*/ 738997 h 918387"/>
                    <a:gd name="connsiteX6" fmla="*/ 290400 w 800210"/>
                    <a:gd name="connsiteY6" fmla="*/ 751998 h 918387"/>
                    <a:gd name="connsiteX7" fmla="*/ 333736 w 800210"/>
                    <a:gd name="connsiteY7" fmla="*/ 734664 h 918387"/>
                    <a:gd name="connsiteX8" fmla="*/ 368405 w 800210"/>
                    <a:gd name="connsiteY8" fmla="*/ 699994 h 918387"/>
                    <a:gd name="connsiteX9" fmla="*/ 377073 w 800210"/>
                    <a:gd name="connsiteY9" fmla="*/ 682660 h 918387"/>
                    <a:gd name="connsiteX10" fmla="*/ 307734 w 800210"/>
                    <a:gd name="connsiteY10" fmla="*/ 686993 h 918387"/>
                    <a:gd name="connsiteX11" fmla="*/ 177725 w 800210"/>
                    <a:gd name="connsiteY11" fmla="*/ 691327 h 918387"/>
                    <a:gd name="connsiteX12" fmla="*/ 73717 w 800210"/>
                    <a:gd name="connsiteY12" fmla="*/ 600320 h 918387"/>
                    <a:gd name="connsiteX13" fmla="*/ 52049 w 800210"/>
                    <a:gd name="connsiteY13" fmla="*/ 552650 h 918387"/>
                    <a:gd name="connsiteX14" fmla="*/ 45 w 800210"/>
                    <a:gd name="connsiteY14" fmla="*/ 483312 h 918387"/>
                    <a:gd name="connsiteX15" fmla="*/ 43382 w 800210"/>
                    <a:gd name="connsiteY15" fmla="*/ 513647 h 918387"/>
                    <a:gd name="connsiteX16" fmla="*/ 65050 w 800210"/>
                    <a:gd name="connsiteY16" fmla="*/ 535316 h 918387"/>
                    <a:gd name="connsiteX17" fmla="*/ 65050 w 800210"/>
                    <a:gd name="connsiteY17" fmla="*/ 470311 h 918387"/>
                    <a:gd name="connsiteX18" fmla="*/ 99719 w 800210"/>
                    <a:gd name="connsiteY18" fmla="*/ 361970 h 918387"/>
                    <a:gd name="connsiteX19" fmla="*/ 169057 w 800210"/>
                    <a:gd name="connsiteY19" fmla="*/ 283964 h 918387"/>
                    <a:gd name="connsiteX20" fmla="*/ 216727 w 800210"/>
                    <a:gd name="connsiteY20" fmla="*/ 223293 h 918387"/>
                    <a:gd name="connsiteX21" fmla="*/ 234062 w 800210"/>
                    <a:gd name="connsiteY21" fmla="*/ 175623 h 918387"/>
                    <a:gd name="connsiteX22" fmla="*/ 238396 w 800210"/>
                    <a:gd name="connsiteY22" fmla="*/ 201625 h 918387"/>
                    <a:gd name="connsiteX23" fmla="*/ 221061 w 800210"/>
                    <a:gd name="connsiteY23" fmla="*/ 244961 h 918387"/>
                    <a:gd name="connsiteX24" fmla="*/ 268731 w 800210"/>
                    <a:gd name="connsiteY24" fmla="*/ 210292 h 918387"/>
                    <a:gd name="connsiteX25" fmla="*/ 364072 w 800210"/>
                    <a:gd name="connsiteY25" fmla="*/ 145287 h 918387"/>
                    <a:gd name="connsiteX26" fmla="*/ 468079 w 800210"/>
                    <a:gd name="connsiteY26" fmla="*/ 93283 h 918387"/>
                    <a:gd name="connsiteX27" fmla="*/ 541751 w 800210"/>
                    <a:gd name="connsiteY27" fmla="*/ 2277 h 918387"/>
                    <a:gd name="connsiteX28" fmla="*/ 533084 w 800210"/>
                    <a:gd name="connsiteY28" fmla="*/ 32612 h 918387"/>
                    <a:gd name="connsiteX29" fmla="*/ 498415 w 800210"/>
                    <a:gd name="connsiteY29" fmla="*/ 88950 h 918387"/>
                    <a:gd name="connsiteX30" fmla="*/ 411742 w 800210"/>
                    <a:gd name="connsiteY30" fmla="*/ 145287 h 918387"/>
                    <a:gd name="connsiteX31" fmla="*/ 325069 w 800210"/>
                    <a:gd name="connsiteY31" fmla="*/ 188624 h 918387"/>
                    <a:gd name="connsiteX32" fmla="*/ 242729 w 800210"/>
                    <a:gd name="connsiteY32" fmla="*/ 253629 h 918387"/>
                    <a:gd name="connsiteX33" fmla="*/ 169057 w 800210"/>
                    <a:gd name="connsiteY33" fmla="*/ 318633 h 918387"/>
                    <a:gd name="connsiteX34" fmla="*/ 108386 w 800210"/>
                    <a:gd name="connsiteY34" fmla="*/ 387972 h 918387"/>
                    <a:gd name="connsiteX35" fmla="*/ 82384 w 800210"/>
                    <a:gd name="connsiteY35" fmla="*/ 504980 h 918387"/>
                    <a:gd name="connsiteX36" fmla="*/ 91052 w 800210"/>
                    <a:gd name="connsiteY36" fmla="*/ 591653 h 918387"/>
                    <a:gd name="connsiteX37" fmla="*/ 160390 w 800210"/>
                    <a:gd name="connsiteY37" fmla="*/ 656658 h 918387"/>
                    <a:gd name="connsiteX38" fmla="*/ 216727 w 800210"/>
                    <a:gd name="connsiteY38" fmla="*/ 678326 h 918387"/>
                    <a:gd name="connsiteX39" fmla="*/ 320735 w 800210"/>
                    <a:gd name="connsiteY39" fmla="*/ 665325 h 918387"/>
                    <a:gd name="connsiteX40" fmla="*/ 557593 w 800210"/>
                    <a:gd name="connsiteY40" fmla="*/ 627371 h 918387"/>
                    <a:gd name="connsiteX41" fmla="*/ 522666 w 800210"/>
                    <a:gd name="connsiteY41" fmla="*/ 556551 h 918387"/>
                    <a:gd name="connsiteX42" fmla="*/ 481102 w 800210"/>
                    <a:gd name="connsiteY42" fmla="*/ 483365 h 918387"/>
                    <a:gd name="connsiteX43" fmla="*/ 300153 w 800210"/>
                    <a:gd name="connsiteY43" fmla="*/ 434209 h 918387"/>
                    <a:gd name="connsiteX44" fmla="*/ 371856 w 800210"/>
                    <a:gd name="connsiteY44" fmla="*/ 430254 h 918387"/>
                    <a:gd name="connsiteX45" fmla="*/ 498737 w 800210"/>
                    <a:gd name="connsiteY45" fmla="*/ 460568 h 918387"/>
                    <a:gd name="connsiteX46" fmla="*/ 566693 w 800210"/>
                    <a:gd name="connsiteY46" fmla="*/ 580472 h 918387"/>
                    <a:gd name="connsiteX47" fmla="*/ 647046 w 800210"/>
                    <a:gd name="connsiteY47" fmla="*/ 645728 h 918387"/>
                    <a:gd name="connsiteX48" fmla="*/ 719431 w 800210"/>
                    <a:gd name="connsiteY48" fmla="*/ 678326 h 918387"/>
                    <a:gd name="connsiteX49" fmla="*/ 767844 w 800210"/>
                    <a:gd name="connsiteY49" fmla="*/ 768279 h 918387"/>
                    <a:gd name="connsiteX50" fmla="*/ 798923 w 800210"/>
                    <a:gd name="connsiteY50" fmla="*/ 877224 h 918387"/>
                    <a:gd name="connsiteX51" fmla="*/ 790998 w 800210"/>
                    <a:gd name="connsiteY51" fmla="*/ 916233 h 918387"/>
                    <a:gd name="connsiteX0" fmla="*/ 790998 w 800210"/>
                    <a:gd name="connsiteY0" fmla="*/ 916233 h 918387"/>
                    <a:gd name="connsiteX1" fmla="*/ 760934 w 800210"/>
                    <a:gd name="connsiteY1" fmla="*/ 819868 h 918387"/>
                    <a:gd name="connsiteX2" fmla="*/ 686520 w 800210"/>
                    <a:gd name="connsiteY2" fmla="*/ 734853 h 918387"/>
                    <a:gd name="connsiteX3" fmla="*/ 583601 w 800210"/>
                    <a:gd name="connsiteY3" fmla="*/ 651307 h 918387"/>
                    <a:gd name="connsiteX4" fmla="*/ 420409 w 800210"/>
                    <a:gd name="connsiteY4" fmla="*/ 682660 h 918387"/>
                    <a:gd name="connsiteX5" fmla="*/ 351071 w 800210"/>
                    <a:gd name="connsiteY5" fmla="*/ 738997 h 918387"/>
                    <a:gd name="connsiteX6" fmla="*/ 290400 w 800210"/>
                    <a:gd name="connsiteY6" fmla="*/ 751998 h 918387"/>
                    <a:gd name="connsiteX7" fmla="*/ 333736 w 800210"/>
                    <a:gd name="connsiteY7" fmla="*/ 734664 h 918387"/>
                    <a:gd name="connsiteX8" fmla="*/ 368405 w 800210"/>
                    <a:gd name="connsiteY8" fmla="*/ 699994 h 918387"/>
                    <a:gd name="connsiteX9" fmla="*/ 377073 w 800210"/>
                    <a:gd name="connsiteY9" fmla="*/ 682660 h 918387"/>
                    <a:gd name="connsiteX10" fmla="*/ 307734 w 800210"/>
                    <a:gd name="connsiteY10" fmla="*/ 686993 h 918387"/>
                    <a:gd name="connsiteX11" fmla="*/ 177725 w 800210"/>
                    <a:gd name="connsiteY11" fmla="*/ 691327 h 918387"/>
                    <a:gd name="connsiteX12" fmla="*/ 73717 w 800210"/>
                    <a:gd name="connsiteY12" fmla="*/ 600320 h 918387"/>
                    <a:gd name="connsiteX13" fmla="*/ 52049 w 800210"/>
                    <a:gd name="connsiteY13" fmla="*/ 552650 h 918387"/>
                    <a:gd name="connsiteX14" fmla="*/ 45 w 800210"/>
                    <a:gd name="connsiteY14" fmla="*/ 483312 h 918387"/>
                    <a:gd name="connsiteX15" fmla="*/ 43382 w 800210"/>
                    <a:gd name="connsiteY15" fmla="*/ 513647 h 918387"/>
                    <a:gd name="connsiteX16" fmla="*/ 65050 w 800210"/>
                    <a:gd name="connsiteY16" fmla="*/ 535316 h 918387"/>
                    <a:gd name="connsiteX17" fmla="*/ 65050 w 800210"/>
                    <a:gd name="connsiteY17" fmla="*/ 470311 h 918387"/>
                    <a:gd name="connsiteX18" fmla="*/ 99719 w 800210"/>
                    <a:gd name="connsiteY18" fmla="*/ 361970 h 918387"/>
                    <a:gd name="connsiteX19" fmla="*/ 169057 w 800210"/>
                    <a:gd name="connsiteY19" fmla="*/ 283964 h 918387"/>
                    <a:gd name="connsiteX20" fmla="*/ 216727 w 800210"/>
                    <a:gd name="connsiteY20" fmla="*/ 223293 h 918387"/>
                    <a:gd name="connsiteX21" fmla="*/ 234062 w 800210"/>
                    <a:gd name="connsiteY21" fmla="*/ 175623 h 918387"/>
                    <a:gd name="connsiteX22" fmla="*/ 238396 w 800210"/>
                    <a:gd name="connsiteY22" fmla="*/ 201625 h 918387"/>
                    <a:gd name="connsiteX23" fmla="*/ 221061 w 800210"/>
                    <a:gd name="connsiteY23" fmla="*/ 244961 h 918387"/>
                    <a:gd name="connsiteX24" fmla="*/ 268731 w 800210"/>
                    <a:gd name="connsiteY24" fmla="*/ 210292 h 918387"/>
                    <a:gd name="connsiteX25" fmla="*/ 364072 w 800210"/>
                    <a:gd name="connsiteY25" fmla="*/ 145287 h 918387"/>
                    <a:gd name="connsiteX26" fmla="*/ 468079 w 800210"/>
                    <a:gd name="connsiteY26" fmla="*/ 93283 h 918387"/>
                    <a:gd name="connsiteX27" fmla="*/ 541751 w 800210"/>
                    <a:gd name="connsiteY27" fmla="*/ 2277 h 918387"/>
                    <a:gd name="connsiteX28" fmla="*/ 533084 w 800210"/>
                    <a:gd name="connsiteY28" fmla="*/ 32612 h 918387"/>
                    <a:gd name="connsiteX29" fmla="*/ 498415 w 800210"/>
                    <a:gd name="connsiteY29" fmla="*/ 88950 h 918387"/>
                    <a:gd name="connsiteX30" fmla="*/ 411742 w 800210"/>
                    <a:gd name="connsiteY30" fmla="*/ 145287 h 918387"/>
                    <a:gd name="connsiteX31" fmla="*/ 325069 w 800210"/>
                    <a:gd name="connsiteY31" fmla="*/ 188624 h 918387"/>
                    <a:gd name="connsiteX32" fmla="*/ 242729 w 800210"/>
                    <a:gd name="connsiteY32" fmla="*/ 253629 h 918387"/>
                    <a:gd name="connsiteX33" fmla="*/ 169057 w 800210"/>
                    <a:gd name="connsiteY33" fmla="*/ 318633 h 918387"/>
                    <a:gd name="connsiteX34" fmla="*/ 108386 w 800210"/>
                    <a:gd name="connsiteY34" fmla="*/ 387972 h 918387"/>
                    <a:gd name="connsiteX35" fmla="*/ 82384 w 800210"/>
                    <a:gd name="connsiteY35" fmla="*/ 504980 h 918387"/>
                    <a:gd name="connsiteX36" fmla="*/ 91052 w 800210"/>
                    <a:gd name="connsiteY36" fmla="*/ 591653 h 918387"/>
                    <a:gd name="connsiteX37" fmla="*/ 160390 w 800210"/>
                    <a:gd name="connsiteY37" fmla="*/ 656658 h 918387"/>
                    <a:gd name="connsiteX38" fmla="*/ 216727 w 800210"/>
                    <a:gd name="connsiteY38" fmla="*/ 678326 h 918387"/>
                    <a:gd name="connsiteX39" fmla="*/ 320735 w 800210"/>
                    <a:gd name="connsiteY39" fmla="*/ 665325 h 918387"/>
                    <a:gd name="connsiteX40" fmla="*/ 557593 w 800210"/>
                    <a:gd name="connsiteY40" fmla="*/ 627371 h 918387"/>
                    <a:gd name="connsiteX41" fmla="*/ 522666 w 800210"/>
                    <a:gd name="connsiteY41" fmla="*/ 556551 h 918387"/>
                    <a:gd name="connsiteX42" fmla="*/ 481102 w 800210"/>
                    <a:gd name="connsiteY42" fmla="*/ 483365 h 918387"/>
                    <a:gd name="connsiteX43" fmla="*/ 300153 w 800210"/>
                    <a:gd name="connsiteY43" fmla="*/ 434209 h 918387"/>
                    <a:gd name="connsiteX44" fmla="*/ 371856 w 800210"/>
                    <a:gd name="connsiteY44" fmla="*/ 430254 h 918387"/>
                    <a:gd name="connsiteX45" fmla="*/ 498737 w 800210"/>
                    <a:gd name="connsiteY45" fmla="*/ 460568 h 918387"/>
                    <a:gd name="connsiteX46" fmla="*/ 566693 w 800210"/>
                    <a:gd name="connsiteY46" fmla="*/ 580472 h 918387"/>
                    <a:gd name="connsiteX47" fmla="*/ 647046 w 800210"/>
                    <a:gd name="connsiteY47" fmla="*/ 645728 h 918387"/>
                    <a:gd name="connsiteX48" fmla="*/ 709476 w 800210"/>
                    <a:gd name="connsiteY48" fmla="*/ 713599 h 918387"/>
                    <a:gd name="connsiteX49" fmla="*/ 767844 w 800210"/>
                    <a:gd name="connsiteY49" fmla="*/ 768279 h 918387"/>
                    <a:gd name="connsiteX50" fmla="*/ 798923 w 800210"/>
                    <a:gd name="connsiteY50" fmla="*/ 877224 h 918387"/>
                    <a:gd name="connsiteX51" fmla="*/ 790998 w 800210"/>
                    <a:gd name="connsiteY51" fmla="*/ 916233 h 918387"/>
                    <a:gd name="connsiteX0" fmla="*/ 790998 w 800210"/>
                    <a:gd name="connsiteY0" fmla="*/ 916233 h 918387"/>
                    <a:gd name="connsiteX1" fmla="*/ 760934 w 800210"/>
                    <a:gd name="connsiteY1" fmla="*/ 819868 h 918387"/>
                    <a:gd name="connsiteX2" fmla="*/ 686520 w 800210"/>
                    <a:gd name="connsiteY2" fmla="*/ 734853 h 918387"/>
                    <a:gd name="connsiteX3" fmla="*/ 583601 w 800210"/>
                    <a:gd name="connsiteY3" fmla="*/ 651307 h 918387"/>
                    <a:gd name="connsiteX4" fmla="*/ 420409 w 800210"/>
                    <a:gd name="connsiteY4" fmla="*/ 682660 h 918387"/>
                    <a:gd name="connsiteX5" fmla="*/ 351071 w 800210"/>
                    <a:gd name="connsiteY5" fmla="*/ 738997 h 918387"/>
                    <a:gd name="connsiteX6" fmla="*/ 290400 w 800210"/>
                    <a:gd name="connsiteY6" fmla="*/ 751998 h 918387"/>
                    <a:gd name="connsiteX7" fmla="*/ 333736 w 800210"/>
                    <a:gd name="connsiteY7" fmla="*/ 734664 h 918387"/>
                    <a:gd name="connsiteX8" fmla="*/ 368405 w 800210"/>
                    <a:gd name="connsiteY8" fmla="*/ 699994 h 918387"/>
                    <a:gd name="connsiteX9" fmla="*/ 377073 w 800210"/>
                    <a:gd name="connsiteY9" fmla="*/ 682660 h 918387"/>
                    <a:gd name="connsiteX10" fmla="*/ 307734 w 800210"/>
                    <a:gd name="connsiteY10" fmla="*/ 686993 h 918387"/>
                    <a:gd name="connsiteX11" fmla="*/ 177725 w 800210"/>
                    <a:gd name="connsiteY11" fmla="*/ 691327 h 918387"/>
                    <a:gd name="connsiteX12" fmla="*/ 73717 w 800210"/>
                    <a:gd name="connsiteY12" fmla="*/ 600320 h 918387"/>
                    <a:gd name="connsiteX13" fmla="*/ 52049 w 800210"/>
                    <a:gd name="connsiteY13" fmla="*/ 552650 h 918387"/>
                    <a:gd name="connsiteX14" fmla="*/ 45 w 800210"/>
                    <a:gd name="connsiteY14" fmla="*/ 483312 h 918387"/>
                    <a:gd name="connsiteX15" fmla="*/ 43382 w 800210"/>
                    <a:gd name="connsiteY15" fmla="*/ 513647 h 918387"/>
                    <a:gd name="connsiteX16" fmla="*/ 65050 w 800210"/>
                    <a:gd name="connsiteY16" fmla="*/ 535316 h 918387"/>
                    <a:gd name="connsiteX17" fmla="*/ 65050 w 800210"/>
                    <a:gd name="connsiteY17" fmla="*/ 470311 h 918387"/>
                    <a:gd name="connsiteX18" fmla="*/ 99719 w 800210"/>
                    <a:gd name="connsiteY18" fmla="*/ 361970 h 918387"/>
                    <a:gd name="connsiteX19" fmla="*/ 169057 w 800210"/>
                    <a:gd name="connsiteY19" fmla="*/ 283964 h 918387"/>
                    <a:gd name="connsiteX20" fmla="*/ 216727 w 800210"/>
                    <a:gd name="connsiteY20" fmla="*/ 223293 h 918387"/>
                    <a:gd name="connsiteX21" fmla="*/ 234062 w 800210"/>
                    <a:gd name="connsiteY21" fmla="*/ 175623 h 918387"/>
                    <a:gd name="connsiteX22" fmla="*/ 238396 w 800210"/>
                    <a:gd name="connsiteY22" fmla="*/ 201625 h 918387"/>
                    <a:gd name="connsiteX23" fmla="*/ 221061 w 800210"/>
                    <a:gd name="connsiteY23" fmla="*/ 244961 h 918387"/>
                    <a:gd name="connsiteX24" fmla="*/ 268731 w 800210"/>
                    <a:gd name="connsiteY24" fmla="*/ 210292 h 918387"/>
                    <a:gd name="connsiteX25" fmla="*/ 364072 w 800210"/>
                    <a:gd name="connsiteY25" fmla="*/ 145287 h 918387"/>
                    <a:gd name="connsiteX26" fmla="*/ 468079 w 800210"/>
                    <a:gd name="connsiteY26" fmla="*/ 93283 h 918387"/>
                    <a:gd name="connsiteX27" fmla="*/ 541751 w 800210"/>
                    <a:gd name="connsiteY27" fmla="*/ 2277 h 918387"/>
                    <a:gd name="connsiteX28" fmla="*/ 533084 w 800210"/>
                    <a:gd name="connsiteY28" fmla="*/ 32612 h 918387"/>
                    <a:gd name="connsiteX29" fmla="*/ 498415 w 800210"/>
                    <a:gd name="connsiteY29" fmla="*/ 88950 h 918387"/>
                    <a:gd name="connsiteX30" fmla="*/ 411742 w 800210"/>
                    <a:gd name="connsiteY30" fmla="*/ 145287 h 918387"/>
                    <a:gd name="connsiteX31" fmla="*/ 325069 w 800210"/>
                    <a:gd name="connsiteY31" fmla="*/ 188624 h 918387"/>
                    <a:gd name="connsiteX32" fmla="*/ 242729 w 800210"/>
                    <a:gd name="connsiteY32" fmla="*/ 253629 h 918387"/>
                    <a:gd name="connsiteX33" fmla="*/ 169057 w 800210"/>
                    <a:gd name="connsiteY33" fmla="*/ 318633 h 918387"/>
                    <a:gd name="connsiteX34" fmla="*/ 108386 w 800210"/>
                    <a:gd name="connsiteY34" fmla="*/ 387972 h 918387"/>
                    <a:gd name="connsiteX35" fmla="*/ 82384 w 800210"/>
                    <a:gd name="connsiteY35" fmla="*/ 504980 h 918387"/>
                    <a:gd name="connsiteX36" fmla="*/ 91052 w 800210"/>
                    <a:gd name="connsiteY36" fmla="*/ 591653 h 918387"/>
                    <a:gd name="connsiteX37" fmla="*/ 160390 w 800210"/>
                    <a:gd name="connsiteY37" fmla="*/ 656658 h 918387"/>
                    <a:gd name="connsiteX38" fmla="*/ 216727 w 800210"/>
                    <a:gd name="connsiteY38" fmla="*/ 678326 h 918387"/>
                    <a:gd name="connsiteX39" fmla="*/ 320735 w 800210"/>
                    <a:gd name="connsiteY39" fmla="*/ 665325 h 918387"/>
                    <a:gd name="connsiteX40" fmla="*/ 557593 w 800210"/>
                    <a:gd name="connsiteY40" fmla="*/ 627371 h 918387"/>
                    <a:gd name="connsiteX41" fmla="*/ 522666 w 800210"/>
                    <a:gd name="connsiteY41" fmla="*/ 556551 h 918387"/>
                    <a:gd name="connsiteX42" fmla="*/ 481102 w 800210"/>
                    <a:gd name="connsiteY42" fmla="*/ 483365 h 918387"/>
                    <a:gd name="connsiteX43" fmla="*/ 300153 w 800210"/>
                    <a:gd name="connsiteY43" fmla="*/ 434209 h 918387"/>
                    <a:gd name="connsiteX44" fmla="*/ 371856 w 800210"/>
                    <a:gd name="connsiteY44" fmla="*/ 430254 h 918387"/>
                    <a:gd name="connsiteX45" fmla="*/ 498737 w 800210"/>
                    <a:gd name="connsiteY45" fmla="*/ 460568 h 918387"/>
                    <a:gd name="connsiteX46" fmla="*/ 566693 w 800210"/>
                    <a:gd name="connsiteY46" fmla="*/ 580472 h 918387"/>
                    <a:gd name="connsiteX47" fmla="*/ 633773 w 800210"/>
                    <a:gd name="connsiteY47" fmla="*/ 653567 h 918387"/>
                    <a:gd name="connsiteX48" fmla="*/ 709476 w 800210"/>
                    <a:gd name="connsiteY48" fmla="*/ 713599 h 918387"/>
                    <a:gd name="connsiteX49" fmla="*/ 767844 w 800210"/>
                    <a:gd name="connsiteY49" fmla="*/ 768279 h 918387"/>
                    <a:gd name="connsiteX50" fmla="*/ 798923 w 800210"/>
                    <a:gd name="connsiteY50" fmla="*/ 877224 h 918387"/>
                    <a:gd name="connsiteX51" fmla="*/ 790998 w 800210"/>
                    <a:gd name="connsiteY51" fmla="*/ 916233 h 918387"/>
                    <a:gd name="connsiteX0" fmla="*/ 790998 w 801137"/>
                    <a:gd name="connsiteY0" fmla="*/ 916233 h 918310"/>
                    <a:gd name="connsiteX1" fmla="*/ 760934 w 801137"/>
                    <a:gd name="connsiteY1" fmla="*/ 819868 h 918310"/>
                    <a:gd name="connsiteX2" fmla="*/ 686520 w 801137"/>
                    <a:gd name="connsiteY2" fmla="*/ 734853 h 918310"/>
                    <a:gd name="connsiteX3" fmla="*/ 583601 w 801137"/>
                    <a:gd name="connsiteY3" fmla="*/ 651307 h 918310"/>
                    <a:gd name="connsiteX4" fmla="*/ 420409 w 801137"/>
                    <a:gd name="connsiteY4" fmla="*/ 682660 h 918310"/>
                    <a:gd name="connsiteX5" fmla="*/ 351071 w 801137"/>
                    <a:gd name="connsiteY5" fmla="*/ 738997 h 918310"/>
                    <a:gd name="connsiteX6" fmla="*/ 290400 w 801137"/>
                    <a:gd name="connsiteY6" fmla="*/ 751998 h 918310"/>
                    <a:gd name="connsiteX7" fmla="*/ 333736 w 801137"/>
                    <a:gd name="connsiteY7" fmla="*/ 734664 h 918310"/>
                    <a:gd name="connsiteX8" fmla="*/ 368405 w 801137"/>
                    <a:gd name="connsiteY8" fmla="*/ 699994 h 918310"/>
                    <a:gd name="connsiteX9" fmla="*/ 377073 w 801137"/>
                    <a:gd name="connsiteY9" fmla="*/ 682660 h 918310"/>
                    <a:gd name="connsiteX10" fmla="*/ 307734 w 801137"/>
                    <a:gd name="connsiteY10" fmla="*/ 686993 h 918310"/>
                    <a:gd name="connsiteX11" fmla="*/ 177725 w 801137"/>
                    <a:gd name="connsiteY11" fmla="*/ 691327 h 918310"/>
                    <a:gd name="connsiteX12" fmla="*/ 73717 w 801137"/>
                    <a:gd name="connsiteY12" fmla="*/ 600320 h 918310"/>
                    <a:gd name="connsiteX13" fmla="*/ 52049 w 801137"/>
                    <a:gd name="connsiteY13" fmla="*/ 552650 h 918310"/>
                    <a:gd name="connsiteX14" fmla="*/ 45 w 801137"/>
                    <a:gd name="connsiteY14" fmla="*/ 483312 h 918310"/>
                    <a:gd name="connsiteX15" fmla="*/ 43382 w 801137"/>
                    <a:gd name="connsiteY15" fmla="*/ 513647 h 918310"/>
                    <a:gd name="connsiteX16" fmla="*/ 65050 w 801137"/>
                    <a:gd name="connsiteY16" fmla="*/ 535316 h 918310"/>
                    <a:gd name="connsiteX17" fmla="*/ 65050 w 801137"/>
                    <a:gd name="connsiteY17" fmla="*/ 470311 h 918310"/>
                    <a:gd name="connsiteX18" fmla="*/ 99719 w 801137"/>
                    <a:gd name="connsiteY18" fmla="*/ 361970 h 918310"/>
                    <a:gd name="connsiteX19" fmla="*/ 169057 w 801137"/>
                    <a:gd name="connsiteY19" fmla="*/ 283964 h 918310"/>
                    <a:gd name="connsiteX20" fmla="*/ 216727 w 801137"/>
                    <a:gd name="connsiteY20" fmla="*/ 223293 h 918310"/>
                    <a:gd name="connsiteX21" fmla="*/ 234062 w 801137"/>
                    <a:gd name="connsiteY21" fmla="*/ 175623 h 918310"/>
                    <a:gd name="connsiteX22" fmla="*/ 238396 w 801137"/>
                    <a:gd name="connsiteY22" fmla="*/ 201625 h 918310"/>
                    <a:gd name="connsiteX23" fmla="*/ 221061 w 801137"/>
                    <a:gd name="connsiteY23" fmla="*/ 244961 h 918310"/>
                    <a:gd name="connsiteX24" fmla="*/ 268731 w 801137"/>
                    <a:gd name="connsiteY24" fmla="*/ 210292 h 918310"/>
                    <a:gd name="connsiteX25" fmla="*/ 364072 w 801137"/>
                    <a:gd name="connsiteY25" fmla="*/ 145287 h 918310"/>
                    <a:gd name="connsiteX26" fmla="*/ 468079 w 801137"/>
                    <a:gd name="connsiteY26" fmla="*/ 93283 h 918310"/>
                    <a:gd name="connsiteX27" fmla="*/ 541751 w 801137"/>
                    <a:gd name="connsiteY27" fmla="*/ 2277 h 918310"/>
                    <a:gd name="connsiteX28" fmla="*/ 533084 w 801137"/>
                    <a:gd name="connsiteY28" fmla="*/ 32612 h 918310"/>
                    <a:gd name="connsiteX29" fmla="*/ 498415 w 801137"/>
                    <a:gd name="connsiteY29" fmla="*/ 88950 h 918310"/>
                    <a:gd name="connsiteX30" fmla="*/ 411742 w 801137"/>
                    <a:gd name="connsiteY30" fmla="*/ 145287 h 918310"/>
                    <a:gd name="connsiteX31" fmla="*/ 325069 w 801137"/>
                    <a:gd name="connsiteY31" fmla="*/ 188624 h 918310"/>
                    <a:gd name="connsiteX32" fmla="*/ 242729 w 801137"/>
                    <a:gd name="connsiteY32" fmla="*/ 253629 h 918310"/>
                    <a:gd name="connsiteX33" fmla="*/ 169057 w 801137"/>
                    <a:gd name="connsiteY33" fmla="*/ 318633 h 918310"/>
                    <a:gd name="connsiteX34" fmla="*/ 108386 w 801137"/>
                    <a:gd name="connsiteY34" fmla="*/ 387972 h 918310"/>
                    <a:gd name="connsiteX35" fmla="*/ 82384 w 801137"/>
                    <a:gd name="connsiteY35" fmla="*/ 504980 h 918310"/>
                    <a:gd name="connsiteX36" fmla="*/ 91052 w 801137"/>
                    <a:gd name="connsiteY36" fmla="*/ 591653 h 918310"/>
                    <a:gd name="connsiteX37" fmla="*/ 160390 w 801137"/>
                    <a:gd name="connsiteY37" fmla="*/ 656658 h 918310"/>
                    <a:gd name="connsiteX38" fmla="*/ 216727 w 801137"/>
                    <a:gd name="connsiteY38" fmla="*/ 678326 h 918310"/>
                    <a:gd name="connsiteX39" fmla="*/ 320735 w 801137"/>
                    <a:gd name="connsiteY39" fmla="*/ 665325 h 918310"/>
                    <a:gd name="connsiteX40" fmla="*/ 557593 w 801137"/>
                    <a:gd name="connsiteY40" fmla="*/ 627371 h 918310"/>
                    <a:gd name="connsiteX41" fmla="*/ 522666 w 801137"/>
                    <a:gd name="connsiteY41" fmla="*/ 556551 h 918310"/>
                    <a:gd name="connsiteX42" fmla="*/ 481102 w 801137"/>
                    <a:gd name="connsiteY42" fmla="*/ 483365 h 918310"/>
                    <a:gd name="connsiteX43" fmla="*/ 300153 w 801137"/>
                    <a:gd name="connsiteY43" fmla="*/ 434209 h 918310"/>
                    <a:gd name="connsiteX44" fmla="*/ 371856 w 801137"/>
                    <a:gd name="connsiteY44" fmla="*/ 430254 h 918310"/>
                    <a:gd name="connsiteX45" fmla="*/ 498737 w 801137"/>
                    <a:gd name="connsiteY45" fmla="*/ 460568 h 918310"/>
                    <a:gd name="connsiteX46" fmla="*/ 566693 w 801137"/>
                    <a:gd name="connsiteY46" fmla="*/ 580472 h 918310"/>
                    <a:gd name="connsiteX47" fmla="*/ 633773 w 801137"/>
                    <a:gd name="connsiteY47" fmla="*/ 653567 h 918310"/>
                    <a:gd name="connsiteX48" fmla="*/ 709476 w 801137"/>
                    <a:gd name="connsiteY48" fmla="*/ 713599 h 918310"/>
                    <a:gd name="connsiteX49" fmla="*/ 754571 w 801137"/>
                    <a:gd name="connsiteY49" fmla="*/ 776118 h 918310"/>
                    <a:gd name="connsiteX50" fmla="*/ 798923 w 801137"/>
                    <a:gd name="connsiteY50" fmla="*/ 877224 h 918310"/>
                    <a:gd name="connsiteX51" fmla="*/ 790998 w 801137"/>
                    <a:gd name="connsiteY51" fmla="*/ 916233 h 9183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</a:cxnLst>
                  <a:rect l="l" t="t" r="r" b="b"/>
                  <a:pathLst>
                    <a:path w="801137" h="918310">
                      <a:moveTo>
                        <a:pt x="790998" y="916233"/>
                      </a:moveTo>
                      <a:cubicBezTo>
                        <a:pt x="784667" y="906674"/>
                        <a:pt x="778347" y="850098"/>
                        <a:pt x="760934" y="819868"/>
                      </a:cubicBezTo>
                      <a:cubicBezTo>
                        <a:pt x="743521" y="789638"/>
                        <a:pt x="716075" y="762946"/>
                        <a:pt x="686520" y="734853"/>
                      </a:cubicBezTo>
                      <a:cubicBezTo>
                        <a:pt x="656965" y="706760"/>
                        <a:pt x="627953" y="660006"/>
                        <a:pt x="583601" y="651307"/>
                      </a:cubicBezTo>
                      <a:cubicBezTo>
                        <a:pt x="539249" y="642608"/>
                        <a:pt x="459164" y="668045"/>
                        <a:pt x="420409" y="682660"/>
                      </a:cubicBezTo>
                      <a:cubicBezTo>
                        <a:pt x="381654" y="697275"/>
                        <a:pt x="372739" y="727441"/>
                        <a:pt x="351071" y="738997"/>
                      </a:cubicBezTo>
                      <a:cubicBezTo>
                        <a:pt x="329403" y="750553"/>
                        <a:pt x="293289" y="752720"/>
                        <a:pt x="290400" y="751998"/>
                      </a:cubicBezTo>
                      <a:cubicBezTo>
                        <a:pt x="287511" y="751276"/>
                        <a:pt x="320735" y="743331"/>
                        <a:pt x="333736" y="734664"/>
                      </a:cubicBezTo>
                      <a:cubicBezTo>
                        <a:pt x="346737" y="725997"/>
                        <a:pt x="361182" y="708661"/>
                        <a:pt x="368405" y="699994"/>
                      </a:cubicBezTo>
                      <a:cubicBezTo>
                        <a:pt x="375628" y="691327"/>
                        <a:pt x="387185" y="684827"/>
                        <a:pt x="377073" y="682660"/>
                      </a:cubicBezTo>
                      <a:cubicBezTo>
                        <a:pt x="366961" y="680493"/>
                        <a:pt x="340959" y="685548"/>
                        <a:pt x="307734" y="686993"/>
                      </a:cubicBezTo>
                      <a:cubicBezTo>
                        <a:pt x="274509" y="688438"/>
                        <a:pt x="216728" y="705773"/>
                        <a:pt x="177725" y="691327"/>
                      </a:cubicBezTo>
                      <a:cubicBezTo>
                        <a:pt x="138722" y="676881"/>
                        <a:pt x="94663" y="623433"/>
                        <a:pt x="73717" y="600320"/>
                      </a:cubicBezTo>
                      <a:cubicBezTo>
                        <a:pt x="52771" y="577207"/>
                        <a:pt x="64328" y="572151"/>
                        <a:pt x="52049" y="552650"/>
                      </a:cubicBezTo>
                      <a:cubicBezTo>
                        <a:pt x="39770" y="533149"/>
                        <a:pt x="1490" y="489813"/>
                        <a:pt x="45" y="483312"/>
                      </a:cubicBezTo>
                      <a:cubicBezTo>
                        <a:pt x="-1399" y="476812"/>
                        <a:pt x="32548" y="504980"/>
                        <a:pt x="43382" y="513647"/>
                      </a:cubicBezTo>
                      <a:cubicBezTo>
                        <a:pt x="54216" y="522314"/>
                        <a:pt x="61439" y="542539"/>
                        <a:pt x="65050" y="535316"/>
                      </a:cubicBezTo>
                      <a:cubicBezTo>
                        <a:pt x="68661" y="528093"/>
                        <a:pt x="59272" y="499202"/>
                        <a:pt x="65050" y="470311"/>
                      </a:cubicBezTo>
                      <a:cubicBezTo>
                        <a:pt x="70828" y="441420"/>
                        <a:pt x="82385" y="393028"/>
                        <a:pt x="99719" y="361970"/>
                      </a:cubicBezTo>
                      <a:cubicBezTo>
                        <a:pt x="117053" y="330912"/>
                        <a:pt x="149556" y="307077"/>
                        <a:pt x="169057" y="283964"/>
                      </a:cubicBezTo>
                      <a:cubicBezTo>
                        <a:pt x="188558" y="260851"/>
                        <a:pt x="205893" y="241350"/>
                        <a:pt x="216727" y="223293"/>
                      </a:cubicBezTo>
                      <a:cubicBezTo>
                        <a:pt x="227561" y="205236"/>
                        <a:pt x="230451" y="179234"/>
                        <a:pt x="234062" y="175623"/>
                      </a:cubicBezTo>
                      <a:cubicBezTo>
                        <a:pt x="237673" y="172012"/>
                        <a:pt x="240563" y="190069"/>
                        <a:pt x="238396" y="201625"/>
                      </a:cubicBezTo>
                      <a:cubicBezTo>
                        <a:pt x="236229" y="213181"/>
                        <a:pt x="216005" y="243517"/>
                        <a:pt x="221061" y="244961"/>
                      </a:cubicBezTo>
                      <a:cubicBezTo>
                        <a:pt x="226117" y="246405"/>
                        <a:pt x="244896" y="226904"/>
                        <a:pt x="268731" y="210292"/>
                      </a:cubicBezTo>
                      <a:cubicBezTo>
                        <a:pt x="292566" y="193680"/>
                        <a:pt x="330847" y="164788"/>
                        <a:pt x="364072" y="145287"/>
                      </a:cubicBezTo>
                      <a:cubicBezTo>
                        <a:pt x="397297" y="125786"/>
                        <a:pt x="438466" y="117118"/>
                        <a:pt x="468079" y="93283"/>
                      </a:cubicBezTo>
                      <a:cubicBezTo>
                        <a:pt x="497692" y="69448"/>
                        <a:pt x="530917" y="12389"/>
                        <a:pt x="541751" y="2277"/>
                      </a:cubicBezTo>
                      <a:cubicBezTo>
                        <a:pt x="552585" y="-7835"/>
                        <a:pt x="540307" y="18167"/>
                        <a:pt x="533084" y="32612"/>
                      </a:cubicBezTo>
                      <a:cubicBezTo>
                        <a:pt x="525861" y="47058"/>
                        <a:pt x="518639" y="70171"/>
                        <a:pt x="498415" y="88950"/>
                      </a:cubicBezTo>
                      <a:cubicBezTo>
                        <a:pt x="478191" y="107729"/>
                        <a:pt x="440633" y="128675"/>
                        <a:pt x="411742" y="145287"/>
                      </a:cubicBezTo>
                      <a:cubicBezTo>
                        <a:pt x="382851" y="161899"/>
                        <a:pt x="353238" y="170567"/>
                        <a:pt x="325069" y="188624"/>
                      </a:cubicBezTo>
                      <a:cubicBezTo>
                        <a:pt x="296900" y="206681"/>
                        <a:pt x="268731" y="231961"/>
                        <a:pt x="242729" y="253629"/>
                      </a:cubicBezTo>
                      <a:cubicBezTo>
                        <a:pt x="216727" y="275297"/>
                        <a:pt x="191447" y="296243"/>
                        <a:pt x="169057" y="318633"/>
                      </a:cubicBezTo>
                      <a:cubicBezTo>
                        <a:pt x="146667" y="341023"/>
                        <a:pt x="122831" y="356914"/>
                        <a:pt x="108386" y="387972"/>
                      </a:cubicBezTo>
                      <a:cubicBezTo>
                        <a:pt x="93941" y="419030"/>
                        <a:pt x="85273" y="471033"/>
                        <a:pt x="82384" y="504980"/>
                      </a:cubicBezTo>
                      <a:cubicBezTo>
                        <a:pt x="79495" y="538927"/>
                        <a:pt x="78051" y="566373"/>
                        <a:pt x="91052" y="591653"/>
                      </a:cubicBezTo>
                      <a:cubicBezTo>
                        <a:pt x="104053" y="616933"/>
                        <a:pt x="139444" y="642213"/>
                        <a:pt x="160390" y="656658"/>
                      </a:cubicBezTo>
                      <a:cubicBezTo>
                        <a:pt x="181336" y="671103"/>
                        <a:pt x="190003" y="676882"/>
                        <a:pt x="216727" y="678326"/>
                      </a:cubicBezTo>
                      <a:cubicBezTo>
                        <a:pt x="243451" y="679770"/>
                        <a:pt x="263924" y="673818"/>
                        <a:pt x="320735" y="665325"/>
                      </a:cubicBezTo>
                      <a:cubicBezTo>
                        <a:pt x="377546" y="656833"/>
                        <a:pt x="523938" y="645500"/>
                        <a:pt x="557593" y="627371"/>
                      </a:cubicBezTo>
                      <a:cubicBezTo>
                        <a:pt x="591248" y="609242"/>
                        <a:pt x="535414" y="580552"/>
                        <a:pt x="522666" y="556551"/>
                      </a:cubicBezTo>
                      <a:cubicBezTo>
                        <a:pt x="509918" y="532550"/>
                        <a:pt x="518187" y="503755"/>
                        <a:pt x="481102" y="483365"/>
                      </a:cubicBezTo>
                      <a:cubicBezTo>
                        <a:pt x="444017" y="462975"/>
                        <a:pt x="318361" y="443061"/>
                        <a:pt x="300153" y="434209"/>
                      </a:cubicBezTo>
                      <a:cubicBezTo>
                        <a:pt x="281945" y="425357"/>
                        <a:pt x="338759" y="425861"/>
                        <a:pt x="371856" y="430254"/>
                      </a:cubicBezTo>
                      <a:cubicBezTo>
                        <a:pt x="444774" y="450931"/>
                        <a:pt x="466264" y="435532"/>
                        <a:pt x="498737" y="460568"/>
                      </a:cubicBezTo>
                      <a:cubicBezTo>
                        <a:pt x="531210" y="485604"/>
                        <a:pt x="544187" y="548306"/>
                        <a:pt x="566693" y="580472"/>
                      </a:cubicBezTo>
                      <a:cubicBezTo>
                        <a:pt x="589199" y="612638"/>
                        <a:pt x="609976" y="631379"/>
                        <a:pt x="633773" y="653567"/>
                      </a:cubicBezTo>
                      <a:cubicBezTo>
                        <a:pt x="657570" y="675755"/>
                        <a:pt x="689343" y="693174"/>
                        <a:pt x="709476" y="713599"/>
                      </a:cubicBezTo>
                      <a:cubicBezTo>
                        <a:pt x="729609" y="734024"/>
                        <a:pt x="735792" y="757339"/>
                        <a:pt x="754571" y="776118"/>
                      </a:cubicBezTo>
                      <a:cubicBezTo>
                        <a:pt x="773350" y="794897"/>
                        <a:pt x="792852" y="853872"/>
                        <a:pt x="798923" y="877224"/>
                      </a:cubicBezTo>
                      <a:cubicBezTo>
                        <a:pt x="804994" y="900576"/>
                        <a:pt x="797329" y="925792"/>
                        <a:pt x="790998" y="916233"/>
                      </a:cubicBezTo>
                      <a:close/>
                    </a:path>
                  </a:pathLst>
                </a:custGeom>
                <a:grpFill/>
                <a:ln w="6350" cap="flat" cmpd="sng" algn="ctr">
                  <a:solidFill>
                    <a:srgbClr val="0066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 bwMode="auto">
                <a:xfrm rot="5081172">
                  <a:off x="6399069" y="2854535"/>
                  <a:ext cx="142876" cy="71438"/>
                </a:xfrm>
                <a:prstGeom prst="ellipse">
                  <a:avLst/>
                </a:prstGeom>
                <a:grpFill/>
                <a:ln w="6350" cap="flat" cmpd="sng" algn="ctr">
                  <a:solidFill>
                    <a:srgbClr val="0066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556064" y="3229211"/>
                <a:ext cx="1642678" cy="1602441"/>
                <a:chOff x="4931132" y="-4363733"/>
                <a:chExt cx="1220440" cy="1168420"/>
              </a:xfrm>
            </p:grpSpPr>
            <p:sp>
              <p:nvSpPr>
                <p:cNvPr id="13" name="TextBox 12"/>
                <p:cNvSpPr txBox="1"/>
                <p:nvPr/>
              </p:nvSpPr>
              <p:spPr>
                <a:xfrm>
                  <a:off x="4931132" y="-3780088"/>
                  <a:ext cx="122044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i="0" dirty="0" err="1" smtClean="0">
                      <a:solidFill>
                        <a:srgbClr val="00B050"/>
                      </a:solidFill>
                      <a:latin typeface="Arial Narrow" pitchFamily="34" charset="0"/>
                      <a:cs typeface="Raavi" pitchFamily="2"/>
                    </a:rPr>
                    <a:t>Mesolimbic</a:t>
                  </a:r>
                  <a:r>
                    <a:rPr lang="en-GB" b="1" i="0" dirty="0" smtClean="0">
                      <a:solidFill>
                        <a:srgbClr val="00B050"/>
                      </a:solidFill>
                      <a:latin typeface="Arial Narrow" pitchFamily="34" charset="0"/>
                      <a:cs typeface="Raavi" pitchFamily="2"/>
                    </a:rPr>
                    <a:t> pathway</a:t>
                  </a:r>
                  <a:endParaRPr lang="en-US" b="1" i="0" dirty="0">
                    <a:solidFill>
                      <a:srgbClr val="00B050"/>
                    </a:solidFill>
                    <a:latin typeface="Arial Narrow" pitchFamily="34" charset="0"/>
                    <a:cs typeface="Raavi" pitchFamily="2"/>
                  </a:endParaRPr>
                </a:p>
              </p:txBody>
            </p:sp>
            <p:cxnSp>
              <p:nvCxnSpPr>
                <p:cNvPr id="14" name="Straight Arrow Connector 13"/>
                <p:cNvCxnSpPr>
                  <a:stCxn id="13" idx="0"/>
                  <a:endCxn id="15" idx="44"/>
                </p:cNvCxnSpPr>
                <p:nvPr/>
              </p:nvCxnSpPr>
              <p:spPr bwMode="auto">
                <a:xfrm flipV="1">
                  <a:off x="5541352" y="-4363733"/>
                  <a:ext cx="187696" cy="583645"/>
                </a:xfrm>
                <a:prstGeom prst="straightConnector1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</p:spPr>
            </p:cxnSp>
          </p:grpSp>
        </p:grpSp>
        <p:grpSp>
          <p:nvGrpSpPr>
            <p:cNvPr id="23" name="Group 22"/>
            <p:cNvGrpSpPr/>
            <p:nvPr/>
          </p:nvGrpSpPr>
          <p:grpSpPr>
            <a:xfrm>
              <a:off x="1065535" y="3657006"/>
              <a:ext cx="1629971" cy="1114634"/>
              <a:chOff x="539552" y="1773888"/>
              <a:chExt cx="1629971" cy="1114634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539552" y="1773888"/>
                <a:ext cx="1629971" cy="801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i="0" dirty="0" err="1" smtClean="0">
                    <a:solidFill>
                      <a:srgbClr val="00B050"/>
                    </a:solidFill>
                    <a:latin typeface="Arial Narrow" pitchFamily="34" charset="0"/>
                    <a:cs typeface="Raavi" pitchFamily="2"/>
                  </a:rPr>
                  <a:t>Mesocortical</a:t>
                </a:r>
                <a:r>
                  <a:rPr lang="en-GB" b="1" i="0" dirty="0" smtClean="0">
                    <a:solidFill>
                      <a:srgbClr val="00B050"/>
                    </a:solidFill>
                    <a:latin typeface="Arial Narrow" pitchFamily="34" charset="0"/>
                    <a:cs typeface="Raavi" pitchFamily="2"/>
                  </a:rPr>
                  <a:t> pathway</a:t>
                </a:r>
                <a:endParaRPr lang="en-US" b="1" i="0" dirty="0">
                  <a:solidFill>
                    <a:srgbClr val="00B050"/>
                  </a:solidFill>
                  <a:latin typeface="Arial Narrow" pitchFamily="34" charset="0"/>
                  <a:cs typeface="Raavi" pitchFamily="2"/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 bwMode="auto">
              <a:xfrm>
                <a:off x="1132661" y="2327457"/>
                <a:ext cx="123312" cy="561065"/>
              </a:xfrm>
              <a:prstGeom prst="straightConnector1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</p:grpSp>
      <p:sp>
        <p:nvSpPr>
          <p:cNvPr id="32" name="Freeform 31"/>
          <p:cNvSpPr/>
          <p:nvPr/>
        </p:nvSpPr>
        <p:spPr bwMode="auto">
          <a:xfrm>
            <a:off x="2045192" y="5035110"/>
            <a:ext cx="803578" cy="662352"/>
          </a:xfrm>
          <a:custGeom>
            <a:avLst/>
            <a:gdLst>
              <a:gd name="connsiteX0" fmla="*/ 842172 w 847950"/>
              <a:gd name="connsiteY0" fmla="*/ 924512 h 928846"/>
              <a:gd name="connsiteX1" fmla="*/ 798835 w 847950"/>
              <a:gd name="connsiteY1" fmla="*/ 772834 h 928846"/>
              <a:gd name="connsiteX2" fmla="*/ 707829 w 847950"/>
              <a:gd name="connsiteY2" fmla="*/ 703496 h 928846"/>
              <a:gd name="connsiteX3" fmla="*/ 551817 w 847950"/>
              <a:gd name="connsiteY3" fmla="*/ 690495 h 928846"/>
              <a:gd name="connsiteX4" fmla="*/ 421808 w 847950"/>
              <a:gd name="connsiteY4" fmla="*/ 690495 h 928846"/>
              <a:gd name="connsiteX5" fmla="*/ 352470 w 847950"/>
              <a:gd name="connsiteY5" fmla="*/ 746832 h 928846"/>
              <a:gd name="connsiteX6" fmla="*/ 291799 w 847950"/>
              <a:gd name="connsiteY6" fmla="*/ 759833 h 928846"/>
              <a:gd name="connsiteX7" fmla="*/ 335135 w 847950"/>
              <a:gd name="connsiteY7" fmla="*/ 742499 h 928846"/>
              <a:gd name="connsiteX8" fmla="*/ 369804 w 847950"/>
              <a:gd name="connsiteY8" fmla="*/ 707829 h 928846"/>
              <a:gd name="connsiteX9" fmla="*/ 378472 w 847950"/>
              <a:gd name="connsiteY9" fmla="*/ 690495 h 928846"/>
              <a:gd name="connsiteX10" fmla="*/ 309133 w 847950"/>
              <a:gd name="connsiteY10" fmla="*/ 694828 h 928846"/>
              <a:gd name="connsiteX11" fmla="*/ 179124 w 847950"/>
              <a:gd name="connsiteY11" fmla="*/ 699162 h 928846"/>
              <a:gd name="connsiteX12" fmla="*/ 75116 w 847950"/>
              <a:gd name="connsiteY12" fmla="*/ 608155 h 928846"/>
              <a:gd name="connsiteX13" fmla="*/ 53448 w 847950"/>
              <a:gd name="connsiteY13" fmla="*/ 560485 h 928846"/>
              <a:gd name="connsiteX14" fmla="*/ 1444 w 847950"/>
              <a:gd name="connsiteY14" fmla="*/ 491147 h 928846"/>
              <a:gd name="connsiteX15" fmla="*/ 44781 w 847950"/>
              <a:gd name="connsiteY15" fmla="*/ 521482 h 928846"/>
              <a:gd name="connsiteX16" fmla="*/ 66449 w 847950"/>
              <a:gd name="connsiteY16" fmla="*/ 543151 h 928846"/>
              <a:gd name="connsiteX17" fmla="*/ 66449 w 847950"/>
              <a:gd name="connsiteY17" fmla="*/ 478146 h 928846"/>
              <a:gd name="connsiteX18" fmla="*/ 101118 w 847950"/>
              <a:gd name="connsiteY18" fmla="*/ 369805 h 928846"/>
              <a:gd name="connsiteX19" fmla="*/ 170456 w 847950"/>
              <a:gd name="connsiteY19" fmla="*/ 291799 h 928846"/>
              <a:gd name="connsiteX20" fmla="*/ 218126 w 847950"/>
              <a:gd name="connsiteY20" fmla="*/ 231128 h 928846"/>
              <a:gd name="connsiteX21" fmla="*/ 235461 w 847950"/>
              <a:gd name="connsiteY21" fmla="*/ 183458 h 928846"/>
              <a:gd name="connsiteX22" fmla="*/ 239795 w 847950"/>
              <a:gd name="connsiteY22" fmla="*/ 209460 h 928846"/>
              <a:gd name="connsiteX23" fmla="*/ 222460 w 847950"/>
              <a:gd name="connsiteY23" fmla="*/ 252796 h 928846"/>
              <a:gd name="connsiteX24" fmla="*/ 270130 w 847950"/>
              <a:gd name="connsiteY24" fmla="*/ 218127 h 928846"/>
              <a:gd name="connsiteX25" fmla="*/ 365471 w 847950"/>
              <a:gd name="connsiteY25" fmla="*/ 153122 h 928846"/>
              <a:gd name="connsiteX26" fmla="*/ 469478 w 847950"/>
              <a:gd name="connsiteY26" fmla="*/ 101118 h 928846"/>
              <a:gd name="connsiteX27" fmla="*/ 543150 w 847950"/>
              <a:gd name="connsiteY27" fmla="*/ 10112 h 928846"/>
              <a:gd name="connsiteX28" fmla="*/ 534483 w 847950"/>
              <a:gd name="connsiteY28" fmla="*/ 40447 h 928846"/>
              <a:gd name="connsiteX29" fmla="*/ 499814 w 847950"/>
              <a:gd name="connsiteY29" fmla="*/ 96785 h 928846"/>
              <a:gd name="connsiteX30" fmla="*/ 413141 w 847950"/>
              <a:gd name="connsiteY30" fmla="*/ 153122 h 928846"/>
              <a:gd name="connsiteX31" fmla="*/ 326468 w 847950"/>
              <a:gd name="connsiteY31" fmla="*/ 196459 h 928846"/>
              <a:gd name="connsiteX32" fmla="*/ 244128 w 847950"/>
              <a:gd name="connsiteY32" fmla="*/ 261464 h 928846"/>
              <a:gd name="connsiteX33" fmla="*/ 170456 w 847950"/>
              <a:gd name="connsiteY33" fmla="*/ 326468 h 928846"/>
              <a:gd name="connsiteX34" fmla="*/ 109785 w 847950"/>
              <a:gd name="connsiteY34" fmla="*/ 395807 h 928846"/>
              <a:gd name="connsiteX35" fmla="*/ 83783 w 847950"/>
              <a:gd name="connsiteY35" fmla="*/ 512815 h 928846"/>
              <a:gd name="connsiteX36" fmla="*/ 92451 w 847950"/>
              <a:gd name="connsiteY36" fmla="*/ 599488 h 928846"/>
              <a:gd name="connsiteX37" fmla="*/ 161789 w 847950"/>
              <a:gd name="connsiteY37" fmla="*/ 664493 h 928846"/>
              <a:gd name="connsiteX38" fmla="*/ 218126 w 847950"/>
              <a:gd name="connsiteY38" fmla="*/ 686161 h 928846"/>
              <a:gd name="connsiteX39" fmla="*/ 322134 w 847950"/>
              <a:gd name="connsiteY39" fmla="*/ 673160 h 928846"/>
              <a:gd name="connsiteX40" fmla="*/ 434809 w 847950"/>
              <a:gd name="connsiteY40" fmla="*/ 668827 h 928846"/>
              <a:gd name="connsiteX41" fmla="*/ 547484 w 847950"/>
              <a:gd name="connsiteY41" fmla="*/ 668827 h 928846"/>
              <a:gd name="connsiteX42" fmla="*/ 638490 w 847950"/>
              <a:gd name="connsiteY42" fmla="*/ 673160 h 928846"/>
              <a:gd name="connsiteX43" fmla="*/ 720830 w 847950"/>
              <a:gd name="connsiteY43" fmla="*/ 686161 h 928846"/>
              <a:gd name="connsiteX44" fmla="*/ 785835 w 847950"/>
              <a:gd name="connsiteY44" fmla="*/ 725164 h 928846"/>
              <a:gd name="connsiteX45" fmla="*/ 833505 w 847950"/>
              <a:gd name="connsiteY45" fmla="*/ 798836 h 928846"/>
              <a:gd name="connsiteX46" fmla="*/ 842172 w 847950"/>
              <a:gd name="connsiteY46" fmla="*/ 924512 h 928846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409659 w 843827"/>
              <a:gd name="connsiteY40" fmla="*/ 447236 h 916813"/>
              <a:gd name="connsiteX41" fmla="*/ 546085 w 843827"/>
              <a:gd name="connsiteY41" fmla="*/ 660992 h 916813"/>
              <a:gd name="connsiteX42" fmla="*/ 637091 w 843827"/>
              <a:gd name="connsiteY42" fmla="*/ 665325 h 916813"/>
              <a:gd name="connsiteX43" fmla="*/ 719431 w 843827"/>
              <a:gd name="connsiteY43" fmla="*/ 678326 h 916813"/>
              <a:gd name="connsiteX44" fmla="*/ 784436 w 843827"/>
              <a:gd name="connsiteY44" fmla="*/ 717329 h 916813"/>
              <a:gd name="connsiteX45" fmla="*/ 832106 w 843827"/>
              <a:gd name="connsiteY45" fmla="*/ 791001 h 916813"/>
              <a:gd name="connsiteX46" fmla="*/ 840773 w 843827"/>
              <a:gd name="connsiteY46" fmla="*/ 916677 h 916813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381728 w 843827"/>
              <a:gd name="connsiteY40" fmla="*/ 514406 h 916813"/>
              <a:gd name="connsiteX41" fmla="*/ 409659 w 843827"/>
              <a:gd name="connsiteY41" fmla="*/ 447236 h 916813"/>
              <a:gd name="connsiteX42" fmla="*/ 546085 w 843827"/>
              <a:gd name="connsiteY42" fmla="*/ 660992 h 916813"/>
              <a:gd name="connsiteX43" fmla="*/ 637091 w 843827"/>
              <a:gd name="connsiteY43" fmla="*/ 665325 h 916813"/>
              <a:gd name="connsiteX44" fmla="*/ 719431 w 843827"/>
              <a:gd name="connsiteY44" fmla="*/ 678326 h 916813"/>
              <a:gd name="connsiteX45" fmla="*/ 784436 w 843827"/>
              <a:gd name="connsiteY45" fmla="*/ 717329 h 916813"/>
              <a:gd name="connsiteX46" fmla="*/ 832106 w 843827"/>
              <a:gd name="connsiteY46" fmla="*/ 791001 h 916813"/>
              <a:gd name="connsiteX47" fmla="*/ 840773 w 843827"/>
              <a:gd name="connsiteY47" fmla="*/ 916677 h 916813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411417 w 843827"/>
              <a:gd name="connsiteY40" fmla="*/ 532219 h 916813"/>
              <a:gd name="connsiteX41" fmla="*/ 409659 w 843827"/>
              <a:gd name="connsiteY41" fmla="*/ 447236 h 916813"/>
              <a:gd name="connsiteX42" fmla="*/ 546085 w 843827"/>
              <a:gd name="connsiteY42" fmla="*/ 660992 h 916813"/>
              <a:gd name="connsiteX43" fmla="*/ 637091 w 843827"/>
              <a:gd name="connsiteY43" fmla="*/ 665325 h 916813"/>
              <a:gd name="connsiteX44" fmla="*/ 719431 w 843827"/>
              <a:gd name="connsiteY44" fmla="*/ 678326 h 916813"/>
              <a:gd name="connsiteX45" fmla="*/ 784436 w 843827"/>
              <a:gd name="connsiteY45" fmla="*/ 717329 h 916813"/>
              <a:gd name="connsiteX46" fmla="*/ 832106 w 843827"/>
              <a:gd name="connsiteY46" fmla="*/ 791001 h 916813"/>
              <a:gd name="connsiteX47" fmla="*/ 840773 w 843827"/>
              <a:gd name="connsiteY47" fmla="*/ 916677 h 916813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411417 w 843827"/>
              <a:gd name="connsiteY40" fmla="*/ 532219 h 916813"/>
              <a:gd name="connsiteX41" fmla="*/ 409659 w 843827"/>
              <a:gd name="connsiteY41" fmla="*/ 447236 h 916813"/>
              <a:gd name="connsiteX42" fmla="*/ 458918 w 843827"/>
              <a:gd name="connsiteY42" fmla="*/ 532219 h 916813"/>
              <a:gd name="connsiteX43" fmla="*/ 546085 w 843827"/>
              <a:gd name="connsiteY43" fmla="*/ 660992 h 916813"/>
              <a:gd name="connsiteX44" fmla="*/ 637091 w 843827"/>
              <a:gd name="connsiteY44" fmla="*/ 665325 h 916813"/>
              <a:gd name="connsiteX45" fmla="*/ 719431 w 843827"/>
              <a:gd name="connsiteY45" fmla="*/ 678326 h 916813"/>
              <a:gd name="connsiteX46" fmla="*/ 784436 w 843827"/>
              <a:gd name="connsiteY46" fmla="*/ 717329 h 916813"/>
              <a:gd name="connsiteX47" fmla="*/ 832106 w 843827"/>
              <a:gd name="connsiteY47" fmla="*/ 791001 h 916813"/>
              <a:gd name="connsiteX48" fmla="*/ 840773 w 843827"/>
              <a:gd name="connsiteY48" fmla="*/ 916677 h 916813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375791 w 843827"/>
              <a:gd name="connsiteY40" fmla="*/ 585658 h 916813"/>
              <a:gd name="connsiteX41" fmla="*/ 411417 w 843827"/>
              <a:gd name="connsiteY41" fmla="*/ 532219 h 916813"/>
              <a:gd name="connsiteX42" fmla="*/ 409659 w 843827"/>
              <a:gd name="connsiteY42" fmla="*/ 447236 h 916813"/>
              <a:gd name="connsiteX43" fmla="*/ 458918 w 843827"/>
              <a:gd name="connsiteY43" fmla="*/ 532219 h 916813"/>
              <a:gd name="connsiteX44" fmla="*/ 546085 w 843827"/>
              <a:gd name="connsiteY44" fmla="*/ 660992 h 916813"/>
              <a:gd name="connsiteX45" fmla="*/ 637091 w 843827"/>
              <a:gd name="connsiteY45" fmla="*/ 665325 h 916813"/>
              <a:gd name="connsiteX46" fmla="*/ 719431 w 843827"/>
              <a:gd name="connsiteY46" fmla="*/ 678326 h 916813"/>
              <a:gd name="connsiteX47" fmla="*/ 784436 w 843827"/>
              <a:gd name="connsiteY47" fmla="*/ 717329 h 916813"/>
              <a:gd name="connsiteX48" fmla="*/ 832106 w 843827"/>
              <a:gd name="connsiteY48" fmla="*/ 791001 h 916813"/>
              <a:gd name="connsiteX49" fmla="*/ 840773 w 843827"/>
              <a:gd name="connsiteY49" fmla="*/ 916677 h 916813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447043 w 843827"/>
              <a:gd name="connsiteY40" fmla="*/ 603471 h 916813"/>
              <a:gd name="connsiteX41" fmla="*/ 411417 w 843827"/>
              <a:gd name="connsiteY41" fmla="*/ 532219 h 916813"/>
              <a:gd name="connsiteX42" fmla="*/ 409659 w 843827"/>
              <a:gd name="connsiteY42" fmla="*/ 447236 h 916813"/>
              <a:gd name="connsiteX43" fmla="*/ 458918 w 843827"/>
              <a:gd name="connsiteY43" fmla="*/ 532219 h 916813"/>
              <a:gd name="connsiteX44" fmla="*/ 546085 w 843827"/>
              <a:gd name="connsiteY44" fmla="*/ 660992 h 916813"/>
              <a:gd name="connsiteX45" fmla="*/ 637091 w 843827"/>
              <a:gd name="connsiteY45" fmla="*/ 665325 h 916813"/>
              <a:gd name="connsiteX46" fmla="*/ 719431 w 843827"/>
              <a:gd name="connsiteY46" fmla="*/ 678326 h 916813"/>
              <a:gd name="connsiteX47" fmla="*/ 784436 w 843827"/>
              <a:gd name="connsiteY47" fmla="*/ 717329 h 916813"/>
              <a:gd name="connsiteX48" fmla="*/ 832106 w 843827"/>
              <a:gd name="connsiteY48" fmla="*/ 791001 h 916813"/>
              <a:gd name="connsiteX49" fmla="*/ 840773 w 843827"/>
              <a:gd name="connsiteY49" fmla="*/ 916677 h 916813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447043 w 843827"/>
              <a:gd name="connsiteY40" fmla="*/ 603471 h 916813"/>
              <a:gd name="connsiteX41" fmla="*/ 405479 w 843827"/>
              <a:gd name="connsiteY41" fmla="*/ 633159 h 916813"/>
              <a:gd name="connsiteX42" fmla="*/ 411417 w 843827"/>
              <a:gd name="connsiteY42" fmla="*/ 532219 h 916813"/>
              <a:gd name="connsiteX43" fmla="*/ 409659 w 843827"/>
              <a:gd name="connsiteY43" fmla="*/ 447236 h 916813"/>
              <a:gd name="connsiteX44" fmla="*/ 458918 w 843827"/>
              <a:gd name="connsiteY44" fmla="*/ 532219 h 916813"/>
              <a:gd name="connsiteX45" fmla="*/ 546085 w 843827"/>
              <a:gd name="connsiteY45" fmla="*/ 660992 h 916813"/>
              <a:gd name="connsiteX46" fmla="*/ 637091 w 843827"/>
              <a:gd name="connsiteY46" fmla="*/ 665325 h 916813"/>
              <a:gd name="connsiteX47" fmla="*/ 719431 w 843827"/>
              <a:gd name="connsiteY47" fmla="*/ 678326 h 916813"/>
              <a:gd name="connsiteX48" fmla="*/ 784436 w 843827"/>
              <a:gd name="connsiteY48" fmla="*/ 717329 h 916813"/>
              <a:gd name="connsiteX49" fmla="*/ 832106 w 843827"/>
              <a:gd name="connsiteY49" fmla="*/ 791001 h 916813"/>
              <a:gd name="connsiteX50" fmla="*/ 840773 w 843827"/>
              <a:gd name="connsiteY50" fmla="*/ 916677 h 916813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494544 w 843827"/>
              <a:gd name="connsiteY40" fmla="*/ 645034 h 916813"/>
              <a:gd name="connsiteX41" fmla="*/ 405479 w 843827"/>
              <a:gd name="connsiteY41" fmla="*/ 633159 h 916813"/>
              <a:gd name="connsiteX42" fmla="*/ 411417 w 843827"/>
              <a:gd name="connsiteY42" fmla="*/ 532219 h 916813"/>
              <a:gd name="connsiteX43" fmla="*/ 409659 w 843827"/>
              <a:gd name="connsiteY43" fmla="*/ 447236 h 916813"/>
              <a:gd name="connsiteX44" fmla="*/ 458918 w 843827"/>
              <a:gd name="connsiteY44" fmla="*/ 532219 h 916813"/>
              <a:gd name="connsiteX45" fmla="*/ 546085 w 843827"/>
              <a:gd name="connsiteY45" fmla="*/ 660992 h 916813"/>
              <a:gd name="connsiteX46" fmla="*/ 637091 w 843827"/>
              <a:gd name="connsiteY46" fmla="*/ 665325 h 916813"/>
              <a:gd name="connsiteX47" fmla="*/ 719431 w 843827"/>
              <a:gd name="connsiteY47" fmla="*/ 678326 h 916813"/>
              <a:gd name="connsiteX48" fmla="*/ 784436 w 843827"/>
              <a:gd name="connsiteY48" fmla="*/ 717329 h 916813"/>
              <a:gd name="connsiteX49" fmla="*/ 832106 w 843827"/>
              <a:gd name="connsiteY49" fmla="*/ 791001 h 916813"/>
              <a:gd name="connsiteX50" fmla="*/ 840773 w 843827"/>
              <a:gd name="connsiteY50" fmla="*/ 916677 h 916813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494544 w 843827"/>
              <a:gd name="connsiteY40" fmla="*/ 645034 h 916813"/>
              <a:gd name="connsiteX41" fmla="*/ 452981 w 843827"/>
              <a:gd name="connsiteY41" fmla="*/ 603471 h 916813"/>
              <a:gd name="connsiteX42" fmla="*/ 411417 w 843827"/>
              <a:gd name="connsiteY42" fmla="*/ 532219 h 916813"/>
              <a:gd name="connsiteX43" fmla="*/ 409659 w 843827"/>
              <a:gd name="connsiteY43" fmla="*/ 447236 h 916813"/>
              <a:gd name="connsiteX44" fmla="*/ 458918 w 843827"/>
              <a:gd name="connsiteY44" fmla="*/ 532219 h 916813"/>
              <a:gd name="connsiteX45" fmla="*/ 546085 w 843827"/>
              <a:gd name="connsiteY45" fmla="*/ 660992 h 916813"/>
              <a:gd name="connsiteX46" fmla="*/ 637091 w 843827"/>
              <a:gd name="connsiteY46" fmla="*/ 665325 h 916813"/>
              <a:gd name="connsiteX47" fmla="*/ 719431 w 843827"/>
              <a:gd name="connsiteY47" fmla="*/ 678326 h 916813"/>
              <a:gd name="connsiteX48" fmla="*/ 784436 w 843827"/>
              <a:gd name="connsiteY48" fmla="*/ 717329 h 916813"/>
              <a:gd name="connsiteX49" fmla="*/ 832106 w 843827"/>
              <a:gd name="connsiteY49" fmla="*/ 791001 h 916813"/>
              <a:gd name="connsiteX50" fmla="*/ 840773 w 843827"/>
              <a:gd name="connsiteY50" fmla="*/ 916677 h 916813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494544 w 843827"/>
              <a:gd name="connsiteY40" fmla="*/ 645034 h 916813"/>
              <a:gd name="connsiteX41" fmla="*/ 452981 w 843827"/>
              <a:gd name="connsiteY41" fmla="*/ 603471 h 916813"/>
              <a:gd name="connsiteX42" fmla="*/ 411417 w 843827"/>
              <a:gd name="connsiteY42" fmla="*/ 532219 h 916813"/>
              <a:gd name="connsiteX43" fmla="*/ 409659 w 843827"/>
              <a:gd name="connsiteY43" fmla="*/ 447236 h 916813"/>
              <a:gd name="connsiteX44" fmla="*/ 458918 w 843827"/>
              <a:gd name="connsiteY44" fmla="*/ 532219 h 916813"/>
              <a:gd name="connsiteX45" fmla="*/ 540147 w 843827"/>
              <a:gd name="connsiteY45" fmla="*/ 643179 h 916813"/>
              <a:gd name="connsiteX46" fmla="*/ 637091 w 843827"/>
              <a:gd name="connsiteY46" fmla="*/ 665325 h 916813"/>
              <a:gd name="connsiteX47" fmla="*/ 719431 w 843827"/>
              <a:gd name="connsiteY47" fmla="*/ 678326 h 916813"/>
              <a:gd name="connsiteX48" fmla="*/ 784436 w 843827"/>
              <a:gd name="connsiteY48" fmla="*/ 717329 h 916813"/>
              <a:gd name="connsiteX49" fmla="*/ 832106 w 843827"/>
              <a:gd name="connsiteY49" fmla="*/ 791001 h 916813"/>
              <a:gd name="connsiteX50" fmla="*/ 840773 w 843827"/>
              <a:gd name="connsiteY50" fmla="*/ 916677 h 916813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494544 w 836665"/>
              <a:gd name="connsiteY40" fmla="*/ 645034 h 842141"/>
              <a:gd name="connsiteX41" fmla="*/ 452981 w 836665"/>
              <a:gd name="connsiteY41" fmla="*/ 603471 h 842141"/>
              <a:gd name="connsiteX42" fmla="*/ 411417 w 836665"/>
              <a:gd name="connsiteY42" fmla="*/ 532219 h 842141"/>
              <a:gd name="connsiteX43" fmla="*/ 409659 w 836665"/>
              <a:gd name="connsiteY43" fmla="*/ 447236 h 842141"/>
              <a:gd name="connsiteX44" fmla="*/ 458918 w 836665"/>
              <a:gd name="connsiteY44" fmla="*/ 532219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494544 w 836665"/>
              <a:gd name="connsiteY40" fmla="*/ 645034 h 842141"/>
              <a:gd name="connsiteX41" fmla="*/ 452981 w 836665"/>
              <a:gd name="connsiteY41" fmla="*/ 603471 h 842141"/>
              <a:gd name="connsiteX42" fmla="*/ 411417 w 836665"/>
              <a:gd name="connsiteY42" fmla="*/ 532219 h 842141"/>
              <a:gd name="connsiteX43" fmla="*/ 323382 w 836665"/>
              <a:gd name="connsiteY43" fmla="*/ 427695 h 842141"/>
              <a:gd name="connsiteX44" fmla="*/ 458918 w 836665"/>
              <a:gd name="connsiteY44" fmla="*/ 532219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494544 w 836665"/>
              <a:gd name="connsiteY40" fmla="*/ 645034 h 842141"/>
              <a:gd name="connsiteX41" fmla="*/ 452981 w 836665"/>
              <a:gd name="connsiteY41" fmla="*/ 603471 h 842141"/>
              <a:gd name="connsiteX42" fmla="*/ 411417 w 836665"/>
              <a:gd name="connsiteY42" fmla="*/ 532219 h 842141"/>
              <a:gd name="connsiteX43" fmla="*/ 323382 w 836665"/>
              <a:gd name="connsiteY43" fmla="*/ 427695 h 842141"/>
              <a:gd name="connsiteX44" fmla="*/ 445644 w 836665"/>
              <a:gd name="connsiteY44" fmla="*/ 506164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494544 w 836665"/>
              <a:gd name="connsiteY40" fmla="*/ 645034 h 842141"/>
              <a:gd name="connsiteX41" fmla="*/ 452981 w 836665"/>
              <a:gd name="connsiteY41" fmla="*/ 603471 h 842141"/>
              <a:gd name="connsiteX42" fmla="*/ 428009 w 836665"/>
              <a:gd name="connsiteY42" fmla="*/ 525705 h 842141"/>
              <a:gd name="connsiteX43" fmla="*/ 323382 w 836665"/>
              <a:gd name="connsiteY43" fmla="*/ 427695 h 842141"/>
              <a:gd name="connsiteX44" fmla="*/ 445644 w 836665"/>
              <a:gd name="connsiteY44" fmla="*/ 506164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494544 w 836665"/>
              <a:gd name="connsiteY40" fmla="*/ 645034 h 842141"/>
              <a:gd name="connsiteX41" fmla="*/ 479528 w 836665"/>
              <a:gd name="connsiteY41" fmla="*/ 593700 h 842141"/>
              <a:gd name="connsiteX42" fmla="*/ 428009 w 836665"/>
              <a:gd name="connsiteY42" fmla="*/ 525705 h 842141"/>
              <a:gd name="connsiteX43" fmla="*/ 323382 w 836665"/>
              <a:gd name="connsiteY43" fmla="*/ 427695 h 842141"/>
              <a:gd name="connsiteX44" fmla="*/ 445644 w 836665"/>
              <a:gd name="connsiteY44" fmla="*/ 506164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494544 w 836665"/>
              <a:gd name="connsiteY40" fmla="*/ 645034 h 842141"/>
              <a:gd name="connsiteX41" fmla="*/ 479528 w 836665"/>
              <a:gd name="connsiteY41" fmla="*/ 593700 h 842141"/>
              <a:gd name="connsiteX42" fmla="*/ 428009 w 836665"/>
              <a:gd name="connsiteY42" fmla="*/ 525705 h 842141"/>
              <a:gd name="connsiteX43" fmla="*/ 323382 w 836665"/>
              <a:gd name="connsiteY43" fmla="*/ 427695 h 842141"/>
              <a:gd name="connsiteX44" fmla="*/ 468872 w 836665"/>
              <a:gd name="connsiteY44" fmla="*/ 486623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494544 w 836665"/>
              <a:gd name="connsiteY40" fmla="*/ 645034 h 842141"/>
              <a:gd name="connsiteX41" fmla="*/ 479528 w 836665"/>
              <a:gd name="connsiteY41" fmla="*/ 593700 h 842141"/>
              <a:gd name="connsiteX42" fmla="*/ 457874 w 836665"/>
              <a:gd name="connsiteY42" fmla="*/ 509420 h 842141"/>
              <a:gd name="connsiteX43" fmla="*/ 323382 w 836665"/>
              <a:gd name="connsiteY43" fmla="*/ 427695 h 842141"/>
              <a:gd name="connsiteX44" fmla="*/ 468872 w 836665"/>
              <a:gd name="connsiteY44" fmla="*/ 486623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494544 w 836665"/>
              <a:gd name="connsiteY40" fmla="*/ 645034 h 842141"/>
              <a:gd name="connsiteX41" fmla="*/ 479528 w 836665"/>
              <a:gd name="connsiteY41" fmla="*/ 593700 h 842141"/>
              <a:gd name="connsiteX42" fmla="*/ 457874 w 836665"/>
              <a:gd name="connsiteY42" fmla="*/ 509420 h 842141"/>
              <a:gd name="connsiteX43" fmla="*/ 300153 w 836665"/>
              <a:gd name="connsiteY43" fmla="*/ 434209 h 842141"/>
              <a:gd name="connsiteX44" fmla="*/ 468872 w 836665"/>
              <a:gd name="connsiteY44" fmla="*/ 486623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494544 w 836665"/>
              <a:gd name="connsiteY40" fmla="*/ 645034 h 842141"/>
              <a:gd name="connsiteX41" fmla="*/ 492801 w 836665"/>
              <a:gd name="connsiteY41" fmla="*/ 580673 h 842141"/>
              <a:gd name="connsiteX42" fmla="*/ 457874 w 836665"/>
              <a:gd name="connsiteY42" fmla="*/ 509420 h 842141"/>
              <a:gd name="connsiteX43" fmla="*/ 300153 w 836665"/>
              <a:gd name="connsiteY43" fmla="*/ 434209 h 842141"/>
              <a:gd name="connsiteX44" fmla="*/ 468872 w 836665"/>
              <a:gd name="connsiteY44" fmla="*/ 486623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11136 w 836665"/>
              <a:gd name="connsiteY40" fmla="*/ 654805 h 842141"/>
              <a:gd name="connsiteX41" fmla="*/ 492801 w 836665"/>
              <a:gd name="connsiteY41" fmla="*/ 580673 h 842141"/>
              <a:gd name="connsiteX42" fmla="*/ 457874 w 836665"/>
              <a:gd name="connsiteY42" fmla="*/ 509420 h 842141"/>
              <a:gd name="connsiteX43" fmla="*/ 300153 w 836665"/>
              <a:gd name="connsiteY43" fmla="*/ 434209 h 842141"/>
              <a:gd name="connsiteX44" fmla="*/ 468872 w 836665"/>
              <a:gd name="connsiteY44" fmla="*/ 486623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11136 w 836665"/>
              <a:gd name="connsiteY40" fmla="*/ 654805 h 842141"/>
              <a:gd name="connsiteX41" fmla="*/ 492801 w 836665"/>
              <a:gd name="connsiteY41" fmla="*/ 580673 h 842141"/>
              <a:gd name="connsiteX42" fmla="*/ 457874 w 836665"/>
              <a:gd name="connsiteY42" fmla="*/ 509420 h 842141"/>
              <a:gd name="connsiteX43" fmla="*/ 300153 w 836665"/>
              <a:gd name="connsiteY43" fmla="*/ 434209 h 842141"/>
              <a:gd name="connsiteX44" fmla="*/ 498737 w 836665"/>
              <a:gd name="connsiteY44" fmla="*/ 460568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11136 w 836665"/>
              <a:gd name="connsiteY40" fmla="*/ 654805 h 842141"/>
              <a:gd name="connsiteX41" fmla="*/ 492801 w 836665"/>
              <a:gd name="connsiteY41" fmla="*/ 580673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498737 w 836665"/>
              <a:gd name="connsiteY44" fmla="*/ 460568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11136 w 836665"/>
              <a:gd name="connsiteY40" fmla="*/ 654805 h 842141"/>
              <a:gd name="connsiteX41" fmla="*/ 502756 w 836665"/>
              <a:gd name="connsiteY41" fmla="*/ 564389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498737 w 836665"/>
              <a:gd name="connsiteY44" fmla="*/ 460568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11136 w 836665"/>
              <a:gd name="connsiteY40" fmla="*/ 654805 h 842141"/>
              <a:gd name="connsiteX41" fmla="*/ 502756 w 836665"/>
              <a:gd name="connsiteY41" fmla="*/ 564389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371856 w 836665"/>
              <a:gd name="connsiteY44" fmla="*/ 430254 h 842141"/>
              <a:gd name="connsiteX45" fmla="*/ 498737 w 836665"/>
              <a:gd name="connsiteY45" fmla="*/ 460568 h 842141"/>
              <a:gd name="connsiteX46" fmla="*/ 540147 w 836665"/>
              <a:gd name="connsiteY46" fmla="*/ 643179 h 842141"/>
              <a:gd name="connsiteX47" fmla="*/ 637091 w 836665"/>
              <a:gd name="connsiteY47" fmla="*/ 665325 h 842141"/>
              <a:gd name="connsiteX48" fmla="*/ 719431 w 836665"/>
              <a:gd name="connsiteY48" fmla="*/ 678326 h 842141"/>
              <a:gd name="connsiteX49" fmla="*/ 784436 w 836665"/>
              <a:gd name="connsiteY49" fmla="*/ 717329 h 842141"/>
              <a:gd name="connsiteX50" fmla="*/ 832106 w 836665"/>
              <a:gd name="connsiteY50" fmla="*/ 791001 h 842141"/>
              <a:gd name="connsiteX51" fmla="*/ 830819 w 836665"/>
              <a:gd name="connsiteY51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11136 w 836665"/>
              <a:gd name="connsiteY40" fmla="*/ 654805 h 842141"/>
              <a:gd name="connsiteX41" fmla="*/ 502756 w 836665"/>
              <a:gd name="connsiteY41" fmla="*/ 564389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371856 w 836665"/>
              <a:gd name="connsiteY44" fmla="*/ 430254 h 842141"/>
              <a:gd name="connsiteX45" fmla="*/ 498737 w 836665"/>
              <a:gd name="connsiteY45" fmla="*/ 460568 h 842141"/>
              <a:gd name="connsiteX46" fmla="*/ 540147 w 836665"/>
              <a:gd name="connsiteY46" fmla="*/ 643179 h 842141"/>
              <a:gd name="connsiteX47" fmla="*/ 637091 w 836665"/>
              <a:gd name="connsiteY47" fmla="*/ 665325 h 842141"/>
              <a:gd name="connsiteX48" fmla="*/ 719431 w 836665"/>
              <a:gd name="connsiteY48" fmla="*/ 678326 h 842141"/>
              <a:gd name="connsiteX49" fmla="*/ 784436 w 836665"/>
              <a:gd name="connsiteY49" fmla="*/ 717329 h 842141"/>
              <a:gd name="connsiteX50" fmla="*/ 832106 w 836665"/>
              <a:gd name="connsiteY50" fmla="*/ 791001 h 842141"/>
              <a:gd name="connsiteX51" fmla="*/ 830819 w 836665"/>
              <a:gd name="connsiteY51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11136 w 836665"/>
              <a:gd name="connsiteY40" fmla="*/ 654805 h 842141"/>
              <a:gd name="connsiteX41" fmla="*/ 502756 w 836665"/>
              <a:gd name="connsiteY41" fmla="*/ 564389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371856 w 836665"/>
              <a:gd name="connsiteY44" fmla="*/ 430254 h 842141"/>
              <a:gd name="connsiteX45" fmla="*/ 498737 w 836665"/>
              <a:gd name="connsiteY45" fmla="*/ 460568 h 842141"/>
              <a:gd name="connsiteX46" fmla="*/ 540147 w 836665"/>
              <a:gd name="connsiteY46" fmla="*/ 643179 h 842141"/>
              <a:gd name="connsiteX47" fmla="*/ 637091 w 836665"/>
              <a:gd name="connsiteY47" fmla="*/ 665325 h 842141"/>
              <a:gd name="connsiteX48" fmla="*/ 719431 w 836665"/>
              <a:gd name="connsiteY48" fmla="*/ 678326 h 842141"/>
              <a:gd name="connsiteX49" fmla="*/ 784436 w 836665"/>
              <a:gd name="connsiteY49" fmla="*/ 717329 h 842141"/>
              <a:gd name="connsiteX50" fmla="*/ 832106 w 836665"/>
              <a:gd name="connsiteY50" fmla="*/ 791001 h 842141"/>
              <a:gd name="connsiteX51" fmla="*/ 830819 w 836665"/>
              <a:gd name="connsiteY51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11136 w 836665"/>
              <a:gd name="connsiteY40" fmla="*/ 654805 h 842141"/>
              <a:gd name="connsiteX41" fmla="*/ 502756 w 836665"/>
              <a:gd name="connsiteY41" fmla="*/ 564389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371856 w 836665"/>
              <a:gd name="connsiteY44" fmla="*/ 430254 h 842141"/>
              <a:gd name="connsiteX45" fmla="*/ 498737 w 836665"/>
              <a:gd name="connsiteY45" fmla="*/ 460568 h 842141"/>
              <a:gd name="connsiteX46" fmla="*/ 566693 w 836665"/>
              <a:gd name="connsiteY46" fmla="*/ 580472 h 842141"/>
              <a:gd name="connsiteX47" fmla="*/ 637091 w 836665"/>
              <a:gd name="connsiteY47" fmla="*/ 665325 h 842141"/>
              <a:gd name="connsiteX48" fmla="*/ 719431 w 836665"/>
              <a:gd name="connsiteY48" fmla="*/ 678326 h 842141"/>
              <a:gd name="connsiteX49" fmla="*/ 784436 w 836665"/>
              <a:gd name="connsiteY49" fmla="*/ 717329 h 842141"/>
              <a:gd name="connsiteX50" fmla="*/ 832106 w 836665"/>
              <a:gd name="connsiteY50" fmla="*/ 791001 h 842141"/>
              <a:gd name="connsiteX51" fmla="*/ 830819 w 836665"/>
              <a:gd name="connsiteY51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11136 w 836665"/>
              <a:gd name="connsiteY40" fmla="*/ 654805 h 842141"/>
              <a:gd name="connsiteX41" fmla="*/ 522666 w 836665"/>
              <a:gd name="connsiteY41" fmla="*/ 556551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371856 w 836665"/>
              <a:gd name="connsiteY44" fmla="*/ 430254 h 842141"/>
              <a:gd name="connsiteX45" fmla="*/ 498737 w 836665"/>
              <a:gd name="connsiteY45" fmla="*/ 460568 h 842141"/>
              <a:gd name="connsiteX46" fmla="*/ 566693 w 836665"/>
              <a:gd name="connsiteY46" fmla="*/ 580472 h 842141"/>
              <a:gd name="connsiteX47" fmla="*/ 637091 w 836665"/>
              <a:gd name="connsiteY47" fmla="*/ 665325 h 842141"/>
              <a:gd name="connsiteX48" fmla="*/ 719431 w 836665"/>
              <a:gd name="connsiteY48" fmla="*/ 678326 h 842141"/>
              <a:gd name="connsiteX49" fmla="*/ 784436 w 836665"/>
              <a:gd name="connsiteY49" fmla="*/ 717329 h 842141"/>
              <a:gd name="connsiteX50" fmla="*/ 832106 w 836665"/>
              <a:gd name="connsiteY50" fmla="*/ 791001 h 842141"/>
              <a:gd name="connsiteX51" fmla="*/ 830819 w 836665"/>
              <a:gd name="connsiteY51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57593 w 836665"/>
              <a:gd name="connsiteY40" fmla="*/ 627371 h 842141"/>
              <a:gd name="connsiteX41" fmla="*/ 522666 w 836665"/>
              <a:gd name="connsiteY41" fmla="*/ 556551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371856 w 836665"/>
              <a:gd name="connsiteY44" fmla="*/ 430254 h 842141"/>
              <a:gd name="connsiteX45" fmla="*/ 498737 w 836665"/>
              <a:gd name="connsiteY45" fmla="*/ 460568 h 842141"/>
              <a:gd name="connsiteX46" fmla="*/ 566693 w 836665"/>
              <a:gd name="connsiteY46" fmla="*/ 580472 h 842141"/>
              <a:gd name="connsiteX47" fmla="*/ 637091 w 836665"/>
              <a:gd name="connsiteY47" fmla="*/ 665325 h 842141"/>
              <a:gd name="connsiteX48" fmla="*/ 719431 w 836665"/>
              <a:gd name="connsiteY48" fmla="*/ 678326 h 842141"/>
              <a:gd name="connsiteX49" fmla="*/ 784436 w 836665"/>
              <a:gd name="connsiteY49" fmla="*/ 717329 h 842141"/>
              <a:gd name="connsiteX50" fmla="*/ 832106 w 836665"/>
              <a:gd name="connsiteY50" fmla="*/ 791001 h 842141"/>
              <a:gd name="connsiteX51" fmla="*/ 830819 w 836665"/>
              <a:gd name="connsiteY51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83601 w 836665"/>
              <a:gd name="connsiteY3" fmla="*/ 651307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57593 w 836665"/>
              <a:gd name="connsiteY40" fmla="*/ 627371 h 842141"/>
              <a:gd name="connsiteX41" fmla="*/ 522666 w 836665"/>
              <a:gd name="connsiteY41" fmla="*/ 556551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371856 w 836665"/>
              <a:gd name="connsiteY44" fmla="*/ 430254 h 842141"/>
              <a:gd name="connsiteX45" fmla="*/ 498737 w 836665"/>
              <a:gd name="connsiteY45" fmla="*/ 460568 h 842141"/>
              <a:gd name="connsiteX46" fmla="*/ 566693 w 836665"/>
              <a:gd name="connsiteY46" fmla="*/ 580472 h 842141"/>
              <a:gd name="connsiteX47" fmla="*/ 637091 w 836665"/>
              <a:gd name="connsiteY47" fmla="*/ 665325 h 842141"/>
              <a:gd name="connsiteX48" fmla="*/ 719431 w 836665"/>
              <a:gd name="connsiteY48" fmla="*/ 678326 h 842141"/>
              <a:gd name="connsiteX49" fmla="*/ 784436 w 836665"/>
              <a:gd name="connsiteY49" fmla="*/ 717329 h 842141"/>
              <a:gd name="connsiteX50" fmla="*/ 832106 w 836665"/>
              <a:gd name="connsiteY50" fmla="*/ 791001 h 842141"/>
              <a:gd name="connsiteX51" fmla="*/ 830819 w 836665"/>
              <a:gd name="connsiteY51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83601 w 836665"/>
              <a:gd name="connsiteY3" fmla="*/ 651307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57593 w 836665"/>
              <a:gd name="connsiteY40" fmla="*/ 627371 h 842141"/>
              <a:gd name="connsiteX41" fmla="*/ 522666 w 836665"/>
              <a:gd name="connsiteY41" fmla="*/ 556551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371856 w 836665"/>
              <a:gd name="connsiteY44" fmla="*/ 430254 h 842141"/>
              <a:gd name="connsiteX45" fmla="*/ 498737 w 836665"/>
              <a:gd name="connsiteY45" fmla="*/ 460568 h 842141"/>
              <a:gd name="connsiteX46" fmla="*/ 566693 w 836665"/>
              <a:gd name="connsiteY46" fmla="*/ 580472 h 842141"/>
              <a:gd name="connsiteX47" fmla="*/ 647046 w 836665"/>
              <a:gd name="connsiteY47" fmla="*/ 645728 h 842141"/>
              <a:gd name="connsiteX48" fmla="*/ 719431 w 836665"/>
              <a:gd name="connsiteY48" fmla="*/ 678326 h 842141"/>
              <a:gd name="connsiteX49" fmla="*/ 784436 w 836665"/>
              <a:gd name="connsiteY49" fmla="*/ 717329 h 842141"/>
              <a:gd name="connsiteX50" fmla="*/ 832106 w 836665"/>
              <a:gd name="connsiteY50" fmla="*/ 791001 h 842141"/>
              <a:gd name="connsiteX51" fmla="*/ 830819 w 836665"/>
              <a:gd name="connsiteY51" fmla="*/ 841768 h 842141"/>
              <a:gd name="connsiteX0" fmla="*/ 830819 w 838821"/>
              <a:gd name="connsiteY0" fmla="*/ 841768 h 843806"/>
              <a:gd name="connsiteX1" fmla="*/ 760934 w 838821"/>
              <a:gd name="connsiteY1" fmla="*/ 819868 h 843806"/>
              <a:gd name="connsiteX2" fmla="*/ 706430 w 838821"/>
              <a:gd name="connsiteY2" fmla="*/ 695661 h 843806"/>
              <a:gd name="connsiteX3" fmla="*/ 583601 w 838821"/>
              <a:gd name="connsiteY3" fmla="*/ 651307 h 843806"/>
              <a:gd name="connsiteX4" fmla="*/ 420409 w 838821"/>
              <a:gd name="connsiteY4" fmla="*/ 682660 h 843806"/>
              <a:gd name="connsiteX5" fmla="*/ 351071 w 838821"/>
              <a:gd name="connsiteY5" fmla="*/ 738997 h 843806"/>
              <a:gd name="connsiteX6" fmla="*/ 290400 w 838821"/>
              <a:gd name="connsiteY6" fmla="*/ 751998 h 843806"/>
              <a:gd name="connsiteX7" fmla="*/ 333736 w 838821"/>
              <a:gd name="connsiteY7" fmla="*/ 734664 h 843806"/>
              <a:gd name="connsiteX8" fmla="*/ 368405 w 838821"/>
              <a:gd name="connsiteY8" fmla="*/ 699994 h 843806"/>
              <a:gd name="connsiteX9" fmla="*/ 377073 w 838821"/>
              <a:gd name="connsiteY9" fmla="*/ 682660 h 843806"/>
              <a:gd name="connsiteX10" fmla="*/ 307734 w 838821"/>
              <a:gd name="connsiteY10" fmla="*/ 686993 h 843806"/>
              <a:gd name="connsiteX11" fmla="*/ 177725 w 838821"/>
              <a:gd name="connsiteY11" fmla="*/ 691327 h 843806"/>
              <a:gd name="connsiteX12" fmla="*/ 73717 w 838821"/>
              <a:gd name="connsiteY12" fmla="*/ 600320 h 843806"/>
              <a:gd name="connsiteX13" fmla="*/ 52049 w 838821"/>
              <a:gd name="connsiteY13" fmla="*/ 552650 h 843806"/>
              <a:gd name="connsiteX14" fmla="*/ 45 w 838821"/>
              <a:gd name="connsiteY14" fmla="*/ 483312 h 843806"/>
              <a:gd name="connsiteX15" fmla="*/ 43382 w 838821"/>
              <a:gd name="connsiteY15" fmla="*/ 513647 h 843806"/>
              <a:gd name="connsiteX16" fmla="*/ 65050 w 838821"/>
              <a:gd name="connsiteY16" fmla="*/ 535316 h 843806"/>
              <a:gd name="connsiteX17" fmla="*/ 65050 w 838821"/>
              <a:gd name="connsiteY17" fmla="*/ 470311 h 843806"/>
              <a:gd name="connsiteX18" fmla="*/ 99719 w 838821"/>
              <a:gd name="connsiteY18" fmla="*/ 361970 h 843806"/>
              <a:gd name="connsiteX19" fmla="*/ 169057 w 838821"/>
              <a:gd name="connsiteY19" fmla="*/ 283964 h 843806"/>
              <a:gd name="connsiteX20" fmla="*/ 216727 w 838821"/>
              <a:gd name="connsiteY20" fmla="*/ 223293 h 843806"/>
              <a:gd name="connsiteX21" fmla="*/ 234062 w 838821"/>
              <a:gd name="connsiteY21" fmla="*/ 175623 h 843806"/>
              <a:gd name="connsiteX22" fmla="*/ 238396 w 838821"/>
              <a:gd name="connsiteY22" fmla="*/ 201625 h 843806"/>
              <a:gd name="connsiteX23" fmla="*/ 221061 w 838821"/>
              <a:gd name="connsiteY23" fmla="*/ 244961 h 843806"/>
              <a:gd name="connsiteX24" fmla="*/ 268731 w 838821"/>
              <a:gd name="connsiteY24" fmla="*/ 210292 h 843806"/>
              <a:gd name="connsiteX25" fmla="*/ 364072 w 838821"/>
              <a:gd name="connsiteY25" fmla="*/ 145287 h 843806"/>
              <a:gd name="connsiteX26" fmla="*/ 468079 w 838821"/>
              <a:gd name="connsiteY26" fmla="*/ 93283 h 843806"/>
              <a:gd name="connsiteX27" fmla="*/ 541751 w 838821"/>
              <a:gd name="connsiteY27" fmla="*/ 2277 h 843806"/>
              <a:gd name="connsiteX28" fmla="*/ 533084 w 838821"/>
              <a:gd name="connsiteY28" fmla="*/ 32612 h 843806"/>
              <a:gd name="connsiteX29" fmla="*/ 498415 w 838821"/>
              <a:gd name="connsiteY29" fmla="*/ 88950 h 843806"/>
              <a:gd name="connsiteX30" fmla="*/ 411742 w 838821"/>
              <a:gd name="connsiteY30" fmla="*/ 145287 h 843806"/>
              <a:gd name="connsiteX31" fmla="*/ 325069 w 838821"/>
              <a:gd name="connsiteY31" fmla="*/ 188624 h 843806"/>
              <a:gd name="connsiteX32" fmla="*/ 242729 w 838821"/>
              <a:gd name="connsiteY32" fmla="*/ 253629 h 843806"/>
              <a:gd name="connsiteX33" fmla="*/ 169057 w 838821"/>
              <a:gd name="connsiteY33" fmla="*/ 318633 h 843806"/>
              <a:gd name="connsiteX34" fmla="*/ 108386 w 838821"/>
              <a:gd name="connsiteY34" fmla="*/ 387972 h 843806"/>
              <a:gd name="connsiteX35" fmla="*/ 82384 w 838821"/>
              <a:gd name="connsiteY35" fmla="*/ 504980 h 843806"/>
              <a:gd name="connsiteX36" fmla="*/ 91052 w 838821"/>
              <a:gd name="connsiteY36" fmla="*/ 591653 h 843806"/>
              <a:gd name="connsiteX37" fmla="*/ 160390 w 838821"/>
              <a:gd name="connsiteY37" fmla="*/ 656658 h 843806"/>
              <a:gd name="connsiteX38" fmla="*/ 216727 w 838821"/>
              <a:gd name="connsiteY38" fmla="*/ 678326 h 843806"/>
              <a:gd name="connsiteX39" fmla="*/ 320735 w 838821"/>
              <a:gd name="connsiteY39" fmla="*/ 665325 h 843806"/>
              <a:gd name="connsiteX40" fmla="*/ 557593 w 838821"/>
              <a:gd name="connsiteY40" fmla="*/ 627371 h 843806"/>
              <a:gd name="connsiteX41" fmla="*/ 522666 w 838821"/>
              <a:gd name="connsiteY41" fmla="*/ 556551 h 843806"/>
              <a:gd name="connsiteX42" fmla="*/ 481102 w 838821"/>
              <a:gd name="connsiteY42" fmla="*/ 483365 h 843806"/>
              <a:gd name="connsiteX43" fmla="*/ 300153 w 838821"/>
              <a:gd name="connsiteY43" fmla="*/ 434209 h 843806"/>
              <a:gd name="connsiteX44" fmla="*/ 371856 w 838821"/>
              <a:gd name="connsiteY44" fmla="*/ 430254 h 843806"/>
              <a:gd name="connsiteX45" fmla="*/ 498737 w 838821"/>
              <a:gd name="connsiteY45" fmla="*/ 460568 h 843806"/>
              <a:gd name="connsiteX46" fmla="*/ 566693 w 838821"/>
              <a:gd name="connsiteY46" fmla="*/ 580472 h 843806"/>
              <a:gd name="connsiteX47" fmla="*/ 647046 w 838821"/>
              <a:gd name="connsiteY47" fmla="*/ 645728 h 843806"/>
              <a:gd name="connsiteX48" fmla="*/ 719431 w 838821"/>
              <a:gd name="connsiteY48" fmla="*/ 678326 h 843806"/>
              <a:gd name="connsiteX49" fmla="*/ 784436 w 838821"/>
              <a:gd name="connsiteY49" fmla="*/ 717329 h 843806"/>
              <a:gd name="connsiteX50" fmla="*/ 832106 w 838821"/>
              <a:gd name="connsiteY50" fmla="*/ 791001 h 843806"/>
              <a:gd name="connsiteX51" fmla="*/ 830819 w 838821"/>
              <a:gd name="connsiteY51" fmla="*/ 841768 h 843806"/>
              <a:gd name="connsiteX0" fmla="*/ 830819 w 839852"/>
              <a:gd name="connsiteY0" fmla="*/ 841768 h 843806"/>
              <a:gd name="connsiteX1" fmla="*/ 760934 w 839852"/>
              <a:gd name="connsiteY1" fmla="*/ 819868 h 843806"/>
              <a:gd name="connsiteX2" fmla="*/ 706430 w 839852"/>
              <a:gd name="connsiteY2" fmla="*/ 695661 h 843806"/>
              <a:gd name="connsiteX3" fmla="*/ 583601 w 839852"/>
              <a:gd name="connsiteY3" fmla="*/ 651307 h 843806"/>
              <a:gd name="connsiteX4" fmla="*/ 420409 w 839852"/>
              <a:gd name="connsiteY4" fmla="*/ 682660 h 843806"/>
              <a:gd name="connsiteX5" fmla="*/ 351071 w 839852"/>
              <a:gd name="connsiteY5" fmla="*/ 738997 h 843806"/>
              <a:gd name="connsiteX6" fmla="*/ 290400 w 839852"/>
              <a:gd name="connsiteY6" fmla="*/ 751998 h 843806"/>
              <a:gd name="connsiteX7" fmla="*/ 333736 w 839852"/>
              <a:gd name="connsiteY7" fmla="*/ 734664 h 843806"/>
              <a:gd name="connsiteX8" fmla="*/ 368405 w 839852"/>
              <a:gd name="connsiteY8" fmla="*/ 699994 h 843806"/>
              <a:gd name="connsiteX9" fmla="*/ 377073 w 839852"/>
              <a:gd name="connsiteY9" fmla="*/ 682660 h 843806"/>
              <a:gd name="connsiteX10" fmla="*/ 307734 w 839852"/>
              <a:gd name="connsiteY10" fmla="*/ 686993 h 843806"/>
              <a:gd name="connsiteX11" fmla="*/ 177725 w 839852"/>
              <a:gd name="connsiteY11" fmla="*/ 691327 h 843806"/>
              <a:gd name="connsiteX12" fmla="*/ 73717 w 839852"/>
              <a:gd name="connsiteY12" fmla="*/ 600320 h 843806"/>
              <a:gd name="connsiteX13" fmla="*/ 52049 w 839852"/>
              <a:gd name="connsiteY13" fmla="*/ 552650 h 843806"/>
              <a:gd name="connsiteX14" fmla="*/ 45 w 839852"/>
              <a:gd name="connsiteY14" fmla="*/ 483312 h 843806"/>
              <a:gd name="connsiteX15" fmla="*/ 43382 w 839852"/>
              <a:gd name="connsiteY15" fmla="*/ 513647 h 843806"/>
              <a:gd name="connsiteX16" fmla="*/ 65050 w 839852"/>
              <a:gd name="connsiteY16" fmla="*/ 535316 h 843806"/>
              <a:gd name="connsiteX17" fmla="*/ 65050 w 839852"/>
              <a:gd name="connsiteY17" fmla="*/ 470311 h 843806"/>
              <a:gd name="connsiteX18" fmla="*/ 99719 w 839852"/>
              <a:gd name="connsiteY18" fmla="*/ 361970 h 843806"/>
              <a:gd name="connsiteX19" fmla="*/ 169057 w 839852"/>
              <a:gd name="connsiteY19" fmla="*/ 283964 h 843806"/>
              <a:gd name="connsiteX20" fmla="*/ 216727 w 839852"/>
              <a:gd name="connsiteY20" fmla="*/ 223293 h 843806"/>
              <a:gd name="connsiteX21" fmla="*/ 234062 w 839852"/>
              <a:gd name="connsiteY21" fmla="*/ 175623 h 843806"/>
              <a:gd name="connsiteX22" fmla="*/ 238396 w 839852"/>
              <a:gd name="connsiteY22" fmla="*/ 201625 h 843806"/>
              <a:gd name="connsiteX23" fmla="*/ 221061 w 839852"/>
              <a:gd name="connsiteY23" fmla="*/ 244961 h 843806"/>
              <a:gd name="connsiteX24" fmla="*/ 268731 w 839852"/>
              <a:gd name="connsiteY24" fmla="*/ 210292 h 843806"/>
              <a:gd name="connsiteX25" fmla="*/ 364072 w 839852"/>
              <a:gd name="connsiteY25" fmla="*/ 145287 h 843806"/>
              <a:gd name="connsiteX26" fmla="*/ 468079 w 839852"/>
              <a:gd name="connsiteY26" fmla="*/ 93283 h 843806"/>
              <a:gd name="connsiteX27" fmla="*/ 541751 w 839852"/>
              <a:gd name="connsiteY27" fmla="*/ 2277 h 843806"/>
              <a:gd name="connsiteX28" fmla="*/ 533084 w 839852"/>
              <a:gd name="connsiteY28" fmla="*/ 32612 h 843806"/>
              <a:gd name="connsiteX29" fmla="*/ 498415 w 839852"/>
              <a:gd name="connsiteY29" fmla="*/ 88950 h 843806"/>
              <a:gd name="connsiteX30" fmla="*/ 411742 w 839852"/>
              <a:gd name="connsiteY30" fmla="*/ 145287 h 843806"/>
              <a:gd name="connsiteX31" fmla="*/ 325069 w 839852"/>
              <a:gd name="connsiteY31" fmla="*/ 188624 h 843806"/>
              <a:gd name="connsiteX32" fmla="*/ 242729 w 839852"/>
              <a:gd name="connsiteY32" fmla="*/ 253629 h 843806"/>
              <a:gd name="connsiteX33" fmla="*/ 169057 w 839852"/>
              <a:gd name="connsiteY33" fmla="*/ 318633 h 843806"/>
              <a:gd name="connsiteX34" fmla="*/ 108386 w 839852"/>
              <a:gd name="connsiteY34" fmla="*/ 387972 h 843806"/>
              <a:gd name="connsiteX35" fmla="*/ 82384 w 839852"/>
              <a:gd name="connsiteY35" fmla="*/ 504980 h 843806"/>
              <a:gd name="connsiteX36" fmla="*/ 91052 w 839852"/>
              <a:gd name="connsiteY36" fmla="*/ 591653 h 843806"/>
              <a:gd name="connsiteX37" fmla="*/ 160390 w 839852"/>
              <a:gd name="connsiteY37" fmla="*/ 656658 h 843806"/>
              <a:gd name="connsiteX38" fmla="*/ 216727 w 839852"/>
              <a:gd name="connsiteY38" fmla="*/ 678326 h 843806"/>
              <a:gd name="connsiteX39" fmla="*/ 320735 w 839852"/>
              <a:gd name="connsiteY39" fmla="*/ 665325 h 843806"/>
              <a:gd name="connsiteX40" fmla="*/ 557593 w 839852"/>
              <a:gd name="connsiteY40" fmla="*/ 627371 h 843806"/>
              <a:gd name="connsiteX41" fmla="*/ 522666 w 839852"/>
              <a:gd name="connsiteY41" fmla="*/ 556551 h 843806"/>
              <a:gd name="connsiteX42" fmla="*/ 481102 w 839852"/>
              <a:gd name="connsiteY42" fmla="*/ 483365 h 843806"/>
              <a:gd name="connsiteX43" fmla="*/ 300153 w 839852"/>
              <a:gd name="connsiteY43" fmla="*/ 434209 h 843806"/>
              <a:gd name="connsiteX44" fmla="*/ 371856 w 839852"/>
              <a:gd name="connsiteY44" fmla="*/ 430254 h 843806"/>
              <a:gd name="connsiteX45" fmla="*/ 498737 w 839852"/>
              <a:gd name="connsiteY45" fmla="*/ 460568 h 843806"/>
              <a:gd name="connsiteX46" fmla="*/ 566693 w 839852"/>
              <a:gd name="connsiteY46" fmla="*/ 580472 h 843806"/>
              <a:gd name="connsiteX47" fmla="*/ 647046 w 839852"/>
              <a:gd name="connsiteY47" fmla="*/ 645728 h 843806"/>
              <a:gd name="connsiteX48" fmla="*/ 719431 w 839852"/>
              <a:gd name="connsiteY48" fmla="*/ 678326 h 843806"/>
              <a:gd name="connsiteX49" fmla="*/ 767844 w 839852"/>
              <a:gd name="connsiteY49" fmla="*/ 768279 h 843806"/>
              <a:gd name="connsiteX50" fmla="*/ 832106 w 839852"/>
              <a:gd name="connsiteY50" fmla="*/ 791001 h 843806"/>
              <a:gd name="connsiteX51" fmla="*/ 830819 w 839852"/>
              <a:gd name="connsiteY51" fmla="*/ 841768 h 843806"/>
              <a:gd name="connsiteX0" fmla="*/ 790998 w 832416"/>
              <a:gd name="connsiteY0" fmla="*/ 916233 h 916487"/>
              <a:gd name="connsiteX1" fmla="*/ 760934 w 832416"/>
              <a:gd name="connsiteY1" fmla="*/ 819868 h 916487"/>
              <a:gd name="connsiteX2" fmla="*/ 706430 w 832416"/>
              <a:gd name="connsiteY2" fmla="*/ 695661 h 916487"/>
              <a:gd name="connsiteX3" fmla="*/ 583601 w 832416"/>
              <a:gd name="connsiteY3" fmla="*/ 651307 h 916487"/>
              <a:gd name="connsiteX4" fmla="*/ 420409 w 832416"/>
              <a:gd name="connsiteY4" fmla="*/ 682660 h 916487"/>
              <a:gd name="connsiteX5" fmla="*/ 351071 w 832416"/>
              <a:gd name="connsiteY5" fmla="*/ 738997 h 916487"/>
              <a:gd name="connsiteX6" fmla="*/ 290400 w 832416"/>
              <a:gd name="connsiteY6" fmla="*/ 751998 h 916487"/>
              <a:gd name="connsiteX7" fmla="*/ 333736 w 832416"/>
              <a:gd name="connsiteY7" fmla="*/ 734664 h 916487"/>
              <a:gd name="connsiteX8" fmla="*/ 368405 w 832416"/>
              <a:gd name="connsiteY8" fmla="*/ 699994 h 916487"/>
              <a:gd name="connsiteX9" fmla="*/ 377073 w 832416"/>
              <a:gd name="connsiteY9" fmla="*/ 682660 h 916487"/>
              <a:gd name="connsiteX10" fmla="*/ 307734 w 832416"/>
              <a:gd name="connsiteY10" fmla="*/ 686993 h 916487"/>
              <a:gd name="connsiteX11" fmla="*/ 177725 w 832416"/>
              <a:gd name="connsiteY11" fmla="*/ 691327 h 916487"/>
              <a:gd name="connsiteX12" fmla="*/ 73717 w 832416"/>
              <a:gd name="connsiteY12" fmla="*/ 600320 h 916487"/>
              <a:gd name="connsiteX13" fmla="*/ 52049 w 832416"/>
              <a:gd name="connsiteY13" fmla="*/ 552650 h 916487"/>
              <a:gd name="connsiteX14" fmla="*/ 45 w 832416"/>
              <a:gd name="connsiteY14" fmla="*/ 483312 h 916487"/>
              <a:gd name="connsiteX15" fmla="*/ 43382 w 832416"/>
              <a:gd name="connsiteY15" fmla="*/ 513647 h 916487"/>
              <a:gd name="connsiteX16" fmla="*/ 65050 w 832416"/>
              <a:gd name="connsiteY16" fmla="*/ 535316 h 916487"/>
              <a:gd name="connsiteX17" fmla="*/ 65050 w 832416"/>
              <a:gd name="connsiteY17" fmla="*/ 470311 h 916487"/>
              <a:gd name="connsiteX18" fmla="*/ 99719 w 832416"/>
              <a:gd name="connsiteY18" fmla="*/ 361970 h 916487"/>
              <a:gd name="connsiteX19" fmla="*/ 169057 w 832416"/>
              <a:gd name="connsiteY19" fmla="*/ 283964 h 916487"/>
              <a:gd name="connsiteX20" fmla="*/ 216727 w 832416"/>
              <a:gd name="connsiteY20" fmla="*/ 223293 h 916487"/>
              <a:gd name="connsiteX21" fmla="*/ 234062 w 832416"/>
              <a:gd name="connsiteY21" fmla="*/ 175623 h 916487"/>
              <a:gd name="connsiteX22" fmla="*/ 238396 w 832416"/>
              <a:gd name="connsiteY22" fmla="*/ 201625 h 916487"/>
              <a:gd name="connsiteX23" fmla="*/ 221061 w 832416"/>
              <a:gd name="connsiteY23" fmla="*/ 244961 h 916487"/>
              <a:gd name="connsiteX24" fmla="*/ 268731 w 832416"/>
              <a:gd name="connsiteY24" fmla="*/ 210292 h 916487"/>
              <a:gd name="connsiteX25" fmla="*/ 364072 w 832416"/>
              <a:gd name="connsiteY25" fmla="*/ 145287 h 916487"/>
              <a:gd name="connsiteX26" fmla="*/ 468079 w 832416"/>
              <a:gd name="connsiteY26" fmla="*/ 93283 h 916487"/>
              <a:gd name="connsiteX27" fmla="*/ 541751 w 832416"/>
              <a:gd name="connsiteY27" fmla="*/ 2277 h 916487"/>
              <a:gd name="connsiteX28" fmla="*/ 533084 w 832416"/>
              <a:gd name="connsiteY28" fmla="*/ 32612 h 916487"/>
              <a:gd name="connsiteX29" fmla="*/ 498415 w 832416"/>
              <a:gd name="connsiteY29" fmla="*/ 88950 h 916487"/>
              <a:gd name="connsiteX30" fmla="*/ 411742 w 832416"/>
              <a:gd name="connsiteY30" fmla="*/ 145287 h 916487"/>
              <a:gd name="connsiteX31" fmla="*/ 325069 w 832416"/>
              <a:gd name="connsiteY31" fmla="*/ 188624 h 916487"/>
              <a:gd name="connsiteX32" fmla="*/ 242729 w 832416"/>
              <a:gd name="connsiteY32" fmla="*/ 253629 h 916487"/>
              <a:gd name="connsiteX33" fmla="*/ 169057 w 832416"/>
              <a:gd name="connsiteY33" fmla="*/ 318633 h 916487"/>
              <a:gd name="connsiteX34" fmla="*/ 108386 w 832416"/>
              <a:gd name="connsiteY34" fmla="*/ 387972 h 916487"/>
              <a:gd name="connsiteX35" fmla="*/ 82384 w 832416"/>
              <a:gd name="connsiteY35" fmla="*/ 504980 h 916487"/>
              <a:gd name="connsiteX36" fmla="*/ 91052 w 832416"/>
              <a:gd name="connsiteY36" fmla="*/ 591653 h 916487"/>
              <a:gd name="connsiteX37" fmla="*/ 160390 w 832416"/>
              <a:gd name="connsiteY37" fmla="*/ 656658 h 916487"/>
              <a:gd name="connsiteX38" fmla="*/ 216727 w 832416"/>
              <a:gd name="connsiteY38" fmla="*/ 678326 h 916487"/>
              <a:gd name="connsiteX39" fmla="*/ 320735 w 832416"/>
              <a:gd name="connsiteY39" fmla="*/ 665325 h 916487"/>
              <a:gd name="connsiteX40" fmla="*/ 557593 w 832416"/>
              <a:gd name="connsiteY40" fmla="*/ 627371 h 916487"/>
              <a:gd name="connsiteX41" fmla="*/ 522666 w 832416"/>
              <a:gd name="connsiteY41" fmla="*/ 556551 h 916487"/>
              <a:gd name="connsiteX42" fmla="*/ 481102 w 832416"/>
              <a:gd name="connsiteY42" fmla="*/ 483365 h 916487"/>
              <a:gd name="connsiteX43" fmla="*/ 300153 w 832416"/>
              <a:gd name="connsiteY43" fmla="*/ 434209 h 916487"/>
              <a:gd name="connsiteX44" fmla="*/ 371856 w 832416"/>
              <a:gd name="connsiteY44" fmla="*/ 430254 h 916487"/>
              <a:gd name="connsiteX45" fmla="*/ 498737 w 832416"/>
              <a:gd name="connsiteY45" fmla="*/ 460568 h 916487"/>
              <a:gd name="connsiteX46" fmla="*/ 566693 w 832416"/>
              <a:gd name="connsiteY46" fmla="*/ 580472 h 916487"/>
              <a:gd name="connsiteX47" fmla="*/ 647046 w 832416"/>
              <a:gd name="connsiteY47" fmla="*/ 645728 h 916487"/>
              <a:gd name="connsiteX48" fmla="*/ 719431 w 832416"/>
              <a:gd name="connsiteY48" fmla="*/ 678326 h 916487"/>
              <a:gd name="connsiteX49" fmla="*/ 767844 w 832416"/>
              <a:gd name="connsiteY49" fmla="*/ 768279 h 916487"/>
              <a:gd name="connsiteX50" fmla="*/ 832106 w 832416"/>
              <a:gd name="connsiteY50" fmla="*/ 791001 h 916487"/>
              <a:gd name="connsiteX51" fmla="*/ 790998 w 832416"/>
              <a:gd name="connsiteY51" fmla="*/ 916233 h 916487"/>
              <a:gd name="connsiteX0" fmla="*/ 790998 w 800210"/>
              <a:gd name="connsiteY0" fmla="*/ 916233 h 918387"/>
              <a:gd name="connsiteX1" fmla="*/ 760934 w 800210"/>
              <a:gd name="connsiteY1" fmla="*/ 819868 h 918387"/>
              <a:gd name="connsiteX2" fmla="*/ 706430 w 800210"/>
              <a:gd name="connsiteY2" fmla="*/ 695661 h 918387"/>
              <a:gd name="connsiteX3" fmla="*/ 583601 w 800210"/>
              <a:gd name="connsiteY3" fmla="*/ 651307 h 918387"/>
              <a:gd name="connsiteX4" fmla="*/ 420409 w 800210"/>
              <a:gd name="connsiteY4" fmla="*/ 682660 h 918387"/>
              <a:gd name="connsiteX5" fmla="*/ 351071 w 800210"/>
              <a:gd name="connsiteY5" fmla="*/ 738997 h 918387"/>
              <a:gd name="connsiteX6" fmla="*/ 290400 w 800210"/>
              <a:gd name="connsiteY6" fmla="*/ 751998 h 918387"/>
              <a:gd name="connsiteX7" fmla="*/ 333736 w 800210"/>
              <a:gd name="connsiteY7" fmla="*/ 734664 h 918387"/>
              <a:gd name="connsiteX8" fmla="*/ 368405 w 800210"/>
              <a:gd name="connsiteY8" fmla="*/ 699994 h 918387"/>
              <a:gd name="connsiteX9" fmla="*/ 377073 w 800210"/>
              <a:gd name="connsiteY9" fmla="*/ 682660 h 918387"/>
              <a:gd name="connsiteX10" fmla="*/ 307734 w 800210"/>
              <a:gd name="connsiteY10" fmla="*/ 686993 h 918387"/>
              <a:gd name="connsiteX11" fmla="*/ 177725 w 800210"/>
              <a:gd name="connsiteY11" fmla="*/ 691327 h 918387"/>
              <a:gd name="connsiteX12" fmla="*/ 73717 w 800210"/>
              <a:gd name="connsiteY12" fmla="*/ 600320 h 918387"/>
              <a:gd name="connsiteX13" fmla="*/ 52049 w 800210"/>
              <a:gd name="connsiteY13" fmla="*/ 552650 h 918387"/>
              <a:gd name="connsiteX14" fmla="*/ 45 w 800210"/>
              <a:gd name="connsiteY14" fmla="*/ 483312 h 918387"/>
              <a:gd name="connsiteX15" fmla="*/ 43382 w 800210"/>
              <a:gd name="connsiteY15" fmla="*/ 513647 h 918387"/>
              <a:gd name="connsiteX16" fmla="*/ 65050 w 800210"/>
              <a:gd name="connsiteY16" fmla="*/ 535316 h 918387"/>
              <a:gd name="connsiteX17" fmla="*/ 65050 w 800210"/>
              <a:gd name="connsiteY17" fmla="*/ 470311 h 918387"/>
              <a:gd name="connsiteX18" fmla="*/ 99719 w 800210"/>
              <a:gd name="connsiteY18" fmla="*/ 361970 h 918387"/>
              <a:gd name="connsiteX19" fmla="*/ 169057 w 800210"/>
              <a:gd name="connsiteY19" fmla="*/ 283964 h 918387"/>
              <a:gd name="connsiteX20" fmla="*/ 216727 w 800210"/>
              <a:gd name="connsiteY20" fmla="*/ 223293 h 918387"/>
              <a:gd name="connsiteX21" fmla="*/ 234062 w 800210"/>
              <a:gd name="connsiteY21" fmla="*/ 175623 h 918387"/>
              <a:gd name="connsiteX22" fmla="*/ 238396 w 800210"/>
              <a:gd name="connsiteY22" fmla="*/ 201625 h 918387"/>
              <a:gd name="connsiteX23" fmla="*/ 221061 w 800210"/>
              <a:gd name="connsiteY23" fmla="*/ 244961 h 918387"/>
              <a:gd name="connsiteX24" fmla="*/ 268731 w 800210"/>
              <a:gd name="connsiteY24" fmla="*/ 210292 h 918387"/>
              <a:gd name="connsiteX25" fmla="*/ 364072 w 800210"/>
              <a:gd name="connsiteY25" fmla="*/ 145287 h 918387"/>
              <a:gd name="connsiteX26" fmla="*/ 468079 w 800210"/>
              <a:gd name="connsiteY26" fmla="*/ 93283 h 918387"/>
              <a:gd name="connsiteX27" fmla="*/ 541751 w 800210"/>
              <a:gd name="connsiteY27" fmla="*/ 2277 h 918387"/>
              <a:gd name="connsiteX28" fmla="*/ 533084 w 800210"/>
              <a:gd name="connsiteY28" fmla="*/ 32612 h 918387"/>
              <a:gd name="connsiteX29" fmla="*/ 498415 w 800210"/>
              <a:gd name="connsiteY29" fmla="*/ 88950 h 918387"/>
              <a:gd name="connsiteX30" fmla="*/ 411742 w 800210"/>
              <a:gd name="connsiteY30" fmla="*/ 145287 h 918387"/>
              <a:gd name="connsiteX31" fmla="*/ 325069 w 800210"/>
              <a:gd name="connsiteY31" fmla="*/ 188624 h 918387"/>
              <a:gd name="connsiteX32" fmla="*/ 242729 w 800210"/>
              <a:gd name="connsiteY32" fmla="*/ 253629 h 918387"/>
              <a:gd name="connsiteX33" fmla="*/ 169057 w 800210"/>
              <a:gd name="connsiteY33" fmla="*/ 318633 h 918387"/>
              <a:gd name="connsiteX34" fmla="*/ 108386 w 800210"/>
              <a:gd name="connsiteY34" fmla="*/ 387972 h 918387"/>
              <a:gd name="connsiteX35" fmla="*/ 82384 w 800210"/>
              <a:gd name="connsiteY35" fmla="*/ 504980 h 918387"/>
              <a:gd name="connsiteX36" fmla="*/ 91052 w 800210"/>
              <a:gd name="connsiteY36" fmla="*/ 591653 h 918387"/>
              <a:gd name="connsiteX37" fmla="*/ 160390 w 800210"/>
              <a:gd name="connsiteY37" fmla="*/ 656658 h 918387"/>
              <a:gd name="connsiteX38" fmla="*/ 216727 w 800210"/>
              <a:gd name="connsiteY38" fmla="*/ 678326 h 918387"/>
              <a:gd name="connsiteX39" fmla="*/ 320735 w 800210"/>
              <a:gd name="connsiteY39" fmla="*/ 665325 h 918387"/>
              <a:gd name="connsiteX40" fmla="*/ 557593 w 800210"/>
              <a:gd name="connsiteY40" fmla="*/ 627371 h 918387"/>
              <a:gd name="connsiteX41" fmla="*/ 522666 w 800210"/>
              <a:gd name="connsiteY41" fmla="*/ 556551 h 918387"/>
              <a:gd name="connsiteX42" fmla="*/ 481102 w 800210"/>
              <a:gd name="connsiteY42" fmla="*/ 483365 h 918387"/>
              <a:gd name="connsiteX43" fmla="*/ 300153 w 800210"/>
              <a:gd name="connsiteY43" fmla="*/ 434209 h 918387"/>
              <a:gd name="connsiteX44" fmla="*/ 371856 w 800210"/>
              <a:gd name="connsiteY44" fmla="*/ 430254 h 918387"/>
              <a:gd name="connsiteX45" fmla="*/ 498737 w 800210"/>
              <a:gd name="connsiteY45" fmla="*/ 460568 h 918387"/>
              <a:gd name="connsiteX46" fmla="*/ 566693 w 800210"/>
              <a:gd name="connsiteY46" fmla="*/ 580472 h 918387"/>
              <a:gd name="connsiteX47" fmla="*/ 647046 w 800210"/>
              <a:gd name="connsiteY47" fmla="*/ 645728 h 918387"/>
              <a:gd name="connsiteX48" fmla="*/ 719431 w 800210"/>
              <a:gd name="connsiteY48" fmla="*/ 678326 h 918387"/>
              <a:gd name="connsiteX49" fmla="*/ 767844 w 800210"/>
              <a:gd name="connsiteY49" fmla="*/ 768279 h 918387"/>
              <a:gd name="connsiteX50" fmla="*/ 798923 w 800210"/>
              <a:gd name="connsiteY50" fmla="*/ 877224 h 918387"/>
              <a:gd name="connsiteX51" fmla="*/ 790998 w 800210"/>
              <a:gd name="connsiteY51" fmla="*/ 916233 h 918387"/>
              <a:gd name="connsiteX0" fmla="*/ 790998 w 800210"/>
              <a:gd name="connsiteY0" fmla="*/ 916233 h 918387"/>
              <a:gd name="connsiteX1" fmla="*/ 760934 w 800210"/>
              <a:gd name="connsiteY1" fmla="*/ 819868 h 918387"/>
              <a:gd name="connsiteX2" fmla="*/ 686520 w 800210"/>
              <a:gd name="connsiteY2" fmla="*/ 734853 h 918387"/>
              <a:gd name="connsiteX3" fmla="*/ 583601 w 800210"/>
              <a:gd name="connsiteY3" fmla="*/ 651307 h 918387"/>
              <a:gd name="connsiteX4" fmla="*/ 420409 w 800210"/>
              <a:gd name="connsiteY4" fmla="*/ 682660 h 918387"/>
              <a:gd name="connsiteX5" fmla="*/ 351071 w 800210"/>
              <a:gd name="connsiteY5" fmla="*/ 738997 h 918387"/>
              <a:gd name="connsiteX6" fmla="*/ 290400 w 800210"/>
              <a:gd name="connsiteY6" fmla="*/ 751998 h 918387"/>
              <a:gd name="connsiteX7" fmla="*/ 333736 w 800210"/>
              <a:gd name="connsiteY7" fmla="*/ 734664 h 918387"/>
              <a:gd name="connsiteX8" fmla="*/ 368405 w 800210"/>
              <a:gd name="connsiteY8" fmla="*/ 699994 h 918387"/>
              <a:gd name="connsiteX9" fmla="*/ 377073 w 800210"/>
              <a:gd name="connsiteY9" fmla="*/ 682660 h 918387"/>
              <a:gd name="connsiteX10" fmla="*/ 307734 w 800210"/>
              <a:gd name="connsiteY10" fmla="*/ 686993 h 918387"/>
              <a:gd name="connsiteX11" fmla="*/ 177725 w 800210"/>
              <a:gd name="connsiteY11" fmla="*/ 691327 h 918387"/>
              <a:gd name="connsiteX12" fmla="*/ 73717 w 800210"/>
              <a:gd name="connsiteY12" fmla="*/ 600320 h 918387"/>
              <a:gd name="connsiteX13" fmla="*/ 52049 w 800210"/>
              <a:gd name="connsiteY13" fmla="*/ 552650 h 918387"/>
              <a:gd name="connsiteX14" fmla="*/ 45 w 800210"/>
              <a:gd name="connsiteY14" fmla="*/ 483312 h 918387"/>
              <a:gd name="connsiteX15" fmla="*/ 43382 w 800210"/>
              <a:gd name="connsiteY15" fmla="*/ 513647 h 918387"/>
              <a:gd name="connsiteX16" fmla="*/ 65050 w 800210"/>
              <a:gd name="connsiteY16" fmla="*/ 535316 h 918387"/>
              <a:gd name="connsiteX17" fmla="*/ 65050 w 800210"/>
              <a:gd name="connsiteY17" fmla="*/ 470311 h 918387"/>
              <a:gd name="connsiteX18" fmla="*/ 99719 w 800210"/>
              <a:gd name="connsiteY18" fmla="*/ 361970 h 918387"/>
              <a:gd name="connsiteX19" fmla="*/ 169057 w 800210"/>
              <a:gd name="connsiteY19" fmla="*/ 283964 h 918387"/>
              <a:gd name="connsiteX20" fmla="*/ 216727 w 800210"/>
              <a:gd name="connsiteY20" fmla="*/ 223293 h 918387"/>
              <a:gd name="connsiteX21" fmla="*/ 234062 w 800210"/>
              <a:gd name="connsiteY21" fmla="*/ 175623 h 918387"/>
              <a:gd name="connsiteX22" fmla="*/ 238396 w 800210"/>
              <a:gd name="connsiteY22" fmla="*/ 201625 h 918387"/>
              <a:gd name="connsiteX23" fmla="*/ 221061 w 800210"/>
              <a:gd name="connsiteY23" fmla="*/ 244961 h 918387"/>
              <a:gd name="connsiteX24" fmla="*/ 268731 w 800210"/>
              <a:gd name="connsiteY24" fmla="*/ 210292 h 918387"/>
              <a:gd name="connsiteX25" fmla="*/ 364072 w 800210"/>
              <a:gd name="connsiteY25" fmla="*/ 145287 h 918387"/>
              <a:gd name="connsiteX26" fmla="*/ 468079 w 800210"/>
              <a:gd name="connsiteY26" fmla="*/ 93283 h 918387"/>
              <a:gd name="connsiteX27" fmla="*/ 541751 w 800210"/>
              <a:gd name="connsiteY27" fmla="*/ 2277 h 918387"/>
              <a:gd name="connsiteX28" fmla="*/ 533084 w 800210"/>
              <a:gd name="connsiteY28" fmla="*/ 32612 h 918387"/>
              <a:gd name="connsiteX29" fmla="*/ 498415 w 800210"/>
              <a:gd name="connsiteY29" fmla="*/ 88950 h 918387"/>
              <a:gd name="connsiteX30" fmla="*/ 411742 w 800210"/>
              <a:gd name="connsiteY30" fmla="*/ 145287 h 918387"/>
              <a:gd name="connsiteX31" fmla="*/ 325069 w 800210"/>
              <a:gd name="connsiteY31" fmla="*/ 188624 h 918387"/>
              <a:gd name="connsiteX32" fmla="*/ 242729 w 800210"/>
              <a:gd name="connsiteY32" fmla="*/ 253629 h 918387"/>
              <a:gd name="connsiteX33" fmla="*/ 169057 w 800210"/>
              <a:gd name="connsiteY33" fmla="*/ 318633 h 918387"/>
              <a:gd name="connsiteX34" fmla="*/ 108386 w 800210"/>
              <a:gd name="connsiteY34" fmla="*/ 387972 h 918387"/>
              <a:gd name="connsiteX35" fmla="*/ 82384 w 800210"/>
              <a:gd name="connsiteY35" fmla="*/ 504980 h 918387"/>
              <a:gd name="connsiteX36" fmla="*/ 91052 w 800210"/>
              <a:gd name="connsiteY36" fmla="*/ 591653 h 918387"/>
              <a:gd name="connsiteX37" fmla="*/ 160390 w 800210"/>
              <a:gd name="connsiteY37" fmla="*/ 656658 h 918387"/>
              <a:gd name="connsiteX38" fmla="*/ 216727 w 800210"/>
              <a:gd name="connsiteY38" fmla="*/ 678326 h 918387"/>
              <a:gd name="connsiteX39" fmla="*/ 320735 w 800210"/>
              <a:gd name="connsiteY39" fmla="*/ 665325 h 918387"/>
              <a:gd name="connsiteX40" fmla="*/ 557593 w 800210"/>
              <a:gd name="connsiteY40" fmla="*/ 627371 h 918387"/>
              <a:gd name="connsiteX41" fmla="*/ 522666 w 800210"/>
              <a:gd name="connsiteY41" fmla="*/ 556551 h 918387"/>
              <a:gd name="connsiteX42" fmla="*/ 481102 w 800210"/>
              <a:gd name="connsiteY42" fmla="*/ 483365 h 918387"/>
              <a:gd name="connsiteX43" fmla="*/ 300153 w 800210"/>
              <a:gd name="connsiteY43" fmla="*/ 434209 h 918387"/>
              <a:gd name="connsiteX44" fmla="*/ 371856 w 800210"/>
              <a:gd name="connsiteY44" fmla="*/ 430254 h 918387"/>
              <a:gd name="connsiteX45" fmla="*/ 498737 w 800210"/>
              <a:gd name="connsiteY45" fmla="*/ 460568 h 918387"/>
              <a:gd name="connsiteX46" fmla="*/ 566693 w 800210"/>
              <a:gd name="connsiteY46" fmla="*/ 580472 h 918387"/>
              <a:gd name="connsiteX47" fmla="*/ 647046 w 800210"/>
              <a:gd name="connsiteY47" fmla="*/ 645728 h 918387"/>
              <a:gd name="connsiteX48" fmla="*/ 719431 w 800210"/>
              <a:gd name="connsiteY48" fmla="*/ 678326 h 918387"/>
              <a:gd name="connsiteX49" fmla="*/ 767844 w 800210"/>
              <a:gd name="connsiteY49" fmla="*/ 768279 h 918387"/>
              <a:gd name="connsiteX50" fmla="*/ 798923 w 800210"/>
              <a:gd name="connsiteY50" fmla="*/ 877224 h 918387"/>
              <a:gd name="connsiteX51" fmla="*/ 790998 w 800210"/>
              <a:gd name="connsiteY51" fmla="*/ 916233 h 918387"/>
              <a:gd name="connsiteX0" fmla="*/ 790998 w 800210"/>
              <a:gd name="connsiteY0" fmla="*/ 916233 h 918387"/>
              <a:gd name="connsiteX1" fmla="*/ 760934 w 800210"/>
              <a:gd name="connsiteY1" fmla="*/ 819868 h 918387"/>
              <a:gd name="connsiteX2" fmla="*/ 686520 w 800210"/>
              <a:gd name="connsiteY2" fmla="*/ 734853 h 918387"/>
              <a:gd name="connsiteX3" fmla="*/ 583601 w 800210"/>
              <a:gd name="connsiteY3" fmla="*/ 651307 h 918387"/>
              <a:gd name="connsiteX4" fmla="*/ 420409 w 800210"/>
              <a:gd name="connsiteY4" fmla="*/ 682660 h 918387"/>
              <a:gd name="connsiteX5" fmla="*/ 351071 w 800210"/>
              <a:gd name="connsiteY5" fmla="*/ 738997 h 918387"/>
              <a:gd name="connsiteX6" fmla="*/ 290400 w 800210"/>
              <a:gd name="connsiteY6" fmla="*/ 751998 h 918387"/>
              <a:gd name="connsiteX7" fmla="*/ 333736 w 800210"/>
              <a:gd name="connsiteY7" fmla="*/ 734664 h 918387"/>
              <a:gd name="connsiteX8" fmla="*/ 368405 w 800210"/>
              <a:gd name="connsiteY8" fmla="*/ 699994 h 918387"/>
              <a:gd name="connsiteX9" fmla="*/ 377073 w 800210"/>
              <a:gd name="connsiteY9" fmla="*/ 682660 h 918387"/>
              <a:gd name="connsiteX10" fmla="*/ 307734 w 800210"/>
              <a:gd name="connsiteY10" fmla="*/ 686993 h 918387"/>
              <a:gd name="connsiteX11" fmla="*/ 177725 w 800210"/>
              <a:gd name="connsiteY11" fmla="*/ 691327 h 918387"/>
              <a:gd name="connsiteX12" fmla="*/ 73717 w 800210"/>
              <a:gd name="connsiteY12" fmla="*/ 600320 h 918387"/>
              <a:gd name="connsiteX13" fmla="*/ 52049 w 800210"/>
              <a:gd name="connsiteY13" fmla="*/ 552650 h 918387"/>
              <a:gd name="connsiteX14" fmla="*/ 45 w 800210"/>
              <a:gd name="connsiteY14" fmla="*/ 483312 h 918387"/>
              <a:gd name="connsiteX15" fmla="*/ 43382 w 800210"/>
              <a:gd name="connsiteY15" fmla="*/ 513647 h 918387"/>
              <a:gd name="connsiteX16" fmla="*/ 65050 w 800210"/>
              <a:gd name="connsiteY16" fmla="*/ 535316 h 918387"/>
              <a:gd name="connsiteX17" fmla="*/ 65050 w 800210"/>
              <a:gd name="connsiteY17" fmla="*/ 470311 h 918387"/>
              <a:gd name="connsiteX18" fmla="*/ 99719 w 800210"/>
              <a:gd name="connsiteY18" fmla="*/ 361970 h 918387"/>
              <a:gd name="connsiteX19" fmla="*/ 169057 w 800210"/>
              <a:gd name="connsiteY19" fmla="*/ 283964 h 918387"/>
              <a:gd name="connsiteX20" fmla="*/ 216727 w 800210"/>
              <a:gd name="connsiteY20" fmla="*/ 223293 h 918387"/>
              <a:gd name="connsiteX21" fmla="*/ 234062 w 800210"/>
              <a:gd name="connsiteY21" fmla="*/ 175623 h 918387"/>
              <a:gd name="connsiteX22" fmla="*/ 238396 w 800210"/>
              <a:gd name="connsiteY22" fmla="*/ 201625 h 918387"/>
              <a:gd name="connsiteX23" fmla="*/ 221061 w 800210"/>
              <a:gd name="connsiteY23" fmla="*/ 244961 h 918387"/>
              <a:gd name="connsiteX24" fmla="*/ 268731 w 800210"/>
              <a:gd name="connsiteY24" fmla="*/ 210292 h 918387"/>
              <a:gd name="connsiteX25" fmla="*/ 364072 w 800210"/>
              <a:gd name="connsiteY25" fmla="*/ 145287 h 918387"/>
              <a:gd name="connsiteX26" fmla="*/ 468079 w 800210"/>
              <a:gd name="connsiteY26" fmla="*/ 93283 h 918387"/>
              <a:gd name="connsiteX27" fmla="*/ 541751 w 800210"/>
              <a:gd name="connsiteY27" fmla="*/ 2277 h 918387"/>
              <a:gd name="connsiteX28" fmla="*/ 533084 w 800210"/>
              <a:gd name="connsiteY28" fmla="*/ 32612 h 918387"/>
              <a:gd name="connsiteX29" fmla="*/ 498415 w 800210"/>
              <a:gd name="connsiteY29" fmla="*/ 88950 h 918387"/>
              <a:gd name="connsiteX30" fmla="*/ 411742 w 800210"/>
              <a:gd name="connsiteY30" fmla="*/ 145287 h 918387"/>
              <a:gd name="connsiteX31" fmla="*/ 325069 w 800210"/>
              <a:gd name="connsiteY31" fmla="*/ 188624 h 918387"/>
              <a:gd name="connsiteX32" fmla="*/ 242729 w 800210"/>
              <a:gd name="connsiteY32" fmla="*/ 253629 h 918387"/>
              <a:gd name="connsiteX33" fmla="*/ 169057 w 800210"/>
              <a:gd name="connsiteY33" fmla="*/ 318633 h 918387"/>
              <a:gd name="connsiteX34" fmla="*/ 108386 w 800210"/>
              <a:gd name="connsiteY34" fmla="*/ 387972 h 918387"/>
              <a:gd name="connsiteX35" fmla="*/ 82384 w 800210"/>
              <a:gd name="connsiteY35" fmla="*/ 504980 h 918387"/>
              <a:gd name="connsiteX36" fmla="*/ 91052 w 800210"/>
              <a:gd name="connsiteY36" fmla="*/ 591653 h 918387"/>
              <a:gd name="connsiteX37" fmla="*/ 160390 w 800210"/>
              <a:gd name="connsiteY37" fmla="*/ 656658 h 918387"/>
              <a:gd name="connsiteX38" fmla="*/ 216727 w 800210"/>
              <a:gd name="connsiteY38" fmla="*/ 678326 h 918387"/>
              <a:gd name="connsiteX39" fmla="*/ 320735 w 800210"/>
              <a:gd name="connsiteY39" fmla="*/ 665325 h 918387"/>
              <a:gd name="connsiteX40" fmla="*/ 557593 w 800210"/>
              <a:gd name="connsiteY40" fmla="*/ 627371 h 918387"/>
              <a:gd name="connsiteX41" fmla="*/ 522666 w 800210"/>
              <a:gd name="connsiteY41" fmla="*/ 556551 h 918387"/>
              <a:gd name="connsiteX42" fmla="*/ 481102 w 800210"/>
              <a:gd name="connsiteY42" fmla="*/ 483365 h 918387"/>
              <a:gd name="connsiteX43" fmla="*/ 300153 w 800210"/>
              <a:gd name="connsiteY43" fmla="*/ 434209 h 918387"/>
              <a:gd name="connsiteX44" fmla="*/ 371856 w 800210"/>
              <a:gd name="connsiteY44" fmla="*/ 430254 h 918387"/>
              <a:gd name="connsiteX45" fmla="*/ 498737 w 800210"/>
              <a:gd name="connsiteY45" fmla="*/ 460568 h 918387"/>
              <a:gd name="connsiteX46" fmla="*/ 566693 w 800210"/>
              <a:gd name="connsiteY46" fmla="*/ 580472 h 918387"/>
              <a:gd name="connsiteX47" fmla="*/ 647046 w 800210"/>
              <a:gd name="connsiteY47" fmla="*/ 645728 h 918387"/>
              <a:gd name="connsiteX48" fmla="*/ 709476 w 800210"/>
              <a:gd name="connsiteY48" fmla="*/ 713599 h 918387"/>
              <a:gd name="connsiteX49" fmla="*/ 767844 w 800210"/>
              <a:gd name="connsiteY49" fmla="*/ 768279 h 918387"/>
              <a:gd name="connsiteX50" fmla="*/ 798923 w 800210"/>
              <a:gd name="connsiteY50" fmla="*/ 877224 h 918387"/>
              <a:gd name="connsiteX51" fmla="*/ 790998 w 800210"/>
              <a:gd name="connsiteY51" fmla="*/ 916233 h 918387"/>
              <a:gd name="connsiteX0" fmla="*/ 790998 w 800210"/>
              <a:gd name="connsiteY0" fmla="*/ 916233 h 918387"/>
              <a:gd name="connsiteX1" fmla="*/ 760934 w 800210"/>
              <a:gd name="connsiteY1" fmla="*/ 819868 h 918387"/>
              <a:gd name="connsiteX2" fmla="*/ 686520 w 800210"/>
              <a:gd name="connsiteY2" fmla="*/ 734853 h 918387"/>
              <a:gd name="connsiteX3" fmla="*/ 583601 w 800210"/>
              <a:gd name="connsiteY3" fmla="*/ 651307 h 918387"/>
              <a:gd name="connsiteX4" fmla="*/ 420409 w 800210"/>
              <a:gd name="connsiteY4" fmla="*/ 682660 h 918387"/>
              <a:gd name="connsiteX5" fmla="*/ 351071 w 800210"/>
              <a:gd name="connsiteY5" fmla="*/ 738997 h 918387"/>
              <a:gd name="connsiteX6" fmla="*/ 290400 w 800210"/>
              <a:gd name="connsiteY6" fmla="*/ 751998 h 918387"/>
              <a:gd name="connsiteX7" fmla="*/ 333736 w 800210"/>
              <a:gd name="connsiteY7" fmla="*/ 734664 h 918387"/>
              <a:gd name="connsiteX8" fmla="*/ 368405 w 800210"/>
              <a:gd name="connsiteY8" fmla="*/ 699994 h 918387"/>
              <a:gd name="connsiteX9" fmla="*/ 377073 w 800210"/>
              <a:gd name="connsiteY9" fmla="*/ 682660 h 918387"/>
              <a:gd name="connsiteX10" fmla="*/ 307734 w 800210"/>
              <a:gd name="connsiteY10" fmla="*/ 686993 h 918387"/>
              <a:gd name="connsiteX11" fmla="*/ 177725 w 800210"/>
              <a:gd name="connsiteY11" fmla="*/ 691327 h 918387"/>
              <a:gd name="connsiteX12" fmla="*/ 73717 w 800210"/>
              <a:gd name="connsiteY12" fmla="*/ 600320 h 918387"/>
              <a:gd name="connsiteX13" fmla="*/ 52049 w 800210"/>
              <a:gd name="connsiteY13" fmla="*/ 552650 h 918387"/>
              <a:gd name="connsiteX14" fmla="*/ 45 w 800210"/>
              <a:gd name="connsiteY14" fmla="*/ 483312 h 918387"/>
              <a:gd name="connsiteX15" fmla="*/ 43382 w 800210"/>
              <a:gd name="connsiteY15" fmla="*/ 513647 h 918387"/>
              <a:gd name="connsiteX16" fmla="*/ 65050 w 800210"/>
              <a:gd name="connsiteY16" fmla="*/ 535316 h 918387"/>
              <a:gd name="connsiteX17" fmla="*/ 65050 w 800210"/>
              <a:gd name="connsiteY17" fmla="*/ 470311 h 918387"/>
              <a:gd name="connsiteX18" fmla="*/ 99719 w 800210"/>
              <a:gd name="connsiteY18" fmla="*/ 361970 h 918387"/>
              <a:gd name="connsiteX19" fmla="*/ 169057 w 800210"/>
              <a:gd name="connsiteY19" fmla="*/ 283964 h 918387"/>
              <a:gd name="connsiteX20" fmla="*/ 216727 w 800210"/>
              <a:gd name="connsiteY20" fmla="*/ 223293 h 918387"/>
              <a:gd name="connsiteX21" fmla="*/ 234062 w 800210"/>
              <a:gd name="connsiteY21" fmla="*/ 175623 h 918387"/>
              <a:gd name="connsiteX22" fmla="*/ 238396 w 800210"/>
              <a:gd name="connsiteY22" fmla="*/ 201625 h 918387"/>
              <a:gd name="connsiteX23" fmla="*/ 221061 w 800210"/>
              <a:gd name="connsiteY23" fmla="*/ 244961 h 918387"/>
              <a:gd name="connsiteX24" fmla="*/ 268731 w 800210"/>
              <a:gd name="connsiteY24" fmla="*/ 210292 h 918387"/>
              <a:gd name="connsiteX25" fmla="*/ 364072 w 800210"/>
              <a:gd name="connsiteY25" fmla="*/ 145287 h 918387"/>
              <a:gd name="connsiteX26" fmla="*/ 468079 w 800210"/>
              <a:gd name="connsiteY26" fmla="*/ 93283 h 918387"/>
              <a:gd name="connsiteX27" fmla="*/ 541751 w 800210"/>
              <a:gd name="connsiteY27" fmla="*/ 2277 h 918387"/>
              <a:gd name="connsiteX28" fmla="*/ 533084 w 800210"/>
              <a:gd name="connsiteY28" fmla="*/ 32612 h 918387"/>
              <a:gd name="connsiteX29" fmla="*/ 498415 w 800210"/>
              <a:gd name="connsiteY29" fmla="*/ 88950 h 918387"/>
              <a:gd name="connsiteX30" fmla="*/ 411742 w 800210"/>
              <a:gd name="connsiteY30" fmla="*/ 145287 h 918387"/>
              <a:gd name="connsiteX31" fmla="*/ 325069 w 800210"/>
              <a:gd name="connsiteY31" fmla="*/ 188624 h 918387"/>
              <a:gd name="connsiteX32" fmla="*/ 242729 w 800210"/>
              <a:gd name="connsiteY32" fmla="*/ 253629 h 918387"/>
              <a:gd name="connsiteX33" fmla="*/ 169057 w 800210"/>
              <a:gd name="connsiteY33" fmla="*/ 318633 h 918387"/>
              <a:gd name="connsiteX34" fmla="*/ 108386 w 800210"/>
              <a:gd name="connsiteY34" fmla="*/ 387972 h 918387"/>
              <a:gd name="connsiteX35" fmla="*/ 82384 w 800210"/>
              <a:gd name="connsiteY35" fmla="*/ 504980 h 918387"/>
              <a:gd name="connsiteX36" fmla="*/ 91052 w 800210"/>
              <a:gd name="connsiteY36" fmla="*/ 591653 h 918387"/>
              <a:gd name="connsiteX37" fmla="*/ 160390 w 800210"/>
              <a:gd name="connsiteY37" fmla="*/ 656658 h 918387"/>
              <a:gd name="connsiteX38" fmla="*/ 216727 w 800210"/>
              <a:gd name="connsiteY38" fmla="*/ 678326 h 918387"/>
              <a:gd name="connsiteX39" fmla="*/ 320735 w 800210"/>
              <a:gd name="connsiteY39" fmla="*/ 665325 h 918387"/>
              <a:gd name="connsiteX40" fmla="*/ 557593 w 800210"/>
              <a:gd name="connsiteY40" fmla="*/ 627371 h 918387"/>
              <a:gd name="connsiteX41" fmla="*/ 522666 w 800210"/>
              <a:gd name="connsiteY41" fmla="*/ 556551 h 918387"/>
              <a:gd name="connsiteX42" fmla="*/ 481102 w 800210"/>
              <a:gd name="connsiteY42" fmla="*/ 483365 h 918387"/>
              <a:gd name="connsiteX43" fmla="*/ 300153 w 800210"/>
              <a:gd name="connsiteY43" fmla="*/ 434209 h 918387"/>
              <a:gd name="connsiteX44" fmla="*/ 371856 w 800210"/>
              <a:gd name="connsiteY44" fmla="*/ 430254 h 918387"/>
              <a:gd name="connsiteX45" fmla="*/ 498737 w 800210"/>
              <a:gd name="connsiteY45" fmla="*/ 460568 h 918387"/>
              <a:gd name="connsiteX46" fmla="*/ 566693 w 800210"/>
              <a:gd name="connsiteY46" fmla="*/ 580472 h 918387"/>
              <a:gd name="connsiteX47" fmla="*/ 633773 w 800210"/>
              <a:gd name="connsiteY47" fmla="*/ 653567 h 918387"/>
              <a:gd name="connsiteX48" fmla="*/ 709476 w 800210"/>
              <a:gd name="connsiteY48" fmla="*/ 713599 h 918387"/>
              <a:gd name="connsiteX49" fmla="*/ 767844 w 800210"/>
              <a:gd name="connsiteY49" fmla="*/ 768279 h 918387"/>
              <a:gd name="connsiteX50" fmla="*/ 798923 w 800210"/>
              <a:gd name="connsiteY50" fmla="*/ 877224 h 918387"/>
              <a:gd name="connsiteX51" fmla="*/ 790998 w 800210"/>
              <a:gd name="connsiteY51" fmla="*/ 916233 h 918387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420409 w 801137"/>
              <a:gd name="connsiteY4" fmla="*/ 682660 h 918310"/>
              <a:gd name="connsiteX5" fmla="*/ 351071 w 801137"/>
              <a:gd name="connsiteY5" fmla="*/ 738997 h 918310"/>
              <a:gd name="connsiteX6" fmla="*/ 290400 w 801137"/>
              <a:gd name="connsiteY6" fmla="*/ 751998 h 918310"/>
              <a:gd name="connsiteX7" fmla="*/ 333736 w 801137"/>
              <a:gd name="connsiteY7" fmla="*/ 734664 h 918310"/>
              <a:gd name="connsiteX8" fmla="*/ 368405 w 801137"/>
              <a:gd name="connsiteY8" fmla="*/ 699994 h 918310"/>
              <a:gd name="connsiteX9" fmla="*/ 377073 w 801137"/>
              <a:gd name="connsiteY9" fmla="*/ 682660 h 918310"/>
              <a:gd name="connsiteX10" fmla="*/ 307734 w 801137"/>
              <a:gd name="connsiteY10" fmla="*/ 686993 h 918310"/>
              <a:gd name="connsiteX11" fmla="*/ 177725 w 801137"/>
              <a:gd name="connsiteY11" fmla="*/ 691327 h 918310"/>
              <a:gd name="connsiteX12" fmla="*/ 73717 w 801137"/>
              <a:gd name="connsiteY12" fmla="*/ 600320 h 918310"/>
              <a:gd name="connsiteX13" fmla="*/ 52049 w 801137"/>
              <a:gd name="connsiteY13" fmla="*/ 552650 h 918310"/>
              <a:gd name="connsiteX14" fmla="*/ 45 w 801137"/>
              <a:gd name="connsiteY14" fmla="*/ 483312 h 918310"/>
              <a:gd name="connsiteX15" fmla="*/ 43382 w 801137"/>
              <a:gd name="connsiteY15" fmla="*/ 513647 h 918310"/>
              <a:gd name="connsiteX16" fmla="*/ 65050 w 801137"/>
              <a:gd name="connsiteY16" fmla="*/ 535316 h 918310"/>
              <a:gd name="connsiteX17" fmla="*/ 65050 w 801137"/>
              <a:gd name="connsiteY17" fmla="*/ 470311 h 918310"/>
              <a:gd name="connsiteX18" fmla="*/ 99719 w 801137"/>
              <a:gd name="connsiteY18" fmla="*/ 361970 h 918310"/>
              <a:gd name="connsiteX19" fmla="*/ 169057 w 801137"/>
              <a:gd name="connsiteY19" fmla="*/ 283964 h 918310"/>
              <a:gd name="connsiteX20" fmla="*/ 216727 w 801137"/>
              <a:gd name="connsiteY20" fmla="*/ 223293 h 918310"/>
              <a:gd name="connsiteX21" fmla="*/ 234062 w 801137"/>
              <a:gd name="connsiteY21" fmla="*/ 175623 h 918310"/>
              <a:gd name="connsiteX22" fmla="*/ 238396 w 801137"/>
              <a:gd name="connsiteY22" fmla="*/ 201625 h 918310"/>
              <a:gd name="connsiteX23" fmla="*/ 221061 w 801137"/>
              <a:gd name="connsiteY23" fmla="*/ 244961 h 918310"/>
              <a:gd name="connsiteX24" fmla="*/ 268731 w 801137"/>
              <a:gd name="connsiteY24" fmla="*/ 210292 h 918310"/>
              <a:gd name="connsiteX25" fmla="*/ 364072 w 801137"/>
              <a:gd name="connsiteY25" fmla="*/ 145287 h 918310"/>
              <a:gd name="connsiteX26" fmla="*/ 468079 w 801137"/>
              <a:gd name="connsiteY26" fmla="*/ 93283 h 918310"/>
              <a:gd name="connsiteX27" fmla="*/ 541751 w 801137"/>
              <a:gd name="connsiteY27" fmla="*/ 2277 h 918310"/>
              <a:gd name="connsiteX28" fmla="*/ 533084 w 801137"/>
              <a:gd name="connsiteY28" fmla="*/ 32612 h 918310"/>
              <a:gd name="connsiteX29" fmla="*/ 498415 w 801137"/>
              <a:gd name="connsiteY29" fmla="*/ 88950 h 918310"/>
              <a:gd name="connsiteX30" fmla="*/ 411742 w 801137"/>
              <a:gd name="connsiteY30" fmla="*/ 145287 h 918310"/>
              <a:gd name="connsiteX31" fmla="*/ 325069 w 801137"/>
              <a:gd name="connsiteY31" fmla="*/ 188624 h 918310"/>
              <a:gd name="connsiteX32" fmla="*/ 242729 w 801137"/>
              <a:gd name="connsiteY32" fmla="*/ 253629 h 918310"/>
              <a:gd name="connsiteX33" fmla="*/ 169057 w 801137"/>
              <a:gd name="connsiteY33" fmla="*/ 318633 h 918310"/>
              <a:gd name="connsiteX34" fmla="*/ 108386 w 801137"/>
              <a:gd name="connsiteY34" fmla="*/ 387972 h 918310"/>
              <a:gd name="connsiteX35" fmla="*/ 82384 w 801137"/>
              <a:gd name="connsiteY35" fmla="*/ 504980 h 918310"/>
              <a:gd name="connsiteX36" fmla="*/ 91052 w 801137"/>
              <a:gd name="connsiteY36" fmla="*/ 591653 h 918310"/>
              <a:gd name="connsiteX37" fmla="*/ 160390 w 801137"/>
              <a:gd name="connsiteY37" fmla="*/ 656658 h 918310"/>
              <a:gd name="connsiteX38" fmla="*/ 216727 w 801137"/>
              <a:gd name="connsiteY38" fmla="*/ 678326 h 918310"/>
              <a:gd name="connsiteX39" fmla="*/ 320735 w 801137"/>
              <a:gd name="connsiteY39" fmla="*/ 665325 h 918310"/>
              <a:gd name="connsiteX40" fmla="*/ 557593 w 801137"/>
              <a:gd name="connsiteY40" fmla="*/ 627371 h 918310"/>
              <a:gd name="connsiteX41" fmla="*/ 522666 w 801137"/>
              <a:gd name="connsiteY41" fmla="*/ 556551 h 918310"/>
              <a:gd name="connsiteX42" fmla="*/ 481102 w 801137"/>
              <a:gd name="connsiteY42" fmla="*/ 483365 h 918310"/>
              <a:gd name="connsiteX43" fmla="*/ 300153 w 801137"/>
              <a:gd name="connsiteY43" fmla="*/ 434209 h 918310"/>
              <a:gd name="connsiteX44" fmla="*/ 371856 w 801137"/>
              <a:gd name="connsiteY44" fmla="*/ 430254 h 918310"/>
              <a:gd name="connsiteX45" fmla="*/ 498737 w 801137"/>
              <a:gd name="connsiteY45" fmla="*/ 460568 h 918310"/>
              <a:gd name="connsiteX46" fmla="*/ 566693 w 801137"/>
              <a:gd name="connsiteY46" fmla="*/ 580472 h 918310"/>
              <a:gd name="connsiteX47" fmla="*/ 633773 w 801137"/>
              <a:gd name="connsiteY47" fmla="*/ 653567 h 918310"/>
              <a:gd name="connsiteX48" fmla="*/ 709476 w 801137"/>
              <a:gd name="connsiteY48" fmla="*/ 713599 h 918310"/>
              <a:gd name="connsiteX49" fmla="*/ 754571 w 801137"/>
              <a:gd name="connsiteY49" fmla="*/ 776118 h 918310"/>
              <a:gd name="connsiteX50" fmla="*/ 798923 w 801137"/>
              <a:gd name="connsiteY50" fmla="*/ 877224 h 918310"/>
              <a:gd name="connsiteX51" fmla="*/ 790998 w 801137"/>
              <a:gd name="connsiteY51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351071 w 801137"/>
              <a:gd name="connsiteY4" fmla="*/ 738997 h 918310"/>
              <a:gd name="connsiteX5" fmla="*/ 290400 w 801137"/>
              <a:gd name="connsiteY5" fmla="*/ 751998 h 918310"/>
              <a:gd name="connsiteX6" fmla="*/ 333736 w 801137"/>
              <a:gd name="connsiteY6" fmla="*/ 734664 h 918310"/>
              <a:gd name="connsiteX7" fmla="*/ 368405 w 801137"/>
              <a:gd name="connsiteY7" fmla="*/ 699994 h 918310"/>
              <a:gd name="connsiteX8" fmla="*/ 377073 w 801137"/>
              <a:gd name="connsiteY8" fmla="*/ 682660 h 918310"/>
              <a:gd name="connsiteX9" fmla="*/ 307734 w 801137"/>
              <a:gd name="connsiteY9" fmla="*/ 686993 h 918310"/>
              <a:gd name="connsiteX10" fmla="*/ 177725 w 801137"/>
              <a:gd name="connsiteY10" fmla="*/ 691327 h 918310"/>
              <a:gd name="connsiteX11" fmla="*/ 73717 w 801137"/>
              <a:gd name="connsiteY11" fmla="*/ 600320 h 918310"/>
              <a:gd name="connsiteX12" fmla="*/ 52049 w 801137"/>
              <a:gd name="connsiteY12" fmla="*/ 552650 h 918310"/>
              <a:gd name="connsiteX13" fmla="*/ 45 w 801137"/>
              <a:gd name="connsiteY13" fmla="*/ 483312 h 918310"/>
              <a:gd name="connsiteX14" fmla="*/ 43382 w 801137"/>
              <a:gd name="connsiteY14" fmla="*/ 513647 h 918310"/>
              <a:gd name="connsiteX15" fmla="*/ 65050 w 801137"/>
              <a:gd name="connsiteY15" fmla="*/ 535316 h 918310"/>
              <a:gd name="connsiteX16" fmla="*/ 65050 w 801137"/>
              <a:gd name="connsiteY16" fmla="*/ 470311 h 918310"/>
              <a:gd name="connsiteX17" fmla="*/ 99719 w 801137"/>
              <a:gd name="connsiteY17" fmla="*/ 361970 h 918310"/>
              <a:gd name="connsiteX18" fmla="*/ 169057 w 801137"/>
              <a:gd name="connsiteY18" fmla="*/ 283964 h 918310"/>
              <a:gd name="connsiteX19" fmla="*/ 216727 w 801137"/>
              <a:gd name="connsiteY19" fmla="*/ 223293 h 918310"/>
              <a:gd name="connsiteX20" fmla="*/ 234062 w 801137"/>
              <a:gd name="connsiteY20" fmla="*/ 175623 h 918310"/>
              <a:gd name="connsiteX21" fmla="*/ 238396 w 801137"/>
              <a:gd name="connsiteY21" fmla="*/ 201625 h 918310"/>
              <a:gd name="connsiteX22" fmla="*/ 221061 w 801137"/>
              <a:gd name="connsiteY22" fmla="*/ 244961 h 918310"/>
              <a:gd name="connsiteX23" fmla="*/ 268731 w 801137"/>
              <a:gd name="connsiteY23" fmla="*/ 210292 h 918310"/>
              <a:gd name="connsiteX24" fmla="*/ 364072 w 801137"/>
              <a:gd name="connsiteY24" fmla="*/ 145287 h 918310"/>
              <a:gd name="connsiteX25" fmla="*/ 468079 w 801137"/>
              <a:gd name="connsiteY25" fmla="*/ 93283 h 918310"/>
              <a:gd name="connsiteX26" fmla="*/ 541751 w 801137"/>
              <a:gd name="connsiteY26" fmla="*/ 2277 h 918310"/>
              <a:gd name="connsiteX27" fmla="*/ 533084 w 801137"/>
              <a:gd name="connsiteY27" fmla="*/ 32612 h 918310"/>
              <a:gd name="connsiteX28" fmla="*/ 498415 w 801137"/>
              <a:gd name="connsiteY28" fmla="*/ 88950 h 918310"/>
              <a:gd name="connsiteX29" fmla="*/ 411742 w 801137"/>
              <a:gd name="connsiteY29" fmla="*/ 145287 h 918310"/>
              <a:gd name="connsiteX30" fmla="*/ 325069 w 801137"/>
              <a:gd name="connsiteY30" fmla="*/ 188624 h 918310"/>
              <a:gd name="connsiteX31" fmla="*/ 242729 w 801137"/>
              <a:gd name="connsiteY31" fmla="*/ 253629 h 918310"/>
              <a:gd name="connsiteX32" fmla="*/ 169057 w 801137"/>
              <a:gd name="connsiteY32" fmla="*/ 318633 h 918310"/>
              <a:gd name="connsiteX33" fmla="*/ 108386 w 801137"/>
              <a:gd name="connsiteY33" fmla="*/ 387972 h 918310"/>
              <a:gd name="connsiteX34" fmla="*/ 82384 w 801137"/>
              <a:gd name="connsiteY34" fmla="*/ 504980 h 918310"/>
              <a:gd name="connsiteX35" fmla="*/ 91052 w 801137"/>
              <a:gd name="connsiteY35" fmla="*/ 591653 h 918310"/>
              <a:gd name="connsiteX36" fmla="*/ 160390 w 801137"/>
              <a:gd name="connsiteY36" fmla="*/ 656658 h 918310"/>
              <a:gd name="connsiteX37" fmla="*/ 216727 w 801137"/>
              <a:gd name="connsiteY37" fmla="*/ 678326 h 918310"/>
              <a:gd name="connsiteX38" fmla="*/ 320735 w 801137"/>
              <a:gd name="connsiteY38" fmla="*/ 665325 h 918310"/>
              <a:gd name="connsiteX39" fmla="*/ 557593 w 801137"/>
              <a:gd name="connsiteY39" fmla="*/ 627371 h 918310"/>
              <a:gd name="connsiteX40" fmla="*/ 522666 w 801137"/>
              <a:gd name="connsiteY40" fmla="*/ 556551 h 918310"/>
              <a:gd name="connsiteX41" fmla="*/ 481102 w 801137"/>
              <a:gd name="connsiteY41" fmla="*/ 483365 h 918310"/>
              <a:gd name="connsiteX42" fmla="*/ 300153 w 801137"/>
              <a:gd name="connsiteY42" fmla="*/ 434209 h 918310"/>
              <a:gd name="connsiteX43" fmla="*/ 371856 w 801137"/>
              <a:gd name="connsiteY43" fmla="*/ 430254 h 918310"/>
              <a:gd name="connsiteX44" fmla="*/ 498737 w 801137"/>
              <a:gd name="connsiteY44" fmla="*/ 460568 h 918310"/>
              <a:gd name="connsiteX45" fmla="*/ 566693 w 801137"/>
              <a:gd name="connsiteY45" fmla="*/ 580472 h 918310"/>
              <a:gd name="connsiteX46" fmla="*/ 633773 w 801137"/>
              <a:gd name="connsiteY46" fmla="*/ 653567 h 918310"/>
              <a:gd name="connsiteX47" fmla="*/ 709476 w 801137"/>
              <a:gd name="connsiteY47" fmla="*/ 713599 h 918310"/>
              <a:gd name="connsiteX48" fmla="*/ 754571 w 801137"/>
              <a:gd name="connsiteY48" fmla="*/ 776118 h 918310"/>
              <a:gd name="connsiteX49" fmla="*/ 798923 w 801137"/>
              <a:gd name="connsiteY49" fmla="*/ 877224 h 918310"/>
              <a:gd name="connsiteX50" fmla="*/ 790998 w 801137"/>
              <a:gd name="connsiteY50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351071 w 801137"/>
              <a:gd name="connsiteY4" fmla="*/ 738997 h 918310"/>
              <a:gd name="connsiteX5" fmla="*/ 290400 w 801137"/>
              <a:gd name="connsiteY5" fmla="*/ 751998 h 918310"/>
              <a:gd name="connsiteX6" fmla="*/ 333736 w 801137"/>
              <a:gd name="connsiteY6" fmla="*/ 734664 h 918310"/>
              <a:gd name="connsiteX7" fmla="*/ 368405 w 801137"/>
              <a:gd name="connsiteY7" fmla="*/ 699994 h 918310"/>
              <a:gd name="connsiteX8" fmla="*/ 307734 w 801137"/>
              <a:gd name="connsiteY8" fmla="*/ 686993 h 918310"/>
              <a:gd name="connsiteX9" fmla="*/ 177725 w 801137"/>
              <a:gd name="connsiteY9" fmla="*/ 691327 h 918310"/>
              <a:gd name="connsiteX10" fmla="*/ 73717 w 801137"/>
              <a:gd name="connsiteY10" fmla="*/ 600320 h 918310"/>
              <a:gd name="connsiteX11" fmla="*/ 52049 w 801137"/>
              <a:gd name="connsiteY11" fmla="*/ 552650 h 918310"/>
              <a:gd name="connsiteX12" fmla="*/ 45 w 801137"/>
              <a:gd name="connsiteY12" fmla="*/ 483312 h 918310"/>
              <a:gd name="connsiteX13" fmla="*/ 43382 w 801137"/>
              <a:gd name="connsiteY13" fmla="*/ 513647 h 918310"/>
              <a:gd name="connsiteX14" fmla="*/ 65050 w 801137"/>
              <a:gd name="connsiteY14" fmla="*/ 535316 h 918310"/>
              <a:gd name="connsiteX15" fmla="*/ 65050 w 801137"/>
              <a:gd name="connsiteY15" fmla="*/ 470311 h 918310"/>
              <a:gd name="connsiteX16" fmla="*/ 99719 w 801137"/>
              <a:gd name="connsiteY16" fmla="*/ 361970 h 918310"/>
              <a:gd name="connsiteX17" fmla="*/ 169057 w 801137"/>
              <a:gd name="connsiteY17" fmla="*/ 283964 h 918310"/>
              <a:gd name="connsiteX18" fmla="*/ 216727 w 801137"/>
              <a:gd name="connsiteY18" fmla="*/ 223293 h 918310"/>
              <a:gd name="connsiteX19" fmla="*/ 234062 w 801137"/>
              <a:gd name="connsiteY19" fmla="*/ 175623 h 918310"/>
              <a:gd name="connsiteX20" fmla="*/ 238396 w 801137"/>
              <a:gd name="connsiteY20" fmla="*/ 201625 h 918310"/>
              <a:gd name="connsiteX21" fmla="*/ 221061 w 801137"/>
              <a:gd name="connsiteY21" fmla="*/ 244961 h 918310"/>
              <a:gd name="connsiteX22" fmla="*/ 268731 w 801137"/>
              <a:gd name="connsiteY22" fmla="*/ 210292 h 918310"/>
              <a:gd name="connsiteX23" fmla="*/ 364072 w 801137"/>
              <a:gd name="connsiteY23" fmla="*/ 145287 h 918310"/>
              <a:gd name="connsiteX24" fmla="*/ 468079 w 801137"/>
              <a:gd name="connsiteY24" fmla="*/ 93283 h 918310"/>
              <a:gd name="connsiteX25" fmla="*/ 541751 w 801137"/>
              <a:gd name="connsiteY25" fmla="*/ 2277 h 918310"/>
              <a:gd name="connsiteX26" fmla="*/ 533084 w 801137"/>
              <a:gd name="connsiteY26" fmla="*/ 32612 h 918310"/>
              <a:gd name="connsiteX27" fmla="*/ 498415 w 801137"/>
              <a:gd name="connsiteY27" fmla="*/ 88950 h 918310"/>
              <a:gd name="connsiteX28" fmla="*/ 411742 w 801137"/>
              <a:gd name="connsiteY28" fmla="*/ 145287 h 918310"/>
              <a:gd name="connsiteX29" fmla="*/ 325069 w 801137"/>
              <a:gd name="connsiteY29" fmla="*/ 188624 h 918310"/>
              <a:gd name="connsiteX30" fmla="*/ 242729 w 801137"/>
              <a:gd name="connsiteY30" fmla="*/ 253629 h 918310"/>
              <a:gd name="connsiteX31" fmla="*/ 169057 w 801137"/>
              <a:gd name="connsiteY31" fmla="*/ 318633 h 918310"/>
              <a:gd name="connsiteX32" fmla="*/ 108386 w 801137"/>
              <a:gd name="connsiteY32" fmla="*/ 387972 h 918310"/>
              <a:gd name="connsiteX33" fmla="*/ 82384 w 801137"/>
              <a:gd name="connsiteY33" fmla="*/ 504980 h 918310"/>
              <a:gd name="connsiteX34" fmla="*/ 91052 w 801137"/>
              <a:gd name="connsiteY34" fmla="*/ 591653 h 918310"/>
              <a:gd name="connsiteX35" fmla="*/ 160390 w 801137"/>
              <a:gd name="connsiteY35" fmla="*/ 656658 h 918310"/>
              <a:gd name="connsiteX36" fmla="*/ 216727 w 801137"/>
              <a:gd name="connsiteY36" fmla="*/ 678326 h 918310"/>
              <a:gd name="connsiteX37" fmla="*/ 320735 w 801137"/>
              <a:gd name="connsiteY37" fmla="*/ 665325 h 918310"/>
              <a:gd name="connsiteX38" fmla="*/ 557593 w 801137"/>
              <a:gd name="connsiteY38" fmla="*/ 627371 h 918310"/>
              <a:gd name="connsiteX39" fmla="*/ 522666 w 801137"/>
              <a:gd name="connsiteY39" fmla="*/ 556551 h 918310"/>
              <a:gd name="connsiteX40" fmla="*/ 481102 w 801137"/>
              <a:gd name="connsiteY40" fmla="*/ 483365 h 918310"/>
              <a:gd name="connsiteX41" fmla="*/ 300153 w 801137"/>
              <a:gd name="connsiteY41" fmla="*/ 434209 h 918310"/>
              <a:gd name="connsiteX42" fmla="*/ 371856 w 801137"/>
              <a:gd name="connsiteY42" fmla="*/ 430254 h 918310"/>
              <a:gd name="connsiteX43" fmla="*/ 498737 w 801137"/>
              <a:gd name="connsiteY43" fmla="*/ 460568 h 918310"/>
              <a:gd name="connsiteX44" fmla="*/ 566693 w 801137"/>
              <a:gd name="connsiteY44" fmla="*/ 580472 h 918310"/>
              <a:gd name="connsiteX45" fmla="*/ 633773 w 801137"/>
              <a:gd name="connsiteY45" fmla="*/ 653567 h 918310"/>
              <a:gd name="connsiteX46" fmla="*/ 709476 w 801137"/>
              <a:gd name="connsiteY46" fmla="*/ 713599 h 918310"/>
              <a:gd name="connsiteX47" fmla="*/ 754571 w 801137"/>
              <a:gd name="connsiteY47" fmla="*/ 776118 h 918310"/>
              <a:gd name="connsiteX48" fmla="*/ 798923 w 801137"/>
              <a:gd name="connsiteY48" fmla="*/ 877224 h 918310"/>
              <a:gd name="connsiteX49" fmla="*/ 790998 w 801137"/>
              <a:gd name="connsiteY49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351071 w 801137"/>
              <a:gd name="connsiteY4" fmla="*/ 738997 h 918310"/>
              <a:gd name="connsiteX5" fmla="*/ 290400 w 801137"/>
              <a:gd name="connsiteY5" fmla="*/ 751998 h 918310"/>
              <a:gd name="connsiteX6" fmla="*/ 333736 w 801137"/>
              <a:gd name="connsiteY6" fmla="*/ 734664 h 918310"/>
              <a:gd name="connsiteX7" fmla="*/ 307734 w 801137"/>
              <a:gd name="connsiteY7" fmla="*/ 686993 h 918310"/>
              <a:gd name="connsiteX8" fmla="*/ 177725 w 801137"/>
              <a:gd name="connsiteY8" fmla="*/ 691327 h 918310"/>
              <a:gd name="connsiteX9" fmla="*/ 73717 w 801137"/>
              <a:gd name="connsiteY9" fmla="*/ 600320 h 918310"/>
              <a:gd name="connsiteX10" fmla="*/ 52049 w 801137"/>
              <a:gd name="connsiteY10" fmla="*/ 552650 h 918310"/>
              <a:gd name="connsiteX11" fmla="*/ 45 w 801137"/>
              <a:gd name="connsiteY11" fmla="*/ 483312 h 918310"/>
              <a:gd name="connsiteX12" fmla="*/ 43382 w 801137"/>
              <a:gd name="connsiteY12" fmla="*/ 513647 h 918310"/>
              <a:gd name="connsiteX13" fmla="*/ 65050 w 801137"/>
              <a:gd name="connsiteY13" fmla="*/ 535316 h 918310"/>
              <a:gd name="connsiteX14" fmla="*/ 65050 w 801137"/>
              <a:gd name="connsiteY14" fmla="*/ 470311 h 918310"/>
              <a:gd name="connsiteX15" fmla="*/ 99719 w 801137"/>
              <a:gd name="connsiteY15" fmla="*/ 361970 h 918310"/>
              <a:gd name="connsiteX16" fmla="*/ 169057 w 801137"/>
              <a:gd name="connsiteY16" fmla="*/ 283964 h 918310"/>
              <a:gd name="connsiteX17" fmla="*/ 216727 w 801137"/>
              <a:gd name="connsiteY17" fmla="*/ 223293 h 918310"/>
              <a:gd name="connsiteX18" fmla="*/ 234062 w 801137"/>
              <a:gd name="connsiteY18" fmla="*/ 175623 h 918310"/>
              <a:gd name="connsiteX19" fmla="*/ 238396 w 801137"/>
              <a:gd name="connsiteY19" fmla="*/ 201625 h 918310"/>
              <a:gd name="connsiteX20" fmla="*/ 221061 w 801137"/>
              <a:gd name="connsiteY20" fmla="*/ 244961 h 918310"/>
              <a:gd name="connsiteX21" fmla="*/ 268731 w 801137"/>
              <a:gd name="connsiteY21" fmla="*/ 210292 h 918310"/>
              <a:gd name="connsiteX22" fmla="*/ 364072 w 801137"/>
              <a:gd name="connsiteY22" fmla="*/ 145287 h 918310"/>
              <a:gd name="connsiteX23" fmla="*/ 468079 w 801137"/>
              <a:gd name="connsiteY23" fmla="*/ 93283 h 918310"/>
              <a:gd name="connsiteX24" fmla="*/ 541751 w 801137"/>
              <a:gd name="connsiteY24" fmla="*/ 2277 h 918310"/>
              <a:gd name="connsiteX25" fmla="*/ 533084 w 801137"/>
              <a:gd name="connsiteY25" fmla="*/ 32612 h 918310"/>
              <a:gd name="connsiteX26" fmla="*/ 498415 w 801137"/>
              <a:gd name="connsiteY26" fmla="*/ 88950 h 918310"/>
              <a:gd name="connsiteX27" fmla="*/ 411742 w 801137"/>
              <a:gd name="connsiteY27" fmla="*/ 145287 h 918310"/>
              <a:gd name="connsiteX28" fmla="*/ 325069 w 801137"/>
              <a:gd name="connsiteY28" fmla="*/ 188624 h 918310"/>
              <a:gd name="connsiteX29" fmla="*/ 242729 w 801137"/>
              <a:gd name="connsiteY29" fmla="*/ 253629 h 918310"/>
              <a:gd name="connsiteX30" fmla="*/ 169057 w 801137"/>
              <a:gd name="connsiteY30" fmla="*/ 318633 h 918310"/>
              <a:gd name="connsiteX31" fmla="*/ 108386 w 801137"/>
              <a:gd name="connsiteY31" fmla="*/ 387972 h 918310"/>
              <a:gd name="connsiteX32" fmla="*/ 82384 w 801137"/>
              <a:gd name="connsiteY32" fmla="*/ 504980 h 918310"/>
              <a:gd name="connsiteX33" fmla="*/ 91052 w 801137"/>
              <a:gd name="connsiteY33" fmla="*/ 591653 h 918310"/>
              <a:gd name="connsiteX34" fmla="*/ 160390 w 801137"/>
              <a:gd name="connsiteY34" fmla="*/ 656658 h 918310"/>
              <a:gd name="connsiteX35" fmla="*/ 216727 w 801137"/>
              <a:gd name="connsiteY35" fmla="*/ 678326 h 918310"/>
              <a:gd name="connsiteX36" fmla="*/ 320735 w 801137"/>
              <a:gd name="connsiteY36" fmla="*/ 665325 h 918310"/>
              <a:gd name="connsiteX37" fmla="*/ 557593 w 801137"/>
              <a:gd name="connsiteY37" fmla="*/ 627371 h 918310"/>
              <a:gd name="connsiteX38" fmla="*/ 522666 w 801137"/>
              <a:gd name="connsiteY38" fmla="*/ 556551 h 918310"/>
              <a:gd name="connsiteX39" fmla="*/ 481102 w 801137"/>
              <a:gd name="connsiteY39" fmla="*/ 483365 h 918310"/>
              <a:gd name="connsiteX40" fmla="*/ 300153 w 801137"/>
              <a:gd name="connsiteY40" fmla="*/ 434209 h 918310"/>
              <a:gd name="connsiteX41" fmla="*/ 371856 w 801137"/>
              <a:gd name="connsiteY41" fmla="*/ 430254 h 918310"/>
              <a:gd name="connsiteX42" fmla="*/ 498737 w 801137"/>
              <a:gd name="connsiteY42" fmla="*/ 460568 h 918310"/>
              <a:gd name="connsiteX43" fmla="*/ 566693 w 801137"/>
              <a:gd name="connsiteY43" fmla="*/ 580472 h 918310"/>
              <a:gd name="connsiteX44" fmla="*/ 633773 w 801137"/>
              <a:gd name="connsiteY44" fmla="*/ 653567 h 918310"/>
              <a:gd name="connsiteX45" fmla="*/ 709476 w 801137"/>
              <a:gd name="connsiteY45" fmla="*/ 713599 h 918310"/>
              <a:gd name="connsiteX46" fmla="*/ 754571 w 801137"/>
              <a:gd name="connsiteY46" fmla="*/ 776118 h 918310"/>
              <a:gd name="connsiteX47" fmla="*/ 798923 w 801137"/>
              <a:gd name="connsiteY47" fmla="*/ 877224 h 918310"/>
              <a:gd name="connsiteX48" fmla="*/ 790998 w 801137"/>
              <a:gd name="connsiteY48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290400 w 801137"/>
              <a:gd name="connsiteY4" fmla="*/ 751998 h 918310"/>
              <a:gd name="connsiteX5" fmla="*/ 333736 w 801137"/>
              <a:gd name="connsiteY5" fmla="*/ 734664 h 918310"/>
              <a:gd name="connsiteX6" fmla="*/ 307734 w 801137"/>
              <a:gd name="connsiteY6" fmla="*/ 686993 h 918310"/>
              <a:gd name="connsiteX7" fmla="*/ 177725 w 801137"/>
              <a:gd name="connsiteY7" fmla="*/ 691327 h 918310"/>
              <a:gd name="connsiteX8" fmla="*/ 73717 w 801137"/>
              <a:gd name="connsiteY8" fmla="*/ 600320 h 918310"/>
              <a:gd name="connsiteX9" fmla="*/ 52049 w 801137"/>
              <a:gd name="connsiteY9" fmla="*/ 552650 h 918310"/>
              <a:gd name="connsiteX10" fmla="*/ 45 w 801137"/>
              <a:gd name="connsiteY10" fmla="*/ 483312 h 918310"/>
              <a:gd name="connsiteX11" fmla="*/ 43382 w 801137"/>
              <a:gd name="connsiteY11" fmla="*/ 513647 h 918310"/>
              <a:gd name="connsiteX12" fmla="*/ 65050 w 801137"/>
              <a:gd name="connsiteY12" fmla="*/ 535316 h 918310"/>
              <a:gd name="connsiteX13" fmla="*/ 65050 w 801137"/>
              <a:gd name="connsiteY13" fmla="*/ 470311 h 918310"/>
              <a:gd name="connsiteX14" fmla="*/ 99719 w 801137"/>
              <a:gd name="connsiteY14" fmla="*/ 361970 h 918310"/>
              <a:gd name="connsiteX15" fmla="*/ 169057 w 801137"/>
              <a:gd name="connsiteY15" fmla="*/ 283964 h 918310"/>
              <a:gd name="connsiteX16" fmla="*/ 216727 w 801137"/>
              <a:gd name="connsiteY16" fmla="*/ 223293 h 918310"/>
              <a:gd name="connsiteX17" fmla="*/ 234062 w 801137"/>
              <a:gd name="connsiteY17" fmla="*/ 175623 h 918310"/>
              <a:gd name="connsiteX18" fmla="*/ 238396 w 801137"/>
              <a:gd name="connsiteY18" fmla="*/ 201625 h 918310"/>
              <a:gd name="connsiteX19" fmla="*/ 221061 w 801137"/>
              <a:gd name="connsiteY19" fmla="*/ 244961 h 918310"/>
              <a:gd name="connsiteX20" fmla="*/ 268731 w 801137"/>
              <a:gd name="connsiteY20" fmla="*/ 210292 h 918310"/>
              <a:gd name="connsiteX21" fmla="*/ 364072 w 801137"/>
              <a:gd name="connsiteY21" fmla="*/ 145287 h 918310"/>
              <a:gd name="connsiteX22" fmla="*/ 468079 w 801137"/>
              <a:gd name="connsiteY22" fmla="*/ 93283 h 918310"/>
              <a:gd name="connsiteX23" fmla="*/ 541751 w 801137"/>
              <a:gd name="connsiteY23" fmla="*/ 2277 h 918310"/>
              <a:gd name="connsiteX24" fmla="*/ 533084 w 801137"/>
              <a:gd name="connsiteY24" fmla="*/ 32612 h 918310"/>
              <a:gd name="connsiteX25" fmla="*/ 498415 w 801137"/>
              <a:gd name="connsiteY25" fmla="*/ 88950 h 918310"/>
              <a:gd name="connsiteX26" fmla="*/ 411742 w 801137"/>
              <a:gd name="connsiteY26" fmla="*/ 145287 h 918310"/>
              <a:gd name="connsiteX27" fmla="*/ 325069 w 801137"/>
              <a:gd name="connsiteY27" fmla="*/ 188624 h 918310"/>
              <a:gd name="connsiteX28" fmla="*/ 242729 w 801137"/>
              <a:gd name="connsiteY28" fmla="*/ 253629 h 918310"/>
              <a:gd name="connsiteX29" fmla="*/ 169057 w 801137"/>
              <a:gd name="connsiteY29" fmla="*/ 318633 h 918310"/>
              <a:gd name="connsiteX30" fmla="*/ 108386 w 801137"/>
              <a:gd name="connsiteY30" fmla="*/ 387972 h 918310"/>
              <a:gd name="connsiteX31" fmla="*/ 82384 w 801137"/>
              <a:gd name="connsiteY31" fmla="*/ 504980 h 918310"/>
              <a:gd name="connsiteX32" fmla="*/ 91052 w 801137"/>
              <a:gd name="connsiteY32" fmla="*/ 591653 h 918310"/>
              <a:gd name="connsiteX33" fmla="*/ 160390 w 801137"/>
              <a:gd name="connsiteY33" fmla="*/ 656658 h 918310"/>
              <a:gd name="connsiteX34" fmla="*/ 216727 w 801137"/>
              <a:gd name="connsiteY34" fmla="*/ 678326 h 918310"/>
              <a:gd name="connsiteX35" fmla="*/ 320735 w 801137"/>
              <a:gd name="connsiteY35" fmla="*/ 665325 h 918310"/>
              <a:gd name="connsiteX36" fmla="*/ 557593 w 801137"/>
              <a:gd name="connsiteY36" fmla="*/ 627371 h 918310"/>
              <a:gd name="connsiteX37" fmla="*/ 522666 w 801137"/>
              <a:gd name="connsiteY37" fmla="*/ 556551 h 918310"/>
              <a:gd name="connsiteX38" fmla="*/ 481102 w 801137"/>
              <a:gd name="connsiteY38" fmla="*/ 483365 h 918310"/>
              <a:gd name="connsiteX39" fmla="*/ 300153 w 801137"/>
              <a:gd name="connsiteY39" fmla="*/ 434209 h 918310"/>
              <a:gd name="connsiteX40" fmla="*/ 371856 w 801137"/>
              <a:gd name="connsiteY40" fmla="*/ 430254 h 918310"/>
              <a:gd name="connsiteX41" fmla="*/ 498737 w 801137"/>
              <a:gd name="connsiteY41" fmla="*/ 460568 h 918310"/>
              <a:gd name="connsiteX42" fmla="*/ 566693 w 801137"/>
              <a:gd name="connsiteY42" fmla="*/ 580472 h 918310"/>
              <a:gd name="connsiteX43" fmla="*/ 633773 w 801137"/>
              <a:gd name="connsiteY43" fmla="*/ 653567 h 918310"/>
              <a:gd name="connsiteX44" fmla="*/ 709476 w 801137"/>
              <a:gd name="connsiteY44" fmla="*/ 713599 h 918310"/>
              <a:gd name="connsiteX45" fmla="*/ 754571 w 801137"/>
              <a:gd name="connsiteY45" fmla="*/ 776118 h 918310"/>
              <a:gd name="connsiteX46" fmla="*/ 798923 w 801137"/>
              <a:gd name="connsiteY46" fmla="*/ 877224 h 918310"/>
              <a:gd name="connsiteX47" fmla="*/ 790998 w 801137"/>
              <a:gd name="connsiteY47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290400 w 801137"/>
              <a:gd name="connsiteY4" fmla="*/ 751998 h 918310"/>
              <a:gd name="connsiteX5" fmla="*/ 307734 w 801137"/>
              <a:gd name="connsiteY5" fmla="*/ 686993 h 918310"/>
              <a:gd name="connsiteX6" fmla="*/ 177725 w 801137"/>
              <a:gd name="connsiteY6" fmla="*/ 691327 h 918310"/>
              <a:gd name="connsiteX7" fmla="*/ 73717 w 801137"/>
              <a:gd name="connsiteY7" fmla="*/ 600320 h 918310"/>
              <a:gd name="connsiteX8" fmla="*/ 52049 w 801137"/>
              <a:gd name="connsiteY8" fmla="*/ 552650 h 918310"/>
              <a:gd name="connsiteX9" fmla="*/ 45 w 801137"/>
              <a:gd name="connsiteY9" fmla="*/ 483312 h 918310"/>
              <a:gd name="connsiteX10" fmla="*/ 43382 w 801137"/>
              <a:gd name="connsiteY10" fmla="*/ 513647 h 918310"/>
              <a:gd name="connsiteX11" fmla="*/ 65050 w 801137"/>
              <a:gd name="connsiteY11" fmla="*/ 535316 h 918310"/>
              <a:gd name="connsiteX12" fmla="*/ 65050 w 801137"/>
              <a:gd name="connsiteY12" fmla="*/ 470311 h 918310"/>
              <a:gd name="connsiteX13" fmla="*/ 99719 w 801137"/>
              <a:gd name="connsiteY13" fmla="*/ 361970 h 918310"/>
              <a:gd name="connsiteX14" fmla="*/ 169057 w 801137"/>
              <a:gd name="connsiteY14" fmla="*/ 283964 h 918310"/>
              <a:gd name="connsiteX15" fmla="*/ 216727 w 801137"/>
              <a:gd name="connsiteY15" fmla="*/ 223293 h 918310"/>
              <a:gd name="connsiteX16" fmla="*/ 234062 w 801137"/>
              <a:gd name="connsiteY16" fmla="*/ 175623 h 918310"/>
              <a:gd name="connsiteX17" fmla="*/ 238396 w 801137"/>
              <a:gd name="connsiteY17" fmla="*/ 201625 h 918310"/>
              <a:gd name="connsiteX18" fmla="*/ 221061 w 801137"/>
              <a:gd name="connsiteY18" fmla="*/ 244961 h 918310"/>
              <a:gd name="connsiteX19" fmla="*/ 268731 w 801137"/>
              <a:gd name="connsiteY19" fmla="*/ 210292 h 918310"/>
              <a:gd name="connsiteX20" fmla="*/ 364072 w 801137"/>
              <a:gd name="connsiteY20" fmla="*/ 145287 h 918310"/>
              <a:gd name="connsiteX21" fmla="*/ 468079 w 801137"/>
              <a:gd name="connsiteY21" fmla="*/ 93283 h 918310"/>
              <a:gd name="connsiteX22" fmla="*/ 541751 w 801137"/>
              <a:gd name="connsiteY22" fmla="*/ 2277 h 918310"/>
              <a:gd name="connsiteX23" fmla="*/ 533084 w 801137"/>
              <a:gd name="connsiteY23" fmla="*/ 32612 h 918310"/>
              <a:gd name="connsiteX24" fmla="*/ 498415 w 801137"/>
              <a:gd name="connsiteY24" fmla="*/ 88950 h 918310"/>
              <a:gd name="connsiteX25" fmla="*/ 411742 w 801137"/>
              <a:gd name="connsiteY25" fmla="*/ 145287 h 918310"/>
              <a:gd name="connsiteX26" fmla="*/ 325069 w 801137"/>
              <a:gd name="connsiteY26" fmla="*/ 188624 h 918310"/>
              <a:gd name="connsiteX27" fmla="*/ 242729 w 801137"/>
              <a:gd name="connsiteY27" fmla="*/ 253629 h 918310"/>
              <a:gd name="connsiteX28" fmla="*/ 169057 w 801137"/>
              <a:gd name="connsiteY28" fmla="*/ 318633 h 918310"/>
              <a:gd name="connsiteX29" fmla="*/ 108386 w 801137"/>
              <a:gd name="connsiteY29" fmla="*/ 387972 h 918310"/>
              <a:gd name="connsiteX30" fmla="*/ 82384 w 801137"/>
              <a:gd name="connsiteY30" fmla="*/ 504980 h 918310"/>
              <a:gd name="connsiteX31" fmla="*/ 91052 w 801137"/>
              <a:gd name="connsiteY31" fmla="*/ 591653 h 918310"/>
              <a:gd name="connsiteX32" fmla="*/ 160390 w 801137"/>
              <a:gd name="connsiteY32" fmla="*/ 656658 h 918310"/>
              <a:gd name="connsiteX33" fmla="*/ 216727 w 801137"/>
              <a:gd name="connsiteY33" fmla="*/ 678326 h 918310"/>
              <a:gd name="connsiteX34" fmla="*/ 320735 w 801137"/>
              <a:gd name="connsiteY34" fmla="*/ 665325 h 918310"/>
              <a:gd name="connsiteX35" fmla="*/ 557593 w 801137"/>
              <a:gd name="connsiteY35" fmla="*/ 627371 h 918310"/>
              <a:gd name="connsiteX36" fmla="*/ 522666 w 801137"/>
              <a:gd name="connsiteY36" fmla="*/ 556551 h 918310"/>
              <a:gd name="connsiteX37" fmla="*/ 481102 w 801137"/>
              <a:gd name="connsiteY37" fmla="*/ 483365 h 918310"/>
              <a:gd name="connsiteX38" fmla="*/ 300153 w 801137"/>
              <a:gd name="connsiteY38" fmla="*/ 434209 h 918310"/>
              <a:gd name="connsiteX39" fmla="*/ 371856 w 801137"/>
              <a:gd name="connsiteY39" fmla="*/ 430254 h 918310"/>
              <a:gd name="connsiteX40" fmla="*/ 498737 w 801137"/>
              <a:gd name="connsiteY40" fmla="*/ 460568 h 918310"/>
              <a:gd name="connsiteX41" fmla="*/ 566693 w 801137"/>
              <a:gd name="connsiteY41" fmla="*/ 580472 h 918310"/>
              <a:gd name="connsiteX42" fmla="*/ 633773 w 801137"/>
              <a:gd name="connsiteY42" fmla="*/ 653567 h 918310"/>
              <a:gd name="connsiteX43" fmla="*/ 709476 w 801137"/>
              <a:gd name="connsiteY43" fmla="*/ 713599 h 918310"/>
              <a:gd name="connsiteX44" fmla="*/ 754571 w 801137"/>
              <a:gd name="connsiteY44" fmla="*/ 776118 h 918310"/>
              <a:gd name="connsiteX45" fmla="*/ 798923 w 801137"/>
              <a:gd name="connsiteY45" fmla="*/ 877224 h 918310"/>
              <a:gd name="connsiteX46" fmla="*/ 790998 w 801137"/>
              <a:gd name="connsiteY46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307734 w 801137"/>
              <a:gd name="connsiteY4" fmla="*/ 686993 h 918310"/>
              <a:gd name="connsiteX5" fmla="*/ 177725 w 801137"/>
              <a:gd name="connsiteY5" fmla="*/ 691327 h 918310"/>
              <a:gd name="connsiteX6" fmla="*/ 73717 w 801137"/>
              <a:gd name="connsiteY6" fmla="*/ 600320 h 918310"/>
              <a:gd name="connsiteX7" fmla="*/ 52049 w 801137"/>
              <a:gd name="connsiteY7" fmla="*/ 552650 h 918310"/>
              <a:gd name="connsiteX8" fmla="*/ 45 w 801137"/>
              <a:gd name="connsiteY8" fmla="*/ 483312 h 918310"/>
              <a:gd name="connsiteX9" fmla="*/ 43382 w 801137"/>
              <a:gd name="connsiteY9" fmla="*/ 513647 h 918310"/>
              <a:gd name="connsiteX10" fmla="*/ 65050 w 801137"/>
              <a:gd name="connsiteY10" fmla="*/ 535316 h 918310"/>
              <a:gd name="connsiteX11" fmla="*/ 65050 w 801137"/>
              <a:gd name="connsiteY11" fmla="*/ 470311 h 918310"/>
              <a:gd name="connsiteX12" fmla="*/ 99719 w 801137"/>
              <a:gd name="connsiteY12" fmla="*/ 361970 h 918310"/>
              <a:gd name="connsiteX13" fmla="*/ 169057 w 801137"/>
              <a:gd name="connsiteY13" fmla="*/ 283964 h 918310"/>
              <a:gd name="connsiteX14" fmla="*/ 216727 w 801137"/>
              <a:gd name="connsiteY14" fmla="*/ 223293 h 918310"/>
              <a:gd name="connsiteX15" fmla="*/ 234062 w 801137"/>
              <a:gd name="connsiteY15" fmla="*/ 175623 h 918310"/>
              <a:gd name="connsiteX16" fmla="*/ 238396 w 801137"/>
              <a:gd name="connsiteY16" fmla="*/ 201625 h 918310"/>
              <a:gd name="connsiteX17" fmla="*/ 221061 w 801137"/>
              <a:gd name="connsiteY17" fmla="*/ 244961 h 918310"/>
              <a:gd name="connsiteX18" fmla="*/ 268731 w 801137"/>
              <a:gd name="connsiteY18" fmla="*/ 210292 h 918310"/>
              <a:gd name="connsiteX19" fmla="*/ 364072 w 801137"/>
              <a:gd name="connsiteY19" fmla="*/ 145287 h 918310"/>
              <a:gd name="connsiteX20" fmla="*/ 468079 w 801137"/>
              <a:gd name="connsiteY20" fmla="*/ 93283 h 918310"/>
              <a:gd name="connsiteX21" fmla="*/ 541751 w 801137"/>
              <a:gd name="connsiteY21" fmla="*/ 2277 h 918310"/>
              <a:gd name="connsiteX22" fmla="*/ 533084 w 801137"/>
              <a:gd name="connsiteY22" fmla="*/ 32612 h 918310"/>
              <a:gd name="connsiteX23" fmla="*/ 498415 w 801137"/>
              <a:gd name="connsiteY23" fmla="*/ 88950 h 918310"/>
              <a:gd name="connsiteX24" fmla="*/ 411742 w 801137"/>
              <a:gd name="connsiteY24" fmla="*/ 145287 h 918310"/>
              <a:gd name="connsiteX25" fmla="*/ 325069 w 801137"/>
              <a:gd name="connsiteY25" fmla="*/ 188624 h 918310"/>
              <a:gd name="connsiteX26" fmla="*/ 242729 w 801137"/>
              <a:gd name="connsiteY26" fmla="*/ 253629 h 918310"/>
              <a:gd name="connsiteX27" fmla="*/ 169057 w 801137"/>
              <a:gd name="connsiteY27" fmla="*/ 318633 h 918310"/>
              <a:gd name="connsiteX28" fmla="*/ 108386 w 801137"/>
              <a:gd name="connsiteY28" fmla="*/ 387972 h 918310"/>
              <a:gd name="connsiteX29" fmla="*/ 82384 w 801137"/>
              <a:gd name="connsiteY29" fmla="*/ 504980 h 918310"/>
              <a:gd name="connsiteX30" fmla="*/ 91052 w 801137"/>
              <a:gd name="connsiteY30" fmla="*/ 591653 h 918310"/>
              <a:gd name="connsiteX31" fmla="*/ 160390 w 801137"/>
              <a:gd name="connsiteY31" fmla="*/ 656658 h 918310"/>
              <a:gd name="connsiteX32" fmla="*/ 216727 w 801137"/>
              <a:gd name="connsiteY32" fmla="*/ 678326 h 918310"/>
              <a:gd name="connsiteX33" fmla="*/ 320735 w 801137"/>
              <a:gd name="connsiteY33" fmla="*/ 665325 h 918310"/>
              <a:gd name="connsiteX34" fmla="*/ 557593 w 801137"/>
              <a:gd name="connsiteY34" fmla="*/ 627371 h 918310"/>
              <a:gd name="connsiteX35" fmla="*/ 522666 w 801137"/>
              <a:gd name="connsiteY35" fmla="*/ 556551 h 918310"/>
              <a:gd name="connsiteX36" fmla="*/ 481102 w 801137"/>
              <a:gd name="connsiteY36" fmla="*/ 483365 h 918310"/>
              <a:gd name="connsiteX37" fmla="*/ 300153 w 801137"/>
              <a:gd name="connsiteY37" fmla="*/ 434209 h 918310"/>
              <a:gd name="connsiteX38" fmla="*/ 371856 w 801137"/>
              <a:gd name="connsiteY38" fmla="*/ 430254 h 918310"/>
              <a:gd name="connsiteX39" fmla="*/ 498737 w 801137"/>
              <a:gd name="connsiteY39" fmla="*/ 460568 h 918310"/>
              <a:gd name="connsiteX40" fmla="*/ 566693 w 801137"/>
              <a:gd name="connsiteY40" fmla="*/ 580472 h 918310"/>
              <a:gd name="connsiteX41" fmla="*/ 633773 w 801137"/>
              <a:gd name="connsiteY41" fmla="*/ 653567 h 918310"/>
              <a:gd name="connsiteX42" fmla="*/ 709476 w 801137"/>
              <a:gd name="connsiteY42" fmla="*/ 713599 h 918310"/>
              <a:gd name="connsiteX43" fmla="*/ 754571 w 801137"/>
              <a:gd name="connsiteY43" fmla="*/ 776118 h 918310"/>
              <a:gd name="connsiteX44" fmla="*/ 798923 w 801137"/>
              <a:gd name="connsiteY44" fmla="*/ 877224 h 918310"/>
              <a:gd name="connsiteX45" fmla="*/ 790998 w 801137"/>
              <a:gd name="connsiteY45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307734 w 801137"/>
              <a:gd name="connsiteY4" fmla="*/ 686993 h 918310"/>
              <a:gd name="connsiteX5" fmla="*/ 177725 w 801137"/>
              <a:gd name="connsiteY5" fmla="*/ 691327 h 918310"/>
              <a:gd name="connsiteX6" fmla="*/ 73717 w 801137"/>
              <a:gd name="connsiteY6" fmla="*/ 600320 h 918310"/>
              <a:gd name="connsiteX7" fmla="*/ 52049 w 801137"/>
              <a:gd name="connsiteY7" fmla="*/ 552650 h 918310"/>
              <a:gd name="connsiteX8" fmla="*/ 45 w 801137"/>
              <a:gd name="connsiteY8" fmla="*/ 483312 h 918310"/>
              <a:gd name="connsiteX9" fmla="*/ 43382 w 801137"/>
              <a:gd name="connsiteY9" fmla="*/ 513647 h 918310"/>
              <a:gd name="connsiteX10" fmla="*/ 65050 w 801137"/>
              <a:gd name="connsiteY10" fmla="*/ 535316 h 918310"/>
              <a:gd name="connsiteX11" fmla="*/ 65050 w 801137"/>
              <a:gd name="connsiteY11" fmla="*/ 470311 h 918310"/>
              <a:gd name="connsiteX12" fmla="*/ 99719 w 801137"/>
              <a:gd name="connsiteY12" fmla="*/ 361970 h 918310"/>
              <a:gd name="connsiteX13" fmla="*/ 169057 w 801137"/>
              <a:gd name="connsiteY13" fmla="*/ 283964 h 918310"/>
              <a:gd name="connsiteX14" fmla="*/ 216727 w 801137"/>
              <a:gd name="connsiteY14" fmla="*/ 223293 h 918310"/>
              <a:gd name="connsiteX15" fmla="*/ 234062 w 801137"/>
              <a:gd name="connsiteY15" fmla="*/ 175623 h 918310"/>
              <a:gd name="connsiteX16" fmla="*/ 238396 w 801137"/>
              <a:gd name="connsiteY16" fmla="*/ 201625 h 918310"/>
              <a:gd name="connsiteX17" fmla="*/ 221061 w 801137"/>
              <a:gd name="connsiteY17" fmla="*/ 244961 h 918310"/>
              <a:gd name="connsiteX18" fmla="*/ 268731 w 801137"/>
              <a:gd name="connsiteY18" fmla="*/ 210292 h 918310"/>
              <a:gd name="connsiteX19" fmla="*/ 364072 w 801137"/>
              <a:gd name="connsiteY19" fmla="*/ 145287 h 918310"/>
              <a:gd name="connsiteX20" fmla="*/ 468079 w 801137"/>
              <a:gd name="connsiteY20" fmla="*/ 93283 h 918310"/>
              <a:gd name="connsiteX21" fmla="*/ 541751 w 801137"/>
              <a:gd name="connsiteY21" fmla="*/ 2277 h 918310"/>
              <a:gd name="connsiteX22" fmla="*/ 533084 w 801137"/>
              <a:gd name="connsiteY22" fmla="*/ 32612 h 918310"/>
              <a:gd name="connsiteX23" fmla="*/ 498415 w 801137"/>
              <a:gd name="connsiteY23" fmla="*/ 88950 h 918310"/>
              <a:gd name="connsiteX24" fmla="*/ 411742 w 801137"/>
              <a:gd name="connsiteY24" fmla="*/ 145287 h 918310"/>
              <a:gd name="connsiteX25" fmla="*/ 325069 w 801137"/>
              <a:gd name="connsiteY25" fmla="*/ 188624 h 918310"/>
              <a:gd name="connsiteX26" fmla="*/ 242729 w 801137"/>
              <a:gd name="connsiteY26" fmla="*/ 253629 h 918310"/>
              <a:gd name="connsiteX27" fmla="*/ 169057 w 801137"/>
              <a:gd name="connsiteY27" fmla="*/ 318633 h 918310"/>
              <a:gd name="connsiteX28" fmla="*/ 108386 w 801137"/>
              <a:gd name="connsiteY28" fmla="*/ 387972 h 918310"/>
              <a:gd name="connsiteX29" fmla="*/ 82384 w 801137"/>
              <a:gd name="connsiteY29" fmla="*/ 504980 h 918310"/>
              <a:gd name="connsiteX30" fmla="*/ 91052 w 801137"/>
              <a:gd name="connsiteY30" fmla="*/ 591653 h 918310"/>
              <a:gd name="connsiteX31" fmla="*/ 160390 w 801137"/>
              <a:gd name="connsiteY31" fmla="*/ 656658 h 918310"/>
              <a:gd name="connsiteX32" fmla="*/ 216727 w 801137"/>
              <a:gd name="connsiteY32" fmla="*/ 678326 h 918310"/>
              <a:gd name="connsiteX33" fmla="*/ 557593 w 801137"/>
              <a:gd name="connsiteY33" fmla="*/ 627371 h 918310"/>
              <a:gd name="connsiteX34" fmla="*/ 522666 w 801137"/>
              <a:gd name="connsiteY34" fmla="*/ 556551 h 918310"/>
              <a:gd name="connsiteX35" fmla="*/ 481102 w 801137"/>
              <a:gd name="connsiteY35" fmla="*/ 483365 h 918310"/>
              <a:gd name="connsiteX36" fmla="*/ 300153 w 801137"/>
              <a:gd name="connsiteY36" fmla="*/ 434209 h 918310"/>
              <a:gd name="connsiteX37" fmla="*/ 371856 w 801137"/>
              <a:gd name="connsiteY37" fmla="*/ 430254 h 918310"/>
              <a:gd name="connsiteX38" fmla="*/ 498737 w 801137"/>
              <a:gd name="connsiteY38" fmla="*/ 460568 h 918310"/>
              <a:gd name="connsiteX39" fmla="*/ 566693 w 801137"/>
              <a:gd name="connsiteY39" fmla="*/ 580472 h 918310"/>
              <a:gd name="connsiteX40" fmla="*/ 633773 w 801137"/>
              <a:gd name="connsiteY40" fmla="*/ 653567 h 918310"/>
              <a:gd name="connsiteX41" fmla="*/ 709476 w 801137"/>
              <a:gd name="connsiteY41" fmla="*/ 713599 h 918310"/>
              <a:gd name="connsiteX42" fmla="*/ 754571 w 801137"/>
              <a:gd name="connsiteY42" fmla="*/ 776118 h 918310"/>
              <a:gd name="connsiteX43" fmla="*/ 798923 w 801137"/>
              <a:gd name="connsiteY43" fmla="*/ 877224 h 918310"/>
              <a:gd name="connsiteX44" fmla="*/ 790998 w 801137"/>
              <a:gd name="connsiteY44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177725 w 801137"/>
              <a:gd name="connsiteY4" fmla="*/ 691327 h 918310"/>
              <a:gd name="connsiteX5" fmla="*/ 73717 w 801137"/>
              <a:gd name="connsiteY5" fmla="*/ 600320 h 918310"/>
              <a:gd name="connsiteX6" fmla="*/ 52049 w 801137"/>
              <a:gd name="connsiteY6" fmla="*/ 552650 h 918310"/>
              <a:gd name="connsiteX7" fmla="*/ 45 w 801137"/>
              <a:gd name="connsiteY7" fmla="*/ 483312 h 918310"/>
              <a:gd name="connsiteX8" fmla="*/ 43382 w 801137"/>
              <a:gd name="connsiteY8" fmla="*/ 513647 h 918310"/>
              <a:gd name="connsiteX9" fmla="*/ 65050 w 801137"/>
              <a:gd name="connsiteY9" fmla="*/ 535316 h 918310"/>
              <a:gd name="connsiteX10" fmla="*/ 65050 w 801137"/>
              <a:gd name="connsiteY10" fmla="*/ 470311 h 918310"/>
              <a:gd name="connsiteX11" fmla="*/ 99719 w 801137"/>
              <a:gd name="connsiteY11" fmla="*/ 361970 h 918310"/>
              <a:gd name="connsiteX12" fmla="*/ 169057 w 801137"/>
              <a:gd name="connsiteY12" fmla="*/ 283964 h 918310"/>
              <a:gd name="connsiteX13" fmla="*/ 216727 w 801137"/>
              <a:gd name="connsiteY13" fmla="*/ 223293 h 918310"/>
              <a:gd name="connsiteX14" fmla="*/ 234062 w 801137"/>
              <a:gd name="connsiteY14" fmla="*/ 175623 h 918310"/>
              <a:gd name="connsiteX15" fmla="*/ 238396 w 801137"/>
              <a:gd name="connsiteY15" fmla="*/ 201625 h 918310"/>
              <a:gd name="connsiteX16" fmla="*/ 221061 w 801137"/>
              <a:gd name="connsiteY16" fmla="*/ 244961 h 918310"/>
              <a:gd name="connsiteX17" fmla="*/ 268731 w 801137"/>
              <a:gd name="connsiteY17" fmla="*/ 210292 h 918310"/>
              <a:gd name="connsiteX18" fmla="*/ 364072 w 801137"/>
              <a:gd name="connsiteY18" fmla="*/ 145287 h 918310"/>
              <a:gd name="connsiteX19" fmla="*/ 468079 w 801137"/>
              <a:gd name="connsiteY19" fmla="*/ 93283 h 918310"/>
              <a:gd name="connsiteX20" fmla="*/ 541751 w 801137"/>
              <a:gd name="connsiteY20" fmla="*/ 2277 h 918310"/>
              <a:gd name="connsiteX21" fmla="*/ 533084 w 801137"/>
              <a:gd name="connsiteY21" fmla="*/ 32612 h 918310"/>
              <a:gd name="connsiteX22" fmla="*/ 498415 w 801137"/>
              <a:gd name="connsiteY22" fmla="*/ 88950 h 918310"/>
              <a:gd name="connsiteX23" fmla="*/ 411742 w 801137"/>
              <a:gd name="connsiteY23" fmla="*/ 145287 h 918310"/>
              <a:gd name="connsiteX24" fmla="*/ 325069 w 801137"/>
              <a:gd name="connsiteY24" fmla="*/ 188624 h 918310"/>
              <a:gd name="connsiteX25" fmla="*/ 242729 w 801137"/>
              <a:gd name="connsiteY25" fmla="*/ 253629 h 918310"/>
              <a:gd name="connsiteX26" fmla="*/ 169057 w 801137"/>
              <a:gd name="connsiteY26" fmla="*/ 318633 h 918310"/>
              <a:gd name="connsiteX27" fmla="*/ 108386 w 801137"/>
              <a:gd name="connsiteY27" fmla="*/ 387972 h 918310"/>
              <a:gd name="connsiteX28" fmla="*/ 82384 w 801137"/>
              <a:gd name="connsiteY28" fmla="*/ 504980 h 918310"/>
              <a:gd name="connsiteX29" fmla="*/ 91052 w 801137"/>
              <a:gd name="connsiteY29" fmla="*/ 591653 h 918310"/>
              <a:gd name="connsiteX30" fmla="*/ 160390 w 801137"/>
              <a:gd name="connsiteY30" fmla="*/ 656658 h 918310"/>
              <a:gd name="connsiteX31" fmla="*/ 216727 w 801137"/>
              <a:gd name="connsiteY31" fmla="*/ 678326 h 918310"/>
              <a:gd name="connsiteX32" fmla="*/ 557593 w 801137"/>
              <a:gd name="connsiteY32" fmla="*/ 627371 h 918310"/>
              <a:gd name="connsiteX33" fmla="*/ 522666 w 801137"/>
              <a:gd name="connsiteY33" fmla="*/ 556551 h 918310"/>
              <a:gd name="connsiteX34" fmla="*/ 481102 w 801137"/>
              <a:gd name="connsiteY34" fmla="*/ 483365 h 918310"/>
              <a:gd name="connsiteX35" fmla="*/ 300153 w 801137"/>
              <a:gd name="connsiteY35" fmla="*/ 434209 h 918310"/>
              <a:gd name="connsiteX36" fmla="*/ 371856 w 801137"/>
              <a:gd name="connsiteY36" fmla="*/ 430254 h 918310"/>
              <a:gd name="connsiteX37" fmla="*/ 498737 w 801137"/>
              <a:gd name="connsiteY37" fmla="*/ 460568 h 918310"/>
              <a:gd name="connsiteX38" fmla="*/ 566693 w 801137"/>
              <a:gd name="connsiteY38" fmla="*/ 580472 h 918310"/>
              <a:gd name="connsiteX39" fmla="*/ 633773 w 801137"/>
              <a:gd name="connsiteY39" fmla="*/ 653567 h 918310"/>
              <a:gd name="connsiteX40" fmla="*/ 709476 w 801137"/>
              <a:gd name="connsiteY40" fmla="*/ 713599 h 918310"/>
              <a:gd name="connsiteX41" fmla="*/ 754571 w 801137"/>
              <a:gd name="connsiteY41" fmla="*/ 776118 h 918310"/>
              <a:gd name="connsiteX42" fmla="*/ 798923 w 801137"/>
              <a:gd name="connsiteY42" fmla="*/ 877224 h 918310"/>
              <a:gd name="connsiteX43" fmla="*/ 790998 w 801137"/>
              <a:gd name="connsiteY43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177725 w 801137"/>
              <a:gd name="connsiteY4" fmla="*/ 691327 h 918310"/>
              <a:gd name="connsiteX5" fmla="*/ 73717 w 801137"/>
              <a:gd name="connsiteY5" fmla="*/ 600320 h 918310"/>
              <a:gd name="connsiteX6" fmla="*/ 52049 w 801137"/>
              <a:gd name="connsiteY6" fmla="*/ 552650 h 918310"/>
              <a:gd name="connsiteX7" fmla="*/ 45 w 801137"/>
              <a:gd name="connsiteY7" fmla="*/ 483312 h 918310"/>
              <a:gd name="connsiteX8" fmla="*/ 43382 w 801137"/>
              <a:gd name="connsiteY8" fmla="*/ 513647 h 918310"/>
              <a:gd name="connsiteX9" fmla="*/ 65050 w 801137"/>
              <a:gd name="connsiteY9" fmla="*/ 535316 h 918310"/>
              <a:gd name="connsiteX10" fmla="*/ 65050 w 801137"/>
              <a:gd name="connsiteY10" fmla="*/ 470311 h 918310"/>
              <a:gd name="connsiteX11" fmla="*/ 99719 w 801137"/>
              <a:gd name="connsiteY11" fmla="*/ 361970 h 918310"/>
              <a:gd name="connsiteX12" fmla="*/ 169057 w 801137"/>
              <a:gd name="connsiteY12" fmla="*/ 283964 h 918310"/>
              <a:gd name="connsiteX13" fmla="*/ 216727 w 801137"/>
              <a:gd name="connsiteY13" fmla="*/ 223293 h 918310"/>
              <a:gd name="connsiteX14" fmla="*/ 234062 w 801137"/>
              <a:gd name="connsiteY14" fmla="*/ 175623 h 918310"/>
              <a:gd name="connsiteX15" fmla="*/ 238396 w 801137"/>
              <a:gd name="connsiteY15" fmla="*/ 201625 h 918310"/>
              <a:gd name="connsiteX16" fmla="*/ 221061 w 801137"/>
              <a:gd name="connsiteY16" fmla="*/ 244961 h 918310"/>
              <a:gd name="connsiteX17" fmla="*/ 268731 w 801137"/>
              <a:gd name="connsiteY17" fmla="*/ 210292 h 918310"/>
              <a:gd name="connsiteX18" fmla="*/ 364072 w 801137"/>
              <a:gd name="connsiteY18" fmla="*/ 145287 h 918310"/>
              <a:gd name="connsiteX19" fmla="*/ 468079 w 801137"/>
              <a:gd name="connsiteY19" fmla="*/ 93283 h 918310"/>
              <a:gd name="connsiteX20" fmla="*/ 541751 w 801137"/>
              <a:gd name="connsiteY20" fmla="*/ 2277 h 918310"/>
              <a:gd name="connsiteX21" fmla="*/ 533084 w 801137"/>
              <a:gd name="connsiteY21" fmla="*/ 32612 h 918310"/>
              <a:gd name="connsiteX22" fmla="*/ 498415 w 801137"/>
              <a:gd name="connsiteY22" fmla="*/ 88950 h 918310"/>
              <a:gd name="connsiteX23" fmla="*/ 411742 w 801137"/>
              <a:gd name="connsiteY23" fmla="*/ 145287 h 918310"/>
              <a:gd name="connsiteX24" fmla="*/ 325069 w 801137"/>
              <a:gd name="connsiteY24" fmla="*/ 188624 h 918310"/>
              <a:gd name="connsiteX25" fmla="*/ 242729 w 801137"/>
              <a:gd name="connsiteY25" fmla="*/ 253629 h 918310"/>
              <a:gd name="connsiteX26" fmla="*/ 169057 w 801137"/>
              <a:gd name="connsiteY26" fmla="*/ 318633 h 918310"/>
              <a:gd name="connsiteX27" fmla="*/ 108386 w 801137"/>
              <a:gd name="connsiteY27" fmla="*/ 387972 h 918310"/>
              <a:gd name="connsiteX28" fmla="*/ 82384 w 801137"/>
              <a:gd name="connsiteY28" fmla="*/ 504980 h 918310"/>
              <a:gd name="connsiteX29" fmla="*/ 91052 w 801137"/>
              <a:gd name="connsiteY29" fmla="*/ 591653 h 918310"/>
              <a:gd name="connsiteX30" fmla="*/ 160390 w 801137"/>
              <a:gd name="connsiteY30" fmla="*/ 656658 h 918310"/>
              <a:gd name="connsiteX31" fmla="*/ 557593 w 801137"/>
              <a:gd name="connsiteY31" fmla="*/ 627371 h 918310"/>
              <a:gd name="connsiteX32" fmla="*/ 522666 w 801137"/>
              <a:gd name="connsiteY32" fmla="*/ 556551 h 918310"/>
              <a:gd name="connsiteX33" fmla="*/ 481102 w 801137"/>
              <a:gd name="connsiteY33" fmla="*/ 483365 h 918310"/>
              <a:gd name="connsiteX34" fmla="*/ 300153 w 801137"/>
              <a:gd name="connsiteY34" fmla="*/ 434209 h 918310"/>
              <a:gd name="connsiteX35" fmla="*/ 371856 w 801137"/>
              <a:gd name="connsiteY35" fmla="*/ 430254 h 918310"/>
              <a:gd name="connsiteX36" fmla="*/ 498737 w 801137"/>
              <a:gd name="connsiteY36" fmla="*/ 460568 h 918310"/>
              <a:gd name="connsiteX37" fmla="*/ 566693 w 801137"/>
              <a:gd name="connsiteY37" fmla="*/ 580472 h 918310"/>
              <a:gd name="connsiteX38" fmla="*/ 633773 w 801137"/>
              <a:gd name="connsiteY38" fmla="*/ 653567 h 918310"/>
              <a:gd name="connsiteX39" fmla="*/ 709476 w 801137"/>
              <a:gd name="connsiteY39" fmla="*/ 713599 h 918310"/>
              <a:gd name="connsiteX40" fmla="*/ 754571 w 801137"/>
              <a:gd name="connsiteY40" fmla="*/ 776118 h 918310"/>
              <a:gd name="connsiteX41" fmla="*/ 798923 w 801137"/>
              <a:gd name="connsiteY41" fmla="*/ 877224 h 918310"/>
              <a:gd name="connsiteX42" fmla="*/ 790998 w 801137"/>
              <a:gd name="connsiteY42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73717 w 801137"/>
              <a:gd name="connsiteY4" fmla="*/ 600320 h 918310"/>
              <a:gd name="connsiteX5" fmla="*/ 52049 w 801137"/>
              <a:gd name="connsiteY5" fmla="*/ 552650 h 918310"/>
              <a:gd name="connsiteX6" fmla="*/ 45 w 801137"/>
              <a:gd name="connsiteY6" fmla="*/ 483312 h 918310"/>
              <a:gd name="connsiteX7" fmla="*/ 43382 w 801137"/>
              <a:gd name="connsiteY7" fmla="*/ 513647 h 918310"/>
              <a:gd name="connsiteX8" fmla="*/ 65050 w 801137"/>
              <a:gd name="connsiteY8" fmla="*/ 535316 h 918310"/>
              <a:gd name="connsiteX9" fmla="*/ 65050 w 801137"/>
              <a:gd name="connsiteY9" fmla="*/ 470311 h 918310"/>
              <a:gd name="connsiteX10" fmla="*/ 99719 w 801137"/>
              <a:gd name="connsiteY10" fmla="*/ 361970 h 918310"/>
              <a:gd name="connsiteX11" fmla="*/ 169057 w 801137"/>
              <a:gd name="connsiteY11" fmla="*/ 283964 h 918310"/>
              <a:gd name="connsiteX12" fmla="*/ 216727 w 801137"/>
              <a:gd name="connsiteY12" fmla="*/ 223293 h 918310"/>
              <a:gd name="connsiteX13" fmla="*/ 234062 w 801137"/>
              <a:gd name="connsiteY13" fmla="*/ 175623 h 918310"/>
              <a:gd name="connsiteX14" fmla="*/ 238396 w 801137"/>
              <a:gd name="connsiteY14" fmla="*/ 201625 h 918310"/>
              <a:gd name="connsiteX15" fmla="*/ 221061 w 801137"/>
              <a:gd name="connsiteY15" fmla="*/ 244961 h 918310"/>
              <a:gd name="connsiteX16" fmla="*/ 268731 w 801137"/>
              <a:gd name="connsiteY16" fmla="*/ 210292 h 918310"/>
              <a:gd name="connsiteX17" fmla="*/ 364072 w 801137"/>
              <a:gd name="connsiteY17" fmla="*/ 145287 h 918310"/>
              <a:gd name="connsiteX18" fmla="*/ 468079 w 801137"/>
              <a:gd name="connsiteY18" fmla="*/ 93283 h 918310"/>
              <a:gd name="connsiteX19" fmla="*/ 541751 w 801137"/>
              <a:gd name="connsiteY19" fmla="*/ 2277 h 918310"/>
              <a:gd name="connsiteX20" fmla="*/ 533084 w 801137"/>
              <a:gd name="connsiteY20" fmla="*/ 32612 h 918310"/>
              <a:gd name="connsiteX21" fmla="*/ 498415 w 801137"/>
              <a:gd name="connsiteY21" fmla="*/ 88950 h 918310"/>
              <a:gd name="connsiteX22" fmla="*/ 411742 w 801137"/>
              <a:gd name="connsiteY22" fmla="*/ 145287 h 918310"/>
              <a:gd name="connsiteX23" fmla="*/ 325069 w 801137"/>
              <a:gd name="connsiteY23" fmla="*/ 188624 h 918310"/>
              <a:gd name="connsiteX24" fmla="*/ 242729 w 801137"/>
              <a:gd name="connsiteY24" fmla="*/ 253629 h 918310"/>
              <a:gd name="connsiteX25" fmla="*/ 169057 w 801137"/>
              <a:gd name="connsiteY25" fmla="*/ 318633 h 918310"/>
              <a:gd name="connsiteX26" fmla="*/ 108386 w 801137"/>
              <a:gd name="connsiteY26" fmla="*/ 387972 h 918310"/>
              <a:gd name="connsiteX27" fmla="*/ 82384 w 801137"/>
              <a:gd name="connsiteY27" fmla="*/ 504980 h 918310"/>
              <a:gd name="connsiteX28" fmla="*/ 91052 w 801137"/>
              <a:gd name="connsiteY28" fmla="*/ 591653 h 918310"/>
              <a:gd name="connsiteX29" fmla="*/ 160390 w 801137"/>
              <a:gd name="connsiteY29" fmla="*/ 656658 h 918310"/>
              <a:gd name="connsiteX30" fmla="*/ 557593 w 801137"/>
              <a:gd name="connsiteY30" fmla="*/ 627371 h 918310"/>
              <a:gd name="connsiteX31" fmla="*/ 522666 w 801137"/>
              <a:gd name="connsiteY31" fmla="*/ 556551 h 918310"/>
              <a:gd name="connsiteX32" fmla="*/ 481102 w 801137"/>
              <a:gd name="connsiteY32" fmla="*/ 483365 h 918310"/>
              <a:gd name="connsiteX33" fmla="*/ 300153 w 801137"/>
              <a:gd name="connsiteY33" fmla="*/ 434209 h 918310"/>
              <a:gd name="connsiteX34" fmla="*/ 371856 w 801137"/>
              <a:gd name="connsiteY34" fmla="*/ 430254 h 918310"/>
              <a:gd name="connsiteX35" fmla="*/ 498737 w 801137"/>
              <a:gd name="connsiteY35" fmla="*/ 460568 h 918310"/>
              <a:gd name="connsiteX36" fmla="*/ 566693 w 801137"/>
              <a:gd name="connsiteY36" fmla="*/ 580472 h 918310"/>
              <a:gd name="connsiteX37" fmla="*/ 633773 w 801137"/>
              <a:gd name="connsiteY37" fmla="*/ 653567 h 918310"/>
              <a:gd name="connsiteX38" fmla="*/ 709476 w 801137"/>
              <a:gd name="connsiteY38" fmla="*/ 713599 h 918310"/>
              <a:gd name="connsiteX39" fmla="*/ 754571 w 801137"/>
              <a:gd name="connsiteY39" fmla="*/ 776118 h 918310"/>
              <a:gd name="connsiteX40" fmla="*/ 798923 w 801137"/>
              <a:gd name="connsiteY40" fmla="*/ 877224 h 918310"/>
              <a:gd name="connsiteX41" fmla="*/ 790998 w 801137"/>
              <a:gd name="connsiteY41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73717 w 801137"/>
              <a:gd name="connsiteY4" fmla="*/ 600320 h 918310"/>
              <a:gd name="connsiteX5" fmla="*/ 52049 w 801137"/>
              <a:gd name="connsiteY5" fmla="*/ 552650 h 918310"/>
              <a:gd name="connsiteX6" fmla="*/ 45 w 801137"/>
              <a:gd name="connsiteY6" fmla="*/ 483312 h 918310"/>
              <a:gd name="connsiteX7" fmla="*/ 43382 w 801137"/>
              <a:gd name="connsiteY7" fmla="*/ 513647 h 918310"/>
              <a:gd name="connsiteX8" fmla="*/ 65050 w 801137"/>
              <a:gd name="connsiteY8" fmla="*/ 535316 h 918310"/>
              <a:gd name="connsiteX9" fmla="*/ 65050 w 801137"/>
              <a:gd name="connsiteY9" fmla="*/ 470311 h 918310"/>
              <a:gd name="connsiteX10" fmla="*/ 99719 w 801137"/>
              <a:gd name="connsiteY10" fmla="*/ 361970 h 918310"/>
              <a:gd name="connsiteX11" fmla="*/ 169057 w 801137"/>
              <a:gd name="connsiteY11" fmla="*/ 283964 h 918310"/>
              <a:gd name="connsiteX12" fmla="*/ 216727 w 801137"/>
              <a:gd name="connsiteY12" fmla="*/ 223293 h 918310"/>
              <a:gd name="connsiteX13" fmla="*/ 234062 w 801137"/>
              <a:gd name="connsiteY13" fmla="*/ 175623 h 918310"/>
              <a:gd name="connsiteX14" fmla="*/ 238396 w 801137"/>
              <a:gd name="connsiteY14" fmla="*/ 201625 h 918310"/>
              <a:gd name="connsiteX15" fmla="*/ 221061 w 801137"/>
              <a:gd name="connsiteY15" fmla="*/ 244961 h 918310"/>
              <a:gd name="connsiteX16" fmla="*/ 268731 w 801137"/>
              <a:gd name="connsiteY16" fmla="*/ 210292 h 918310"/>
              <a:gd name="connsiteX17" fmla="*/ 364072 w 801137"/>
              <a:gd name="connsiteY17" fmla="*/ 145287 h 918310"/>
              <a:gd name="connsiteX18" fmla="*/ 468079 w 801137"/>
              <a:gd name="connsiteY18" fmla="*/ 93283 h 918310"/>
              <a:gd name="connsiteX19" fmla="*/ 541751 w 801137"/>
              <a:gd name="connsiteY19" fmla="*/ 2277 h 918310"/>
              <a:gd name="connsiteX20" fmla="*/ 533084 w 801137"/>
              <a:gd name="connsiteY20" fmla="*/ 32612 h 918310"/>
              <a:gd name="connsiteX21" fmla="*/ 498415 w 801137"/>
              <a:gd name="connsiteY21" fmla="*/ 88950 h 918310"/>
              <a:gd name="connsiteX22" fmla="*/ 411742 w 801137"/>
              <a:gd name="connsiteY22" fmla="*/ 145287 h 918310"/>
              <a:gd name="connsiteX23" fmla="*/ 325069 w 801137"/>
              <a:gd name="connsiteY23" fmla="*/ 188624 h 918310"/>
              <a:gd name="connsiteX24" fmla="*/ 242729 w 801137"/>
              <a:gd name="connsiteY24" fmla="*/ 253629 h 918310"/>
              <a:gd name="connsiteX25" fmla="*/ 169057 w 801137"/>
              <a:gd name="connsiteY25" fmla="*/ 318633 h 918310"/>
              <a:gd name="connsiteX26" fmla="*/ 108386 w 801137"/>
              <a:gd name="connsiteY26" fmla="*/ 387972 h 918310"/>
              <a:gd name="connsiteX27" fmla="*/ 82384 w 801137"/>
              <a:gd name="connsiteY27" fmla="*/ 504980 h 918310"/>
              <a:gd name="connsiteX28" fmla="*/ 91052 w 801137"/>
              <a:gd name="connsiteY28" fmla="*/ 591653 h 918310"/>
              <a:gd name="connsiteX29" fmla="*/ 557593 w 801137"/>
              <a:gd name="connsiteY29" fmla="*/ 627371 h 918310"/>
              <a:gd name="connsiteX30" fmla="*/ 522666 w 801137"/>
              <a:gd name="connsiteY30" fmla="*/ 556551 h 918310"/>
              <a:gd name="connsiteX31" fmla="*/ 481102 w 801137"/>
              <a:gd name="connsiteY31" fmla="*/ 483365 h 918310"/>
              <a:gd name="connsiteX32" fmla="*/ 300153 w 801137"/>
              <a:gd name="connsiteY32" fmla="*/ 434209 h 918310"/>
              <a:gd name="connsiteX33" fmla="*/ 371856 w 801137"/>
              <a:gd name="connsiteY33" fmla="*/ 430254 h 918310"/>
              <a:gd name="connsiteX34" fmla="*/ 498737 w 801137"/>
              <a:gd name="connsiteY34" fmla="*/ 460568 h 918310"/>
              <a:gd name="connsiteX35" fmla="*/ 566693 w 801137"/>
              <a:gd name="connsiteY35" fmla="*/ 580472 h 918310"/>
              <a:gd name="connsiteX36" fmla="*/ 633773 w 801137"/>
              <a:gd name="connsiteY36" fmla="*/ 653567 h 918310"/>
              <a:gd name="connsiteX37" fmla="*/ 709476 w 801137"/>
              <a:gd name="connsiteY37" fmla="*/ 713599 h 918310"/>
              <a:gd name="connsiteX38" fmla="*/ 754571 w 801137"/>
              <a:gd name="connsiteY38" fmla="*/ 776118 h 918310"/>
              <a:gd name="connsiteX39" fmla="*/ 798923 w 801137"/>
              <a:gd name="connsiteY39" fmla="*/ 877224 h 918310"/>
              <a:gd name="connsiteX40" fmla="*/ 790998 w 801137"/>
              <a:gd name="connsiteY40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73717 w 801137"/>
              <a:gd name="connsiteY4" fmla="*/ 600320 h 918310"/>
              <a:gd name="connsiteX5" fmla="*/ 52049 w 801137"/>
              <a:gd name="connsiteY5" fmla="*/ 552650 h 918310"/>
              <a:gd name="connsiteX6" fmla="*/ 45 w 801137"/>
              <a:gd name="connsiteY6" fmla="*/ 483312 h 918310"/>
              <a:gd name="connsiteX7" fmla="*/ 43382 w 801137"/>
              <a:gd name="connsiteY7" fmla="*/ 513647 h 918310"/>
              <a:gd name="connsiteX8" fmla="*/ 65050 w 801137"/>
              <a:gd name="connsiteY8" fmla="*/ 535316 h 918310"/>
              <a:gd name="connsiteX9" fmla="*/ 65050 w 801137"/>
              <a:gd name="connsiteY9" fmla="*/ 470311 h 918310"/>
              <a:gd name="connsiteX10" fmla="*/ 99719 w 801137"/>
              <a:gd name="connsiteY10" fmla="*/ 361970 h 918310"/>
              <a:gd name="connsiteX11" fmla="*/ 169057 w 801137"/>
              <a:gd name="connsiteY11" fmla="*/ 283964 h 918310"/>
              <a:gd name="connsiteX12" fmla="*/ 216727 w 801137"/>
              <a:gd name="connsiteY12" fmla="*/ 223293 h 918310"/>
              <a:gd name="connsiteX13" fmla="*/ 234062 w 801137"/>
              <a:gd name="connsiteY13" fmla="*/ 175623 h 918310"/>
              <a:gd name="connsiteX14" fmla="*/ 238396 w 801137"/>
              <a:gd name="connsiteY14" fmla="*/ 201625 h 918310"/>
              <a:gd name="connsiteX15" fmla="*/ 221061 w 801137"/>
              <a:gd name="connsiteY15" fmla="*/ 244961 h 918310"/>
              <a:gd name="connsiteX16" fmla="*/ 268731 w 801137"/>
              <a:gd name="connsiteY16" fmla="*/ 210292 h 918310"/>
              <a:gd name="connsiteX17" fmla="*/ 364072 w 801137"/>
              <a:gd name="connsiteY17" fmla="*/ 145287 h 918310"/>
              <a:gd name="connsiteX18" fmla="*/ 468079 w 801137"/>
              <a:gd name="connsiteY18" fmla="*/ 93283 h 918310"/>
              <a:gd name="connsiteX19" fmla="*/ 541751 w 801137"/>
              <a:gd name="connsiteY19" fmla="*/ 2277 h 918310"/>
              <a:gd name="connsiteX20" fmla="*/ 533084 w 801137"/>
              <a:gd name="connsiteY20" fmla="*/ 32612 h 918310"/>
              <a:gd name="connsiteX21" fmla="*/ 498415 w 801137"/>
              <a:gd name="connsiteY21" fmla="*/ 88950 h 918310"/>
              <a:gd name="connsiteX22" fmla="*/ 411742 w 801137"/>
              <a:gd name="connsiteY22" fmla="*/ 145287 h 918310"/>
              <a:gd name="connsiteX23" fmla="*/ 325069 w 801137"/>
              <a:gd name="connsiteY23" fmla="*/ 188624 h 918310"/>
              <a:gd name="connsiteX24" fmla="*/ 242729 w 801137"/>
              <a:gd name="connsiteY24" fmla="*/ 253629 h 918310"/>
              <a:gd name="connsiteX25" fmla="*/ 169057 w 801137"/>
              <a:gd name="connsiteY25" fmla="*/ 318633 h 918310"/>
              <a:gd name="connsiteX26" fmla="*/ 108386 w 801137"/>
              <a:gd name="connsiteY26" fmla="*/ 387972 h 918310"/>
              <a:gd name="connsiteX27" fmla="*/ 82384 w 801137"/>
              <a:gd name="connsiteY27" fmla="*/ 504980 h 918310"/>
              <a:gd name="connsiteX28" fmla="*/ 557593 w 801137"/>
              <a:gd name="connsiteY28" fmla="*/ 627371 h 918310"/>
              <a:gd name="connsiteX29" fmla="*/ 522666 w 801137"/>
              <a:gd name="connsiteY29" fmla="*/ 556551 h 918310"/>
              <a:gd name="connsiteX30" fmla="*/ 481102 w 801137"/>
              <a:gd name="connsiteY30" fmla="*/ 483365 h 918310"/>
              <a:gd name="connsiteX31" fmla="*/ 300153 w 801137"/>
              <a:gd name="connsiteY31" fmla="*/ 434209 h 918310"/>
              <a:gd name="connsiteX32" fmla="*/ 371856 w 801137"/>
              <a:gd name="connsiteY32" fmla="*/ 430254 h 918310"/>
              <a:gd name="connsiteX33" fmla="*/ 498737 w 801137"/>
              <a:gd name="connsiteY33" fmla="*/ 460568 h 918310"/>
              <a:gd name="connsiteX34" fmla="*/ 566693 w 801137"/>
              <a:gd name="connsiteY34" fmla="*/ 580472 h 918310"/>
              <a:gd name="connsiteX35" fmla="*/ 633773 w 801137"/>
              <a:gd name="connsiteY35" fmla="*/ 653567 h 918310"/>
              <a:gd name="connsiteX36" fmla="*/ 709476 w 801137"/>
              <a:gd name="connsiteY36" fmla="*/ 713599 h 918310"/>
              <a:gd name="connsiteX37" fmla="*/ 754571 w 801137"/>
              <a:gd name="connsiteY37" fmla="*/ 776118 h 918310"/>
              <a:gd name="connsiteX38" fmla="*/ 798923 w 801137"/>
              <a:gd name="connsiteY38" fmla="*/ 877224 h 918310"/>
              <a:gd name="connsiteX39" fmla="*/ 790998 w 801137"/>
              <a:gd name="connsiteY39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52049 w 801137"/>
              <a:gd name="connsiteY4" fmla="*/ 552650 h 918310"/>
              <a:gd name="connsiteX5" fmla="*/ 45 w 801137"/>
              <a:gd name="connsiteY5" fmla="*/ 483312 h 918310"/>
              <a:gd name="connsiteX6" fmla="*/ 43382 w 801137"/>
              <a:gd name="connsiteY6" fmla="*/ 513647 h 918310"/>
              <a:gd name="connsiteX7" fmla="*/ 65050 w 801137"/>
              <a:gd name="connsiteY7" fmla="*/ 535316 h 918310"/>
              <a:gd name="connsiteX8" fmla="*/ 65050 w 801137"/>
              <a:gd name="connsiteY8" fmla="*/ 470311 h 918310"/>
              <a:gd name="connsiteX9" fmla="*/ 99719 w 801137"/>
              <a:gd name="connsiteY9" fmla="*/ 361970 h 918310"/>
              <a:gd name="connsiteX10" fmla="*/ 169057 w 801137"/>
              <a:gd name="connsiteY10" fmla="*/ 283964 h 918310"/>
              <a:gd name="connsiteX11" fmla="*/ 216727 w 801137"/>
              <a:gd name="connsiteY11" fmla="*/ 223293 h 918310"/>
              <a:gd name="connsiteX12" fmla="*/ 234062 w 801137"/>
              <a:gd name="connsiteY12" fmla="*/ 175623 h 918310"/>
              <a:gd name="connsiteX13" fmla="*/ 238396 w 801137"/>
              <a:gd name="connsiteY13" fmla="*/ 201625 h 918310"/>
              <a:gd name="connsiteX14" fmla="*/ 221061 w 801137"/>
              <a:gd name="connsiteY14" fmla="*/ 244961 h 918310"/>
              <a:gd name="connsiteX15" fmla="*/ 268731 w 801137"/>
              <a:gd name="connsiteY15" fmla="*/ 210292 h 918310"/>
              <a:gd name="connsiteX16" fmla="*/ 364072 w 801137"/>
              <a:gd name="connsiteY16" fmla="*/ 145287 h 918310"/>
              <a:gd name="connsiteX17" fmla="*/ 468079 w 801137"/>
              <a:gd name="connsiteY17" fmla="*/ 93283 h 918310"/>
              <a:gd name="connsiteX18" fmla="*/ 541751 w 801137"/>
              <a:gd name="connsiteY18" fmla="*/ 2277 h 918310"/>
              <a:gd name="connsiteX19" fmla="*/ 533084 w 801137"/>
              <a:gd name="connsiteY19" fmla="*/ 32612 h 918310"/>
              <a:gd name="connsiteX20" fmla="*/ 498415 w 801137"/>
              <a:gd name="connsiteY20" fmla="*/ 88950 h 918310"/>
              <a:gd name="connsiteX21" fmla="*/ 411742 w 801137"/>
              <a:gd name="connsiteY21" fmla="*/ 145287 h 918310"/>
              <a:gd name="connsiteX22" fmla="*/ 325069 w 801137"/>
              <a:gd name="connsiteY22" fmla="*/ 188624 h 918310"/>
              <a:gd name="connsiteX23" fmla="*/ 242729 w 801137"/>
              <a:gd name="connsiteY23" fmla="*/ 253629 h 918310"/>
              <a:gd name="connsiteX24" fmla="*/ 169057 w 801137"/>
              <a:gd name="connsiteY24" fmla="*/ 318633 h 918310"/>
              <a:gd name="connsiteX25" fmla="*/ 108386 w 801137"/>
              <a:gd name="connsiteY25" fmla="*/ 387972 h 918310"/>
              <a:gd name="connsiteX26" fmla="*/ 82384 w 801137"/>
              <a:gd name="connsiteY26" fmla="*/ 504980 h 918310"/>
              <a:gd name="connsiteX27" fmla="*/ 557593 w 801137"/>
              <a:gd name="connsiteY27" fmla="*/ 627371 h 918310"/>
              <a:gd name="connsiteX28" fmla="*/ 522666 w 801137"/>
              <a:gd name="connsiteY28" fmla="*/ 556551 h 918310"/>
              <a:gd name="connsiteX29" fmla="*/ 481102 w 801137"/>
              <a:gd name="connsiteY29" fmla="*/ 483365 h 918310"/>
              <a:gd name="connsiteX30" fmla="*/ 300153 w 801137"/>
              <a:gd name="connsiteY30" fmla="*/ 434209 h 918310"/>
              <a:gd name="connsiteX31" fmla="*/ 371856 w 801137"/>
              <a:gd name="connsiteY31" fmla="*/ 430254 h 918310"/>
              <a:gd name="connsiteX32" fmla="*/ 498737 w 801137"/>
              <a:gd name="connsiteY32" fmla="*/ 460568 h 918310"/>
              <a:gd name="connsiteX33" fmla="*/ 566693 w 801137"/>
              <a:gd name="connsiteY33" fmla="*/ 580472 h 918310"/>
              <a:gd name="connsiteX34" fmla="*/ 633773 w 801137"/>
              <a:gd name="connsiteY34" fmla="*/ 653567 h 918310"/>
              <a:gd name="connsiteX35" fmla="*/ 709476 w 801137"/>
              <a:gd name="connsiteY35" fmla="*/ 713599 h 918310"/>
              <a:gd name="connsiteX36" fmla="*/ 754571 w 801137"/>
              <a:gd name="connsiteY36" fmla="*/ 776118 h 918310"/>
              <a:gd name="connsiteX37" fmla="*/ 798923 w 801137"/>
              <a:gd name="connsiteY37" fmla="*/ 877224 h 918310"/>
              <a:gd name="connsiteX38" fmla="*/ 790998 w 801137"/>
              <a:gd name="connsiteY38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52049 w 801137"/>
              <a:gd name="connsiteY4" fmla="*/ 552650 h 918310"/>
              <a:gd name="connsiteX5" fmla="*/ 45 w 801137"/>
              <a:gd name="connsiteY5" fmla="*/ 483312 h 918310"/>
              <a:gd name="connsiteX6" fmla="*/ 43382 w 801137"/>
              <a:gd name="connsiteY6" fmla="*/ 513647 h 918310"/>
              <a:gd name="connsiteX7" fmla="*/ 65050 w 801137"/>
              <a:gd name="connsiteY7" fmla="*/ 535316 h 918310"/>
              <a:gd name="connsiteX8" fmla="*/ 65050 w 801137"/>
              <a:gd name="connsiteY8" fmla="*/ 470311 h 918310"/>
              <a:gd name="connsiteX9" fmla="*/ 99719 w 801137"/>
              <a:gd name="connsiteY9" fmla="*/ 361970 h 918310"/>
              <a:gd name="connsiteX10" fmla="*/ 169057 w 801137"/>
              <a:gd name="connsiteY10" fmla="*/ 283964 h 918310"/>
              <a:gd name="connsiteX11" fmla="*/ 216727 w 801137"/>
              <a:gd name="connsiteY11" fmla="*/ 223293 h 918310"/>
              <a:gd name="connsiteX12" fmla="*/ 234062 w 801137"/>
              <a:gd name="connsiteY12" fmla="*/ 175623 h 918310"/>
              <a:gd name="connsiteX13" fmla="*/ 238396 w 801137"/>
              <a:gd name="connsiteY13" fmla="*/ 201625 h 918310"/>
              <a:gd name="connsiteX14" fmla="*/ 221061 w 801137"/>
              <a:gd name="connsiteY14" fmla="*/ 244961 h 918310"/>
              <a:gd name="connsiteX15" fmla="*/ 268731 w 801137"/>
              <a:gd name="connsiteY15" fmla="*/ 210292 h 918310"/>
              <a:gd name="connsiteX16" fmla="*/ 364072 w 801137"/>
              <a:gd name="connsiteY16" fmla="*/ 145287 h 918310"/>
              <a:gd name="connsiteX17" fmla="*/ 468079 w 801137"/>
              <a:gd name="connsiteY17" fmla="*/ 93283 h 918310"/>
              <a:gd name="connsiteX18" fmla="*/ 541751 w 801137"/>
              <a:gd name="connsiteY18" fmla="*/ 2277 h 918310"/>
              <a:gd name="connsiteX19" fmla="*/ 533084 w 801137"/>
              <a:gd name="connsiteY19" fmla="*/ 32612 h 918310"/>
              <a:gd name="connsiteX20" fmla="*/ 498415 w 801137"/>
              <a:gd name="connsiteY20" fmla="*/ 88950 h 918310"/>
              <a:gd name="connsiteX21" fmla="*/ 411742 w 801137"/>
              <a:gd name="connsiteY21" fmla="*/ 145287 h 918310"/>
              <a:gd name="connsiteX22" fmla="*/ 325069 w 801137"/>
              <a:gd name="connsiteY22" fmla="*/ 188624 h 918310"/>
              <a:gd name="connsiteX23" fmla="*/ 242729 w 801137"/>
              <a:gd name="connsiteY23" fmla="*/ 253629 h 918310"/>
              <a:gd name="connsiteX24" fmla="*/ 169057 w 801137"/>
              <a:gd name="connsiteY24" fmla="*/ 318633 h 918310"/>
              <a:gd name="connsiteX25" fmla="*/ 108386 w 801137"/>
              <a:gd name="connsiteY25" fmla="*/ 387972 h 918310"/>
              <a:gd name="connsiteX26" fmla="*/ 557593 w 801137"/>
              <a:gd name="connsiteY26" fmla="*/ 627371 h 918310"/>
              <a:gd name="connsiteX27" fmla="*/ 522666 w 801137"/>
              <a:gd name="connsiteY27" fmla="*/ 556551 h 918310"/>
              <a:gd name="connsiteX28" fmla="*/ 481102 w 801137"/>
              <a:gd name="connsiteY28" fmla="*/ 483365 h 918310"/>
              <a:gd name="connsiteX29" fmla="*/ 300153 w 801137"/>
              <a:gd name="connsiteY29" fmla="*/ 434209 h 918310"/>
              <a:gd name="connsiteX30" fmla="*/ 371856 w 801137"/>
              <a:gd name="connsiteY30" fmla="*/ 430254 h 918310"/>
              <a:gd name="connsiteX31" fmla="*/ 498737 w 801137"/>
              <a:gd name="connsiteY31" fmla="*/ 460568 h 918310"/>
              <a:gd name="connsiteX32" fmla="*/ 566693 w 801137"/>
              <a:gd name="connsiteY32" fmla="*/ 580472 h 918310"/>
              <a:gd name="connsiteX33" fmla="*/ 633773 w 801137"/>
              <a:gd name="connsiteY33" fmla="*/ 653567 h 918310"/>
              <a:gd name="connsiteX34" fmla="*/ 709476 w 801137"/>
              <a:gd name="connsiteY34" fmla="*/ 713599 h 918310"/>
              <a:gd name="connsiteX35" fmla="*/ 754571 w 801137"/>
              <a:gd name="connsiteY35" fmla="*/ 776118 h 918310"/>
              <a:gd name="connsiteX36" fmla="*/ 798923 w 801137"/>
              <a:gd name="connsiteY36" fmla="*/ 877224 h 918310"/>
              <a:gd name="connsiteX37" fmla="*/ 790998 w 801137"/>
              <a:gd name="connsiteY37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52049 w 801137"/>
              <a:gd name="connsiteY4" fmla="*/ 552650 h 918310"/>
              <a:gd name="connsiteX5" fmla="*/ 45 w 801137"/>
              <a:gd name="connsiteY5" fmla="*/ 483312 h 918310"/>
              <a:gd name="connsiteX6" fmla="*/ 43382 w 801137"/>
              <a:gd name="connsiteY6" fmla="*/ 513647 h 918310"/>
              <a:gd name="connsiteX7" fmla="*/ 65050 w 801137"/>
              <a:gd name="connsiteY7" fmla="*/ 470311 h 918310"/>
              <a:gd name="connsiteX8" fmla="*/ 99719 w 801137"/>
              <a:gd name="connsiteY8" fmla="*/ 361970 h 918310"/>
              <a:gd name="connsiteX9" fmla="*/ 169057 w 801137"/>
              <a:gd name="connsiteY9" fmla="*/ 283964 h 918310"/>
              <a:gd name="connsiteX10" fmla="*/ 216727 w 801137"/>
              <a:gd name="connsiteY10" fmla="*/ 223293 h 918310"/>
              <a:gd name="connsiteX11" fmla="*/ 234062 w 801137"/>
              <a:gd name="connsiteY11" fmla="*/ 175623 h 918310"/>
              <a:gd name="connsiteX12" fmla="*/ 238396 w 801137"/>
              <a:gd name="connsiteY12" fmla="*/ 201625 h 918310"/>
              <a:gd name="connsiteX13" fmla="*/ 221061 w 801137"/>
              <a:gd name="connsiteY13" fmla="*/ 244961 h 918310"/>
              <a:gd name="connsiteX14" fmla="*/ 268731 w 801137"/>
              <a:gd name="connsiteY14" fmla="*/ 210292 h 918310"/>
              <a:gd name="connsiteX15" fmla="*/ 364072 w 801137"/>
              <a:gd name="connsiteY15" fmla="*/ 145287 h 918310"/>
              <a:gd name="connsiteX16" fmla="*/ 468079 w 801137"/>
              <a:gd name="connsiteY16" fmla="*/ 93283 h 918310"/>
              <a:gd name="connsiteX17" fmla="*/ 541751 w 801137"/>
              <a:gd name="connsiteY17" fmla="*/ 2277 h 918310"/>
              <a:gd name="connsiteX18" fmla="*/ 533084 w 801137"/>
              <a:gd name="connsiteY18" fmla="*/ 32612 h 918310"/>
              <a:gd name="connsiteX19" fmla="*/ 498415 w 801137"/>
              <a:gd name="connsiteY19" fmla="*/ 88950 h 918310"/>
              <a:gd name="connsiteX20" fmla="*/ 411742 w 801137"/>
              <a:gd name="connsiteY20" fmla="*/ 145287 h 918310"/>
              <a:gd name="connsiteX21" fmla="*/ 325069 w 801137"/>
              <a:gd name="connsiteY21" fmla="*/ 188624 h 918310"/>
              <a:gd name="connsiteX22" fmla="*/ 242729 w 801137"/>
              <a:gd name="connsiteY22" fmla="*/ 253629 h 918310"/>
              <a:gd name="connsiteX23" fmla="*/ 169057 w 801137"/>
              <a:gd name="connsiteY23" fmla="*/ 318633 h 918310"/>
              <a:gd name="connsiteX24" fmla="*/ 108386 w 801137"/>
              <a:gd name="connsiteY24" fmla="*/ 387972 h 918310"/>
              <a:gd name="connsiteX25" fmla="*/ 557593 w 801137"/>
              <a:gd name="connsiteY25" fmla="*/ 627371 h 918310"/>
              <a:gd name="connsiteX26" fmla="*/ 522666 w 801137"/>
              <a:gd name="connsiteY26" fmla="*/ 556551 h 918310"/>
              <a:gd name="connsiteX27" fmla="*/ 481102 w 801137"/>
              <a:gd name="connsiteY27" fmla="*/ 483365 h 918310"/>
              <a:gd name="connsiteX28" fmla="*/ 300153 w 801137"/>
              <a:gd name="connsiteY28" fmla="*/ 434209 h 918310"/>
              <a:gd name="connsiteX29" fmla="*/ 371856 w 801137"/>
              <a:gd name="connsiteY29" fmla="*/ 430254 h 918310"/>
              <a:gd name="connsiteX30" fmla="*/ 498737 w 801137"/>
              <a:gd name="connsiteY30" fmla="*/ 460568 h 918310"/>
              <a:gd name="connsiteX31" fmla="*/ 566693 w 801137"/>
              <a:gd name="connsiteY31" fmla="*/ 580472 h 918310"/>
              <a:gd name="connsiteX32" fmla="*/ 633773 w 801137"/>
              <a:gd name="connsiteY32" fmla="*/ 653567 h 918310"/>
              <a:gd name="connsiteX33" fmla="*/ 709476 w 801137"/>
              <a:gd name="connsiteY33" fmla="*/ 713599 h 918310"/>
              <a:gd name="connsiteX34" fmla="*/ 754571 w 801137"/>
              <a:gd name="connsiteY34" fmla="*/ 776118 h 918310"/>
              <a:gd name="connsiteX35" fmla="*/ 798923 w 801137"/>
              <a:gd name="connsiteY35" fmla="*/ 877224 h 918310"/>
              <a:gd name="connsiteX36" fmla="*/ 790998 w 801137"/>
              <a:gd name="connsiteY36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45 w 801137"/>
              <a:gd name="connsiteY4" fmla="*/ 483312 h 918310"/>
              <a:gd name="connsiteX5" fmla="*/ 43382 w 801137"/>
              <a:gd name="connsiteY5" fmla="*/ 513647 h 918310"/>
              <a:gd name="connsiteX6" fmla="*/ 65050 w 801137"/>
              <a:gd name="connsiteY6" fmla="*/ 470311 h 918310"/>
              <a:gd name="connsiteX7" fmla="*/ 99719 w 801137"/>
              <a:gd name="connsiteY7" fmla="*/ 361970 h 918310"/>
              <a:gd name="connsiteX8" fmla="*/ 169057 w 801137"/>
              <a:gd name="connsiteY8" fmla="*/ 283964 h 918310"/>
              <a:gd name="connsiteX9" fmla="*/ 216727 w 801137"/>
              <a:gd name="connsiteY9" fmla="*/ 223293 h 918310"/>
              <a:gd name="connsiteX10" fmla="*/ 234062 w 801137"/>
              <a:gd name="connsiteY10" fmla="*/ 175623 h 918310"/>
              <a:gd name="connsiteX11" fmla="*/ 238396 w 801137"/>
              <a:gd name="connsiteY11" fmla="*/ 201625 h 918310"/>
              <a:gd name="connsiteX12" fmla="*/ 221061 w 801137"/>
              <a:gd name="connsiteY12" fmla="*/ 244961 h 918310"/>
              <a:gd name="connsiteX13" fmla="*/ 268731 w 801137"/>
              <a:gd name="connsiteY13" fmla="*/ 210292 h 918310"/>
              <a:gd name="connsiteX14" fmla="*/ 364072 w 801137"/>
              <a:gd name="connsiteY14" fmla="*/ 145287 h 918310"/>
              <a:gd name="connsiteX15" fmla="*/ 468079 w 801137"/>
              <a:gd name="connsiteY15" fmla="*/ 93283 h 918310"/>
              <a:gd name="connsiteX16" fmla="*/ 541751 w 801137"/>
              <a:gd name="connsiteY16" fmla="*/ 2277 h 918310"/>
              <a:gd name="connsiteX17" fmla="*/ 533084 w 801137"/>
              <a:gd name="connsiteY17" fmla="*/ 32612 h 918310"/>
              <a:gd name="connsiteX18" fmla="*/ 498415 w 801137"/>
              <a:gd name="connsiteY18" fmla="*/ 88950 h 918310"/>
              <a:gd name="connsiteX19" fmla="*/ 411742 w 801137"/>
              <a:gd name="connsiteY19" fmla="*/ 145287 h 918310"/>
              <a:gd name="connsiteX20" fmla="*/ 325069 w 801137"/>
              <a:gd name="connsiteY20" fmla="*/ 188624 h 918310"/>
              <a:gd name="connsiteX21" fmla="*/ 242729 w 801137"/>
              <a:gd name="connsiteY21" fmla="*/ 253629 h 918310"/>
              <a:gd name="connsiteX22" fmla="*/ 169057 w 801137"/>
              <a:gd name="connsiteY22" fmla="*/ 318633 h 918310"/>
              <a:gd name="connsiteX23" fmla="*/ 108386 w 801137"/>
              <a:gd name="connsiteY23" fmla="*/ 387972 h 918310"/>
              <a:gd name="connsiteX24" fmla="*/ 557593 w 801137"/>
              <a:gd name="connsiteY24" fmla="*/ 627371 h 918310"/>
              <a:gd name="connsiteX25" fmla="*/ 522666 w 801137"/>
              <a:gd name="connsiteY25" fmla="*/ 556551 h 918310"/>
              <a:gd name="connsiteX26" fmla="*/ 481102 w 801137"/>
              <a:gd name="connsiteY26" fmla="*/ 483365 h 918310"/>
              <a:gd name="connsiteX27" fmla="*/ 300153 w 801137"/>
              <a:gd name="connsiteY27" fmla="*/ 434209 h 918310"/>
              <a:gd name="connsiteX28" fmla="*/ 371856 w 801137"/>
              <a:gd name="connsiteY28" fmla="*/ 430254 h 918310"/>
              <a:gd name="connsiteX29" fmla="*/ 498737 w 801137"/>
              <a:gd name="connsiteY29" fmla="*/ 460568 h 918310"/>
              <a:gd name="connsiteX30" fmla="*/ 566693 w 801137"/>
              <a:gd name="connsiteY30" fmla="*/ 580472 h 918310"/>
              <a:gd name="connsiteX31" fmla="*/ 633773 w 801137"/>
              <a:gd name="connsiteY31" fmla="*/ 653567 h 918310"/>
              <a:gd name="connsiteX32" fmla="*/ 709476 w 801137"/>
              <a:gd name="connsiteY32" fmla="*/ 713599 h 918310"/>
              <a:gd name="connsiteX33" fmla="*/ 754571 w 801137"/>
              <a:gd name="connsiteY33" fmla="*/ 776118 h 918310"/>
              <a:gd name="connsiteX34" fmla="*/ 798923 w 801137"/>
              <a:gd name="connsiteY34" fmla="*/ 877224 h 918310"/>
              <a:gd name="connsiteX35" fmla="*/ 790998 w 801137"/>
              <a:gd name="connsiteY35" fmla="*/ 916233 h 918310"/>
              <a:gd name="connsiteX0" fmla="*/ 819641 w 829780"/>
              <a:gd name="connsiteY0" fmla="*/ 916233 h 918310"/>
              <a:gd name="connsiteX1" fmla="*/ 789577 w 829780"/>
              <a:gd name="connsiteY1" fmla="*/ 819868 h 918310"/>
              <a:gd name="connsiteX2" fmla="*/ 715163 w 829780"/>
              <a:gd name="connsiteY2" fmla="*/ 734853 h 918310"/>
              <a:gd name="connsiteX3" fmla="*/ 612244 w 829780"/>
              <a:gd name="connsiteY3" fmla="*/ 651307 h 918310"/>
              <a:gd name="connsiteX4" fmla="*/ 28688 w 829780"/>
              <a:gd name="connsiteY4" fmla="*/ 483312 h 918310"/>
              <a:gd name="connsiteX5" fmla="*/ 93693 w 829780"/>
              <a:gd name="connsiteY5" fmla="*/ 470311 h 918310"/>
              <a:gd name="connsiteX6" fmla="*/ 128362 w 829780"/>
              <a:gd name="connsiteY6" fmla="*/ 361970 h 918310"/>
              <a:gd name="connsiteX7" fmla="*/ 197700 w 829780"/>
              <a:gd name="connsiteY7" fmla="*/ 283964 h 918310"/>
              <a:gd name="connsiteX8" fmla="*/ 245370 w 829780"/>
              <a:gd name="connsiteY8" fmla="*/ 223293 h 918310"/>
              <a:gd name="connsiteX9" fmla="*/ 262705 w 829780"/>
              <a:gd name="connsiteY9" fmla="*/ 175623 h 918310"/>
              <a:gd name="connsiteX10" fmla="*/ 267039 w 829780"/>
              <a:gd name="connsiteY10" fmla="*/ 201625 h 918310"/>
              <a:gd name="connsiteX11" fmla="*/ 249704 w 829780"/>
              <a:gd name="connsiteY11" fmla="*/ 244961 h 918310"/>
              <a:gd name="connsiteX12" fmla="*/ 297374 w 829780"/>
              <a:gd name="connsiteY12" fmla="*/ 210292 h 918310"/>
              <a:gd name="connsiteX13" fmla="*/ 392715 w 829780"/>
              <a:gd name="connsiteY13" fmla="*/ 145287 h 918310"/>
              <a:gd name="connsiteX14" fmla="*/ 496722 w 829780"/>
              <a:gd name="connsiteY14" fmla="*/ 93283 h 918310"/>
              <a:gd name="connsiteX15" fmla="*/ 570394 w 829780"/>
              <a:gd name="connsiteY15" fmla="*/ 2277 h 918310"/>
              <a:gd name="connsiteX16" fmla="*/ 561727 w 829780"/>
              <a:gd name="connsiteY16" fmla="*/ 32612 h 918310"/>
              <a:gd name="connsiteX17" fmla="*/ 527058 w 829780"/>
              <a:gd name="connsiteY17" fmla="*/ 88950 h 918310"/>
              <a:gd name="connsiteX18" fmla="*/ 440385 w 829780"/>
              <a:gd name="connsiteY18" fmla="*/ 145287 h 918310"/>
              <a:gd name="connsiteX19" fmla="*/ 353712 w 829780"/>
              <a:gd name="connsiteY19" fmla="*/ 188624 h 918310"/>
              <a:gd name="connsiteX20" fmla="*/ 271372 w 829780"/>
              <a:gd name="connsiteY20" fmla="*/ 253629 h 918310"/>
              <a:gd name="connsiteX21" fmla="*/ 197700 w 829780"/>
              <a:gd name="connsiteY21" fmla="*/ 318633 h 918310"/>
              <a:gd name="connsiteX22" fmla="*/ 137029 w 829780"/>
              <a:gd name="connsiteY22" fmla="*/ 387972 h 918310"/>
              <a:gd name="connsiteX23" fmla="*/ 586236 w 829780"/>
              <a:gd name="connsiteY23" fmla="*/ 627371 h 918310"/>
              <a:gd name="connsiteX24" fmla="*/ 551309 w 829780"/>
              <a:gd name="connsiteY24" fmla="*/ 556551 h 918310"/>
              <a:gd name="connsiteX25" fmla="*/ 509745 w 829780"/>
              <a:gd name="connsiteY25" fmla="*/ 483365 h 918310"/>
              <a:gd name="connsiteX26" fmla="*/ 328796 w 829780"/>
              <a:gd name="connsiteY26" fmla="*/ 434209 h 918310"/>
              <a:gd name="connsiteX27" fmla="*/ 400499 w 829780"/>
              <a:gd name="connsiteY27" fmla="*/ 430254 h 918310"/>
              <a:gd name="connsiteX28" fmla="*/ 527380 w 829780"/>
              <a:gd name="connsiteY28" fmla="*/ 460568 h 918310"/>
              <a:gd name="connsiteX29" fmla="*/ 595336 w 829780"/>
              <a:gd name="connsiteY29" fmla="*/ 580472 h 918310"/>
              <a:gd name="connsiteX30" fmla="*/ 662416 w 829780"/>
              <a:gd name="connsiteY30" fmla="*/ 653567 h 918310"/>
              <a:gd name="connsiteX31" fmla="*/ 738119 w 829780"/>
              <a:gd name="connsiteY31" fmla="*/ 713599 h 918310"/>
              <a:gd name="connsiteX32" fmla="*/ 783214 w 829780"/>
              <a:gd name="connsiteY32" fmla="*/ 776118 h 918310"/>
              <a:gd name="connsiteX33" fmla="*/ 827566 w 829780"/>
              <a:gd name="connsiteY33" fmla="*/ 877224 h 918310"/>
              <a:gd name="connsiteX34" fmla="*/ 819641 w 829780"/>
              <a:gd name="connsiteY34" fmla="*/ 916233 h 918310"/>
              <a:gd name="connsiteX0" fmla="*/ 725948 w 736087"/>
              <a:gd name="connsiteY0" fmla="*/ 916233 h 918310"/>
              <a:gd name="connsiteX1" fmla="*/ 695884 w 736087"/>
              <a:gd name="connsiteY1" fmla="*/ 819868 h 918310"/>
              <a:gd name="connsiteX2" fmla="*/ 621470 w 736087"/>
              <a:gd name="connsiteY2" fmla="*/ 734853 h 918310"/>
              <a:gd name="connsiteX3" fmla="*/ 518551 w 736087"/>
              <a:gd name="connsiteY3" fmla="*/ 651307 h 918310"/>
              <a:gd name="connsiteX4" fmla="*/ 0 w 736087"/>
              <a:gd name="connsiteY4" fmla="*/ 470311 h 918310"/>
              <a:gd name="connsiteX5" fmla="*/ 34669 w 736087"/>
              <a:gd name="connsiteY5" fmla="*/ 361970 h 918310"/>
              <a:gd name="connsiteX6" fmla="*/ 104007 w 736087"/>
              <a:gd name="connsiteY6" fmla="*/ 283964 h 918310"/>
              <a:gd name="connsiteX7" fmla="*/ 151677 w 736087"/>
              <a:gd name="connsiteY7" fmla="*/ 223293 h 918310"/>
              <a:gd name="connsiteX8" fmla="*/ 169012 w 736087"/>
              <a:gd name="connsiteY8" fmla="*/ 175623 h 918310"/>
              <a:gd name="connsiteX9" fmla="*/ 173346 w 736087"/>
              <a:gd name="connsiteY9" fmla="*/ 201625 h 918310"/>
              <a:gd name="connsiteX10" fmla="*/ 156011 w 736087"/>
              <a:gd name="connsiteY10" fmla="*/ 244961 h 918310"/>
              <a:gd name="connsiteX11" fmla="*/ 203681 w 736087"/>
              <a:gd name="connsiteY11" fmla="*/ 210292 h 918310"/>
              <a:gd name="connsiteX12" fmla="*/ 299022 w 736087"/>
              <a:gd name="connsiteY12" fmla="*/ 145287 h 918310"/>
              <a:gd name="connsiteX13" fmla="*/ 403029 w 736087"/>
              <a:gd name="connsiteY13" fmla="*/ 93283 h 918310"/>
              <a:gd name="connsiteX14" fmla="*/ 476701 w 736087"/>
              <a:gd name="connsiteY14" fmla="*/ 2277 h 918310"/>
              <a:gd name="connsiteX15" fmla="*/ 468034 w 736087"/>
              <a:gd name="connsiteY15" fmla="*/ 32612 h 918310"/>
              <a:gd name="connsiteX16" fmla="*/ 433365 w 736087"/>
              <a:gd name="connsiteY16" fmla="*/ 88950 h 918310"/>
              <a:gd name="connsiteX17" fmla="*/ 346692 w 736087"/>
              <a:gd name="connsiteY17" fmla="*/ 145287 h 918310"/>
              <a:gd name="connsiteX18" fmla="*/ 260019 w 736087"/>
              <a:gd name="connsiteY18" fmla="*/ 188624 h 918310"/>
              <a:gd name="connsiteX19" fmla="*/ 177679 w 736087"/>
              <a:gd name="connsiteY19" fmla="*/ 253629 h 918310"/>
              <a:gd name="connsiteX20" fmla="*/ 104007 w 736087"/>
              <a:gd name="connsiteY20" fmla="*/ 318633 h 918310"/>
              <a:gd name="connsiteX21" fmla="*/ 43336 w 736087"/>
              <a:gd name="connsiteY21" fmla="*/ 387972 h 918310"/>
              <a:gd name="connsiteX22" fmla="*/ 492543 w 736087"/>
              <a:gd name="connsiteY22" fmla="*/ 627371 h 918310"/>
              <a:gd name="connsiteX23" fmla="*/ 457616 w 736087"/>
              <a:gd name="connsiteY23" fmla="*/ 556551 h 918310"/>
              <a:gd name="connsiteX24" fmla="*/ 416052 w 736087"/>
              <a:gd name="connsiteY24" fmla="*/ 483365 h 918310"/>
              <a:gd name="connsiteX25" fmla="*/ 235103 w 736087"/>
              <a:gd name="connsiteY25" fmla="*/ 434209 h 918310"/>
              <a:gd name="connsiteX26" fmla="*/ 306806 w 736087"/>
              <a:gd name="connsiteY26" fmla="*/ 430254 h 918310"/>
              <a:gd name="connsiteX27" fmla="*/ 433687 w 736087"/>
              <a:gd name="connsiteY27" fmla="*/ 460568 h 918310"/>
              <a:gd name="connsiteX28" fmla="*/ 501643 w 736087"/>
              <a:gd name="connsiteY28" fmla="*/ 580472 h 918310"/>
              <a:gd name="connsiteX29" fmla="*/ 568723 w 736087"/>
              <a:gd name="connsiteY29" fmla="*/ 653567 h 918310"/>
              <a:gd name="connsiteX30" fmla="*/ 644426 w 736087"/>
              <a:gd name="connsiteY30" fmla="*/ 713599 h 918310"/>
              <a:gd name="connsiteX31" fmla="*/ 689521 w 736087"/>
              <a:gd name="connsiteY31" fmla="*/ 776118 h 918310"/>
              <a:gd name="connsiteX32" fmla="*/ 733873 w 736087"/>
              <a:gd name="connsiteY32" fmla="*/ 877224 h 918310"/>
              <a:gd name="connsiteX33" fmla="*/ 725948 w 736087"/>
              <a:gd name="connsiteY33" fmla="*/ 916233 h 918310"/>
              <a:gd name="connsiteX0" fmla="*/ 703692 w 713831"/>
              <a:gd name="connsiteY0" fmla="*/ 916233 h 918310"/>
              <a:gd name="connsiteX1" fmla="*/ 673628 w 713831"/>
              <a:gd name="connsiteY1" fmla="*/ 819868 h 918310"/>
              <a:gd name="connsiteX2" fmla="*/ 599214 w 713831"/>
              <a:gd name="connsiteY2" fmla="*/ 734853 h 918310"/>
              <a:gd name="connsiteX3" fmla="*/ 496295 w 713831"/>
              <a:gd name="connsiteY3" fmla="*/ 651307 h 918310"/>
              <a:gd name="connsiteX4" fmla="*/ 12413 w 713831"/>
              <a:gd name="connsiteY4" fmla="*/ 361970 h 918310"/>
              <a:gd name="connsiteX5" fmla="*/ 81751 w 713831"/>
              <a:gd name="connsiteY5" fmla="*/ 283964 h 918310"/>
              <a:gd name="connsiteX6" fmla="*/ 129421 w 713831"/>
              <a:gd name="connsiteY6" fmla="*/ 223293 h 918310"/>
              <a:gd name="connsiteX7" fmla="*/ 146756 w 713831"/>
              <a:gd name="connsiteY7" fmla="*/ 175623 h 918310"/>
              <a:gd name="connsiteX8" fmla="*/ 151090 w 713831"/>
              <a:gd name="connsiteY8" fmla="*/ 201625 h 918310"/>
              <a:gd name="connsiteX9" fmla="*/ 133755 w 713831"/>
              <a:gd name="connsiteY9" fmla="*/ 244961 h 918310"/>
              <a:gd name="connsiteX10" fmla="*/ 181425 w 713831"/>
              <a:gd name="connsiteY10" fmla="*/ 210292 h 918310"/>
              <a:gd name="connsiteX11" fmla="*/ 276766 w 713831"/>
              <a:gd name="connsiteY11" fmla="*/ 145287 h 918310"/>
              <a:gd name="connsiteX12" fmla="*/ 380773 w 713831"/>
              <a:gd name="connsiteY12" fmla="*/ 93283 h 918310"/>
              <a:gd name="connsiteX13" fmla="*/ 454445 w 713831"/>
              <a:gd name="connsiteY13" fmla="*/ 2277 h 918310"/>
              <a:gd name="connsiteX14" fmla="*/ 445778 w 713831"/>
              <a:gd name="connsiteY14" fmla="*/ 32612 h 918310"/>
              <a:gd name="connsiteX15" fmla="*/ 411109 w 713831"/>
              <a:gd name="connsiteY15" fmla="*/ 88950 h 918310"/>
              <a:gd name="connsiteX16" fmla="*/ 324436 w 713831"/>
              <a:gd name="connsiteY16" fmla="*/ 145287 h 918310"/>
              <a:gd name="connsiteX17" fmla="*/ 237763 w 713831"/>
              <a:gd name="connsiteY17" fmla="*/ 188624 h 918310"/>
              <a:gd name="connsiteX18" fmla="*/ 155423 w 713831"/>
              <a:gd name="connsiteY18" fmla="*/ 253629 h 918310"/>
              <a:gd name="connsiteX19" fmla="*/ 81751 w 713831"/>
              <a:gd name="connsiteY19" fmla="*/ 318633 h 918310"/>
              <a:gd name="connsiteX20" fmla="*/ 21080 w 713831"/>
              <a:gd name="connsiteY20" fmla="*/ 387972 h 918310"/>
              <a:gd name="connsiteX21" fmla="*/ 470287 w 713831"/>
              <a:gd name="connsiteY21" fmla="*/ 627371 h 918310"/>
              <a:gd name="connsiteX22" fmla="*/ 435360 w 713831"/>
              <a:gd name="connsiteY22" fmla="*/ 556551 h 918310"/>
              <a:gd name="connsiteX23" fmla="*/ 393796 w 713831"/>
              <a:gd name="connsiteY23" fmla="*/ 483365 h 918310"/>
              <a:gd name="connsiteX24" fmla="*/ 212847 w 713831"/>
              <a:gd name="connsiteY24" fmla="*/ 434209 h 918310"/>
              <a:gd name="connsiteX25" fmla="*/ 284550 w 713831"/>
              <a:gd name="connsiteY25" fmla="*/ 430254 h 918310"/>
              <a:gd name="connsiteX26" fmla="*/ 411431 w 713831"/>
              <a:gd name="connsiteY26" fmla="*/ 460568 h 918310"/>
              <a:gd name="connsiteX27" fmla="*/ 479387 w 713831"/>
              <a:gd name="connsiteY27" fmla="*/ 580472 h 918310"/>
              <a:gd name="connsiteX28" fmla="*/ 546467 w 713831"/>
              <a:gd name="connsiteY28" fmla="*/ 653567 h 918310"/>
              <a:gd name="connsiteX29" fmla="*/ 622170 w 713831"/>
              <a:gd name="connsiteY29" fmla="*/ 713599 h 918310"/>
              <a:gd name="connsiteX30" fmla="*/ 667265 w 713831"/>
              <a:gd name="connsiteY30" fmla="*/ 776118 h 918310"/>
              <a:gd name="connsiteX31" fmla="*/ 711617 w 713831"/>
              <a:gd name="connsiteY31" fmla="*/ 877224 h 918310"/>
              <a:gd name="connsiteX32" fmla="*/ 703692 w 713831"/>
              <a:gd name="connsiteY32" fmla="*/ 916233 h 918310"/>
              <a:gd name="connsiteX0" fmla="*/ 691279 w 701418"/>
              <a:gd name="connsiteY0" fmla="*/ 916233 h 918310"/>
              <a:gd name="connsiteX1" fmla="*/ 661215 w 701418"/>
              <a:gd name="connsiteY1" fmla="*/ 819868 h 918310"/>
              <a:gd name="connsiteX2" fmla="*/ 586801 w 701418"/>
              <a:gd name="connsiteY2" fmla="*/ 734853 h 918310"/>
              <a:gd name="connsiteX3" fmla="*/ 483882 w 701418"/>
              <a:gd name="connsiteY3" fmla="*/ 651307 h 918310"/>
              <a:gd name="connsiteX4" fmla="*/ 0 w 701418"/>
              <a:gd name="connsiteY4" fmla="*/ 361970 h 918310"/>
              <a:gd name="connsiteX5" fmla="*/ 69338 w 701418"/>
              <a:gd name="connsiteY5" fmla="*/ 283964 h 918310"/>
              <a:gd name="connsiteX6" fmla="*/ 117008 w 701418"/>
              <a:gd name="connsiteY6" fmla="*/ 223293 h 918310"/>
              <a:gd name="connsiteX7" fmla="*/ 134343 w 701418"/>
              <a:gd name="connsiteY7" fmla="*/ 175623 h 918310"/>
              <a:gd name="connsiteX8" fmla="*/ 138677 w 701418"/>
              <a:gd name="connsiteY8" fmla="*/ 201625 h 918310"/>
              <a:gd name="connsiteX9" fmla="*/ 121342 w 701418"/>
              <a:gd name="connsiteY9" fmla="*/ 244961 h 918310"/>
              <a:gd name="connsiteX10" fmla="*/ 169012 w 701418"/>
              <a:gd name="connsiteY10" fmla="*/ 210292 h 918310"/>
              <a:gd name="connsiteX11" fmla="*/ 264353 w 701418"/>
              <a:gd name="connsiteY11" fmla="*/ 145287 h 918310"/>
              <a:gd name="connsiteX12" fmla="*/ 368360 w 701418"/>
              <a:gd name="connsiteY12" fmla="*/ 93283 h 918310"/>
              <a:gd name="connsiteX13" fmla="*/ 442032 w 701418"/>
              <a:gd name="connsiteY13" fmla="*/ 2277 h 918310"/>
              <a:gd name="connsiteX14" fmla="*/ 433365 w 701418"/>
              <a:gd name="connsiteY14" fmla="*/ 32612 h 918310"/>
              <a:gd name="connsiteX15" fmla="*/ 398696 w 701418"/>
              <a:gd name="connsiteY15" fmla="*/ 88950 h 918310"/>
              <a:gd name="connsiteX16" fmla="*/ 312023 w 701418"/>
              <a:gd name="connsiteY16" fmla="*/ 145287 h 918310"/>
              <a:gd name="connsiteX17" fmla="*/ 225350 w 701418"/>
              <a:gd name="connsiteY17" fmla="*/ 188624 h 918310"/>
              <a:gd name="connsiteX18" fmla="*/ 143010 w 701418"/>
              <a:gd name="connsiteY18" fmla="*/ 253629 h 918310"/>
              <a:gd name="connsiteX19" fmla="*/ 69338 w 701418"/>
              <a:gd name="connsiteY19" fmla="*/ 318633 h 918310"/>
              <a:gd name="connsiteX20" fmla="*/ 457874 w 701418"/>
              <a:gd name="connsiteY20" fmla="*/ 627371 h 918310"/>
              <a:gd name="connsiteX21" fmla="*/ 422947 w 701418"/>
              <a:gd name="connsiteY21" fmla="*/ 556551 h 918310"/>
              <a:gd name="connsiteX22" fmla="*/ 381383 w 701418"/>
              <a:gd name="connsiteY22" fmla="*/ 483365 h 918310"/>
              <a:gd name="connsiteX23" fmla="*/ 200434 w 701418"/>
              <a:gd name="connsiteY23" fmla="*/ 434209 h 918310"/>
              <a:gd name="connsiteX24" fmla="*/ 272137 w 701418"/>
              <a:gd name="connsiteY24" fmla="*/ 430254 h 918310"/>
              <a:gd name="connsiteX25" fmla="*/ 399018 w 701418"/>
              <a:gd name="connsiteY25" fmla="*/ 460568 h 918310"/>
              <a:gd name="connsiteX26" fmla="*/ 466974 w 701418"/>
              <a:gd name="connsiteY26" fmla="*/ 580472 h 918310"/>
              <a:gd name="connsiteX27" fmla="*/ 534054 w 701418"/>
              <a:gd name="connsiteY27" fmla="*/ 653567 h 918310"/>
              <a:gd name="connsiteX28" fmla="*/ 609757 w 701418"/>
              <a:gd name="connsiteY28" fmla="*/ 713599 h 918310"/>
              <a:gd name="connsiteX29" fmla="*/ 654852 w 701418"/>
              <a:gd name="connsiteY29" fmla="*/ 776118 h 918310"/>
              <a:gd name="connsiteX30" fmla="*/ 699204 w 701418"/>
              <a:gd name="connsiteY30" fmla="*/ 877224 h 918310"/>
              <a:gd name="connsiteX31" fmla="*/ 691279 w 701418"/>
              <a:gd name="connsiteY31" fmla="*/ 916233 h 918310"/>
              <a:gd name="connsiteX0" fmla="*/ 636929 w 647068"/>
              <a:gd name="connsiteY0" fmla="*/ 916233 h 918310"/>
              <a:gd name="connsiteX1" fmla="*/ 606865 w 647068"/>
              <a:gd name="connsiteY1" fmla="*/ 819868 h 918310"/>
              <a:gd name="connsiteX2" fmla="*/ 532451 w 647068"/>
              <a:gd name="connsiteY2" fmla="*/ 734853 h 918310"/>
              <a:gd name="connsiteX3" fmla="*/ 429532 w 647068"/>
              <a:gd name="connsiteY3" fmla="*/ 651307 h 918310"/>
              <a:gd name="connsiteX4" fmla="*/ 14988 w 647068"/>
              <a:gd name="connsiteY4" fmla="*/ 283964 h 918310"/>
              <a:gd name="connsiteX5" fmla="*/ 62658 w 647068"/>
              <a:gd name="connsiteY5" fmla="*/ 223293 h 918310"/>
              <a:gd name="connsiteX6" fmla="*/ 79993 w 647068"/>
              <a:gd name="connsiteY6" fmla="*/ 175623 h 918310"/>
              <a:gd name="connsiteX7" fmla="*/ 84327 w 647068"/>
              <a:gd name="connsiteY7" fmla="*/ 201625 h 918310"/>
              <a:gd name="connsiteX8" fmla="*/ 66992 w 647068"/>
              <a:gd name="connsiteY8" fmla="*/ 244961 h 918310"/>
              <a:gd name="connsiteX9" fmla="*/ 114662 w 647068"/>
              <a:gd name="connsiteY9" fmla="*/ 210292 h 918310"/>
              <a:gd name="connsiteX10" fmla="*/ 210003 w 647068"/>
              <a:gd name="connsiteY10" fmla="*/ 145287 h 918310"/>
              <a:gd name="connsiteX11" fmla="*/ 314010 w 647068"/>
              <a:gd name="connsiteY11" fmla="*/ 93283 h 918310"/>
              <a:gd name="connsiteX12" fmla="*/ 387682 w 647068"/>
              <a:gd name="connsiteY12" fmla="*/ 2277 h 918310"/>
              <a:gd name="connsiteX13" fmla="*/ 379015 w 647068"/>
              <a:gd name="connsiteY13" fmla="*/ 32612 h 918310"/>
              <a:gd name="connsiteX14" fmla="*/ 344346 w 647068"/>
              <a:gd name="connsiteY14" fmla="*/ 88950 h 918310"/>
              <a:gd name="connsiteX15" fmla="*/ 257673 w 647068"/>
              <a:gd name="connsiteY15" fmla="*/ 145287 h 918310"/>
              <a:gd name="connsiteX16" fmla="*/ 171000 w 647068"/>
              <a:gd name="connsiteY16" fmla="*/ 188624 h 918310"/>
              <a:gd name="connsiteX17" fmla="*/ 88660 w 647068"/>
              <a:gd name="connsiteY17" fmla="*/ 253629 h 918310"/>
              <a:gd name="connsiteX18" fmla="*/ 14988 w 647068"/>
              <a:gd name="connsiteY18" fmla="*/ 318633 h 918310"/>
              <a:gd name="connsiteX19" fmla="*/ 403524 w 647068"/>
              <a:gd name="connsiteY19" fmla="*/ 627371 h 918310"/>
              <a:gd name="connsiteX20" fmla="*/ 368597 w 647068"/>
              <a:gd name="connsiteY20" fmla="*/ 556551 h 918310"/>
              <a:gd name="connsiteX21" fmla="*/ 327033 w 647068"/>
              <a:gd name="connsiteY21" fmla="*/ 483365 h 918310"/>
              <a:gd name="connsiteX22" fmla="*/ 146084 w 647068"/>
              <a:gd name="connsiteY22" fmla="*/ 434209 h 918310"/>
              <a:gd name="connsiteX23" fmla="*/ 217787 w 647068"/>
              <a:gd name="connsiteY23" fmla="*/ 430254 h 918310"/>
              <a:gd name="connsiteX24" fmla="*/ 344668 w 647068"/>
              <a:gd name="connsiteY24" fmla="*/ 460568 h 918310"/>
              <a:gd name="connsiteX25" fmla="*/ 412624 w 647068"/>
              <a:gd name="connsiteY25" fmla="*/ 580472 h 918310"/>
              <a:gd name="connsiteX26" fmla="*/ 479704 w 647068"/>
              <a:gd name="connsiteY26" fmla="*/ 653567 h 918310"/>
              <a:gd name="connsiteX27" fmla="*/ 555407 w 647068"/>
              <a:gd name="connsiteY27" fmla="*/ 713599 h 918310"/>
              <a:gd name="connsiteX28" fmla="*/ 600502 w 647068"/>
              <a:gd name="connsiteY28" fmla="*/ 776118 h 918310"/>
              <a:gd name="connsiteX29" fmla="*/ 644854 w 647068"/>
              <a:gd name="connsiteY29" fmla="*/ 877224 h 918310"/>
              <a:gd name="connsiteX30" fmla="*/ 636929 w 647068"/>
              <a:gd name="connsiteY30" fmla="*/ 916233 h 918310"/>
              <a:gd name="connsiteX0" fmla="*/ 621941 w 632080"/>
              <a:gd name="connsiteY0" fmla="*/ 916233 h 918310"/>
              <a:gd name="connsiteX1" fmla="*/ 591877 w 632080"/>
              <a:gd name="connsiteY1" fmla="*/ 819868 h 918310"/>
              <a:gd name="connsiteX2" fmla="*/ 517463 w 632080"/>
              <a:gd name="connsiteY2" fmla="*/ 734853 h 918310"/>
              <a:gd name="connsiteX3" fmla="*/ 414544 w 632080"/>
              <a:gd name="connsiteY3" fmla="*/ 651307 h 918310"/>
              <a:gd name="connsiteX4" fmla="*/ 0 w 632080"/>
              <a:gd name="connsiteY4" fmla="*/ 283964 h 918310"/>
              <a:gd name="connsiteX5" fmla="*/ 47670 w 632080"/>
              <a:gd name="connsiteY5" fmla="*/ 223293 h 918310"/>
              <a:gd name="connsiteX6" fmla="*/ 65005 w 632080"/>
              <a:gd name="connsiteY6" fmla="*/ 175623 h 918310"/>
              <a:gd name="connsiteX7" fmla="*/ 69339 w 632080"/>
              <a:gd name="connsiteY7" fmla="*/ 201625 h 918310"/>
              <a:gd name="connsiteX8" fmla="*/ 52004 w 632080"/>
              <a:gd name="connsiteY8" fmla="*/ 244961 h 918310"/>
              <a:gd name="connsiteX9" fmla="*/ 99674 w 632080"/>
              <a:gd name="connsiteY9" fmla="*/ 210292 h 918310"/>
              <a:gd name="connsiteX10" fmla="*/ 195015 w 632080"/>
              <a:gd name="connsiteY10" fmla="*/ 145287 h 918310"/>
              <a:gd name="connsiteX11" fmla="*/ 299022 w 632080"/>
              <a:gd name="connsiteY11" fmla="*/ 93283 h 918310"/>
              <a:gd name="connsiteX12" fmla="*/ 372694 w 632080"/>
              <a:gd name="connsiteY12" fmla="*/ 2277 h 918310"/>
              <a:gd name="connsiteX13" fmla="*/ 364027 w 632080"/>
              <a:gd name="connsiteY13" fmla="*/ 32612 h 918310"/>
              <a:gd name="connsiteX14" fmla="*/ 329358 w 632080"/>
              <a:gd name="connsiteY14" fmla="*/ 88950 h 918310"/>
              <a:gd name="connsiteX15" fmla="*/ 242685 w 632080"/>
              <a:gd name="connsiteY15" fmla="*/ 145287 h 918310"/>
              <a:gd name="connsiteX16" fmla="*/ 156012 w 632080"/>
              <a:gd name="connsiteY16" fmla="*/ 188624 h 918310"/>
              <a:gd name="connsiteX17" fmla="*/ 73672 w 632080"/>
              <a:gd name="connsiteY17" fmla="*/ 253629 h 918310"/>
              <a:gd name="connsiteX18" fmla="*/ 388536 w 632080"/>
              <a:gd name="connsiteY18" fmla="*/ 627371 h 918310"/>
              <a:gd name="connsiteX19" fmla="*/ 353609 w 632080"/>
              <a:gd name="connsiteY19" fmla="*/ 556551 h 918310"/>
              <a:gd name="connsiteX20" fmla="*/ 312045 w 632080"/>
              <a:gd name="connsiteY20" fmla="*/ 483365 h 918310"/>
              <a:gd name="connsiteX21" fmla="*/ 131096 w 632080"/>
              <a:gd name="connsiteY21" fmla="*/ 434209 h 918310"/>
              <a:gd name="connsiteX22" fmla="*/ 202799 w 632080"/>
              <a:gd name="connsiteY22" fmla="*/ 430254 h 918310"/>
              <a:gd name="connsiteX23" fmla="*/ 329680 w 632080"/>
              <a:gd name="connsiteY23" fmla="*/ 460568 h 918310"/>
              <a:gd name="connsiteX24" fmla="*/ 397636 w 632080"/>
              <a:gd name="connsiteY24" fmla="*/ 580472 h 918310"/>
              <a:gd name="connsiteX25" fmla="*/ 464716 w 632080"/>
              <a:gd name="connsiteY25" fmla="*/ 653567 h 918310"/>
              <a:gd name="connsiteX26" fmla="*/ 540419 w 632080"/>
              <a:gd name="connsiteY26" fmla="*/ 713599 h 918310"/>
              <a:gd name="connsiteX27" fmla="*/ 585514 w 632080"/>
              <a:gd name="connsiteY27" fmla="*/ 776118 h 918310"/>
              <a:gd name="connsiteX28" fmla="*/ 629866 w 632080"/>
              <a:gd name="connsiteY28" fmla="*/ 877224 h 918310"/>
              <a:gd name="connsiteX29" fmla="*/ 621941 w 632080"/>
              <a:gd name="connsiteY29" fmla="*/ 916233 h 918310"/>
              <a:gd name="connsiteX0" fmla="*/ 574271 w 584410"/>
              <a:gd name="connsiteY0" fmla="*/ 916233 h 918310"/>
              <a:gd name="connsiteX1" fmla="*/ 544207 w 584410"/>
              <a:gd name="connsiteY1" fmla="*/ 819868 h 918310"/>
              <a:gd name="connsiteX2" fmla="*/ 469793 w 584410"/>
              <a:gd name="connsiteY2" fmla="*/ 734853 h 918310"/>
              <a:gd name="connsiteX3" fmla="*/ 366874 w 584410"/>
              <a:gd name="connsiteY3" fmla="*/ 651307 h 918310"/>
              <a:gd name="connsiteX4" fmla="*/ 0 w 584410"/>
              <a:gd name="connsiteY4" fmla="*/ 223293 h 918310"/>
              <a:gd name="connsiteX5" fmla="*/ 17335 w 584410"/>
              <a:gd name="connsiteY5" fmla="*/ 175623 h 918310"/>
              <a:gd name="connsiteX6" fmla="*/ 21669 w 584410"/>
              <a:gd name="connsiteY6" fmla="*/ 201625 h 918310"/>
              <a:gd name="connsiteX7" fmla="*/ 4334 w 584410"/>
              <a:gd name="connsiteY7" fmla="*/ 244961 h 918310"/>
              <a:gd name="connsiteX8" fmla="*/ 52004 w 584410"/>
              <a:gd name="connsiteY8" fmla="*/ 210292 h 918310"/>
              <a:gd name="connsiteX9" fmla="*/ 147345 w 584410"/>
              <a:gd name="connsiteY9" fmla="*/ 145287 h 918310"/>
              <a:gd name="connsiteX10" fmla="*/ 251352 w 584410"/>
              <a:gd name="connsiteY10" fmla="*/ 93283 h 918310"/>
              <a:gd name="connsiteX11" fmla="*/ 325024 w 584410"/>
              <a:gd name="connsiteY11" fmla="*/ 2277 h 918310"/>
              <a:gd name="connsiteX12" fmla="*/ 316357 w 584410"/>
              <a:gd name="connsiteY12" fmla="*/ 32612 h 918310"/>
              <a:gd name="connsiteX13" fmla="*/ 281688 w 584410"/>
              <a:gd name="connsiteY13" fmla="*/ 88950 h 918310"/>
              <a:gd name="connsiteX14" fmla="*/ 195015 w 584410"/>
              <a:gd name="connsiteY14" fmla="*/ 145287 h 918310"/>
              <a:gd name="connsiteX15" fmla="*/ 108342 w 584410"/>
              <a:gd name="connsiteY15" fmla="*/ 188624 h 918310"/>
              <a:gd name="connsiteX16" fmla="*/ 26002 w 584410"/>
              <a:gd name="connsiteY16" fmla="*/ 253629 h 918310"/>
              <a:gd name="connsiteX17" fmla="*/ 340866 w 584410"/>
              <a:gd name="connsiteY17" fmla="*/ 627371 h 918310"/>
              <a:gd name="connsiteX18" fmla="*/ 305939 w 584410"/>
              <a:gd name="connsiteY18" fmla="*/ 556551 h 918310"/>
              <a:gd name="connsiteX19" fmla="*/ 264375 w 584410"/>
              <a:gd name="connsiteY19" fmla="*/ 483365 h 918310"/>
              <a:gd name="connsiteX20" fmla="*/ 83426 w 584410"/>
              <a:gd name="connsiteY20" fmla="*/ 434209 h 918310"/>
              <a:gd name="connsiteX21" fmla="*/ 155129 w 584410"/>
              <a:gd name="connsiteY21" fmla="*/ 430254 h 918310"/>
              <a:gd name="connsiteX22" fmla="*/ 282010 w 584410"/>
              <a:gd name="connsiteY22" fmla="*/ 460568 h 918310"/>
              <a:gd name="connsiteX23" fmla="*/ 349966 w 584410"/>
              <a:gd name="connsiteY23" fmla="*/ 580472 h 918310"/>
              <a:gd name="connsiteX24" fmla="*/ 417046 w 584410"/>
              <a:gd name="connsiteY24" fmla="*/ 653567 h 918310"/>
              <a:gd name="connsiteX25" fmla="*/ 492749 w 584410"/>
              <a:gd name="connsiteY25" fmla="*/ 713599 h 918310"/>
              <a:gd name="connsiteX26" fmla="*/ 537844 w 584410"/>
              <a:gd name="connsiteY26" fmla="*/ 776118 h 918310"/>
              <a:gd name="connsiteX27" fmla="*/ 582196 w 584410"/>
              <a:gd name="connsiteY27" fmla="*/ 877224 h 918310"/>
              <a:gd name="connsiteX28" fmla="*/ 574271 w 584410"/>
              <a:gd name="connsiteY28" fmla="*/ 916233 h 918310"/>
              <a:gd name="connsiteX0" fmla="*/ 574271 w 584410"/>
              <a:gd name="connsiteY0" fmla="*/ 916233 h 918310"/>
              <a:gd name="connsiteX1" fmla="*/ 544207 w 584410"/>
              <a:gd name="connsiteY1" fmla="*/ 819868 h 918310"/>
              <a:gd name="connsiteX2" fmla="*/ 469793 w 584410"/>
              <a:gd name="connsiteY2" fmla="*/ 734853 h 918310"/>
              <a:gd name="connsiteX3" fmla="*/ 366874 w 584410"/>
              <a:gd name="connsiteY3" fmla="*/ 651307 h 918310"/>
              <a:gd name="connsiteX4" fmla="*/ 0 w 584410"/>
              <a:gd name="connsiteY4" fmla="*/ 223293 h 918310"/>
              <a:gd name="connsiteX5" fmla="*/ 17335 w 584410"/>
              <a:gd name="connsiteY5" fmla="*/ 175623 h 918310"/>
              <a:gd name="connsiteX6" fmla="*/ 21669 w 584410"/>
              <a:gd name="connsiteY6" fmla="*/ 201625 h 918310"/>
              <a:gd name="connsiteX7" fmla="*/ 4334 w 584410"/>
              <a:gd name="connsiteY7" fmla="*/ 244961 h 918310"/>
              <a:gd name="connsiteX8" fmla="*/ 52004 w 584410"/>
              <a:gd name="connsiteY8" fmla="*/ 210292 h 918310"/>
              <a:gd name="connsiteX9" fmla="*/ 147345 w 584410"/>
              <a:gd name="connsiteY9" fmla="*/ 145287 h 918310"/>
              <a:gd name="connsiteX10" fmla="*/ 251352 w 584410"/>
              <a:gd name="connsiteY10" fmla="*/ 93283 h 918310"/>
              <a:gd name="connsiteX11" fmla="*/ 325024 w 584410"/>
              <a:gd name="connsiteY11" fmla="*/ 2277 h 918310"/>
              <a:gd name="connsiteX12" fmla="*/ 316357 w 584410"/>
              <a:gd name="connsiteY12" fmla="*/ 32612 h 918310"/>
              <a:gd name="connsiteX13" fmla="*/ 281688 w 584410"/>
              <a:gd name="connsiteY13" fmla="*/ 88950 h 918310"/>
              <a:gd name="connsiteX14" fmla="*/ 195015 w 584410"/>
              <a:gd name="connsiteY14" fmla="*/ 145287 h 918310"/>
              <a:gd name="connsiteX15" fmla="*/ 108342 w 584410"/>
              <a:gd name="connsiteY15" fmla="*/ 188624 h 918310"/>
              <a:gd name="connsiteX16" fmla="*/ 340866 w 584410"/>
              <a:gd name="connsiteY16" fmla="*/ 627371 h 918310"/>
              <a:gd name="connsiteX17" fmla="*/ 305939 w 584410"/>
              <a:gd name="connsiteY17" fmla="*/ 556551 h 918310"/>
              <a:gd name="connsiteX18" fmla="*/ 264375 w 584410"/>
              <a:gd name="connsiteY18" fmla="*/ 483365 h 918310"/>
              <a:gd name="connsiteX19" fmla="*/ 83426 w 584410"/>
              <a:gd name="connsiteY19" fmla="*/ 434209 h 918310"/>
              <a:gd name="connsiteX20" fmla="*/ 155129 w 584410"/>
              <a:gd name="connsiteY20" fmla="*/ 430254 h 918310"/>
              <a:gd name="connsiteX21" fmla="*/ 282010 w 584410"/>
              <a:gd name="connsiteY21" fmla="*/ 460568 h 918310"/>
              <a:gd name="connsiteX22" fmla="*/ 349966 w 584410"/>
              <a:gd name="connsiteY22" fmla="*/ 580472 h 918310"/>
              <a:gd name="connsiteX23" fmla="*/ 417046 w 584410"/>
              <a:gd name="connsiteY23" fmla="*/ 653567 h 918310"/>
              <a:gd name="connsiteX24" fmla="*/ 492749 w 584410"/>
              <a:gd name="connsiteY24" fmla="*/ 713599 h 918310"/>
              <a:gd name="connsiteX25" fmla="*/ 537844 w 584410"/>
              <a:gd name="connsiteY25" fmla="*/ 776118 h 918310"/>
              <a:gd name="connsiteX26" fmla="*/ 582196 w 584410"/>
              <a:gd name="connsiteY26" fmla="*/ 877224 h 918310"/>
              <a:gd name="connsiteX27" fmla="*/ 574271 w 584410"/>
              <a:gd name="connsiteY27" fmla="*/ 916233 h 918310"/>
              <a:gd name="connsiteX0" fmla="*/ 574271 w 584410"/>
              <a:gd name="connsiteY0" fmla="*/ 916233 h 918310"/>
              <a:gd name="connsiteX1" fmla="*/ 544207 w 584410"/>
              <a:gd name="connsiteY1" fmla="*/ 819868 h 918310"/>
              <a:gd name="connsiteX2" fmla="*/ 469793 w 584410"/>
              <a:gd name="connsiteY2" fmla="*/ 734853 h 918310"/>
              <a:gd name="connsiteX3" fmla="*/ 366874 w 584410"/>
              <a:gd name="connsiteY3" fmla="*/ 651307 h 918310"/>
              <a:gd name="connsiteX4" fmla="*/ 0 w 584410"/>
              <a:gd name="connsiteY4" fmla="*/ 223293 h 918310"/>
              <a:gd name="connsiteX5" fmla="*/ 17335 w 584410"/>
              <a:gd name="connsiteY5" fmla="*/ 175623 h 918310"/>
              <a:gd name="connsiteX6" fmla="*/ 21669 w 584410"/>
              <a:gd name="connsiteY6" fmla="*/ 201625 h 918310"/>
              <a:gd name="connsiteX7" fmla="*/ 52004 w 584410"/>
              <a:gd name="connsiteY7" fmla="*/ 210292 h 918310"/>
              <a:gd name="connsiteX8" fmla="*/ 147345 w 584410"/>
              <a:gd name="connsiteY8" fmla="*/ 145287 h 918310"/>
              <a:gd name="connsiteX9" fmla="*/ 251352 w 584410"/>
              <a:gd name="connsiteY9" fmla="*/ 93283 h 918310"/>
              <a:gd name="connsiteX10" fmla="*/ 325024 w 584410"/>
              <a:gd name="connsiteY10" fmla="*/ 2277 h 918310"/>
              <a:gd name="connsiteX11" fmla="*/ 316357 w 584410"/>
              <a:gd name="connsiteY11" fmla="*/ 32612 h 918310"/>
              <a:gd name="connsiteX12" fmla="*/ 281688 w 584410"/>
              <a:gd name="connsiteY12" fmla="*/ 88950 h 918310"/>
              <a:gd name="connsiteX13" fmla="*/ 195015 w 584410"/>
              <a:gd name="connsiteY13" fmla="*/ 145287 h 918310"/>
              <a:gd name="connsiteX14" fmla="*/ 108342 w 584410"/>
              <a:gd name="connsiteY14" fmla="*/ 188624 h 918310"/>
              <a:gd name="connsiteX15" fmla="*/ 340866 w 584410"/>
              <a:gd name="connsiteY15" fmla="*/ 627371 h 918310"/>
              <a:gd name="connsiteX16" fmla="*/ 305939 w 584410"/>
              <a:gd name="connsiteY16" fmla="*/ 556551 h 918310"/>
              <a:gd name="connsiteX17" fmla="*/ 264375 w 584410"/>
              <a:gd name="connsiteY17" fmla="*/ 483365 h 918310"/>
              <a:gd name="connsiteX18" fmla="*/ 83426 w 584410"/>
              <a:gd name="connsiteY18" fmla="*/ 434209 h 918310"/>
              <a:gd name="connsiteX19" fmla="*/ 155129 w 584410"/>
              <a:gd name="connsiteY19" fmla="*/ 430254 h 918310"/>
              <a:gd name="connsiteX20" fmla="*/ 282010 w 584410"/>
              <a:gd name="connsiteY20" fmla="*/ 460568 h 918310"/>
              <a:gd name="connsiteX21" fmla="*/ 349966 w 584410"/>
              <a:gd name="connsiteY21" fmla="*/ 580472 h 918310"/>
              <a:gd name="connsiteX22" fmla="*/ 417046 w 584410"/>
              <a:gd name="connsiteY22" fmla="*/ 653567 h 918310"/>
              <a:gd name="connsiteX23" fmla="*/ 492749 w 584410"/>
              <a:gd name="connsiteY23" fmla="*/ 713599 h 918310"/>
              <a:gd name="connsiteX24" fmla="*/ 537844 w 584410"/>
              <a:gd name="connsiteY24" fmla="*/ 776118 h 918310"/>
              <a:gd name="connsiteX25" fmla="*/ 582196 w 584410"/>
              <a:gd name="connsiteY25" fmla="*/ 877224 h 918310"/>
              <a:gd name="connsiteX26" fmla="*/ 574271 w 584410"/>
              <a:gd name="connsiteY26" fmla="*/ 916233 h 918310"/>
              <a:gd name="connsiteX0" fmla="*/ 574271 w 584410"/>
              <a:gd name="connsiteY0" fmla="*/ 916233 h 918310"/>
              <a:gd name="connsiteX1" fmla="*/ 544207 w 584410"/>
              <a:gd name="connsiteY1" fmla="*/ 819868 h 918310"/>
              <a:gd name="connsiteX2" fmla="*/ 469793 w 584410"/>
              <a:gd name="connsiteY2" fmla="*/ 734853 h 918310"/>
              <a:gd name="connsiteX3" fmla="*/ 366874 w 584410"/>
              <a:gd name="connsiteY3" fmla="*/ 651307 h 918310"/>
              <a:gd name="connsiteX4" fmla="*/ 0 w 584410"/>
              <a:gd name="connsiteY4" fmla="*/ 223293 h 918310"/>
              <a:gd name="connsiteX5" fmla="*/ 17335 w 584410"/>
              <a:gd name="connsiteY5" fmla="*/ 175623 h 918310"/>
              <a:gd name="connsiteX6" fmla="*/ 52004 w 584410"/>
              <a:gd name="connsiteY6" fmla="*/ 210292 h 918310"/>
              <a:gd name="connsiteX7" fmla="*/ 147345 w 584410"/>
              <a:gd name="connsiteY7" fmla="*/ 145287 h 918310"/>
              <a:gd name="connsiteX8" fmla="*/ 251352 w 584410"/>
              <a:gd name="connsiteY8" fmla="*/ 93283 h 918310"/>
              <a:gd name="connsiteX9" fmla="*/ 325024 w 584410"/>
              <a:gd name="connsiteY9" fmla="*/ 2277 h 918310"/>
              <a:gd name="connsiteX10" fmla="*/ 316357 w 584410"/>
              <a:gd name="connsiteY10" fmla="*/ 32612 h 918310"/>
              <a:gd name="connsiteX11" fmla="*/ 281688 w 584410"/>
              <a:gd name="connsiteY11" fmla="*/ 88950 h 918310"/>
              <a:gd name="connsiteX12" fmla="*/ 195015 w 584410"/>
              <a:gd name="connsiteY12" fmla="*/ 145287 h 918310"/>
              <a:gd name="connsiteX13" fmla="*/ 108342 w 584410"/>
              <a:gd name="connsiteY13" fmla="*/ 188624 h 918310"/>
              <a:gd name="connsiteX14" fmla="*/ 340866 w 584410"/>
              <a:gd name="connsiteY14" fmla="*/ 627371 h 918310"/>
              <a:gd name="connsiteX15" fmla="*/ 305939 w 584410"/>
              <a:gd name="connsiteY15" fmla="*/ 556551 h 918310"/>
              <a:gd name="connsiteX16" fmla="*/ 264375 w 584410"/>
              <a:gd name="connsiteY16" fmla="*/ 483365 h 918310"/>
              <a:gd name="connsiteX17" fmla="*/ 83426 w 584410"/>
              <a:gd name="connsiteY17" fmla="*/ 434209 h 918310"/>
              <a:gd name="connsiteX18" fmla="*/ 155129 w 584410"/>
              <a:gd name="connsiteY18" fmla="*/ 430254 h 918310"/>
              <a:gd name="connsiteX19" fmla="*/ 282010 w 584410"/>
              <a:gd name="connsiteY19" fmla="*/ 460568 h 918310"/>
              <a:gd name="connsiteX20" fmla="*/ 349966 w 584410"/>
              <a:gd name="connsiteY20" fmla="*/ 580472 h 918310"/>
              <a:gd name="connsiteX21" fmla="*/ 417046 w 584410"/>
              <a:gd name="connsiteY21" fmla="*/ 653567 h 918310"/>
              <a:gd name="connsiteX22" fmla="*/ 492749 w 584410"/>
              <a:gd name="connsiteY22" fmla="*/ 713599 h 918310"/>
              <a:gd name="connsiteX23" fmla="*/ 537844 w 584410"/>
              <a:gd name="connsiteY23" fmla="*/ 776118 h 918310"/>
              <a:gd name="connsiteX24" fmla="*/ 582196 w 584410"/>
              <a:gd name="connsiteY24" fmla="*/ 877224 h 918310"/>
              <a:gd name="connsiteX25" fmla="*/ 574271 w 584410"/>
              <a:gd name="connsiteY25" fmla="*/ 916233 h 918310"/>
              <a:gd name="connsiteX0" fmla="*/ 556936 w 567075"/>
              <a:gd name="connsiteY0" fmla="*/ 916233 h 918310"/>
              <a:gd name="connsiteX1" fmla="*/ 526872 w 567075"/>
              <a:gd name="connsiteY1" fmla="*/ 819868 h 918310"/>
              <a:gd name="connsiteX2" fmla="*/ 452458 w 567075"/>
              <a:gd name="connsiteY2" fmla="*/ 734853 h 918310"/>
              <a:gd name="connsiteX3" fmla="*/ 349539 w 567075"/>
              <a:gd name="connsiteY3" fmla="*/ 651307 h 918310"/>
              <a:gd name="connsiteX4" fmla="*/ 0 w 567075"/>
              <a:gd name="connsiteY4" fmla="*/ 175623 h 918310"/>
              <a:gd name="connsiteX5" fmla="*/ 34669 w 567075"/>
              <a:gd name="connsiteY5" fmla="*/ 210292 h 918310"/>
              <a:gd name="connsiteX6" fmla="*/ 130010 w 567075"/>
              <a:gd name="connsiteY6" fmla="*/ 145287 h 918310"/>
              <a:gd name="connsiteX7" fmla="*/ 234017 w 567075"/>
              <a:gd name="connsiteY7" fmla="*/ 93283 h 918310"/>
              <a:gd name="connsiteX8" fmla="*/ 307689 w 567075"/>
              <a:gd name="connsiteY8" fmla="*/ 2277 h 918310"/>
              <a:gd name="connsiteX9" fmla="*/ 299022 w 567075"/>
              <a:gd name="connsiteY9" fmla="*/ 32612 h 918310"/>
              <a:gd name="connsiteX10" fmla="*/ 264353 w 567075"/>
              <a:gd name="connsiteY10" fmla="*/ 88950 h 918310"/>
              <a:gd name="connsiteX11" fmla="*/ 177680 w 567075"/>
              <a:gd name="connsiteY11" fmla="*/ 145287 h 918310"/>
              <a:gd name="connsiteX12" fmla="*/ 91007 w 567075"/>
              <a:gd name="connsiteY12" fmla="*/ 188624 h 918310"/>
              <a:gd name="connsiteX13" fmla="*/ 323531 w 567075"/>
              <a:gd name="connsiteY13" fmla="*/ 627371 h 918310"/>
              <a:gd name="connsiteX14" fmla="*/ 288604 w 567075"/>
              <a:gd name="connsiteY14" fmla="*/ 556551 h 918310"/>
              <a:gd name="connsiteX15" fmla="*/ 247040 w 567075"/>
              <a:gd name="connsiteY15" fmla="*/ 483365 h 918310"/>
              <a:gd name="connsiteX16" fmla="*/ 66091 w 567075"/>
              <a:gd name="connsiteY16" fmla="*/ 434209 h 918310"/>
              <a:gd name="connsiteX17" fmla="*/ 137794 w 567075"/>
              <a:gd name="connsiteY17" fmla="*/ 430254 h 918310"/>
              <a:gd name="connsiteX18" fmla="*/ 264675 w 567075"/>
              <a:gd name="connsiteY18" fmla="*/ 460568 h 918310"/>
              <a:gd name="connsiteX19" fmla="*/ 332631 w 567075"/>
              <a:gd name="connsiteY19" fmla="*/ 580472 h 918310"/>
              <a:gd name="connsiteX20" fmla="*/ 399711 w 567075"/>
              <a:gd name="connsiteY20" fmla="*/ 653567 h 918310"/>
              <a:gd name="connsiteX21" fmla="*/ 475414 w 567075"/>
              <a:gd name="connsiteY21" fmla="*/ 713599 h 918310"/>
              <a:gd name="connsiteX22" fmla="*/ 520509 w 567075"/>
              <a:gd name="connsiteY22" fmla="*/ 776118 h 918310"/>
              <a:gd name="connsiteX23" fmla="*/ 564861 w 567075"/>
              <a:gd name="connsiteY23" fmla="*/ 877224 h 918310"/>
              <a:gd name="connsiteX24" fmla="*/ 556936 w 567075"/>
              <a:gd name="connsiteY24" fmla="*/ 916233 h 918310"/>
              <a:gd name="connsiteX0" fmla="*/ 522267 w 532406"/>
              <a:gd name="connsiteY0" fmla="*/ 916233 h 918310"/>
              <a:gd name="connsiteX1" fmla="*/ 492203 w 532406"/>
              <a:gd name="connsiteY1" fmla="*/ 819868 h 918310"/>
              <a:gd name="connsiteX2" fmla="*/ 417789 w 532406"/>
              <a:gd name="connsiteY2" fmla="*/ 734853 h 918310"/>
              <a:gd name="connsiteX3" fmla="*/ 314870 w 532406"/>
              <a:gd name="connsiteY3" fmla="*/ 651307 h 918310"/>
              <a:gd name="connsiteX4" fmla="*/ 0 w 532406"/>
              <a:gd name="connsiteY4" fmla="*/ 210292 h 918310"/>
              <a:gd name="connsiteX5" fmla="*/ 95341 w 532406"/>
              <a:gd name="connsiteY5" fmla="*/ 145287 h 918310"/>
              <a:gd name="connsiteX6" fmla="*/ 199348 w 532406"/>
              <a:gd name="connsiteY6" fmla="*/ 93283 h 918310"/>
              <a:gd name="connsiteX7" fmla="*/ 273020 w 532406"/>
              <a:gd name="connsiteY7" fmla="*/ 2277 h 918310"/>
              <a:gd name="connsiteX8" fmla="*/ 264353 w 532406"/>
              <a:gd name="connsiteY8" fmla="*/ 32612 h 918310"/>
              <a:gd name="connsiteX9" fmla="*/ 229684 w 532406"/>
              <a:gd name="connsiteY9" fmla="*/ 88950 h 918310"/>
              <a:gd name="connsiteX10" fmla="*/ 143011 w 532406"/>
              <a:gd name="connsiteY10" fmla="*/ 145287 h 918310"/>
              <a:gd name="connsiteX11" fmla="*/ 56338 w 532406"/>
              <a:gd name="connsiteY11" fmla="*/ 188624 h 918310"/>
              <a:gd name="connsiteX12" fmla="*/ 288862 w 532406"/>
              <a:gd name="connsiteY12" fmla="*/ 627371 h 918310"/>
              <a:gd name="connsiteX13" fmla="*/ 253935 w 532406"/>
              <a:gd name="connsiteY13" fmla="*/ 556551 h 918310"/>
              <a:gd name="connsiteX14" fmla="*/ 212371 w 532406"/>
              <a:gd name="connsiteY14" fmla="*/ 483365 h 918310"/>
              <a:gd name="connsiteX15" fmla="*/ 31422 w 532406"/>
              <a:gd name="connsiteY15" fmla="*/ 434209 h 918310"/>
              <a:gd name="connsiteX16" fmla="*/ 103125 w 532406"/>
              <a:gd name="connsiteY16" fmla="*/ 430254 h 918310"/>
              <a:gd name="connsiteX17" fmla="*/ 230006 w 532406"/>
              <a:gd name="connsiteY17" fmla="*/ 460568 h 918310"/>
              <a:gd name="connsiteX18" fmla="*/ 297962 w 532406"/>
              <a:gd name="connsiteY18" fmla="*/ 580472 h 918310"/>
              <a:gd name="connsiteX19" fmla="*/ 365042 w 532406"/>
              <a:gd name="connsiteY19" fmla="*/ 653567 h 918310"/>
              <a:gd name="connsiteX20" fmla="*/ 440745 w 532406"/>
              <a:gd name="connsiteY20" fmla="*/ 713599 h 918310"/>
              <a:gd name="connsiteX21" fmla="*/ 485840 w 532406"/>
              <a:gd name="connsiteY21" fmla="*/ 776118 h 918310"/>
              <a:gd name="connsiteX22" fmla="*/ 530192 w 532406"/>
              <a:gd name="connsiteY22" fmla="*/ 877224 h 918310"/>
              <a:gd name="connsiteX23" fmla="*/ 522267 w 532406"/>
              <a:gd name="connsiteY23" fmla="*/ 916233 h 918310"/>
              <a:gd name="connsiteX0" fmla="*/ 494362 w 504501"/>
              <a:gd name="connsiteY0" fmla="*/ 916233 h 918310"/>
              <a:gd name="connsiteX1" fmla="*/ 464298 w 504501"/>
              <a:gd name="connsiteY1" fmla="*/ 819868 h 918310"/>
              <a:gd name="connsiteX2" fmla="*/ 389884 w 504501"/>
              <a:gd name="connsiteY2" fmla="*/ 734853 h 918310"/>
              <a:gd name="connsiteX3" fmla="*/ 286965 w 504501"/>
              <a:gd name="connsiteY3" fmla="*/ 651307 h 918310"/>
              <a:gd name="connsiteX4" fmla="*/ 67436 w 504501"/>
              <a:gd name="connsiteY4" fmla="*/ 145287 h 918310"/>
              <a:gd name="connsiteX5" fmla="*/ 171443 w 504501"/>
              <a:gd name="connsiteY5" fmla="*/ 93283 h 918310"/>
              <a:gd name="connsiteX6" fmla="*/ 245115 w 504501"/>
              <a:gd name="connsiteY6" fmla="*/ 2277 h 918310"/>
              <a:gd name="connsiteX7" fmla="*/ 236448 w 504501"/>
              <a:gd name="connsiteY7" fmla="*/ 32612 h 918310"/>
              <a:gd name="connsiteX8" fmla="*/ 201779 w 504501"/>
              <a:gd name="connsiteY8" fmla="*/ 88950 h 918310"/>
              <a:gd name="connsiteX9" fmla="*/ 115106 w 504501"/>
              <a:gd name="connsiteY9" fmla="*/ 145287 h 918310"/>
              <a:gd name="connsiteX10" fmla="*/ 28433 w 504501"/>
              <a:gd name="connsiteY10" fmla="*/ 188624 h 918310"/>
              <a:gd name="connsiteX11" fmla="*/ 260957 w 504501"/>
              <a:gd name="connsiteY11" fmla="*/ 627371 h 918310"/>
              <a:gd name="connsiteX12" fmla="*/ 226030 w 504501"/>
              <a:gd name="connsiteY12" fmla="*/ 556551 h 918310"/>
              <a:gd name="connsiteX13" fmla="*/ 184466 w 504501"/>
              <a:gd name="connsiteY13" fmla="*/ 483365 h 918310"/>
              <a:gd name="connsiteX14" fmla="*/ 3517 w 504501"/>
              <a:gd name="connsiteY14" fmla="*/ 434209 h 918310"/>
              <a:gd name="connsiteX15" fmla="*/ 75220 w 504501"/>
              <a:gd name="connsiteY15" fmla="*/ 430254 h 918310"/>
              <a:gd name="connsiteX16" fmla="*/ 202101 w 504501"/>
              <a:gd name="connsiteY16" fmla="*/ 460568 h 918310"/>
              <a:gd name="connsiteX17" fmla="*/ 270057 w 504501"/>
              <a:gd name="connsiteY17" fmla="*/ 580472 h 918310"/>
              <a:gd name="connsiteX18" fmla="*/ 337137 w 504501"/>
              <a:gd name="connsiteY18" fmla="*/ 653567 h 918310"/>
              <a:gd name="connsiteX19" fmla="*/ 412840 w 504501"/>
              <a:gd name="connsiteY19" fmla="*/ 713599 h 918310"/>
              <a:gd name="connsiteX20" fmla="*/ 457935 w 504501"/>
              <a:gd name="connsiteY20" fmla="*/ 776118 h 918310"/>
              <a:gd name="connsiteX21" fmla="*/ 502287 w 504501"/>
              <a:gd name="connsiteY21" fmla="*/ 877224 h 918310"/>
              <a:gd name="connsiteX22" fmla="*/ 494362 w 504501"/>
              <a:gd name="connsiteY22" fmla="*/ 916233 h 918310"/>
              <a:gd name="connsiteX0" fmla="*/ 494362 w 504501"/>
              <a:gd name="connsiteY0" fmla="*/ 916233 h 918310"/>
              <a:gd name="connsiteX1" fmla="*/ 464298 w 504501"/>
              <a:gd name="connsiteY1" fmla="*/ 819868 h 918310"/>
              <a:gd name="connsiteX2" fmla="*/ 389884 w 504501"/>
              <a:gd name="connsiteY2" fmla="*/ 734853 h 918310"/>
              <a:gd name="connsiteX3" fmla="*/ 286965 w 504501"/>
              <a:gd name="connsiteY3" fmla="*/ 651307 h 918310"/>
              <a:gd name="connsiteX4" fmla="*/ 67436 w 504501"/>
              <a:gd name="connsiteY4" fmla="*/ 145287 h 918310"/>
              <a:gd name="connsiteX5" fmla="*/ 171443 w 504501"/>
              <a:gd name="connsiteY5" fmla="*/ 93283 h 918310"/>
              <a:gd name="connsiteX6" fmla="*/ 245115 w 504501"/>
              <a:gd name="connsiteY6" fmla="*/ 2277 h 918310"/>
              <a:gd name="connsiteX7" fmla="*/ 236448 w 504501"/>
              <a:gd name="connsiteY7" fmla="*/ 32612 h 918310"/>
              <a:gd name="connsiteX8" fmla="*/ 201779 w 504501"/>
              <a:gd name="connsiteY8" fmla="*/ 88950 h 918310"/>
              <a:gd name="connsiteX9" fmla="*/ 115106 w 504501"/>
              <a:gd name="connsiteY9" fmla="*/ 145287 h 918310"/>
              <a:gd name="connsiteX10" fmla="*/ 260957 w 504501"/>
              <a:gd name="connsiteY10" fmla="*/ 627371 h 918310"/>
              <a:gd name="connsiteX11" fmla="*/ 226030 w 504501"/>
              <a:gd name="connsiteY11" fmla="*/ 556551 h 918310"/>
              <a:gd name="connsiteX12" fmla="*/ 184466 w 504501"/>
              <a:gd name="connsiteY12" fmla="*/ 483365 h 918310"/>
              <a:gd name="connsiteX13" fmla="*/ 3517 w 504501"/>
              <a:gd name="connsiteY13" fmla="*/ 434209 h 918310"/>
              <a:gd name="connsiteX14" fmla="*/ 75220 w 504501"/>
              <a:gd name="connsiteY14" fmla="*/ 430254 h 918310"/>
              <a:gd name="connsiteX15" fmla="*/ 202101 w 504501"/>
              <a:gd name="connsiteY15" fmla="*/ 460568 h 918310"/>
              <a:gd name="connsiteX16" fmla="*/ 270057 w 504501"/>
              <a:gd name="connsiteY16" fmla="*/ 580472 h 918310"/>
              <a:gd name="connsiteX17" fmla="*/ 337137 w 504501"/>
              <a:gd name="connsiteY17" fmla="*/ 653567 h 918310"/>
              <a:gd name="connsiteX18" fmla="*/ 412840 w 504501"/>
              <a:gd name="connsiteY18" fmla="*/ 713599 h 918310"/>
              <a:gd name="connsiteX19" fmla="*/ 457935 w 504501"/>
              <a:gd name="connsiteY19" fmla="*/ 776118 h 918310"/>
              <a:gd name="connsiteX20" fmla="*/ 502287 w 504501"/>
              <a:gd name="connsiteY20" fmla="*/ 877224 h 918310"/>
              <a:gd name="connsiteX21" fmla="*/ 494362 w 504501"/>
              <a:gd name="connsiteY21" fmla="*/ 916233 h 918310"/>
              <a:gd name="connsiteX0" fmla="*/ 494362 w 504501"/>
              <a:gd name="connsiteY0" fmla="*/ 916233 h 918310"/>
              <a:gd name="connsiteX1" fmla="*/ 464298 w 504501"/>
              <a:gd name="connsiteY1" fmla="*/ 819868 h 918310"/>
              <a:gd name="connsiteX2" fmla="*/ 389884 w 504501"/>
              <a:gd name="connsiteY2" fmla="*/ 734853 h 918310"/>
              <a:gd name="connsiteX3" fmla="*/ 286965 w 504501"/>
              <a:gd name="connsiteY3" fmla="*/ 651307 h 918310"/>
              <a:gd name="connsiteX4" fmla="*/ 171443 w 504501"/>
              <a:gd name="connsiteY4" fmla="*/ 93283 h 918310"/>
              <a:gd name="connsiteX5" fmla="*/ 245115 w 504501"/>
              <a:gd name="connsiteY5" fmla="*/ 2277 h 918310"/>
              <a:gd name="connsiteX6" fmla="*/ 236448 w 504501"/>
              <a:gd name="connsiteY6" fmla="*/ 32612 h 918310"/>
              <a:gd name="connsiteX7" fmla="*/ 201779 w 504501"/>
              <a:gd name="connsiteY7" fmla="*/ 88950 h 918310"/>
              <a:gd name="connsiteX8" fmla="*/ 115106 w 504501"/>
              <a:gd name="connsiteY8" fmla="*/ 145287 h 918310"/>
              <a:gd name="connsiteX9" fmla="*/ 260957 w 504501"/>
              <a:gd name="connsiteY9" fmla="*/ 627371 h 918310"/>
              <a:gd name="connsiteX10" fmla="*/ 226030 w 504501"/>
              <a:gd name="connsiteY10" fmla="*/ 556551 h 918310"/>
              <a:gd name="connsiteX11" fmla="*/ 184466 w 504501"/>
              <a:gd name="connsiteY11" fmla="*/ 483365 h 918310"/>
              <a:gd name="connsiteX12" fmla="*/ 3517 w 504501"/>
              <a:gd name="connsiteY12" fmla="*/ 434209 h 918310"/>
              <a:gd name="connsiteX13" fmla="*/ 75220 w 504501"/>
              <a:gd name="connsiteY13" fmla="*/ 430254 h 918310"/>
              <a:gd name="connsiteX14" fmla="*/ 202101 w 504501"/>
              <a:gd name="connsiteY14" fmla="*/ 460568 h 918310"/>
              <a:gd name="connsiteX15" fmla="*/ 270057 w 504501"/>
              <a:gd name="connsiteY15" fmla="*/ 580472 h 918310"/>
              <a:gd name="connsiteX16" fmla="*/ 337137 w 504501"/>
              <a:gd name="connsiteY16" fmla="*/ 653567 h 918310"/>
              <a:gd name="connsiteX17" fmla="*/ 412840 w 504501"/>
              <a:gd name="connsiteY17" fmla="*/ 713599 h 918310"/>
              <a:gd name="connsiteX18" fmla="*/ 457935 w 504501"/>
              <a:gd name="connsiteY18" fmla="*/ 776118 h 918310"/>
              <a:gd name="connsiteX19" fmla="*/ 502287 w 504501"/>
              <a:gd name="connsiteY19" fmla="*/ 877224 h 918310"/>
              <a:gd name="connsiteX20" fmla="*/ 494362 w 504501"/>
              <a:gd name="connsiteY20" fmla="*/ 916233 h 918310"/>
              <a:gd name="connsiteX0" fmla="*/ 494362 w 504501"/>
              <a:gd name="connsiteY0" fmla="*/ 916233 h 918310"/>
              <a:gd name="connsiteX1" fmla="*/ 464298 w 504501"/>
              <a:gd name="connsiteY1" fmla="*/ 819868 h 918310"/>
              <a:gd name="connsiteX2" fmla="*/ 389884 w 504501"/>
              <a:gd name="connsiteY2" fmla="*/ 734853 h 918310"/>
              <a:gd name="connsiteX3" fmla="*/ 286965 w 504501"/>
              <a:gd name="connsiteY3" fmla="*/ 651307 h 918310"/>
              <a:gd name="connsiteX4" fmla="*/ 171443 w 504501"/>
              <a:gd name="connsiteY4" fmla="*/ 93283 h 918310"/>
              <a:gd name="connsiteX5" fmla="*/ 245115 w 504501"/>
              <a:gd name="connsiteY5" fmla="*/ 2277 h 918310"/>
              <a:gd name="connsiteX6" fmla="*/ 236448 w 504501"/>
              <a:gd name="connsiteY6" fmla="*/ 32612 h 918310"/>
              <a:gd name="connsiteX7" fmla="*/ 201779 w 504501"/>
              <a:gd name="connsiteY7" fmla="*/ 88950 h 918310"/>
              <a:gd name="connsiteX8" fmla="*/ 260957 w 504501"/>
              <a:gd name="connsiteY8" fmla="*/ 627371 h 918310"/>
              <a:gd name="connsiteX9" fmla="*/ 226030 w 504501"/>
              <a:gd name="connsiteY9" fmla="*/ 556551 h 918310"/>
              <a:gd name="connsiteX10" fmla="*/ 184466 w 504501"/>
              <a:gd name="connsiteY10" fmla="*/ 483365 h 918310"/>
              <a:gd name="connsiteX11" fmla="*/ 3517 w 504501"/>
              <a:gd name="connsiteY11" fmla="*/ 434209 h 918310"/>
              <a:gd name="connsiteX12" fmla="*/ 75220 w 504501"/>
              <a:gd name="connsiteY12" fmla="*/ 430254 h 918310"/>
              <a:gd name="connsiteX13" fmla="*/ 202101 w 504501"/>
              <a:gd name="connsiteY13" fmla="*/ 460568 h 918310"/>
              <a:gd name="connsiteX14" fmla="*/ 270057 w 504501"/>
              <a:gd name="connsiteY14" fmla="*/ 580472 h 918310"/>
              <a:gd name="connsiteX15" fmla="*/ 337137 w 504501"/>
              <a:gd name="connsiteY15" fmla="*/ 653567 h 918310"/>
              <a:gd name="connsiteX16" fmla="*/ 412840 w 504501"/>
              <a:gd name="connsiteY16" fmla="*/ 713599 h 918310"/>
              <a:gd name="connsiteX17" fmla="*/ 457935 w 504501"/>
              <a:gd name="connsiteY17" fmla="*/ 776118 h 918310"/>
              <a:gd name="connsiteX18" fmla="*/ 502287 w 504501"/>
              <a:gd name="connsiteY18" fmla="*/ 877224 h 918310"/>
              <a:gd name="connsiteX19" fmla="*/ 494362 w 504501"/>
              <a:gd name="connsiteY19" fmla="*/ 916233 h 918310"/>
              <a:gd name="connsiteX0" fmla="*/ 494362 w 504501"/>
              <a:gd name="connsiteY0" fmla="*/ 916233 h 918310"/>
              <a:gd name="connsiteX1" fmla="*/ 464298 w 504501"/>
              <a:gd name="connsiteY1" fmla="*/ 819868 h 918310"/>
              <a:gd name="connsiteX2" fmla="*/ 389884 w 504501"/>
              <a:gd name="connsiteY2" fmla="*/ 734853 h 918310"/>
              <a:gd name="connsiteX3" fmla="*/ 286965 w 504501"/>
              <a:gd name="connsiteY3" fmla="*/ 651307 h 918310"/>
              <a:gd name="connsiteX4" fmla="*/ 245115 w 504501"/>
              <a:gd name="connsiteY4" fmla="*/ 2277 h 918310"/>
              <a:gd name="connsiteX5" fmla="*/ 236448 w 504501"/>
              <a:gd name="connsiteY5" fmla="*/ 32612 h 918310"/>
              <a:gd name="connsiteX6" fmla="*/ 201779 w 504501"/>
              <a:gd name="connsiteY6" fmla="*/ 88950 h 918310"/>
              <a:gd name="connsiteX7" fmla="*/ 260957 w 504501"/>
              <a:gd name="connsiteY7" fmla="*/ 627371 h 918310"/>
              <a:gd name="connsiteX8" fmla="*/ 226030 w 504501"/>
              <a:gd name="connsiteY8" fmla="*/ 556551 h 918310"/>
              <a:gd name="connsiteX9" fmla="*/ 184466 w 504501"/>
              <a:gd name="connsiteY9" fmla="*/ 483365 h 918310"/>
              <a:gd name="connsiteX10" fmla="*/ 3517 w 504501"/>
              <a:gd name="connsiteY10" fmla="*/ 434209 h 918310"/>
              <a:gd name="connsiteX11" fmla="*/ 75220 w 504501"/>
              <a:gd name="connsiteY11" fmla="*/ 430254 h 918310"/>
              <a:gd name="connsiteX12" fmla="*/ 202101 w 504501"/>
              <a:gd name="connsiteY12" fmla="*/ 460568 h 918310"/>
              <a:gd name="connsiteX13" fmla="*/ 270057 w 504501"/>
              <a:gd name="connsiteY13" fmla="*/ 580472 h 918310"/>
              <a:gd name="connsiteX14" fmla="*/ 337137 w 504501"/>
              <a:gd name="connsiteY14" fmla="*/ 653567 h 918310"/>
              <a:gd name="connsiteX15" fmla="*/ 412840 w 504501"/>
              <a:gd name="connsiteY15" fmla="*/ 713599 h 918310"/>
              <a:gd name="connsiteX16" fmla="*/ 457935 w 504501"/>
              <a:gd name="connsiteY16" fmla="*/ 776118 h 918310"/>
              <a:gd name="connsiteX17" fmla="*/ 502287 w 504501"/>
              <a:gd name="connsiteY17" fmla="*/ 877224 h 918310"/>
              <a:gd name="connsiteX18" fmla="*/ 494362 w 504501"/>
              <a:gd name="connsiteY18" fmla="*/ 916233 h 918310"/>
              <a:gd name="connsiteX0" fmla="*/ 494362 w 504501"/>
              <a:gd name="connsiteY0" fmla="*/ 942491 h 944568"/>
              <a:gd name="connsiteX1" fmla="*/ 464298 w 504501"/>
              <a:gd name="connsiteY1" fmla="*/ 846126 h 944568"/>
              <a:gd name="connsiteX2" fmla="*/ 389884 w 504501"/>
              <a:gd name="connsiteY2" fmla="*/ 761111 h 944568"/>
              <a:gd name="connsiteX3" fmla="*/ 286965 w 504501"/>
              <a:gd name="connsiteY3" fmla="*/ 677565 h 944568"/>
              <a:gd name="connsiteX4" fmla="*/ 245115 w 504501"/>
              <a:gd name="connsiteY4" fmla="*/ 28535 h 944568"/>
              <a:gd name="connsiteX5" fmla="*/ 236448 w 504501"/>
              <a:gd name="connsiteY5" fmla="*/ 58870 h 944568"/>
              <a:gd name="connsiteX6" fmla="*/ 260957 w 504501"/>
              <a:gd name="connsiteY6" fmla="*/ 653629 h 944568"/>
              <a:gd name="connsiteX7" fmla="*/ 226030 w 504501"/>
              <a:gd name="connsiteY7" fmla="*/ 582809 h 944568"/>
              <a:gd name="connsiteX8" fmla="*/ 184466 w 504501"/>
              <a:gd name="connsiteY8" fmla="*/ 509623 h 944568"/>
              <a:gd name="connsiteX9" fmla="*/ 3517 w 504501"/>
              <a:gd name="connsiteY9" fmla="*/ 460467 h 944568"/>
              <a:gd name="connsiteX10" fmla="*/ 75220 w 504501"/>
              <a:gd name="connsiteY10" fmla="*/ 456512 h 944568"/>
              <a:gd name="connsiteX11" fmla="*/ 202101 w 504501"/>
              <a:gd name="connsiteY11" fmla="*/ 486826 h 944568"/>
              <a:gd name="connsiteX12" fmla="*/ 270057 w 504501"/>
              <a:gd name="connsiteY12" fmla="*/ 606730 h 944568"/>
              <a:gd name="connsiteX13" fmla="*/ 337137 w 504501"/>
              <a:gd name="connsiteY13" fmla="*/ 679825 h 944568"/>
              <a:gd name="connsiteX14" fmla="*/ 412840 w 504501"/>
              <a:gd name="connsiteY14" fmla="*/ 739857 h 944568"/>
              <a:gd name="connsiteX15" fmla="*/ 457935 w 504501"/>
              <a:gd name="connsiteY15" fmla="*/ 802376 h 944568"/>
              <a:gd name="connsiteX16" fmla="*/ 502287 w 504501"/>
              <a:gd name="connsiteY16" fmla="*/ 903482 h 944568"/>
              <a:gd name="connsiteX17" fmla="*/ 494362 w 504501"/>
              <a:gd name="connsiteY17" fmla="*/ 942491 h 944568"/>
              <a:gd name="connsiteX0" fmla="*/ 494362 w 504501"/>
              <a:gd name="connsiteY0" fmla="*/ 913979 h 916056"/>
              <a:gd name="connsiteX1" fmla="*/ 464298 w 504501"/>
              <a:gd name="connsiteY1" fmla="*/ 817614 h 916056"/>
              <a:gd name="connsiteX2" fmla="*/ 389884 w 504501"/>
              <a:gd name="connsiteY2" fmla="*/ 732599 h 916056"/>
              <a:gd name="connsiteX3" fmla="*/ 286965 w 504501"/>
              <a:gd name="connsiteY3" fmla="*/ 649053 h 916056"/>
              <a:gd name="connsiteX4" fmla="*/ 245115 w 504501"/>
              <a:gd name="connsiteY4" fmla="*/ 23 h 916056"/>
              <a:gd name="connsiteX5" fmla="*/ 260957 w 504501"/>
              <a:gd name="connsiteY5" fmla="*/ 625117 h 916056"/>
              <a:gd name="connsiteX6" fmla="*/ 226030 w 504501"/>
              <a:gd name="connsiteY6" fmla="*/ 554297 h 916056"/>
              <a:gd name="connsiteX7" fmla="*/ 184466 w 504501"/>
              <a:gd name="connsiteY7" fmla="*/ 481111 h 916056"/>
              <a:gd name="connsiteX8" fmla="*/ 3517 w 504501"/>
              <a:gd name="connsiteY8" fmla="*/ 431955 h 916056"/>
              <a:gd name="connsiteX9" fmla="*/ 75220 w 504501"/>
              <a:gd name="connsiteY9" fmla="*/ 428000 h 916056"/>
              <a:gd name="connsiteX10" fmla="*/ 202101 w 504501"/>
              <a:gd name="connsiteY10" fmla="*/ 458314 h 916056"/>
              <a:gd name="connsiteX11" fmla="*/ 270057 w 504501"/>
              <a:gd name="connsiteY11" fmla="*/ 578218 h 916056"/>
              <a:gd name="connsiteX12" fmla="*/ 337137 w 504501"/>
              <a:gd name="connsiteY12" fmla="*/ 651313 h 916056"/>
              <a:gd name="connsiteX13" fmla="*/ 412840 w 504501"/>
              <a:gd name="connsiteY13" fmla="*/ 711345 h 916056"/>
              <a:gd name="connsiteX14" fmla="*/ 457935 w 504501"/>
              <a:gd name="connsiteY14" fmla="*/ 773864 h 916056"/>
              <a:gd name="connsiteX15" fmla="*/ 502287 w 504501"/>
              <a:gd name="connsiteY15" fmla="*/ 874970 h 916056"/>
              <a:gd name="connsiteX16" fmla="*/ 494362 w 504501"/>
              <a:gd name="connsiteY16" fmla="*/ 913979 h 916056"/>
              <a:gd name="connsiteX0" fmla="*/ 494362 w 504501"/>
              <a:gd name="connsiteY0" fmla="*/ 489055 h 491132"/>
              <a:gd name="connsiteX1" fmla="*/ 464298 w 504501"/>
              <a:gd name="connsiteY1" fmla="*/ 392690 h 491132"/>
              <a:gd name="connsiteX2" fmla="*/ 389884 w 504501"/>
              <a:gd name="connsiteY2" fmla="*/ 307675 h 491132"/>
              <a:gd name="connsiteX3" fmla="*/ 286965 w 504501"/>
              <a:gd name="connsiteY3" fmla="*/ 224129 h 491132"/>
              <a:gd name="connsiteX4" fmla="*/ 260957 w 504501"/>
              <a:gd name="connsiteY4" fmla="*/ 200193 h 491132"/>
              <a:gd name="connsiteX5" fmla="*/ 226030 w 504501"/>
              <a:gd name="connsiteY5" fmla="*/ 129373 h 491132"/>
              <a:gd name="connsiteX6" fmla="*/ 184466 w 504501"/>
              <a:gd name="connsiteY6" fmla="*/ 56187 h 491132"/>
              <a:gd name="connsiteX7" fmla="*/ 3517 w 504501"/>
              <a:gd name="connsiteY7" fmla="*/ 7031 h 491132"/>
              <a:gd name="connsiteX8" fmla="*/ 75220 w 504501"/>
              <a:gd name="connsiteY8" fmla="*/ 3076 h 491132"/>
              <a:gd name="connsiteX9" fmla="*/ 202101 w 504501"/>
              <a:gd name="connsiteY9" fmla="*/ 33390 h 491132"/>
              <a:gd name="connsiteX10" fmla="*/ 270057 w 504501"/>
              <a:gd name="connsiteY10" fmla="*/ 153294 h 491132"/>
              <a:gd name="connsiteX11" fmla="*/ 337137 w 504501"/>
              <a:gd name="connsiteY11" fmla="*/ 226389 h 491132"/>
              <a:gd name="connsiteX12" fmla="*/ 412840 w 504501"/>
              <a:gd name="connsiteY12" fmla="*/ 286421 h 491132"/>
              <a:gd name="connsiteX13" fmla="*/ 457935 w 504501"/>
              <a:gd name="connsiteY13" fmla="*/ 348940 h 491132"/>
              <a:gd name="connsiteX14" fmla="*/ 502287 w 504501"/>
              <a:gd name="connsiteY14" fmla="*/ 450046 h 491132"/>
              <a:gd name="connsiteX15" fmla="*/ 494362 w 504501"/>
              <a:gd name="connsiteY15" fmla="*/ 489055 h 491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4501" h="491132">
                <a:moveTo>
                  <a:pt x="494362" y="489055"/>
                </a:moveTo>
                <a:cubicBezTo>
                  <a:pt x="488031" y="479496"/>
                  <a:pt x="481711" y="422920"/>
                  <a:pt x="464298" y="392690"/>
                </a:cubicBezTo>
                <a:cubicBezTo>
                  <a:pt x="446885" y="362460"/>
                  <a:pt x="419439" y="335768"/>
                  <a:pt x="389884" y="307675"/>
                </a:cubicBezTo>
                <a:cubicBezTo>
                  <a:pt x="360329" y="279582"/>
                  <a:pt x="350096" y="232106"/>
                  <a:pt x="286965" y="224129"/>
                </a:cubicBezTo>
                <a:lnTo>
                  <a:pt x="260957" y="200193"/>
                </a:lnTo>
                <a:cubicBezTo>
                  <a:pt x="257776" y="292572"/>
                  <a:pt x="238778" y="153374"/>
                  <a:pt x="226030" y="129373"/>
                </a:cubicBezTo>
                <a:cubicBezTo>
                  <a:pt x="213282" y="105372"/>
                  <a:pt x="221551" y="76577"/>
                  <a:pt x="184466" y="56187"/>
                </a:cubicBezTo>
                <a:cubicBezTo>
                  <a:pt x="147381" y="35797"/>
                  <a:pt x="21725" y="15883"/>
                  <a:pt x="3517" y="7031"/>
                </a:cubicBezTo>
                <a:cubicBezTo>
                  <a:pt x="-14691" y="-1821"/>
                  <a:pt x="42123" y="-1317"/>
                  <a:pt x="75220" y="3076"/>
                </a:cubicBezTo>
                <a:cubicBezTo>
                  <a:pt x="148138" y="23753"/>
                  <a:pt x="169628" y="8354"/>
                  <a:pt x="202101" y="33390"/>
                </a:cubicBezTo>
                <a:cubicBezTo>
                  <a:pt x="234574" y="58426"/>
                  <a:pt x="247551" y="121128"/>
                  <a:pt x="270057" y="153294"/>
                </a:cubicBezTo>
                <a:cubicBezTo>
                  <a:pt x="292563" y="185460"/>
                  <a:pt x="313340" y="204201"/>
                  <a:pt x="337137" y="226389"/>
                </a:cubicBezTo>
                <a:cubicBezTo>
                  <a:pt x="360934" y="248577"/>
                  <a:pt x="392707" y="265996"/>
                  <a:pt x="412840" y="286421"/>
                </a:cubicBezTo>
                <a:cubicBezTo>
                  <a:pt x="432973" y="306846"/>
                  <a:pt x="439156" y="330161"/>
                  <a:pt x="457935" y="348940"/>
                </a:cubicBezTo>
                <a:cubicBezTo>
                  <a:pt x="476714" y="367719"/>
                  <a:pt x="496216" y="426694"/>
                  <a:pt x="502287" y="450046"/>
                </a:cubicBezTo>
                <a:cubicBezTo>
                  <a:pt x="508358" y="473398"/>
                  <a:pt x="500693" y="498614"/>
                  <a:pt x="494362" y="489055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  <a:alpha val="60000"/>
            </a:schemeClr>
          </a:solidFill>
          <a:ln w="6350" cap="flat" cmpd="sng" algn="ctr">
            <a:solidFill>
              <a:srgbClr val="0066CC"/>
            </a:solidFill>
            <a:prstDash val="solid"/>
            <a:round/>
            <a:headEnd type="none" w="med" len="med"/>
            <a:tailEnd type="none" w="med" len="med"/>
          </a:ln>
          <a:effectLst>
            <a:glow rad="50800">
              <a:srgbClr val="FFFF66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1563761" y="4448725"/>
            <a:ext cx="1276066" cy="1238454"/>
          </a:xfrm>
          <a:custGeom>
            <a:avLst/>
            <a:gdLst>
              <a:gd name="connsiteX0" fmla="*/ 842172 w 847950"/>
              <a:gd name="connsiteY0" fmla="*/ 924512 h 928846"/>
              <a:gd name="connsiteX1" fmla="*/ 798835 w 847950"/>
              <a:gd name="connsiteY1" fmla="*/ 772834 h 928846"/>
              <a:gd name="connsiteX2" fmla="*/ 707829 w 847950"/>
              <a:gd name="connsiteY2" fmla="*/ 703496 h 928846"/>
              <a:gd name="connsiteX3" fmla="*/ 551817 w 847950"/>
              <a:gd name="connsiteY3" fmla="*/ 690495 h 928846"/>
              <a:gd name="connsiteX4" fmla="*/ 421808 w 847950"/>
              <a:gd name="connsiteY4" fmla="*/ 690495 h 928846"/>
              <a:gd name="connsiteX5" fmla="*/ 352470 w 847950"/>
              <a:gd name="connsiteY5" fmla="*/ 746832 h 928846"/>
              <a:gd name="connsiteX6" fmla="*/ 291799 w 847950"/>
              <a:gd name="connsiteY6" fmla="*/ 759833 h 928846"/>
              <a:gd name="connsiteX7" fmla="*/ 335135 w 847950"/>
              <a:gd name="connsiteY7" fmla="*/ 742499 h 928846"/>
              <a:gd name="connsiteX8" fmla="*/ 369804 w 847950"/>
              <a:gd name="connsiteY8" fmla="*/ 707829 h 928846"/>
              <a:gd name="connsiteX9" fmla="*/ 378472 w 847950"/>
              <a:gd name="connsiteY9" fmla="*/ 690495 h 928846"/>
              <a:gd name="connsiteX10" fmla="*/ 309133 w 847950"/>
              <a:gd name="connsiteY10" fmla="*/ 694828 h 928846"/>
              <a:gd name="connsiteX11" fmla="*/ 179124 w 847950"/>
              <a:gd name="connsiteY11" fmla="*/ 699162 h 928846"/>
              <a:gd name="connsiteX12" fmla="*/ 75116 w 847950"/>
              <a:gd name="connsiteY12" fmla="*/ 608155 h 928846"/>
              <a:gd name="connsiteX13" fmla="*/ 53448 w 847950"/>
              <a:gd name="connsiteY13" fmla="*/ 560485 h 928846"/>
              <a:gd name="connsiteX14" fmla="*/ 1444 w 847950"/>
              <a:gd name="connsiteY14" fmla="*/ 491147 h 928846"/>
              <a:gd name="connsiteX15" fmla="*/ 44781 w 847950"/>
              <a:gd name="connsiteY15" fmla="*/ 521482 h 928846"/>
              <a:gd name="connsiteX16" fmla="*/ 66449 w 847950"/>
              <a:gd name="connsiteY16" fmla="*/ 543151 h 928846"/>
              <a:gd name="connsiteX17" fmla="*/ 66449 w 847950"/>
              <a:gd name="connsiteY17" fmla="*/ 478146 h 928846"/>
              <a:gd name="connsiteX18" fmla="*/ 101118 w 847950"/>
              <a:gd name="connsiteY18" fmla="*/ 369805 h 928846"/>
              <a:gd name="connsiteX19" fmla="*/ 170456 w 847950"/>
              <a:gd name="connsiteY19" fmla="*/ 291799 h 928846"/>
              <a:gd name="connsiteX20" fmla="*/ 218126 w 847950"/>
              <a:gd name="connsiteY20" fmla="*/ 231128 h 928846"/>
              <a:gd name="connsiteX21" fmla="*/ 235461 w 847950"/>
              <a:gd name="connsiteY21" fmla="*/ 183458 h 928846"/>
              <a:gd name="connsiteX22" fmla="*/ 239795 w 847950"/>
              <a:gd name="connsiteY22" fmla="*/ 209460 h 928846"/>
              <a:gd name="connsiteX23" fmla="*/ 222460 w 847950"/>
              <a:gd name="connsiteY23" fmla="*/ 252796 h 928846"/>
              <a:gd name="connsiteX24" fmla="*/ 270130 w 847950"/>
              <a:gd name="connsiteY24" fmla="*/ 218127 h 928846"/>
              <a:gd name="connsiteX25" fmla="*/ 365471 w 847950"/>
              <a:gd name="connsiteY25" fmla="*/ 153122 h 928846"/>
              <a:gd name="connsiteX26" fmla="*/ 469478 w 847950"/>
              <a:gd name="connsiteY26" fmla="*/ 101118 h 928846"/>
              <a:gd name="connsiteX27" fmla="*/ 543150 w 847950"/>
              <a:gd name="connsiteY27" fmla="*/ 10112 h 928846"/>
              <a:gd name="connsiteX28" fmla="*/ 534483 w 847950"/>
              <a:gd name="connsiteY28" fmla="*/ 40447 h 928846"/>
              <a:gd name="connsiteX29" fmla="*/ 499814 w 847950"/>
              <a:gd name="connsiteY29" fmla="*/ 96785 h 928846"/>
              <a:gd name="connsiteX30" fmla="*/ 413141 w 847950"/>
              <a:gd name="connsiteY30" fmla="*/ 153122 h 928846"/>
              <a:gd name="connsiteX31" fmla="*/ 326468 w 847950"/>
              <a:gd name="connsiteY31" fmla="*/ 196459 h 928846"/>
              <a:gd name="connsiteX32" fmla="*/ 244128 w 847950"/>
              <a:gd name="connsiteY32" fmla="*/ 261464 h 928846"/>
              <a:gd name="connsiteX33" fmla="*/ 170456 w 847950"/>
              <a:gd name="connsiteY33" fmla="*/ 326468 h 928846"/>
              <a:gd name="connsiteX34" fmla="*/ 109785 w 847950"/>
              <a:gd name="connsiteY34" fmla="*/ 395807 h 928846"/>
              <a:gd name="connsiteX35" fmla="*/ 83783 w 847950"/>
              <a:gd name="connsiteY35" fmla="*/ 512815 h 928846"/>
              <a:gd name="connsiteX36" fmla="*/ 92451 w 847950"/>
              <a:gd name="connsiteY36" fmla="*/ 599488 h 928846"/>
              <a:gd name="connsiteX37" fmla="*/ 161789 w 847950"/>
              <a:gd name="connsiteY37" fmla="*/ 664493 h 928846"/>
              <a:gd name="connsiteX38" fmla="*/ 218126 w 847950"/>
              <a:gd name="connsiteY38" fmla="*/ 686161 h 928846"/>
              <a:gd name="connsiteX39" fmla="*/ 322134 w 847950"/>
              <a:gd name="connsiteY39" fmla="*/ 673160 h 928846"/>
              <a:gd name="connsiteX40" fmla="*/ 434809 w 847950"/>
              <a:gd name="connsiteY40" fmla="*/ 668827 h 928846"/>
              <a:gd name="connsiteX41" fmla="*/ 547484 w 847950"/>
              <a:gd name="connsiteY41" fmla="*/ 668827 h 928846"/>
              <a:gd name="connsiteX42" fmla="*/ 638490 w 847950"/>
              <a:gd name="connsiteY42" fmla="*/ 673160 h 928846"/>
              <a:gd name="connsiteX43" fmla="*/ 720830 w 847950"/>
              <a:gd name="connsiteY43" fmla="*/ 686161 h 928846"/>
              <a:gd name="connsiteX44" fmla="*/ 785835 w 847950"/>
              <a:gd name="connsiteY44" fmla="*/ 725164 h 928846"/>
              <a:gd name="connsiteX45" fmla="*/ 833505 w 847950"/>
              <a:gd name="connsiteY45" fmla="*/ 798836 h 928846"/>
              <a:gd name="connsiteX46" fmla="*/ 842172 w 847950"/>
              <a:gd name="connsiteY46" fmla="*/ 924512 h 928846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409659 w 843827"/>
              <a:gd name="connsiteY40" fmla="*/ 447236 h 916813"/>
              <a:gd name="connsiteX41" fmla="*/ 546085 w 843827"/>
              <a:gd name="connsiteY41" fmla="*/ 660992 h 916813"/>
              <a:gd name="connsiteX42" fmla="*/ 637091 w 843827"/>
              <a:gd name="connsiteY42" fmla="*/ 665325 h 916813"/>
              <a:gd name="connsiteX43" fmla="*/ 719431 w 843827"/>
              <a:gd name="connsiteY43" fmla="*/ 678326 h 916813"/>
              <a:gd name="connsiteX44" fmla="*/ 784436 w 843827"/>
              <a:gd name="connsiteY44" fmla="*/ 717329 h 916813"/>
              <a:gd name="connsiteX45" fmla="*/ 832106 w 843827"/>
              <a:gd name="connsiteY45" fmla="*/ 791001 h 916813"/>
              <a:gd name="connsiteX46" fmla="*/ 840773 w 843827"/>
              <a:gd name="connsiteY46" fmla="*/ 916677 h 916813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381728 w 843827"/>
              <a:gd name="connsiteY40" fmla="*/ 514406 h 916813"/>
              <a:gd name="connsiteX41" fmla="*/ 409659 w 843827"/>
              <a:gd name="connsiteY41" fmla="*/ 447236 h 916813"/>
              <a:gd name="connsiteX42" fmla="*/ 546085 w 843827"/>
              <a:gd name="connsiteY42" fmla="*/ 660992 h 916813"/>
              <a:gd name="connsiteX43" fmla="*/ 637091 w 843827"/>
              <a:gd name="connsiteY43" fmla="*/ 665325 h 916813"/>
              <a:gd name="connsiteX44" fmla="*/ 719431 w 843827"/>
              <a:gd name="connsiteY44" fmla="*/ 678326 h 916813"/>
              <a:gd name="connsiteX45" fmla="*/ 784436 w 843827"/>
              <a:gd name="connsiteY45" fmla="*/ 717329 h 916813"/>
              <a:gd name="connsiteX46" fmla="*/ 832106 w 843827"/>
              <a:gd name="connsiteY46" fmla="*/ 791001 h 916813"/>
              <a:gd name="connsiteX47" fmla="*/ 840773 w 843827"/>
              <a:gd name="connsiteY47" fmla="*/ 916677 h 916813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411417 w 843827"/>
              <a:gd name="connsiteY40" fmla="*/ 532219 h 916813"/>
              <a:gd name="connsiteX41" fmla="*/ 409659 w 843827"/>
              <a:gd name="connsiteY41" fmla="*/ 447236 h 916813"/>
              <a:gd name="connsiteX42" fmla="*/ 546085 w 843827"/>
              <a:gd name="connsiteY42" fmla="*/ 660992 h 916813"/>
              <a:gd name="connsiteX43" fmla="*/ 637091 w 843827"/>
              <a:gd name="connsiteY43" fmla="*/ 665325 h 916813"/>
              <a:gd name="connsiteX44" fmla="*/ 719431 w 843827"/>
              <a:gd name="connsiteY44" fmla="*/ 678326 h 916813"/>
              <a:gd name="connsiteX45" fmla="*/ 784436 w 843827"/>
              <a:gd name="connsiteY45" fmla="*/ 717329 h 916813"/>
              <a:gd name="connsiteX46" fmla="*/ 832106 w 843827"/>
              <a:gd name="connsiteY46" fmla="*/ 791001 h 916813"/>
              <a:gd name="connsiteX47" fmla="*/ 840773 w 843827"/>
              <a:gd name="connsiteY47" fmla="*/ 916677 h 916813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411417 w 843827"/>
              <a:gd name="connsiteY40" fmla="*/ 532219 h 916813"/>
              <a:gd name="connsiteX41" fmla="*/ 409659 w 843827"/>
              <a:gd name="connsiteY41" fmla="*/ 447236 h 916813"/>
              <a:gd name="connsiteX42" fmla="*/ 458918 w 843827"/>
              <a:gd name="connsiteY42" fmla="*/ 532219 h 916813"/>
              <a:gd name="connsiteX43" fmla="*/ 546085 w 843827"/>
              <a:gd name="connsiteY43" fmla="*/ 660992 h 916813"/>
              <a:gd name="connsiteX44" fmla="*/ 637091 w 843827"/>
              <a:gd name="connsiteY44" fmla="*/ 665325 h 916813"/>
              <a:gd name="connsiteX45" fmla="*/ 719431 w 843827"/>
              <a:gd name="connsiteY45" fmla="*/ 678326 h 916813"/>
              <a:gd name="connsiteX46" fmla="*/ 784436 w 843827"/>
              <a:gd name="connsiteY46" fmla="*/ 717329 h 916813"/>
              <a:gd name="connsiteX47" fmla="*/ 832106 w 843827"/>
              <a:gd name="connsiteY47" fmla="*/ 791001 h 916813"/>
              <a:gd name="connsiteX48" fmla="*/ 840773 w 843827"/>
              <a:gd name="connsiteY48" fmla="*/ 916677 h 916813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375791 w 843827"/>
              <a:gd name="connsiteY40" fmla="*/ 585658 h 916813"/>
              <a:gd name="connsiteX41" fmla="*/ 411417 w 843827"/>
              <a:gd name="connsiteY41" fmla="*/ 532219 h 916813"/>
              <a:gd name="connsiteX42" fmla="*/ 409659 w 843827"/>
              <a:gd name="connsiteY42" fmla="*/ 447236 h 916813"/>
              <a:gd name="connsiteX43" fmla="*/ 458918 w 843827"/>
              <a:gd name="connsiteY43" fmla="*/ 532219 h 916813"/>
              <a:gd name="connsiteX44" fmla="*/ 546085 w 843827"/>
              <a:gd name="connsiteY44" fmla="*/ 660992 h 916813"/>
              <a:gd name="connsiteX45" fmla="*/ 637091 w 843827"/>
              <a:gd name="connsiteY45" fmla="*/ 665325 h 916813"/>
              <a:gd name="connsiteX46" fmla="*/ 719431 w 843827"/>
              <a:gd name="connsiteY46" fmla="*/ 678326 h 916813"/>
              <a:gd name="connsiteX47" fmla="*/ 784436 w 843827"/>
              <a:gd name="connsiteY47" fmla="*/ 717329 h 916813"/>
              <a:gd name="connsiteX48" fmla="*/ 832106 w 843827"/>
              <a:gd name="connsiteY48" fmla="*/ 791001 h 916813"/>
              <a:gd name="connsiteX49" fmla="*/ 840773 w 843827"/>
              <a:gd name="connsiteY49" fmla="*/ 916677 h 916813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447043 w 843827"/>
              <a:gd name="connsiteY40" fmla="*/ 603471 h 916813"/>
              <a:gd name="connsiteX41" fmla="*/ 411417 w 843827"/>
              <a:gd name="connsiteY41" fmla="*/ 532219 h 916813"/>
              <a:gd name="connsiteX42" fmla="*/ 409659 w 843827"/>
              <a:gd name="connsiteY42" fmla="*/ 447236 h 916813"/>
              <a:gd name="connsiteX43" fmla="*/ 458918 w 843827"/>
              <a:gd name="connsiteY43" fmla="*/ 532219 h 916813"/>
              <a:gd name="connsiteX44" fmla="*/ 546085 w 843827"/>
              <a:gd name="connsiteY44" fmla="*/ 660992 h 916813"/>
              <a:gd name="connsiteX45" fmla="*/ 637091 w 843827"/>
              <a:gd name="connsiteY45" fmla="*/ 665325 h 916813"/>
              <a:gd name="connsiteX46" fmla="*/ 719431 w 843827"/>
              <a:gd name="connsiteY46" fmla="*/ 678326 h 916813"/>
              <a:gd name="connsiteX47" fmla="*/ 784436 w 843827"/>
              <a:gd name="connsiteY47" fmla="*/ 717329 h 916813"/>
              <a:gd name="connsiteX48" fmla="*/ 832106 w 843827"/>
              <a:gd name="connsiteY48" fmla="*/ 791001 h 916813"/>
              <a:gd name="connsiteX49" fmla="*/ 840773 w 843827"/>
              <a:gd name="connsiteY49" fmla="*/ 916677 h 916813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447043 w 843827"/>
              <a:gd name="connsiteY40" fmla="*/ 603471 h 916813"/>
              <a:gd name="connsiteX41" fmla="*/ 405479 w 843827"/>
              <a:gd name="connsiteY41" fmla="*/ 633159 h 916813"/>
              <a:gd name="connsiteX42" fmla="*/ 411417 w 843827"/>
              <a:gd name="connsiteY42" fmla="*/ 532219 h 916813"/>
              <a:gd name="connsiteX43" fmla="*/ 409659 w 843827"/>
              <a:gd name="connsiteY43" fmla="*/ 447236 h 916813"/>
              <a:gd name="connsiteX44" fmla="*/ 458918 w 843827"/>
              <a:gd name="connsiteY44" fmla="*/ 532219 h 916813"/>
              <a:gd name="connsiteX45" fmla="*/ 546085 w 843827"/>
              <a:gd name="connsiteY45" fmla="*/ 660992 h 916813"/>
              <a:gd name="connsiteX46" fmla="*/ 637091 w 843827"/>
              <a:gd name="connsiteY46" fmla="*/ 665325 h 916813"/>
              <a:gd name="connsiteX47" fmla="*/ 719431 w 843827"/>
              <a:gd name="connsiteY47" fmla="*/ 678326 h 916813"/>
              <a:gd name="connsiteX48" fmla="*/ 784436 w 843827"/>
              <a:gd name="connsiteY48" fmla="*/ 717329 h 916813"/>
              <a:gd name="connsiteX49" fmla="*/ 832106 w 843827"/>
              <a:gd name="connsiteY49" fmla="*/ 791001 h 916813"/>
              <a:gd name="connsiteX50" fmla="*/ 840773 w 843827"/>
              <a:gd name="connsiteY50" fmla="*/ 916677 h 916813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494544 w 843827"/>
              <a:gd name="connsiteY40" fmla="*/ 645034 h 916813"/>
              <a:gd name="connsiteX41" fmla="*/ 405479 w 843827"/>
              <a:gd name="connsiteY41" fmla="*/ 633159 h 916813"/>
              <a:gd name="connsiteX42" fmla="*/ 411417 w 843827"/>
              <a:gd name="connsiteY42" fmla="*/ 532219 h 916813"/>
              <a:gd name="connsiteX43" fmla="*/ 409659 w 843827"/>
              <a:gd name="connsiteY43" fmla="*/ 447236 h 916813"/>
              <a:gd name="connsiteX44" fmla="*/ 458918 w 843827"/>
              <a:gd name="connsiteY44" fmla="*/ 532219 h 916813"/>
              <a:gd name="connsiteX45" fmla="*/ 546085 w 843827"/>
              <a:gd name="connsiteY45" fmla="*/ 660992 h 916813"/>
              <a:gd name="connsiteX46" fmla="*/ 637091 w 843827"/>
              <a:gd name="connsiteY46" fmla="*/ 665325 h 916813"/>
              <a:gd name="connsiteX47" fmla="*/ 719431 w 843827"/>
              <a:gd name="connsiteY47" fmla="*/ 678326 h 916813"/>
              <a:gd name="connsiteX48" fmla="*/ 784436 w 843827"/>
              <a:gd name="connsiteY48" fmla="*/ 717329 h 916813"/>
              <a:gd name="connsiteX49" fmla="*/ 832106 w 843827"/>
              <a:gd name="connsiteY49" fmla="*/ 791001 h 916813"/>
              <a:gd name="connsiteX50" fmla="*/ 840773 w 843827"/>
              <a:gd name="connsiteY50" fmla="*/ 916677 h 916813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494544 w 843827"/>
              <a:gd name="connsiteY40" fmla="*/ 645034 h 916813"/>
              <a:gd name="connsiteX41" fmla="*/ 452981 w 843827"/>
              <a:gd name="connsiteY41" fmla="*/ 603471 h 916813"/>
              <a:gd name="connsiteX42" fmla="*/ 411417 w 843827"/>
              <a:gd name="connsiteY42" fmla="*/ 532219 h 916813"/>
              <a:gd name="connsiteX43" fmla="*/ 409659 w 843827"/>
              <a:gd name="connsiteY43" fmla="*/ 447236 h 916813"/>
              <a:gd name="connsiteX44" fmla="*/ 458918 w 843827"/>
              <a:gd name="connsiteY44" fmla="*/ 532219 h 916813"/>
              <a:gd name="connsiteX45" fmla="*/ 546085 w 843827"/>
              <a:gd name="connsiteY45" fmla="*/ 660992 h 916813"/>
              <a:gd name="connsiteX46" fmla="*/ 637091 w 843827"/>
              <a:gd name="connsiteY46" fmla="*/ 665325 h 916813"/>
              <a:gd name="connsiteX47" fmla="*/ 719431 w 843827"/>
              <a:gd name="connsiteY47" fmla="*/ 678326 h 916813"/>
              <a:gd name="connsiteX48" fmla="*/ 784436 w 843827"/>
              <a:gd name="connsiteY48" fmla="*/ 717329 h 916813"/>
              <a:gd name="connsiteX49" fmla="*/ 832106 w 843827"/>
              <a:gd name="connsiteY49" fmla="*/ 791001 h 916813"/>
              <a:gd name="connsiteX50" fmla="*/ 840773 w 843827"/>
              <a:gd name="connsiteY50" fmla="*/ 916677 h 916813"/>
              <a:gd name="connsiteX0" fmla="*/ 840773 w 843827"/>
              <a:gd name="connsiteY0" fmla="*/ 916677 h 916813"/>
              <a:gd name="connsiteX1" fmla="*/ 797436 w 843827"/>
              <a:gd name="connsiteY1" fmla="*/ 764999 h 916813"/>
              <a:gd name="connsiteX2" fmla="*/ 706430 w 843827"/>
              <a:gd name="connsiteY2" fmla="*/ 695661 h 916813"/>
              <a:gd name="connsiteX3" fmla="*/ 550418 w 843827"/>
              <a:gd name="connsiteY3" fmla="*/ 682660 h 916813"/>
              <a:gd name="connsiteX4" fmla="*/ 420409 w 843827"/>
              <a:gd name="connsiteY4" fmla="*/ 682660 h 916813"/>
              <a:gd name="connsiteX5" fmla="*/ 351071 w 843827"/>
              <a:gd name="connsiteY5" fmla="*/ 738997 h 916813"/>
              <a:gd name="connsiteX6" fmla="*/ 290400 w 843827"/>
              <a:gd name="connsiteY6" fmla="*/ 751998 h 916813"/>
              <a:gd name="connsiteX7" fmla="*/ 333736 w 843827"/>
              <a:gd name="connsiteY7" fmla="*/ 734664 h 916813"/>
              <a:gd name="connsiteX8" fmla="*/ 368405 w 843827"/>
              <a:gd name="connsiteY8" fmla="*/ 699994 h 916813"/>
              <a:gd name="connsiteX9" fmla="*/ 377073 w 843827"/>
              <a:gd name="connsiteY9" fmla="*/ 682660 h 916813"/>
              <a:gd name="connsiteX10" fmla="*/ 307734 w 843827"/>
              <a:gd name="connsiteY10" fmla="*/ 686993 h 916813"/>
              <a:gd name="connsiteX11" fmla="*/ 177725 w 843827"/>
              <a:gd name="connsiteY11" fmla="*/ 691327 h 916813"/>
              <a:gd name="connsiteX12" fmla="*/ 73717 w 843827"/>
              <a:gd name="connsiteY12" fmla="*/ 600320 h 916813"/>
              <a:gd name="connsiteX13" fmla="*/ 52049 w 843827"/>
              <a:gd name="connsiteY13" fmla="*/ 552650 h 916813"/>
              <a:gd name="connsiteX14" fmla="*/ 45 w 843827"/>
              <a:gd name="connsiteY14" fmla="*/ 483312 h 916813"/>
              <a:gd name="connsiteX15" fmla="*/ 43382 w 843827"/>
              <a:gd name="connsiteY15" fmla="*/ 513647 h 916813"/>
              <a:gd name="connsiteX16" fmla="*/ 65050 w 843827"/>
              <a:gd name="connsiteY16" fmla="*/ 535316 h 916813"/>
              <a:gd name="connsiteX17" fmla="*/ 65050 w 843827"/>
              <a:gd name="connsiteY17" fmla="*/ 470311 h 916813"/>
              <a:gd name="connsiteX18" fmla="*/ 99719 w 843827"/>
              <a:gd name="connsiteY18" fmla="*/ 361970 h 916813"/>
              <a:gd name="connsiteX19" fmla="*/ 169057 w 843827"/>
              <a:gd name="connsiteY19" fmla="*/ 283964 h 916813"/>
              <a:gd name="connsiteX20" fmla="*/ 216727 w 843827"/>
              <a:gd name="connsiteY20" fmla="*/ 223293 h 916813"/>
              <a:gd name="connsiteX21" fmla="*/ 234062 w 843827"/>
              <a:gd name="connsiteY21" fmla="*/ 175623 h 916813"/>
              <a:gd name="connsiteX22" fmla="*/ 238396 w 843827"/>
              <a:gd name="connsiteY22" fmla="*/ 201625 h 916813"/>
              <a:gd name="connsiteX23" fmla="*/ 221061 w 843827"/>
              <a:gd name="connsiteY23" fmla="*/ 244961 h 916813"/>
              <a:gd name="connsiteX24" fmla="*/ 268731 w 843827"/>
              <a:gd name="connsiteY24" fmla="*/ 210292 h 916813"/>
              <a:gd name="connsiteX25" fmla="*/ 364072 w 843827"/>
              <a:gd name="connsiteY25" fmla="*/ 145287 h 916813"/>
              <a:gd name="connsiteX26" fmla="*/ 468079 w 843827"/>
              <a:gd name="connsiteY26" fmla="*/ 93283 h 916813"/>
              <a:gd name="connsiteX27" fmla="*/ 541751 w 843827"/>
              <a:gd name="connsiteY27" fmla="*/ 2277 h 916813"/>
              <a:gd name="connsiteX28" fmla="*/ 533084 w 843827"/>
              <a:gd name="connsiteY28" fmla="*/ 32612 h 916813"/>
              <a:gd name="connsiteX29" fmla="*/ 498415 w 843827"/>
              <a:gd name="connsiteY29" fmla="*/ 88950 h 916813"/>
              <a:gd name="connsiteX30" fmla="*/ 411742 w 843827"/>
              <a:gd name="connsiteY30" fmla="*/ 145287 h 916813"/>
              <a:gd name="connsiteX31" fmla="*/ 325069 w 843827"/>
              <a:gd name="connsiteY31" fmla="*/ 188624 h 916813"/>
              <a:gd name="connsiteX32" fmla="*/ 242729 w 843827"/>
              <a:gd name="connsiteY32" fmla="*/ 253629 h 916813"/>
              <a:gd name="connsiteX33" fmla="*/ 169057 w 843827"/>
              <a:gd name="connsiteY33" fmla="*/ 318633 h 916813"/>
              <a:gd name="connsiteX34" fmla="*/ 108386 w 843827"/>
              <a:gd name="connsiteY34" fmla="*/ 387972 h 916813"/>
              <a:gd name="connsiteX35" fmla="*/ 82384 w 843827"/>
              <a:gd name="connsiteY35" fmla="*/ 504980 h 916813"/>
              <a:gd name="connsiteX36" fmla="*/ 91052 w 843827"/>
              <a:gd name="connsiteY36" fmla="*/ 591653 h 916813"/>
              <a:gd name="connsiteX37" fmla="*/ 160390 w 843827"/>
              <a:gd name="connsiteY37" fmla="*/ 656658 h 916813"/>
              <a:gd name="connsiteX38" fmla="*/ 216727 w 843827"/>
              <a:gd name="connsiteY38" fmla="*/ 678326 h 916813"/>
              <a:gd name="connsiteX39" fmla="*/ 320735 w 843827"/>
              <a:gd name="connsiteY39" fmla="*/ 665325 h 916813"/>
              <a:gd name="connsiteX40" fmla="*/ 494544 w 843827"/>
              <a:gd name="connsiteY40" fmla="*/ 645034 h 916813"/>
              <a:gd name="connsiteX41" fmla="*/ 452981 w 843827"/>
              <a:gd name="connsiteY41" fmla="*/ 603471 h 916813"/>
              <a:gd name="connsiteX42" fmla="*/ 411417 w 843827"/>
              <a:gd name="connsiteY42" fmla="*/ 532219 h 916813"/>
              <a:gd name="connsiteX43" fmla="*/ 409659 w 843827"/>
              <a:gd name="connsiteY43" fmla="*/ 447236 h 916813"/>
              <a:gd name="connsiteX44" fmla="*/ 458918 w 843827"/>
              <a:gd name="connsiteY44" fmla="*/ 532219 h 916813"/>
              <a:gd name="connsiteX45" fmla="*/ 540147 w 843827"/>
              <a:gd name="connsiteY45" fmla="*/ 643179 h 916813"/>
              <a:gd name="connsiteX46" fmla="*/ 637091 w 843827"/>
              <a:gd name="connsiteY46" fmla="*/ 665325 h 916813"/>
              <a:gd name="connsiteX47" fmla="*/ 719431 w 843827"/>
              <a:gd name="connsiteY47" fmla="*/ 678326 h 916813"/>
              <a:gd name="connsiteX48" fmla="*/ 784436 w 843827"/>
              <a:gd name="connsiteY48" fmla="*/ 717329 h 916813"/>
              <a:gd name="connsiteX49" fmla="*/ 832106 w 843827"/>
              <a:gd name="connsiteY49" fmla="*/ 791001 h 916813"/>
              <a:gd name="connsiteX50" fmla="*/ 840773 w 843827"/>
              <a:gd name="connsiteY50" fmla="*/ 916677 h 916813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494544 w 836665"/>
              <a:gd name="connsiteY40" fmla="*/ 645034 h 842141"/>
              <a:gd name="connsiteX41" fmla="*/ 452981 w 836665"/>
              <a:gd name="connsiteY41" fmla="*/ 603471 h 842141"/>
              <a:gd name="connsiteX42" fmla="*/ 411417 w 836665"/>
              <a:gd name="connsiteY42" fmla="*/ 532219 h 842141"/>
              <a:gd name="connsiteX43" fmla="*/ 409659 w 836665"/>
              <a:gd name="connsiteY43" fmla="*/ 447236 h 842141"/>
              <a:gd name="connsiteX44" fmla="*/ 458918 w 836665"/>
              <a:gd name="connsiteY44" fmla="*/ 532219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494544 w 836665"/>
              <a:gd name="connsiteY40" fmla="*/ 645034 h 842141"/>
              <a:gd name="connsiteX41" fmla="*/ 452981 w 836665"/>
              <a:gd name="connsiteY41" fmla="*/ 603471 h 842141"/>
              <a:gd name="connsiteX42" fmla="*/ 411417 w 836665"/>
              <a:gd name="connsiteY42" fmla="*/ 532219 h 842141"/>
              <a:gd name="connsiteX43" fmla="*/ 323382 w 836665"/>
              <a:gd name="connsiteY43" fmla="*/ 427695 h 842141"/>
              <a:gd name="connsiteX44" fmla="*/ 458918 w 836665"/>
              <a:gd name="connsiteY44" fmla="*/ 532219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494544 w 836665"/>
              <a:gd name="connsiteY40" fmla="*/ 645034 h 842141"/>
              <a:gd name="connsiteX41" fmla="*/ 452981 w 836665"/>
              <a:gd name="connsiteY41" fmla="*/ 603471 h 842141"/>
              <a:gd name="connsiteX42" fmla="*/ 411417 w 836665"/>
              <a:gd name="connsiteY42" fmla="*/ 532219 h 842141"/>
              <a:gd name="connsiteX43" fmla="*/ 323382 w 836665"/>
              <a:gd name="connsiteY43" fmla="*/ 427695 h 842141"/>
              <a:gd name="connsiteX44" fmla="*/ 445644 w 836665"/>
              <a:gd name="connsiteY44" fmla="*/ 506164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494544 w 836665"/>
              <a:gd name="connsiteY40" fmla="*/ 645034 h 842141"/>
              <a:gd name="connsiteX41" fmla="*/ 452981 w 836665"/>
              <a:gd name="connsiteY41" fmla="*/ 603471 h 842141"/>
              <a:gd name="connsiteX42" fmla="*/ 428009 w 836665"/>
              <a:gd name="connsiteY42" fmla="*/ 525705 h 842141"/>
              <a:gd name="connsiteX43" fmla="*/ 323382 w 836665"/>
              <a:gd name="connsiteY43" fmla="*/ 427695 h 842141"/>
              <a:gd name="connsiteX44" fmla="*/ 445644 w 836665"/>
              <a:gd name="connsiteY44" fmla="*/ 506164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494544 w 836665"/>
              <a:gd name="connsiteY40" fmla="*/ 645034 h 842141"/>
              <a:gd name="connsiteX41" fmla="*/ 479528 w 836665"/>
              <a:gd name="connsiteY41" fmla="*/ 593700 h 842141"/>
              <a:gd name="connsiteX42" fmla="*/ 428009 w 836665"/>
              <a:gd name="connsiteY42" fmla="*/ 525705 h 842141"/>
              <a:gd name="connsiteX43" fmla="*/ 323382 w 836665"/>
              <a:gd name="connsiteY43" fmla="*/ 427695 h 842141"/>
              <a:gd name="connsiteX44" fmla="*/ 445644 w 836665"/>
              <a:gd name="connsiteY44" fmla="*/ 506164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494544 w 836665"/>
              <a:gd name="connsiteY40" fmla="*/ 645034 h 842141"/>
              <a:gd name="connsiteX41" fmla="*/ 479528 w 836665"/>
              <a:gd name="connsiteY41" fmla="*/ 593700 h 842141"/>
              <a:gd name="connsiteX42" fmla="*/ 428009 w 836665"/>
              <a:gd name="connsiteY42" fmla="*/ 525705 h 842141"/>
              <a:gd name="connsiteX43" fmla="*/ 323382 w 836665"/>
              <a:gd name="connsiteY43" fmla="*/ 427695 h 842141"/>
              <a:gd name="connsiteX44" fmla="*/ 468872 w 836665"/>
              <a:gd name="connsiteY44" fmla="*/ 486623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494544 w 836665"/>
              <a:gd name="connsiteY40" fmla="*/ 645034 h 842141"/>
              <a:gd name="connsiteX41" fmla="*/ 479528 w 836665"/>
              <a:gd name="connsiteY41" fmla="*/ 593700 h 842141"/>
              <a:gd name="connsiteX42" fmla="*/ 457874 w 836665"/>
              <a:gd name="connsiteY42" fmla="*/ 509420 h 842141"/>
              <a:gd name="connsiteX43" fmla="*/ 323382 w 836665"/>
              <a:gd name="connsiteY43" fmla="*/ 427695 h 842141"/>
              <a:gd name="connsiteX44" fmla="*/ 468872 w 836665"/>
              <a:gd name="connsiteY44" fmla="*/ 486623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494544 w 836665"/>
              <a:gd name="connsiteY40" fmla="*/ 645034 h 842141"/>
              <a:gd name="connsiteX41" fmla="*/ 479528 w 836665"/>
              <a:gd name="connsiteY41" fmla="*/ 593700 h 842141"/>
              <a:gd name="connsiteX42" fmla="*/ 457874 w 836665"/>
              <a:gd name="connsiteY42" fmla="*/ 509420 h 842141"/>
              <a:gd name="connsiteX43" fmla="*/ 300153 w 836665"/>
              <a:gd name="connsiteY43" fmla="*/ 434209 h 842141"/>
              <a:gd name="connsiteX44" fmla="*/ 468872 w 836665"/>
              <a:gd name="connsiteY44" fmla="*/ 486623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494544 w 836665"/>
              <a:gd name="connsiteY40" fmla="*/ 645034 h 842141"/>
              <a:gd name="connsiteX41" fmla="*/ 492801 w 836665"/>
              <a:gd name="connsiteY41" fmla="*/ 580673 h 842141"/>
              <a:gd name="connsiteX42" fmla="*/ 457874 w 836665"/>
              <a:gd name="connsiteY42" fmla="*/ 509420 h 842141"/>
              <a:gd name="connsiteX43" fmla="*/ 300153 w 836665"/>
              <a:gd name="connsiteY43" fmla="*/ 434209 h 842141"/>
              <a:gd name="connsiteX44" fmla="*/ 468872 w 836665"/>
              <a:gd name="connsiteY44" fmla="*/ 486623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11136 w 836665"/>
              <a:gd name="connsiteY40" fmla="*/ 654805 h 842141"/>
              <a:gd name="connsiteX41" fmla="*/ 492801 w 836665"/>
              <a:gd name="connsiteY41" fmla="*/ 580673 h 842141"/>
              <a:gd name="connsiteX42" fmla="*/ 457874 w 836665"/>
              <a:gd name="connsiteY42" fmla="*/ 509420 h 842141"/>
              <a:gd name="connsiteX43" fmla="*/ 300153 w 836665"/>
              <a:gd name="connsiteY43" fmla="*/ 434209 h 842141"/>
              <a:gd name="connsiteX44" fmla="*/ 468872 w 836665"/>
              <a:gd name="connsiteY44" fmla="*/ 486623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11136 w 836665"/>
              <a:gd name="connsiteY40" fmla="*/ 654805 h 842141"/>
              <a:gd name="connsiteX41" fmla="*/ 492801 w 836665"/>
              <a:gd name="connsiteY41" fmla="*/ 580673 h 842141"/>
              <a:gd name="connsiteX42" fmla="*/ 457874 w 836665"/>
              <a:gd name="connsiteY42" fmla="*/ 509420 h 842141"/>
              <a:gd name="connsiteX43" fmla="*/ 300153 w 836665"/>
              <a:gd name="connsiteY43" fmla="*/ 434209 h 842141"/>
              <a:gd name="connsiteX44" fmla="*/ 498737 w 836665"/>
              <a:gd name="connsiteY44" fmla="*/ 460568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11136 w 836665"/>
              <a:gd name="connsiteY40" fmla="*/ 654805 h 842141"/>
              <a:gd name="connsiteX41" fmla="*/ 492801 w 836665"/>
              <a:gd name="connsiteY41" fmla="*/ 580673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498737 w 836665"/>
              <a:gd name="connsiteY44" fmla="*/ 460568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11136 w 836665"/>
              <a:gd name="connsiteY40" fmla="*/ 654805 h 842141"/>
              <a:gd name="connsiteX41" fmla="*/ 502756 w 836665"/>
              <a:gd name="connsiteY41" fmla="*/ 564389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498737 w 836665"/>
              <a:gd name="connsiteY44" fmla="*/ 460568 h 842141"/>
              <a:gd name="connsiteX45" fmla="*/ 540147 w 836665"/>
              <a:gd name="connsiteY45" fmla="*/ 643179 h 842141"/>
              <a:gd name="connsiteX46" fmla="*/ 637091 w 836665"/>
              <a:gd name="connsiteY46" fmla="*/ 665325 h 842141"/>
              <a:gd name="connsiteX47" fmla="*/ 719431 w 836665"/>
              <a:gd name="connsiteY47" fmla="*/ 678326 h 842141"/>
              <a:gd name="connsiteX48" fmla="*/ 784436 w 836665"/>
              <a:gd name="connsiteY48" fmla="*/ 717329 h 842141"/>
              <a:gd name="connsiteX49" fmla="*/ 832106 w 836665"/>
              <a:gd name="connsiteY49" fmla="*/ 791001 h 842141"/>
              <a:gd name="connsiteX50" fmla="*/ 830819 w 836665"/>
              <a:gd name="connsiteY50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11136 w 836665"/>
              <a:gd name="connsiteY40" fmla="*/ 654805 h 842141"/>
              <a:gd name="connsiteX41" fmla="*/ 502756 w 836665"/>
              <a:gd name="connsiteY41" fmla="*/ 564389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371856 w 836665"/>
              <a:gd name="connsiteY44" fmla="*/ 430254 h 842141"/>
              <a:gd name="connsiteX45" fmla="*/ 498737 w 836665"/>
              <a:gd name="connsiteY45" fmla="*/ 460568 h 842141"/>
              <a:gd name="connsiteX46" fmla="*/ 540147 w 836665"/>
              <a:gd name="connsiteY46" fmla="*/ 643179 h 842141"/>
              <a:gd name="connsiteX47" fmla="*/ 637091 w 836665"/>
              <a:gd name="connsiteY47" fmla="*/ 665325 h 842141"/>
              <a:gd name="connsiteX48" fmla="*/ 719431 w 836665"/>
              <a:gd name="connsiteY48" fmla="*/ 678326 h 842141"/>
              <a:gd name="connsiteX49" fmla="*/ 784436 w 836665"/>
              <a:gd name="connsiteY49" fmla="*/ 717329 h 842141"/>
              <a:gd name="connsiteX50" fmla="*/ 832106 w 836665"/>
              <a:gd name="connsiteY50" fmla="*/ 791001 h 842141"/>
              <a:gd name="connsiteX51" fmla="*/ 830819 w 836665"/>
              <a:gd name="connsiteY51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11136 w 836665"/>
              <a:gd name="connsiteY40" fmla="*/ 654805 h 842141"/>
              <a:gd name="connsiteX41" fmla="*/ 502756 w 836665"/>
              <a:gd name="connsiteY41" fmla="*/ 564389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371856 w 836665"/>
              <a:gd name="connsiteY44" fmla="*/ 430254 h 842141"/>
              <a:gd name="connsiteX45" fmla="*/ 498737 w 836665"/>
              <a:gd name="connsiteY45" fmla="*/ 460568 h 842141"/>
              <a:gd name="connsiteX46" fmla="*/ 540147 w 836665"/>
              <a:gd name="connsiteY46" fmla="*/ 643179 h 842141"/>
              <a:gd name="connsiteX47" fmla="*/ 637091 w 836665"/>
              <a:gd name="connsiteY47" fmla="*/ 665325 h 842141"/>
              <a:gd name="connsiteX48" fmla="*/ 719431 w 836665"/>
              <a:gd name="connsiteY48" fmla="*/ 678326 h 842141"/>
              <a:gd name="connsiteX49" fmla="*/ 784436 w 836665"/>
              <a:gd name="connsiteY49" fmla="*/ 717329 h 842141"/>
              <a:gd name="connsiteX50" fmla="*/ 832106 w 836665"/>
              <a:gd name="connsiteY50" fmla="*/ 791001 h 842141"/>
              <a:gd name="connsiteX51" fmla="*/ 830819 w 836665"/>
              <a:gd name="connsiteY51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11136 w 836665"/>
              <a:gd name="connsiteY40" fmla="*/ 654805 h 842141"/>
              <a:gd name="connsiteX41" fmla="*/ 502756 w 836665"/>
              <a:gd name="connsiteY41" fmla="*/ 564389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371856 w 836665"/>
              <a:gd name="connsiteY44" fmla="*/ 430254 h 842141"/>
              <a:gd name="connsiteX45" fmla="*/ 498737 w 836665"/>
              <a:gd name="connsiteY45" fmla="*/ 460568 h 842141"/>
              <a:gd name="connsiteX46" fmla="*/ 540147 w 836665"/>
              <a:gd name="connsiteY46" fmla="*/ 643179 h 842141"/>
              <a:gd name="connsiteX47" fmla="*/ 637091 w 836665"/>
              <a:gd name="connsiteY47" fmla="*/ 665325 h 842141"/>
              <a:gd name="connsiteX48" fmla="*/ 719431 w 836665"/>
              <a:gd name="connsiteY48" fmla="*/ 678326 h 842141"/>
              <a:gd name="connsiteX49" fmla="*/ 784436 w 836665"/>
              <a:gd name="connsiteY49" fmla="*/ 717329 h 842141"/>
              <a:gd name="connsiteX50" fmla="*/ 832106 w 836665"/>
              <a:gd name="connsiteY50" fmla="*/ 791001 h 842141"/>
              <a:gd name="connsiteX51" fmla="*/ 830819 w 836665"/>
              <a:gd name="connsiteY51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11136 w 836665"/>
              <a:gd name="connsiteY40" fmla="*/ 654805 h 842141"/>
              <a:gd name="connsiteX41" fmla="*/ 502756 w 836665"/>
              <a:gd name="connsiteY41" fmla="*/ 564389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371856 w 836665"/>
              <a:gd name="connsiteY44" fmla="*/ 430254 h 842141"/>
              <a:gd name="connsiteX45" fmla="*/ 498737 w 836665"/>
              <a:gd name="connsiteY45" fmla="*/ 460568 h 842141"/>
              <a:gd name="connsiteX46" fmla="*/ 566693 w 836665"/>
              <a:gd name="connsiteY46" fmla="*/ 580472 h 842141"/>
              <a:gd name="connsiteX47" fmla="*/ 637091 w 836665"/>
              <a:gd name="connsiteY47" fmla="*/ 665325 h 842141"/>
              <a:gd name="connsiteX48" fmla="*/ 719431 w 836665"/>
              <a:gd name="connsiteY48" fmla="*/ 678326 h 842141"/>
              <a:gd name="connsiteX49" fmla="*/ 784436 w 836665"/>
              <a:gd name="connsiteY49" fmla="*/ 717329 h 842141"/>
              <a:gd name="connsiteX50" fmla="*/ 832106 w 836665"/>
              <a:gd name="connsiteY50" fmla="*/ 791001 h 842141"/>
              <a:gd name="connsiteX51" fmla="*/ 830819 w 836665"/>
              <a:gd name="connsiteY51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11136 w 836665"/>
              <a:gd name="connsiteY40" fmla="*/ 654805 h 842141"/>
              <a:gd name="connsiteX41" fmla="*/ 522666 w 836665"/>
              <a:gd name="connsiteY41" fmla="*/ 556551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371856 w 836665"/>
              <a:gd name="connsiteY44" fmla="*/ 430254 h 842141"/>
              <a:gd name="connsiteX45" fmla="*/ 498737 w 836665"/>
              <a:gd name="connsiteY45" fmla="*/ 460568 h 842141"/>
              <a:gd name="connsiteX46" fmla="*/ 566693 w 836665"/>
              <a:gd name="connsiteY46" fmla="*/ 580472 h 842141"/>
              <a:gd name="connsiteX47" fmla="*/ 637091 w 836665"/>
              <a:gd name="connsiteY47" fmla="*/ 665325 h 842141"/>
              <a:gd name="connsiteX48" fmla="*/ 719431 w 836665"/>
              <a:gd name="connsiteY48" fmla="*/ 678326 h 842141"/>
              <a:gd name="connsiteX49" fmla="*/ 784436 w 836665"/>
              <a:gd name="connsiteY49" fmla="*/ 717329 h 842141"/>
              <a:gd name="connsiteX50" fmla="*/ 832106 w 836665"/>
              <a:gd name="connsiteY50" fmla="*/ 791001 h 842141"/>
              <a:gd name="connsiteX51" fmla="*/ 830819 w 836665"/>
              <a:gd name="connsiteY51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50418 w 836665"/>
              <a:gd name="connsiteY3" fmla="*/ 682660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57593 w 836665"/>
              <a:gd name="connsiteY40" fmla="*/ 627371 h 842141"/>
              <a:gd name="connsiteX41" fmla="*/ 522666 w 836665"/>
              <a:gd name="connsiteY41" fmla="*/ 556551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371856 w 836665"/>
              <a:gd name="connsiteY44" fmla="*/ 430254 h 842141"/>
              <a:gd name="connsiteX45" fmla="*/ 498737 w 836665"/>
              <a:gd name="connsiteY45" fmla="*/ 460568 h 842141"/>
              <a:gd name="connsiteX46" fmla="*/ 566693 w 836665"/>
              <a:gd name="connsiteY46" fmla="*/ 580472 h 842141"/>
              <a:gd name="connsiteX47" fmla="*/ 637091 w 836665"/>
              <a:gd name="connsiteY47" fmla="*/ 665325 h 842141"/>
              <a:gd name="connsiteX48" fmla="*/ 719431 w 836665"/>
              <a:gd name="connsiteY48" fmla="*/ 678326 h 842141"/>
              <a:gd name="connsiteX49" fmla="*/ 784436 w 836665"/>
              <a:gd name="connsiteY49" fmla="*/ 717329 h 842141"/>
              <a:gd name="connsiteX50" fmla="*/ 832106 w 836665"/>
              <a:gd name="connsiteY50" fmla="*/ 791001 h 842141"/>
              <a:gd name="connsiteX51" fmla="*/ 830819 w 836665"/>
              <a:gd name="connsiteY51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83601 w 836665"/>
              <a:gd name="connsiteY3" fmla="*/ 651307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57593 w 836665"/>
              <a:gd name="connsiteY40" fmla="*/ 627371 h 842141"/>
              <a:gd name="connsiteX41" fmla="*/ 522666 w 836665"/>
              <a:gd name="connsiteY41" fmla="*/ 556551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371856 w 836665"/>
              <a:gd name="connsiteY44" fmla="*/ 430254 h 842141"/>
              <a:gd name="connsiteX45" fmla="*/ 498737 w 836665"/>
              <a:gd name="connsiteY45" fmla="*/ 460568 h 842141"/>
              <a:gd name="connsiteX46" fmla="*/ 566693 w 836665"/>
              <a:gd name="connsiteY46" fmla="*/ 580472 h 842141"/>
              <a:gd name="connsiteX47" fmla="*/ 637091 w 836665"/>
              <a:gd name="connsiteY47" fmla="*/ 665325 h 842141"/>
              <a:gd name="connsiteX48" fmla="*/ 719431 w 836665"/>
              <a:gd name="connsiteY48" fmla="*/ 678326 h 842141"/>
              <a:gd name="connsiteX49" fmla="*/ 784436 w 836665"/>
              <a:gd name="connsiteY49" fmla="*/ 717329 h 842141"/>
              <a:gd name="connsiteX50" fmla="*/ 832106 w 836665"/>
              <a:gd name="connsiteY50" fmla="*/ 791001 h 842141"/>
              <a:gd name="connsiteX51" fmla="*/ 830819 w 836665"/>
              <a:gd name="connsiteY51" fmla="*/ 841768 h 842141"/>
              <a:gd name="connsiteX0" fmla="*/ 830819 w 836665"/>
              <a:gd name="connsiteY0" fmla="*/ 841768 h 842141"/>
              <a:gd name="connsiteX1" fmla="*/ 797436 w 836665"/>
              <a:gd name="connsiteY1" fmla="*/ 764999 h 842141"/>
              <a:gd name="connsiteX2" fmla="*/ 706430 w 836665"/>
              <a:gd name="connsiteY2" fmla="*/ 695661 h 842141"/>
              <a:gd name="connsiteX3" fmla="*/ 583601 w 836665"/>
              <a:gd name="connsiteY3" fmla="*/ 651307 h 842141"/>
              <a:gd name="connsiteX4" fmla="*/ 420409 w 836665"/>
              <a:gd name="connsiteY4" fmla="*/ 682660 h 842141"/>
              <a:gd name="connsiteX5" fmla="*/ 351071 w 836665"/>
              <a:gd name="connsiteY5" fmla="*/ 738997 h 842141"/>
              <a:gd name="connsiteX6" fmla="*/ 290400 w 836665"/>
              <a:gd name="connsiteY6" fmla="*/ 751998 h 842141"/>
              <a:gd name="connsiteX7" fmla="*/ 333736 w 836665"/>
              <a:gd name="connsiteY7" fmla="*/ 734664 h 842141"/>
              <a:gd name="connsiteX8" fmla="*/ 368405 w 836665"/>
              <a:gd name="connsiteY8" fmla="*/ 699994 h 842141"/>
              <a:gd name="connsiteX9" fmla="*/ 377073 w 836665"/>
              <a:gd name="connsiteY9" fmla="*/ 682660 h 842141"/>
              <a:gd name="connsiteX10" fmla="*/ 307734 w 836665"/>
              <a:gd name="connsiteY10" fmla="*/ 686993 h 842141"/>
              <a:gd name="connsiteX11" fmla="*/ 177725 w 836665"/>
              <a:gd name="connsiteY11" fmla="*/ 691327 h 842141"/>
              <a:gd name="connsiteX12" fmla="*/ 73717 w 836665"/>
              <a:gd name="connsiteY12" fmla="*/ 600320 h 842141"/>
              <a:gd name="connsiteX13" fmla="*/ 52049 w 836665"/>
              <a:gd name="connsiteY13" fmla="*/ 552650 h 842141"/>
              <a:gd name="connsiteX14" fmla="*/ 45 w 836665"/>
              <a:gd name="connsiteY14" fmla="*/ 483312 h 842141"/>
              <a:gd name="connsiteX15" fmla="*/ 43382 w 836665"/>
              <a:gd name="connsiteY15" fmla="*/ 513647 h 842141"/>
              <a:gd name="connsiteX16" fmla="*/ 65050 w 836665"/>
              <a:gd name="connsiteY16" fmla="*/ 535316 h 842141"/>
              <a:gd name="connsiteX17" fmla="*/ 65050 w 836665"/>
              <a:gd name="connsiteY17" fmla="*/ 470311 h 842141"/>
              <a:gd name="connsiteX18" fmla="*/ 99719 w 836665"/>
              <a:gd name="connsiteY18" fmla="*/ 361970 h 842141"/>
              <a:gd name="connsiteX19" fmla="*/ 169057 w 836665"/>
              <a:gd name="connsiteY19" fmla="*/ 283964 h 842141"/>
              <a:gd name="connsiteX20" fmla="*/ 216727 w 836665"/>
              <a:gd name="connsiteY20" fmla="*/ 223293 h 842141"/>
              <a:gd name="connsiteX21" fmla="*/ 234062 w 836665"/>
              <a:gd name="connsiteY21" fmla="*/ 175623 h 842141"/>
              <a:gd name="connsiteX22" fmla="*/ 238396 w 836665"/>
              <a:gd name="connsiteY22" fmla="*/ 201625 h 842141"/>
              <a:gd name="connsiteX23" fmla="*/ 221061 w 836665"/>
              <a:gd name="connsiteY23" fmla="*/ 244961 h 842141"/>
              <a:gd name="connsiteX24" fmla="*/ 268731 w 836665"/>
              <a:gd name="connsiteY24" fmla="*/ 210292 h 842141"/>
              <a:gd name="connsiteX25" fmla="*/ 364072 w 836665"/>
              <a:gd name="connsiteY25" fmla="*/ 145287 h 842141"/>
              <a:gd name="connsiteX26" fmla="*/ 468079 w 836665"/>
              <a:gd name="connsiteY26" fmla="*/ 93283 h 842141"/>
              <a:gd name="connsiteX27" fmla="*/ 541751 w 836665"/>
              <a:gd name="connsiteY27" fmla="*/ 2277 h 842141"/>
              <a:gd name="connsiteX28" fmla="*/ 533084 w 836665"/>
              <a:gd name="connsiteY28" fmla="*/ 32612 h 842141"/>
              <a:gd name="connsiteX29" fmla="*/ 498415 w 836665"/>
              <a:gd name="connsiteY29" fmla="*/ 88950 h 842141"/>
              <a:gd name="connsiteX30" fmla="*/ 411742 w 836665"/>
              <a:gd name="connsiteY30" fmla="*/ 145287 h 842141"/>
              <a:gd name="connsiteX31" fmla="*/ 325069 w 836665"/>
              <a:gd name="connsiteY31" fmla="*/ 188624 h 842141"/>
              <a:gd name="connsiteX32" fmla="*/ 242729 w 836665"/>
              <a:gd name="connsiteY32" fmla="*/ 253629 h 842141"/>
              <a:gd name="connsiteX33" fmla="*/ 169057 w 836665"/>
              <a:gd name="connsiteY33" fmla="*/ 318633 h 842141"/>
              <a:gd name="connsiteX34" fmla="*/ 108386 w 836665"/>
              <a:gd name="connsiteY34" fmla="*/ 387972 h 842141"/>
              <a:gd name="connsiteX35" fmla="*/ 82384 w 836665"/>
              <a:gd name="connsiteY35" fmla="*/ 504980 h 842141"/>
              <a:gd name="connsiteX36" fmla="*/ 91052 w 836665"/>
              <a:gd name="connsiteY36" fmla="*/ 591653 h 842141"/>
              <a:gd name="connsiteX37" fmla="*/ 160390 w 836665"/>
              <a:gd name="connsiteY37" fmla="*/ 656658 h 842141"/>
              <a:gd name="connsiteX38" fmla="*/ 216727 w 836665"/>
              <a:gd name="connsiteY38" fmla="*/ 678326 h 842141"/>
              <a:gd name="connsiteX39" fmla="*/ 320735 w 836665"/>
              <a:gd name="connsiteY39" fmla="*/ 665325 h 842141"/>
              <a:gd name="connsiteX40" fmla="*/ 557593 w 836665"/>
              <a:gd name="connsiteY40" fmla="*/ 627371 h 842141"/>
              <a:gd name="connsiteX41" fmla="*/ 522666 w 836665"/>
              <a:gd name="connsiteY41" fmla="*/ 556551 h 842141"/>
              <a:gd name="connsiteX42" fmla="*/ 481102 w 836665"/>
              <a:gd name="connsiteY42" fmla="*/ 483365 h 842141"/>
              <a:gd name="connsiteX43" fmla="*/ 300153 w 836665"/>
              <a:gd name="connsiteY43" fmla="*/ 434209 h 842141"/>
              <a:gd name="connsiteX44" fmla="*/ 371856 w 836665"/>
              <a:gd name="connsiteY44" fmla="*/ 430254 h 842141"/>
              <a:gd name="connsiteX45" fmla="*/ 498737 w 836665"/>
              <a:gd name="connsiteY45" fmla="*/ 460568 h 842141"/>
              <a:gd name="connsiteX46" fmla="*/ 566693 w 836665"/>
              <a:gd name="connsiteY46" fmla="*/ 580472 h 842141"/>
              <a:gd name="connsiteX47" fmla="*/ 647046 w 836665"/>
              <a:gd name="connsiteY47" fmla="*/ 645728 h 842141"/>
              <a:gd name="connsiteX48" fmla="*/ 719431 w 836665"/>
              <a:gd name="connsiteY48" fmla="*/ 678326 h 842141"/>
              <a:gd name="connsiteX49" fmla="*/ 784436 w 836665"/>
              <a:gd name="connsiteY49" fmla="*/ 717329 h 842141"/>
              <a:gd name="connsiteX50" fmla="*/ 832106 w 836665"/>
              <a:gd name="connsiteY50" fmla="*/ 791001 h 842141"/>
              <a:gd name="connsiteX51" fmla="*/ 830819 w 836665"/>
              <a:gd name="connsiteY51" fmla="*/ 841768 h 842141"/>
              <a:gd name="connsiteX0" fmla="*/ 830819 w 838821"/>
              <a:gd name="connsiteY0" fmla="*/ 841768 h 843806"/>
              <a:gd name="connsiteX1" fmla="*/ 760934 w 838821"/>
              <a:gd name="connsiteY1" fmla="*/ 819868 h 843806"/>
              <a:gd name="connsiteX2" fmla="*/ 706430 w 838821"/>
              <a:gd name="connsiteY2" fmla="*/ 695661 h 843806"/>
              <a:gd name="connsiteX3" fmla="*/ 583601 w 838821"/>
              <a:gd name="connsiteY3" fmla="*/ 651307 h 843806"/>
              <a:gd name="connsiteX4" fmla="*/ 420409 w 838821"/>
              <a:gd name="connsiteY4" fmla="*/ 682660 h 843806"/>
              <a:gd name="connsiteX5" fmla="*/ 351071 w 838821"/>
              <a:gd name="connsiteY5" fmla="*/ 738997 h 843806"/>
              <a:gd name="connsiteX6" fmla="*/ 290400 w 838821"/>
              <a:gd name="connsiteY6" fmla="*/ 751998 h 843806"/>
              <a:gd name="connsiteX7" fmla="*/ 333736 w 838821"/>
              <a:gd name="connsiteY7" fmla="*/ 734664 h 843806"/>
              <a:gd name="connsiteX8" fmla="*/ 368405 w 838821"/>
              <a:gd name="connsiteY8" fmla="*/ 699994 h 843806"/>
              <a:gd name="connsiteX9" fmla="*/ 377073 w 838821"/>
              <a:gd name="connsiteY9" fmla="*/ 682660 h 843806"/>
              <a:gd name="connsiteX10" fmla="*/ 307734 w 838821"/>
              <a:gd name="connsiteY10" fmla="*/ 686993 h 843806"/>
              <a:gd name="connsiteX11" fmla="*/ 177725 w 838821"/>
              <a:gd name="connsiteY11" fmla="*/ 691327 h 843806"/>
              <a:gd name="connsiteX12" fmla="*/ 73717 w 838821"/>
              <a:gd name="connsiteY12" fmla="*/ 600320 h 843806"/>
              <a:gd name="connsiteX13" fmla="*/ 52049 w 838821"/>
              <a:gd name="connsiteY13" fmla="*/ 552650 h 843806"/>
              <a:gd name="connsiteX14" fmla="*/ 45 w 838821"/>
              <a:gd name="connsiteY14" fmla="*/ 483312 h 843806"/>
              <a:gd name="connsiteX15" fmla="*/ 43382 w 838821"/>
              <a:gd name="connsiteY15" fmla="*/ 513647 h 843806"/>
              <a:gd name="connsiteX16" fmla="*/ 65050 w 838821"/>
              <a:gd name="connsiteY16" fmla="*/ 535316 h 843806"/>
              <a:gd name="connsiteX17" fmla="*/ 65050 w 838821"/>
              <a:gd name="connsiteY17" fmla="*/ 470311 h 843806"/>
              <a:gd name="connsiteX18" fmla="*/ 99719 w 838821"/>
              <a:gd name="connsiteY18" fmla="*/ 361970 h 843806"/>
              <a:gd name="connsiteX19" fmla="*/ 169057 w 838821"/>
              <a:gd name="connsiteY19" fmla="*/ 283964 h 843806"/>
              <a:gd name="connsiteX20" fmla="*/ 216727 w 838821"/>
              <a:gd name="connsiteY20" fmla="*/ 223293 h 843806"/>
              <a:gd name="connsiteX21" fmla="*/ 234062 w 838821"/>
              <a:gd name="connsiteY21" fmla="*/ 175623 h 843806"/>
              <a:gd name="connsiteX22" fmla="*/ 238396 w 838821"/>
              <a:gd name="connsiteY22" fmla="*/ 201625 h 843806"/>
              <a:gd name="connsiteX23" fmla="*/ 221061 w 838821"/>
              <a:gd name="connsiteY23" fmla="*/ 244961 h 843806"/>
              <a:gd name="connsiteX24" fmla="*/ 268731 w 838821"/>
              <a:gd name="connsiteY24" fmla="*/ 210292 h 843806"/>
              <a:gd name="connsiteX25" fmla="*/ 364072 w 838821"/>
              <a:gd name="connsiteY25" fmla="*/ 145287 h 843806"/>
              <a:gd name="connsiteX26" fmla="*/ 468079 w 838821"/>
              <a:gd name="connsiteY26" fmla="*/ 93283 h 843806"/>
              <a:gd name="connsiteX27" fmla="*/ 541751 w 838821"/>
              <a:gd name="connsiteY27" fmla="*/ 2277 h 843806"/>
              <a:gd name="connsiteX28" fmla="*/ 533084 w 838821"/>
              <a:gd name="connsiteY28" fmla="*/ 32612 h 843806"/>
              <a:gd name="connsiteX29" fmla="*/ 498415 w 838821"/>
              <a:gd name="connsiteY29" fmla="*/ 88950 h 843806"/>
              <a:gd name="connsiteX30" fmla="*/ 411742 w 838821"/>
              <a:gd name="connsiteY30" fmla="*/ 145287 h 843806"/>
              <a:gd name="connsiteX31" fmla="*/ 325069 w 838821"/>
              <a:gd name="connsiteY31" fmla="*/ 188624 h 843806"/>
              <a:gd name="connsiteX32" fmla="*/ 242729 w 838821"/>
              <a:gd name="connsiteY32" fmla="*/ 253629 h 843806"/>
              <a:gd name="connsiteX33" fmla="*/ 169057 w 838821"/>
              <a:gd name="connsiteY33" fmla="*/ 318633 h 843806"/>
              <a:gd name="connsiteX34" fmla="*/ 108386 w 838821"/>
              <a:gd name="connsiteY34" fmla="*/ 387972 h 843806"/>
              <a:gd name="connsiteX35" fmla="*/ 82384 w 838821"/>
              <a:gd name="connsiteY35" fmla="*/ 504980 h 843806"/>
              <a:gd name="connsiteX36" fmla="*/ 91052 w 838821"/>
              <a:gd name="connsiteY36" fmla="*/ 591653 h 843806"/>
              <a:gd name="connsiteX37" fmla="*/ 160390 w 838821"/>
              <a:gd name="connsiteY37" fmla="*/ 656658 h 843806"/>
              <a:gd name="connsiteX38" fmla="*/ 216727 w 838821"/>
              <a:gd name="connsiteY38" fmla="*/ 678326 h 843806"/>
              <a:gd name="connsiteX39" fmla="*/ 320735 w 838821"/>
              <a:gd name="connsiteY39" fmla="*/ 665325 h 843806"/>
              <a:gd name="connsiteX40" fmla="*/ 557593 w 838821"/>
              <a:gd name="connsiteY40" fmla="*/ 627371 h 843806"/>
              <a:gd name="connsiteX41" fmla="*/ 522666 w 838821"/>
              <a:gd name="connsiteY41" fmla="*/ 556551 h 843806"/>
              <a:gd name="connsiteX42" fmla="*/ 481102 w 838821"/>
              <a:gd name="connsiteY42" fmla="*/ 483365 h 843806"/>
              <a:gd name="connsiteX43" fmla="*/ 300153 w 838821"/>
              <a:gd name="connsiteY43" fmla="*/ 434209 h 843806"/>
              <a:gd name="connsiteX44" fmla="*/ 371856 w 838821"/>
              <a:gd name="connsiteY44" fmla="*/ 430254 h 843806"/>
              <a:gd name="connsiteX45" fmla="*/ 498737 w 838821"/>
              <a:gd name="connsiteY45" fmla="*/ 460568 h 843806"/>
              <a:gd name="connsiteX46" fmla="*/ 566693 w 838821"/>
              <a:gd name="connsiteY46" fmla="*/ 580472 h 843806"/>
              <a:gd name="connsiteX47" fmla="*/ 647046 w 838821"/>
              <a:gd name="connsiteY47" fmla="*/ 645728 h 843806"/>
              <a:gd name="connsiteX48" fmla="*/ 719431 w 838821"/>
              <a:gd name="connsiteY48" fmla="*/ 678326 h 843806"/>
              <a:gd name="connsiteX49" fmla="*/ 784436 w 838821"/>
              <a:gd name="connsiteY49" fmla="*/ 717329 h 843806"/>
              <a:gd name="connsiteX50" fmla="*/ 832106 w 838821"/>
              <a:gd name="connsiteY50" fmla="*/ 791001 h 843806"/>
              <a:gd name="connsiteX51" fmla="*/ 830819 w 838821"/>
              <a:gd name="connsiteY51" fmla="*/ 841768 h 843806"/>
              <a:gd name="connsiteX0" fmla="*/ 830819 w 839852"/>
              <a:gd name="connsiteY0" fmla="*/ 841768 h 843806"/>
              <a:gd name="connsiteX1" fmla="*/ 760934 w 839852"/>
              <a:gd name="connsiteY1" fmla="*/ 819868 h 843806"/>
              <a:gd name="connsiteX2" fmla="*/ 706430 w 839852"/>
              <a:gd name="connsiteY2" fmla="*/ 695661 h 843806"/>
              <a:gd name="connsiteX3" fmla="*/ 583601 w 839852"/>
              <a:gd name="connsiteY3" fmla="*/ 651307 h 843806"/>
              <a:gd name="connsiteX4" fmla="*/ 420409 w 839852"/>
              <a:gd name="connsiteY4" fmla="*/ 682660 h 843806"/>
              <a:gd name="connsiteX5" fmla="*/ 351071 w 839852"/>
              <a:gd name="connsiteY5" fmla="*/ 738997 h 843806"/>
              <a:gd name="connsiteX6" fmla="*/ 290400 w 839852"/>
              <a:gd name="connsiteY6" fmla="*/ 751998 h 843806"/>
              <a:gd name="connsiteX7" fmla="*/ 333736 w 839852"/>
              <a:gd name="connsiteY7" fmla="*/ 734664 h 843806"/>
              <a:gd name="connsiteX8" fmla="*/ 368405 w 839852"/>
              <a:gd name="connsiteY8" fmla="*/ 699994 h 843806"/>
              <a:gd name="connsiteX9" fmla="*/ 377073 w 839852"/>
              <a:gd name="connsiteY9" fmla="*/ 682660 h 843806"/>
              <a:gd name="connsiteX10" fmla="*/ 307734 w 839852"/>
              <a:gd name="connsiteY10" fmla="*/ 686993 h 843806"/>
              <a:gd name="connsiteX11" fmla="*/ 177725 w 839852"/>
              <a:gd name="connsiteY11" fmla="*/ 691327 h 843806"/>
              <a:gd name="connsiteX12" fmla="*/ 73717 w 839852"/>
              <a:gd name="connsiteY12" fmla="*/ 600320 h 843806"/>
              <a:gd name="connsiteX13" fmla="*/ 52049 w 839852"/>
              <a:gd name="connsiteY13" fmla="*/ 552650 h 843806"/>
              <a:gd name="connsiteX14" fmla="*/ 45 w 839852"/>
              <a:gd name="connsiteY14" fmla="*/ 483312 h 843806"/>
              <a:gd name="connsiteX15" fmla="*/ 43382 w 839852"/>
              <a:gd name="connsiteY15" fmla="*/ 513647 h 843806"/>
              <a:gd name="connsiteX16" fmla="*/ 65050 w 839852"/>
              <a:gd name="connsiteY16" fmla="*/ 535316 h 843806"/>
              <a:gd name="connsiteX17" fmla="*/ 65050 w 839852"/>
              <a:gd name="connsiteY17" fmla="*/ 470311 h 843806"/>
              <a:gd name="connsiteX18" fmla="*/ 99719 w 839852"/>
              <a:gd name="connsiteY18" fmla="*/ 361970 h 843806"/>
              <a:gd name="connsiteX19" fmla="*/ 169057 w 839852"/>
              <a:gd name="connsiteY19" fmla="*/ 283964 h 843806"/>
              <a:gd name="connsiteX20" fmla="*/ 216727 w 839852"/>
              <a:gd name="connsiteY20" fmla="*/ 223293 h 843806"/>
              <a:gd name="connsiteX21" fmla="*/ 234062 w 839852"/>
              <a:gd name="connsiteY21" fmla="*/ 175623 h 843806"/>
              <a:gd name="connsiteX22" fmla="*/ 238396 w 839852"/>
              <a:gd name="connsiteY22" fmla="*/ 201625 h 843806"/>
              <a:gd name="connsiteX23" fmla="*/ 221061 w 839852"/>
              <a:gd name="connsiteY23" fmla="*/ 244961 h 843806"/>
              <a:gd name="connsiteX24" fmla="*/ 268731 w 839852"/>
              <a:gd name="connsiteY24" fmla="*/ 210292 h 843806"/>
              <a:gd name="connsiteX25" fmla="*/ 364072 w 839852"/>
              <a:gd name="connsiteY25" fmla="*/ 145287 h 843806"/>
              <a:gd name="connsiteX26" fmla="*/ 468079 w 839852"/>
              <a:gd name="connsiteY26" fmla="*/ 93283 h 843806"/>
              <a:gd name="connsiteX27" fmla="*/ 541751 w 839852"/>
              <a:gd name="connsiteY27" fmla="*/ 2277 h 843806"/>
              <a:gd name="connsiteX28" fmla="*/ 533084 w 839852"/>
              <a:gd name="connsiteY28" fmla="*/ 32612 h 843806"/>
              <a:gd name="connsiteX29" fmla="*/ 498415 w 839852"/>
              <a:gd name="connsiteY29" fmla="*/ 88950 h 843806"/>
              <a:gd name="connsiteX30" fmla="*/ 411742 w 839852"/>
              <a:gd name="connsiteY30" fmla="*/ 145287 h 843806"/>
              <a:gd name="connsiteX31" fmla="*/ 325069 w 839852"/>
              <a:gd name="connsiteY31" fmla="*/ 188624 h 843806"/>
              <a:gd name="connsiteX32" fmla="*/ 242729 w 839852"/>
              <a:gd name="connsiteY32" fmla="*/ 253629 h 843806"/>
              <a:gd name="connsiteX33" fmla="*/ 169057 w 839852"/>
              <a:gd name="connsiteY33" fmla="*/ 318633 h 843806"/>
              <a:gd name="connsiteX34" fmla="*/ 108386 w 839852"/>
              <a:gd name="connsiteY34" fmla="*/ 387972 h 843806"/>
              <a:gd name="connsiteX35" fmla="*/ 82384 w 839852"/>
              <a:gd name="connsiteY35" fmla="*/ 504980 h 843806"/>
              <a:gd name="connsiteX36" fmla="*/ 91052 w 839852"/>
              <a:gd name="connsiteY36" fmla="*/ 591653 h 843806"/>
              <a:gd name="connsiteX37" fmla="*/ 160390 w 839852"/>
              <a:gd name="connsiteY37" fmla="*/ 656658 h 843806"/>
              <a:gd name="connsiteX38" fmla="*/ 216727 w 839852"/>
              <a:gd name="connsiteY38" fmla="*/ 678326 h 843806"/>
              <a:gd name="connsiteX39" fmla="*/ 320735 w 839852"/>
              <a:gd name="connsiteY39" fmla="*/ 665325 h 843806"/>
              <a:gd name="connsiteX40" fmla="*/ 557593 w 839852"/>
              <a:gd name="connsiteY40" fmla="*/ 627371 h 843806"/>
              <a:gd name="connsiteX41" fmla="*/ 522666 w 839852"/>
              <a:gd name="connsiteY41" fmla="*/ 556551 h 843806"/>
              <a:gd name="connsiteX42" fmla="*/ 481102 w 839852"/>
              <a:gd name="connsiteY42" fmla="*/ 483365 h 843806"/>
              <a:gd name="connsiteX43" fmla="*/ 300153 w 839852"/>
              <a:gd name="connsiteY43" fmla="*/ 434209 h 843806"/>
              <a:gd name="connsiteX44" fmla="*/ 371856 w 839852"/>
              <a:gd name="connsiteY44" fmla="*/ 430254 h 843806"/>
              <a:gd name="connsiteX45" fmla="*/ 498737 w 839852"/>
              <a:gd name="connsiteY45" fmla="*/ 460568 h 843806"/>
              <a:gd name="connsiteX46" fmla="*/ 566693 w 839852"/>
              <a:gd name="connsiteY46" fmla="*/ 580472 h 843806"/>
              <a:gd name="connsiteX47" fmla="*/ 647046 w 839852"/>
              <a:gd name="connsiteY47" fmla="*/ 645728 h 843806"/>
              <a:gd name="connsiteX48" fmla="*/ 719431 w 839852"/>
              <a:gd name="connsiteY48" fmla="*/ 678326 h 843806"/>
              <a:gd name="connsiteX49" fmla="*/ 767844 w 839852"/>
              <a:gd name="connsiteY49" fmla="*/ 768279 h 843806"/>
              <a:gd name="connsiteX50" fmla="*/ 832106 w 839852"/>
              <a:gd name="connsiteY50" fmla="*/ 791001 h 843806"/>
              <a:gd name="connsiteX51" fmla="*/ 830819 w 839852"/>
              <a:gd name="connsiteY51" fmla="*/ 841768 h 843806"/>
              <a:gd name="connsiteX0" fmla="*/ 790998 w 832416"/>
              <a:gd name="connsiteY0" fmla="*/ 916233 h 916487"/>
              <a:gd name="connsiteX1" fmla="*/ 760934 w 832416"/>
              <a:gd name="connsiteY1" fmla="*/ 819868 h 916487"/>
              <a:gd name="connsiteX2" fmla="*/ 706430 w 832416"/>
              <a:gd name="connsiteY2" fmla="*/ 695661 h 916487"/>
              <a:gd name="connsiteX3" fmla="*/ 583601 w 832416"/>
              <a:gd name="connsiteY3" fmla="*/ 651307 h 916487"/>
              <a:gd name="connsiteX4" fmla="*/ 420409 w 832416"/>
              <a:gd name="connsiteY4" fmla="*/ 682660 h 916487"/>
              <a:gd name="connsiteX5" fmla="*/ 351071 w 832416"/>
              <a:gd name="connsiteY5" fmla="*/ 738997 h 916487"/>
              <a:gd name="connsiteX6" fmla="*/ 290400 w 832416"/>
              <a:gd name="connsiteY6" fmla="*/ 751998 h 916487"/>
              <a:gd name="connsiteX7" fmla="*/ 333736 w 832416"/>
              <a:gd name="connsiteY7" fmla="*/ 734664 h 916487"/>
              <a:gd name="connsiteX8" fmla="*/ 368405 w 832416"/>
              <a:gd name="connsiteY8" fmla="*/ 699994 h 916487"/>
              <a:gd name="connsiteX9" fmla="*/ 377073 w 832416"/>
              <a:gd name="connsiteY9" fmla="*/ 682660 h 916487"/>
              <a:gd name="connsiteX10" fmla="*/ 307734 w 832416"/>
              <a:gd name="connsiteY10" fmla="*/ 686993 h 916487"/>
              <a:gd name="connsiteX11" fmla="*/ 177725 w 832416"/>
              <a:gd name="connsiteY11" fmla="*/ 691327 h 916487"/>
              <a:gd name="connsiteX12" fmla="*/ 73717 w 832416"/>
              <a:gd name="connsiteY12" fmla="*/ 600320 h 916487"/>
              <a:gd name="connsiteX13" fmla="*/ 52049 w 832416"/>
              <a:gd name="connsiteY13" fmla="*/ 552650 h 916487"/>
              <a:gd name="connsiteX14" fmla="*/ 45 w 832416"/>
              <a:gd name="connsiteY14" fmla="*/ 483312 h 916487"/>
              <a:gd name="connsiteX15" fmla="*/ 43382 w 832416"/>
              <a:gd name="connsiteY15" fmla="*/ 513647 h 916487"/>
              <a:gd name="connsiteX16" fmla="*/ 65050 w 832416"/>
              <a:gd name="connsiteY16" fmla="*/ 535316 h 916487"/>
              <a:gd name="connsiteX17" fmla="*/ 65050 w 832416"/>
              <a:gd name="connsiteY17" fmla="*/ 470311 h 916487"/>
              <a:gd name="connsiteX18" fmla="*/ 99719 w 832416"/>
              <a:gd name="connsiteY18" fmla="*/ 361970 h 916487"/>
              <a:gd name="connsiteX19" fmla="*/ 169057 w 832416"/>
              <a:gd name="connsiteY19" fmla="*/ 283964 h 916487"/>
              <a:gd name="connsiteX20" fmla="*/ 216727 w 832416"/>
              <a:gd name="connsiteY20" fmla="*/ 223293 h 916487"/>
              <a:gd name="connsiteX21" fmla="*/ 234062 w 832416"/>
              <a:gd name="connsiteY21" fmla="*/ 175623 h 916487"/>
              <a:gd name="connsiteX22" fmla="*/ 238396 w 832416"/>
              <a:gd name="connsiteY22" fmla="*/ 201625 h 916487"/>
              <a:gd name="connsiteX23" fmla="*/ 221061 w 832416"/>
              <a:gd name="connsiteY23" fmla="*/ 244961 h 916487"/>
              <a:gd name="connsiteX24" fmla="*/ 268731 w 832416"/>
              <a:gd name="connsiteY24" fmla="*/ 210292 h 916487"/>
              <a:gd name="connsiteX25" fmla="*/ 364072 w 832416"/>
              <a:gd name="connsiteY25" fmla="*/ 145287 h 916487"/>
              <a:gd name="connsiteX26" fmla="*/ 468079 w 832416"/>
              <a:gd name="connsiteY26" fmla="*/ 93283 h 916487"/>
              <a:gd name="connsiteX27" fmla="*/ 541751 w 832416"/>
              <a:gd name="connsiteY27" fmla="*/ 2277 h 916487"/>
              <a:gd name="connsiteX28" fmla="*/ 533084 w 832416"/>
              <a:gd name="connsiteY28" fmla="*/ 32612 h 916487"/>
              <a:gd name="connsiteX29" fmla="*/ 498415 w 832416"/>
              <a:gd name="connsiteY29" fmla="*/ 88950 h 916487"/>
              <a:gd name="connsiteX30" fmla="*/ 411742 w 832416"/>
              <a:gd name="connsiteY30" fmla="*/ 145287 h 916487"/>
              <a:gd name="connsiteX31" fmla="*/ 325069 w 832416"/>
              <a:gd name="connsiteY31" fmla="*/ 188624 h 916487"/>
              <a:gd name="connsiteX32" fmla="*/ 242729 w 832416"/>
              <a:gd name="connsiteY32" fmla="*/ 253629 h 916487"/>
              <a:gd name="connsiteX33" fmla="*/ 169057 w 832416"/>
              <a:gd name="connsiteY33" fmla="*/ 318633 h 916487"/>
              <a:gd name="connsiteX34" fmla="*/ 108386 w 832416"/>
              <a:gd name="connsiteY34" fmla="*/ 387972 h 916487"/>
              <a:gd name="connsiteX35" fmla="*/ 82384 w 832416"/>
              <a:gd name="connsiteY35" fmla="*/ 504980 h 916487"/>
              <a:gd name="connsiteX36" fmla="*/ 91052 w 832416"/>
              <a:gd name="connsiteY36" fmla="*/ 591653 h 916487"/>
              <a:gd name="connsiteX37" fmla="*/ 160390 w 832416"/>
              <a:gd name="connsiteY37" fmla="*/ 656658 h 916487"/>
              <a:gd name="connsiteX38" fmla="*/ 216727 w 832416"/>
              <a:gd name="connsiteY38" fmla="*/ 678326 h 916487"/>
              <a:gd name="connsiteX39" fmla="*/ 320735 w 832416"/>
              <a:gd name="connsiteY39" fmla="*/ 665325 h 916487"/>
              <a:gd name="connsiteX40" fmla="*/ 557593 w 832416"/>
              <a:gd name="connsiteY40" fmla="*/ 627371 h 916487"/>
              <a:gd name="connsiteX41" fmla="*/ 522666 w 832416"/>
              <a:gd name="connsiteY41" fmla="*/ 556551 h 916487"/>
              <a:gd name="connsiteX42" fmla="*/ 481102 w 832416"/>
              <a:gd name="connsiteY42" fmla="*/ 483365 h 916487"/>
              <a:gd name="connsiteX43" fmla="*/ 300153 w 832416"/>
              <a:gd name="connsiteY43" fmla="*/ 434209 h 916487"/>
              <a:gd name="connsiteX44" fmla="*/ 371856 w 832416"/>
              <a:gd name="connsiteY44" fmla="*/ 430254 h 916487"/>
              <a:gd name="connsiteX45" fmla="*/ 498737 w 832416"/>
              <a:gd name="connsiteY45" fmla="*/ 460568 h 916487"/>
              <a:gd name="connsiteX46" fmla="*/ 566693 w 832416"/>
              <a:gd name="connsiteY46" fmla="*/ 580472 h 916487"/>
              <a:gd name="connsiteX47" fmla="*/ 647046 w 832416"/>
              <a:gd name="connsiteY47" fmla="*/ 645728 h 916487"/>
              <a:gd name="connsiteX48" fmla="*/ 719431 w 832416"/>
              <a:gd name="connsiteY48" fmla="*/ 678326 h 916487"/>
              <a:gd name="connsiteX49" fmla="*/ 767844 w 832416"/>
              <a:gd name="connsiteY49" fmla="*/ 768279 h 916487"/>
              <a:gd name="connsiteX50" fmla="*/ 832106 w 832416"/>
              <a:gd name="connsiteY50" fmla="*/ 791001 h 916487"/>
              <a:gd name="connsiteX51" fmla="*/ 790998 w 832416"/>
              <a:gd name="connsiteY51" fmla="*/ 916233 h 916487"/>
              <a:gd name="connsiteX0" fmla="*/ 790998 w 800210"/>
              <a:gd name="connsiteY0" fmla="*/ 916233 h 918387"/>
              <a:gd name="connsiteX1" fmla="*/ 760934 w 800210"/>
              <a:gd name="connsiteY1" fmla="*/ 819868 h 918387"/>
              <a:gd name="connsiteX2" fmla="*/ 706430 w 800210"/>
              <a:gd name="connsiteY2" fmla="*/ 695661 h 918387"/>
              <a:gd name="connsiteX3" fmla="*/ 583601 w 800210"/>
              <a:gd name="connsiteY3" fmla="*/ 651307 h 918387"/>
              <a:gd name="connsiteX4" fmla="*/ 420409 w 800210"/>
              <a:gd name="connsiteY4" fmla="*/ 682660 h 918387"/>
              <a:gd name="connsiteX5" fmla="*/ 351071 w 800210"/>
              <a:gd name="connsiteY5" fmla="*/ 738997 h 918387"/>
              <a:gd name="connsiteX6" fmla="*/ 290400 w 800210"/>
              <a:gd name="connsiteY6" fmla="*/ 751998 h 918387"/>
              <a:gd name="connsiteX7" fmla="*/ 333736 w 800210"/>
              <a:gd name="connsiteY7" fmla="*/ 734664 h 918387"/>
              <a:gd name="connsiteX8" fmla="*/ 368405 w 800210"/>
              <a:gd name="connsiteY8" fmla="*/ 699994 h 918387"/>
              <a:gd name="connsiteX9" fmla="*/ 377073 w 800210"/>
              <a:gd name="connsiteY9" fmla="*/ 682660 h 918387"/>
              <a:gd name="connsiteX10" fmla="*/ 307734 w 800210"/>
              <a:gd name="connsiteY10" fmla="*/ 686993 h 918387"/>
              <a:gd name="connsiteX11" fmla="*/ 177725 w 800210"/>
              <a:gd name="connsiteY11" fmla="*/ 691327 h 918387"/>
              <a:gd name="connsiteX12" fmla="*/ 73717 w 800210"/>
              <a:gd name="connsiteY12" fmla="*/ 600320 h 918387"/>
              <a:gd name="connsiteX13" fmla="*/ 52049 w 800210"/>
              <a:gd name="connsiteY13" fmla="*/ 552650 h 918387"/>
              <a:gd name="connsiteX14" fmla="*/ 45 w 800210"/>
              <a:gd name="connsiteY14" fmla="*/ 483312 h 918387"/>
              <a:gd name="connsiteX15" fmla="*/ 43382 w 800210"/>
              <a:gd name="connsiteY15" fmla="*/ 513647 h 918387"/>
              <a:gd name="connsiteX16" fmla="*/ 65050 w 800210"/>
              <a:gd name="connsiteY16" fmla="*/ 535316 h 918387"/>
              <a:gd name="connsiteX17" fmla="*/ 65050 w 800210"/>
              <a:gd name="connsiteY17" fmla="*/ 470311 h 918387"/>
              <a:gd name="connsiteX18" fmla="*/ 99719 w 800210"/>
              <a:gd name="connsiteY18" fmla="*/ 361970 h 918387"/>
              <a:gd name="connsiteX19" fmla="*/ 169057 w 800210"/>
              <a:gd name="connsiteY19" fmla="*/ 283964 h 918387"/>
              <a:gd name="connsiteX20" fmla="*/ 216727 w 800210"/>
              <a:gd name="connsiteY20" fmla="*/ 223293 h 918387"/>
              <a:gd name="connsiteX21" fmla="*/ 234062 w 800210"/>
              <a:gd name="connsiteY21" fmla="*/ 175623 h 918387"/>
              <a:gd name="connsiteX22" fmla="*/ 238396 w 800210"/>
              <a:gd name="connsiteY22" fmla="*/ 201625 h 918387"/>
              <a:gd name="connsiteX23" fmla="*/ 221061 w 800210"/>
              <a:gd name="connsiteY23" fmla="*/ 244961 h 918387"/>
              <a:gd name="connsiteX24" fmla="*/ 268731 w 800210"/>
              <a:gd name="connsiteY24" fmla="*/ 210292 h 918387"/>
              <a:gd name="connsiteX25" fmla="*/ 364072 w 800210"/>
              <a:gd name="connsiteY25" fmla="*/ 145287 h 918387"/>
              <a:gd name="connsiteX26" fmla="*/ 468079 w 800210"/>
              <a:gd name="connsiteY26" fmla="*/ 93283 h 918387"/>
              <a:gd name="connsiteX27" fmla="*/ 541751 w 800210"/>
              <a:gd name="connsiteY27" fmla="*/ 2277 h 918387"/>
              <a:gd name="connsiteX28" fmla="*/ 533084 w 800210"/>
              <a:gd name="connsiteY28" fmla="*/ 32612 h 918387"/>
              <a:gd name="connsiteX29" fmla="*/ 498415 w 800210"/>
              <a:gd name="connsiteY29" fmla="*/ 88950 h 918387"/>
              <a:gd name="connsiteX30" fmla="*/ 411742 w 800210"/>
              <a:gd name="connsiteY30" fmla="*/ 145287 h 918387"/>
              <a:gd name="connsiteX31" fmla="*/ 325069 w 800210"/>
              <a:gd name="connsiteY31" fmla="*/ 188624 h 918387"/>
              <a:gd name="connsiteX32" fmla="*/ 242729 w 800210"/>
              <a:gd name="connsiteY32" fmla="*/ 253629 h 918387"/>
              <a:gd name="connsiteX33" fmla="*/ 169057 w 800210"/>
              <a:gd name="connsiteY33" fmla="*/ 318633 h 918387"/>
              <a:gd name="connsiteX34" fmla="*/ 108386 w 800210"/>
              <a:gd name="connsiteY34" fmla="*/ 387972 h 918387"/>
              <a:gd name="connsiteX35" fmla="*/ 82384 w 800210"/>
              <a:gd name="connsiteY35" fmla="*/ 504980 h 918387"/>
              <a:gd name="connsiteX36" fmla="*/ 91052 w 800210"/>
              <a:gd name="connsiteY36" fmla="*/ 591653 h 918387"/>
              <a:gd name="connsiteX37" fmla="*/ 160390 w 800210"/>
              <a:gd name="connsiteY37" fmla="*/ 656658 h 918387"/>
              <a:gd name="connsiteX38" fmla="*/ 216727 w 800210"/>
              <a:gd name="connsiteY38" fmla="*/ 678326 h 918387"/>
              <a:gd name="connsiteX39" fmla="*/ 320735 w 800210"/>
              <a:gd name="connsiteY39" fmla="*/ 665325 h 918387"/>
              <a:gd name="connsiteX40" fmla="*/ 557593 w 800210"/>
              <a:gd name="connsiteY40" fmla="*/ 627371 h 918387"/>
              <a:gd name="connsiteX41" fmla="*/ 522666 w 800210"/>
              <a:gd name="connsiteY41" fmla="*/ 556551 h 918387"/>
              <a:gd name="connsiteX42" fmla="*/ 481102 w 800210"/>
              <a:gd name="connsiteY42" fmla="*/ 483365 h 918387"/>
              <a:gd name="connsiteX43" fmla="*/ 300153 w 800210"/>
              <a:gd name="connsiteY43" fmla="*/ 434209 h 918387"/>
              <a:gd name="connsiteX44" fmla="*/ 371856 w 800210"/>
              <a:gd name="connsiteY44" fmla="*/ 430254 h 918387"/>
              <a:gd name="connsiteX45" fmla="*/ 498737 w 800210"/>
              <a:gd name="connsiteY45" fmla="*/ 460568 h 918387"/>
              <a:gd name="connsiteX46" fmla="*/ 566693 w 800210"/>
              <a:gd name="connsiteY46" fmla="*/ 580472 h 918387"/>
              <a:gd name="connsiteX47" fmla="*/ 647046 w 800210"/>
              <a:gd name="connsiteY47" fmla="*/ 645728 h 918387"/>
              <a:gd name="connsiteX48" fmla="*/ 719431 w 800210"/>
              <a:gd name="connsiteY48" fmla="*/ 678326 h 918387"/>
              <a:gd name="connsiteX49" fmla="*/ 767844 w 800210"/>
              <a:gd name="connsiteY49" fmla="*/ 768279 h 918387"/>
              <a:gd name="connsiteX50" fmla="*/ 798923 w 800210"/>
              <a:gd name="connsiteY50" fmla="*/ 877224 h 918387"/>
              <a:gd name="connsiteX51" fmla="*/ 790998 w 800210"/>
              <a:gd name="connsiteY51" fmla="*/ 916233 h 918387"/>
              <a:gd name="connsiteX0" fmla="*/ 790998 w 800210"/>
              <a:gd name="connsiteY0" fmla="*/ 916233 h 918387"/>
              <a:gd name="connsiteX1" fmla="*/ 760934 w 800210"/>
              <a:gd name="connsiteY1" fmla="*/ 819868 h 918387"/>
              <a:gd name="connsiteX2" fmla="*/ 686520 w 800210"/>
              <a:gd name="connsiteY2" fmla="*/ 734853 h 918387"/>
              <a:gd name="connsiteX3" fmla="*/ 583601 w 800210"/>
              <a:gd name="connsiteY3" fmla="*/ 651307 h 918387"/>
              <a:gd name="connsiteX4" fmla="*/ 420409 w 800210"/>
              <a:gd name="connsiteY4" fmla="*/ 682660 h 918387"/>
              <a:gd name="connsiteX5" fmla="*/ 351071 w 800210"/>
              <a:gd name="connsiteY5" fmla="*/ 738997 h 918387"/>
              <a:gd name="connsiteX6" fmla="*/ 290400 w 800210"/>
              <a:gd name="connsiteY6" fmla="*/ 751998 h 918387"/>
              <a:gd name="connsiteX7" fmla="*/ 333736 w 800210"/>
              <a:gd name="connsiteY7" fmla="*/ 734664 h 918387"/>
              <a:gd name="connsiteX8" fmla="*/ 368405 w 800210"/>
              <a:gd name="connsiteY8" fmla="*/ 699994 h 918387"/>
              <a:gd name="connsiteX9" fmla="*/ 377073 w 800210"/>
              <a:gd name="connsiteY9" fmla="*/ 682660 h 918387"/>
              <a:gd name="connsiteX10" fmla="*/ 307734 w 800210"/>
              <a:gd name="connsiteY10" fmla="*/ 686993 h 918387"/>
              <a:gd name="connsiteX11" fmla="*/ 177725 w 800210"/>
              <a:gd name="connsiteY11" fmla="*/ 691327 h 918387"/>
              <a:gd name="connsiteX12" fmla="*/ 73717 w 800210"/>
              <a:gd name="connsiteY12" fmla="*/ 600320 h 918387"/>
              <a:gd name="connsiteX13" fmla="*/ 52049 w 800210"/>
              <a:gd name="connsiteY13" fmla="*/ 552650 h 918387"/>
              <a:gd name="connsiteX14" fmla="*/ 45 w 800210"/>
              <a:gd name="connsiteY14" fmla="*/ 483312 h 918387"/>
              <a:gd name="connsiteX15" fmla="*/ 43382 w 800210"/>
              <a:gd name="connsiteY15" fmla="*/ 513647 h 918387"/>
              <a:gd name="connsiteX16" fmla="*/ 65050 w 800210"/>
              <a:gd name="connsiteY16" fmla="*/ 535316 h 918387"/>
              <a:gd name="connsiteX17" fmla="*/ 65050 w 800210"/>
              <a:gd name="connsiteY17" fmla="*/ 470311 h 918387"/>
              <a:gd name="connsiteX18" fmla="*/ 99719 w 800210"/>
              <a:gd name="connsiteY18" fmla="*/ 361970 h 918387"/>
              <a:gd name="connsiteX19" fmla="*/ 169057 w 800210"/>
              <a:gd name="connsiteY19" fmla="*/ 283964 h 918387"/>
              <a:gd name="connsiteX20" fmla="*/ 216727 w 800210"/>
              <a:gd name="connsiteY20" fmla="*/ 223293 h 918387"/>
              <a:gd name="connsiteX21" fmla="*/ 234062 w 800210"/>
              <a:gd name="connsiteY21" fmla="*/ 175623 h 918387"/>
              <a:gd name="connsiteX22" fmla="*/ 238396 w 800210"/>
              <a:gd name="connsiteY22" fmla="*/ 201625 h 918387"/>
              <a:gd name="connsiteX23" fmla="*/ 221061 w 800210"/>
              <a:gd name="connsiteY23" fmla="*/ 244961 h 918387"/>
              <a:gd name="connsiteX24" fmla="*/ 268731 w 800210"/>
              <a:gd name="connsiteY24" fmla="*/ 210292 h 918387"/>
              <a:gd name="connsiteX25" fmla="*/ 364072 w 800210"/>
              <a:gd name="connsiteY25" fmla="*/ 145287 h 918387"/>
              <a:gd name="connsiteX26" fmla="*/ 468079 w 800210"/>
              <a:gd name="connsiteY26" fmla="*/ 93283 h 918387"/>
              <a:gd name="connsiteX27" fmla="*/ 541751 w 800210"/>
              <a:gd name="connsiteY27" fmla="*/ 2277 h 918387"/>
              <a:gd name="connsiteX28" fmla="*/ 533084 w 800210"/>
              <a:gd name="connsiteY28" fmla="*/ 32612 h 918387"/>
              <a:gd name="connsiteX29" fmla="*/ 498415 w 800210"/>
              <a:gd name="connsiteY29" fmla="*/ 88950 h 918387"/>
              <a:gd name="connsiteX30" fmla="*/ 411742 w 800210"/>
              <a:gd name="connsiteY30" fmla="*/ 145287 h 918387"/>
              <a:gd name="connsiteX31" fmla="*/ 325069 w 800210"/>
              <a:gd name="connsiteY31" fmla="*/ 188624 h 918387"/>
              <a:gd name="connsiteX32" fmla="*/ 242729 w 800210"/>
              <a:gd name="connsiteY32" fmla="*/ 253629 h 918387"/>
              <a:gd name="connsiteX33" fmla="*/ 169057 w 800210"/>
              <a:gd name="connsiteY33" fmla="*/ 318633 h 918387"/>
              <a:gd name="connsiteX34" fmla="*/ 108386 w 800210"/>
              <a:gd name="connsiteY34" fmla="*/ 387972 h 918387"/>
              <a:gd name="connsiteX35" fmla="*/ 82384 w 800210"/>
              <a:gd name="connsiteY35" fmla="*/ 504980 h 918387"/>
              <a:gd name="connsiteX36" fmla="*/ 91052 w 800210"/>
              <a:gd name="connsiteY36" fmla="*/ 591653 h 918387"/>
              <a:gd name="connsiteX37" fmla="*/ 160390 w 800210"/>
              <a:gd name="connsiteY37" fmla="*/ 656658 h 918387"/>
              <a:gd name="connsiteX38" fmla="*/ 216727 w 800210"/>
              <a:gd name="connsiteY38" fmla="*/ 678326 h 918387"/>
              <a:gd name="connsiteX39" fmla="*/ 320735 w 800210"/>
              <a:gd name="connsiteY39" fmla="*/ 665325 h 918387"/>
              <a:gd name="connsiteX40" fmla="*/ 557593 w 800210"/>
              <a:gd name="connsiteY40" fmla="*/ 627371 h 918387"/>
              <a:gd name="connsiteX41" fmla="*/ 522666 w 800210"/>
              <a:gd name="connsiteY41" fmla="*/ 556551 h 918387"/>
              <a:gd name="connsiteX42" fmla="*/ 481102 w 800210"/>
              <a:gd name="connsiteY42" fmla="*/ 483365 h 918387"/>
              <a:gd name="connsiteX43" fmla="*/ 300153 w 800210"/>
              <a:gd name="connsiteY43" fmla="*/ 434209 h 918387"/>
              <a:gd name="connsiteX44" fmla="*/ 371856 w 800210"/>
              <a:gd name="connsiteY44" fmla="*/ 430254 h 918387"/>
              <a:gd name="connsiteX45" fmla="*/ 498737 w 800210"/>
              <a:gd name="connsiteY45" fmla="*/ 460568 h 918387"/>
              <a:gd name="connsiteX46" fmla="*/ 566693 w 800210"/>
              <a:gd name="connsiteY46" fmla="*/ 580472 h 918387"/>
              <a:gd name="connsiteX47" fmla="*/ 647046 w 800210"/>
              <a:gd name="connsiteY47" fmla="*/ 645728 h 918387"/>
              <a:gd name="connsiteX48" fmla="*/ 719431 w 800210"/>
              <a:gd name="connsiteY48" fmla="*/ 678326 h 918387"/>
              <a:gd name="connsiteX49" fmla="*/ 767844 w 800210"/>
              <a:gd name="connsiteY49" fmla="*/ 768279 h 918387"/>
              <a:gd name="connsiteX50" fmla="*/ 798923 w 800210"/>
              <a:gd name="connsiteY50" fmla="*/ 877224 h 918387"/>
              <a:gd name="connsiteX51" fmla="*/ 790998 w 800210"/>
              <a:gd name="connsiteY51" fmla="*/ 916233 h 918387"/>
              <a:gd name="connsiteX0" fmla="*/ 790998 w 800210"/>
              <a:gd name="connsiteY0" fmla="*/ 916233 h 918387"/>
              <a:gd name="connsiteX1" fmla="*/ 760934 w 800210"/>
              <a:gd name="connsiteY1" fmla="*/ 819868 h 918387"/>
              <a:gd name="connsiteX2" fmla="*/ 686520 w 800210"/>
              <a:gd name="connsiteY2" fmla="*/ 734853 h 918387"/>
              <a:gd name="connsiteX3" fmla="*/ 583601 w 800210"/>
              <a:gd name="connsiteY3" fmla="*/ 651307 h 918387"/>
              <a:gd name="connsiteX4" fmla="*/ 420409 w 800210"/>
              <a:gd name="connsiteY4" fmla="*/ 682660 h 918387"/>
              <a:gd name="connsiteX5" fmla="*/ 351071 w 800210"/>
              <a:gd name="connsiteY5" fmla="*/ 738997 h 918387"/>
              <a:gd name="connsiteX6" fmla="*/ 290400 w 800210"/>
              <a:gd name="connsiteY6" fmla="*/ 751998 h 918387"/>
              <a:gd name="connsiteX7" fmla="*/ 333736 w 800210"/>
              <a:gd name="connsiteY7" fmla="*/ 734664 h 918387"/>
              <a:gd name="connsiteX8" fmla="*/ 368405 w 800210"/>
              <a:gd name="connsiteY8" fmla="*/ 699994 h 918387"/>
              <a:gd name="connsiteX9" fmla="*/ 377073 w 800210"/>
              <a:gd name="connsiteY9" fmla="*/ 682660 h 918387"/>
              <a:gd name="connsiteX10" fmla="*/ 307734 w 800210"/>
              <a:gd name="connsiteY10" fmla="*/ 686993 h 918387"/>
              <a:gd name="connsiteX11" fmla="*/ 177725 w 800210"/>
              <a:gd name="connsiteY11" fmla="*/ 691327 h 918387"/>
              <a:gd name="connsiteX12" fmla="*/ 73717 w 800210"/>
              <a:gd name="connsiteY12" fmla="*/ 600320 h 918387"/>
              <a:gd name="connsiteX13" fmla="*/ 52049 w 800210"/>
              <a:gd name="connsiteY13" fmla="*/ 552650 h 918387"/>
              <a:gd name="connsiteX14" fmla="*/ 45 w 800210"/>
              <a:gd name="connsiteY14" fmla="*/ 483312 h 918387"/>
              <a:gd name="connsiteX15" fmla="*/ 43382 w 800210"/>
              <a:gd name="connsiteY15" fmla="*/ 513647 h 918387"/>
              <a:gd name="connsiteX16" fmla="*/ 65050 w 800210"/>
              <a:gd name="connsiteY16" fmla="*/ 535316 h 918387"/>
              <a:gd name="connsiteX17" fmla="*/ 65050 w 800210"/>
              <a:gd name="connsiteY17" fmla="*/ 470311 h 918387"/>
              <a:gd name="connsiteX18" fmla="*/ 99719 w 800210"/>
              <a:gd name="connsiteY18" fmla="*/ 361970 h 918387"/>
              <a:gd name="connsiteX19" fmla="*/ 169057 w 800210"/>
              <a:gd name="connsiteY19" fmla="*/ 283964 h 918387"/>
              <a:gd name="connsiteX20" fmla="*/ 216727 w 800210"/>
              <a:gd name="connsiteY20" fmla="*/ 223293 h 918387"/>
              <a:gd name="connsiteX21" fmla="*/ 234062 w 800210"/>
              <a:gd name="connsiteY21" fmla="*/ 175623 h 918387"/>
              <a:gd name="connsiteX22" fmla="*/ 238396 w 800210"/>
              <a:gd name="connsiteY22" fmla="*/ 201625 h 918387"/>
              <a:gd name="connsiteX23" fmla="*/ 221061 w 800210"/>
              <a:gd name="connsiteY23" fmla="*/ 244961 h 918387"/>
              <a:gd name="connsiteX24" fmla="*/ 268731 w 800210"/>
              <a:gd name="connsiteY24" fmla="*/ 210292 h 918387"/>
              <a:gd name="connsiteX25" fmla="*/ 364072 w 800210"/>
              <a:gd name="connsiteY25" fmla="*/ 145287 h 918387"/>
              <a:gd name="connsiteX26" fmla="*/ 468079 w 800210"/>
              <a:gd name="connsiteY26" fmla="*/ 93283 h 918387"/>
              <a:gd name="connsiteX27" fmla="*/ 541751 w 800210"/>
              <a:gd name="connsiteY27" fmla="*/ 2277 h 918387"/>
              <a:gd name="connsiteX28" fmla="*/ 533084 w 800210"/>
              <a:gd name="connsiteY28" fmla="*/ 32612 h 918387"/>
              <a:gd name="connsiteX29" fmla="*/ 498415 w 800210"/>
              <a:gd name="connsiteY29" fmla="*/ 88950 h 918387"/>
              <a:gd name="connsiteX30" fmla="*/ 411742 w 800210"/>
              <a:gd name="connsiteY30" fmla="*/ 145287 h 918387"/>
              <a:gd name="connsiteX31" fmla="*/ 325069 w 800210"/>
              <a:gd name="connsiteY31" fmla="*/ 188624 h 918387"/>
              <a:gd name="connsiteX32" fmla="*/ 242729 w 800210"/>
              <a:gd name="connsiteY32" fmla="*/ 253629 h 918387"/>
              <a:gd name="connsiteX33" fmla="*/ 169057 w 800210"/>
              <a:gd name="connsiteY33" fmla="*/ 318633 h 918387"/>
              <a:gd name="connsiteX34" fmla="*/ 108386 w 800210"/>
              <a:gd name="connsiteY34" fmla="*/ 387972 h 918387"/>
              <a:gd name="connsiteX35" fmla="*/ 82384 w 800210"/>
              <a:gd name="connsiteY35" fmla="*/ 504980 h 918387"/>
              <a:gd name="connsiteX36" fmla="*/ 91052 w 800210"/>
              <a:gd name="connsiteY36" fmla="*/ 591653 h 918387"/>
              <a:gd name="connsiteX37" fmla="*/ 160390 w 800210"/>
              <a:gd name="connsiteY37" fmla="*/ 656658 h 918387"/>
              <a:gd name="connsiteX38" fmla="*/ 216727 w 800210"/>
              <a:gd name="connsiteY38" fmla="*/ 678326 h 918387"/>
              <a:gd name="connsiteX39" fmla="*/ 320735 w 800210"/>
              <a:gd name="connsiteY39" fmla="*/ 665325 h 918387"/>
              <a:gd name="connsiteX40" fmla="*/ 557593 w 800210"/>
              <a:gd name="connsiteY40" fmla="*/ 627371 h 918387"/>
              <a:gd name="connsiteX41" fmla="*/ 522666 w 800210"/>
              <a:gd name="connsiteY41" fmla="*/ 556551 h 918387"/>
              <a:gd name="connsiteX42" fmla="*/ 481102 w 800210"/>
              <a:gd name="connsiteY42" fmla="*/ 483365 h 918387"/>
              <a:gd name="connsiteX43" fmla="*/ 300153 w 800210"/>
              <a:gd name="connsiteY43" fmla="*/ 434209 h 918387"/>
              <a:gd name="connsiteX44" fmla="*/ 371856 w 800210"/>
              <a:gd name="connsiteY44" fmla="*/ 430254 h 918387"/>
              <a:gd name="connsiteX45" fmla="*/ 498737 w 800210"/>
              <a:gd name="connsiteY45" fmla="*/ 460568 h 918387"/>
              <a:gd name="connsiteX46" fmla="*/ 566693 w 800210"/>
              <a:gd name="connsiteY46" fmla="*/ 580472 h 918387"/>
              <a:gd name="connsiteX47" fmla="*/ 647046 w 800210"/>
              <a:gd name="connsiteY47" fmla="*/ 645728 h 918387"/>
              <a:gd name="connsiteX48" fmla="*/ 709476 w 800210"/>
              <a:gd name="connsiteY48" fmla="*/ 713599 h 918387"/>
              <a:gd name="connsiteX49" fmla="*/ 767844 w 800210"/>
              <a:gd name="connsiteY49" fmla="*/ 768279 h 918387"/>
              <a:gd name="connsiteX50" fmla="*/ 798923 w 800210"/>
              <a:gd name="connsiteY50" fmla="*/ 877224 h 918387"/>
              <a:gd name="connsiteX51" fmla="*/ 790998 w 800210"/>
              <a:gd name="connsiteY51" fmla="*/ 916233 h 918387"/>
              <a:gd name="connsiteX0" fmla="*/ 790998 w 800210"/>
              <a:gd name="connsiteY0" fmla="*/ 916233 h 918387"/>
              <a:gd name="connsiteX1" fmla="*/ 760934 w 800210"/>
              <a:gd name="connsiteY1" fmla="*/ 819868 h 918387"/>
              <a:gd name="connsiteX2" fmla="*/ 686520 w 800210"/>
              <a:gd name="connsiteY2" fmla="*/ 734853 h 918387"/>
              <a:gd name="connsiteX3" fmla="*/ 583601 w 800210"/>
              <a:gd name="connsiteY3" fmla="*/ 651307 h 918387"/>
              <a:gd name="connsiteX4" fmla="*/ 420409 w 800210"/>
              <a:gd name="connsiteY4" fmla="*/ 682660 h 918387"/>
              <a:gd name="connsiteX5" fmla="*/ 351071 w 800210"/>
              <a:gd name="connsiteY5" fmla="*/ 738997 h 918387"/>
              <a:gd name="connsiteX6" fmla="*/ 290400 w 800210"/>
              <a:gd name="connsiteY6" fmla="*/ 751998 h 918387"/>
              <a:gd name="connsiteX7" fmla="*/ 333736 w 800210"/>
              <a:gd name="connsiteY7" fmla="*/ 734664 h 918387"/>
              <a:gd name="connsiteX8" fmla="*/ 368405 w 800210"/>
              <a:gd name="connsiteY8" fmla="*/ 699994 h 918387"/>
              <a:gd name="connsiteX9" fmla="*/ 377073 w 800210"/>
              <a:gd name="connsiteY9" fmla="*/ 682660 h 918387"/>
              <a:gd name="connsiteX10" fmla="*/ 307734 w 800210"/>
              <a:gd name="connsiteY10" fmla="*/ 686993 h 918387"/>
              <a:gd name="connsiteX11" fmla="*/ 177725 w 800210"/>
              <a:gd name="connsiteY11" fmla="*/ 691327 h 918387"/>
              <a:gd name="connsiteX12" fmla="*/ 73717 w 800210"/>
              <a:gd name="connsiteY12" fmla="*/ 600320 h 918387"/>
              <a:gd name="connsiteX13" fmla="*/ 52049 w 800210"/>
              <a:gd name="connsiteY13" fmla="*/ 552650 h 918387"/>
              <a:gd name="connsiteX14" fmla="*/ 45 w 800210"/>
              <a:gd name="connsiteY14" fmla="*/ 483312 h 918387"/>
              <a:gd name="connsiteX15" fmla="*/ 43382 w 800210"/>
              <a:gd name="connsiteY15" fmla="*/ 513647 h 918387"/>
              <a:gd name="connsiteX16" fmla="*/ 65050 w 800210"/>
              <a:gd name="connsiteY16" fmla="*/ 535316 h 918387"/>
              <a:gd name="connsiteX17" fmla="*/ 65050 w 800210"/>
              <a:gd name="connsiteY17" fmla="*/ 470311 h 918387"/>
              <a:gd name="connsiteX18" fmla="*/ 99719 w 800210"/>
              <a:gd name="connsiteY18" fmla="*/ 361970 h 918387"/>
              <a:gd name="connsiteX19" fmla="*/ 169057 w 800210"/>
              <a:gd name="connsiteY19" fmla="*/ 283964 h 918387"/>
              <a:gd name="connsiteX20" fmla="*/ 216727 w 800210"/>
              <a:gd name="connsiteY20" fmla="*/ 223293 h 918387"/>
              <a:gd name="connsiteX21" fmla="*/ 234062 w 800210"/>
              <a:gd name="connsiteY21" fmla="*/ 175623 h 918387"/>
              <a:gd name="connsiteX22" fmla="*/ 238396 w 800210"/>
              <a:gd name="connsiteY22" fmla="*/ 201625 h 918387"/>
              <a:gd name="connsiteX23" fmla="*/ 221061 w 800210"/>
              <a:gd name="connsiteY23" fmla="*/ 244961 h 918387"/>
              <a:gd name="connsiteX24" fmla="*/ 268731 w 800210"/>
              <a:gd name="connsiteY24" fmla="*/ 210292 h 918387"/>
              <a:gd name="connsiteX25" fmla="*/ 364072 w 800210"/>
              <a:gd name="connsiteY25" fmla="*/ 145287 h 918387"/>
              <a:gd name="connsiteX26" fmla="*/ 468079 w 800210"/>
              <a:gd name="connsiteY26" fmla="*/ 93283 h 918387"/>
              <a:gd name="connsiteX27" fmla="*/ 541751 w 800210"/>
              <a:gd name="connsiteY27" fmla="*/ 2277 h 918387"/>
              <a:gd name="connsiteX28" fmla="*/ 533084 w 800210"/>
              <a:gd name="connsiteY28" fmla="*/ 32612 h 918387"/>
              <a:gd name="connsiteX29" fmla="*/ 498415 w 800210"/>
              <a:gd name="connsiteY29" fmla="*/ 88950 h 918387"/>
              <a:gd name="connsiteX30" fmla="*/ 411742 w 800210"/>
              <a:gd name="connsiteY30" fmla="*/ 145287 h 918387"/>
              <a:gd name="connsiteX31" fmla="*/ 325069 w 800210"/>
              <a:gd name="connsiteY31" fmla="*/ 188624 h 918387"/>
              <a:gd name="connsiteX32" fmla="*/ 242729 w 800210"/>
              <a:gd name="connsiteY32" fmla="*/ 253629 h 918387"/>
              <a:gd name="connsiteX33" fmla="*/ 169057 w 800210"/>
              <a:gd name="connsiteY33" fmla="*/ 318633 h 918387"/>
              <a:gd name="connsiteX34" fmla="*/ 108386 w 800210"/>
              <a:gd name="connsiteY34" fmla="*/ 387972 h 918387"/>
              <a:gd name="connsiteX35" fmla="*/ 82384 w 800210"/>
              <a:gd name="connsiteY35" fmla="*/ 504980 h 918387"/>
              <a:gd name="connsiteX36" fmla="*/ 91052 w 800210"/>
              <a:gd name="connsiteY36" fmla="*/ 591653 h 918387"/>
              <a:gd name="connsiteX37" fmla="*/ 160390 w 800210"/>
              <a:gd name="connsiteY37" fmla="*/ 656658 h 918387"/>
              <a:gd name="connsiteX38" fmla="*/ 216727 w 800210"/>
              <a:gd name="connsiteY38" fmla="*/ 678326 h 918387"/>
              <a:gd name="connsiteX39" fmla="*/ 320735 w 800210"/>
              <a:gd name="connsiteY39" fmla="*/ 665325 h 918387"/>
              <a:gd name="connsiteX40" fmla="*/ 557593 w 800210"/>
              <a:gd name="connsiteY40" fmla="*/ 627371 h 918387"/>
              <a:gd name="connsiteX41" fmla="*/ 522666 w 800210"/>
              <a:gd name="connsiteY41" fmla="*/ 556551 h 918387"/>
              <a:gd name="connsiteX42" fmla="*/ 481102 w 800210"/>
              <a:gd name="connsiteY42" fmla="*/ 483365 h 918387"/>
              <a:gd name="connsiteX43" fmla="*/ 300153 w 800210"/>
              <a:gd name="connsiteY43" fmla="*/ 434209 h 918387"/>
              <a:gd name="connsiteX44" fmla="*/ 371856 w 800210"/>
              <a:gd name="connsiteY44" fmla="*/ 430254 h 918387"/>
              <a:gd name="connsiteX45" fmla="*/ 498737 w 800210"/>
              <a:gd name="connsiteY45" fmla="*/ 460568 h 918387"/>
              <a:gd name="connsiteX46" fmla="*/ 566693 w 800210"/>
              <a:gd name="connsiteY46" fmla="*/ 580472 h 918387"/>
              <a:gd name="connsiteX47" fmla="*/ 633773 w 800210"/>
              <a:gd name="connsiteY47" fmla="*/ 653567 h 918387"/>
              <a:gd name="connsiteX48" fmla="*/ 709476 w 800210"/>
              <a:gd name="connsiteY48" fmla="*/ 713599 h 918387"/>
              <a:gd name="connsiteX49" fmla="*/ 767844 w 800210"/>
              <a:gd name="connsiteY49" fmla="*/ 768279 h 918387"/>
              <a:gd name="connsiteX50" fmla="*/ 798923 w 800210"/>
              <a:gd name="connsiteY50" fmla="*/ 877224 h 918387"/>
              <a:gd name="connsiteX51" fmla="*/ 790998 w 800210"/>
              <a:gd name="connsiteY51" fmla="*/ 916233 h 918387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420409 w 801137"/>
              <a:gd name="connsiteY4" fmla="*/ 682660 h 918310"/>
              <a:gd name="connsiteX5" fmla="*/ 351071 w 801137"/>
              <a:gd name="connsiteY5" fmla="*/ 738997 h 918310"/>
              <a:gd name="connsiteX6" fmla="*/ 290400 w 801137"/>
              <a:gd name="connsiteY6" fmla="*/ 751998 h 918310"/>
              <a:gd name="connsiteX7" fmla="*/ 333736 w 801137"/>
              <a:gd name="connsiteY7" fmla="*/ 734664 h 918310"/>
              <a:gd name="connsiteX8" fmla="*/ 368405 w 801137"/>
              <a:gd name="connsiteY8" fmla="*/ 699994 h 918310"/>
              <a:gd name="connsiteX9" fmla="*/ 377073 w 801137"/>
              <a:gd name="connsiteY9" fmla="*/ 682660 h 918310"/>
              <a:gd name="connsiteX10" fmla="*/ 307734 w 801137"/>
              <a:gd name="connsiteY10" fmla="*/ 686993 h 918310"/>
              <a:gd name="connsiteX11" fmla="*/ 177725 w 801137"/>
              <a:gd name="connsiteY11" fmla="*/ 691327 h 918310"/>
              <a:gd name="connsiteX12" fmla="*/ 73717 w 801137"/>
              <a:gd name="connsiteY12" fmla="*/ 600320 h 918310"/>
              <a:gd name="connsiteX13" fmla="*/ 52049 w 801137"/>
              <a:gd name="connsiteY13" fmla="*/ 552650 h 918310"/>
              <a:gd name="connsiteX14" fmla="*/ 45 w 801137"/>
              <a:gd name="connsiteY14" fmla="*/ 483312 h 918310"/>
              <a:gd name="connsiteX15" fmla="*/ 43382 w 801137"/>
              <a:gd name="connsiteY15" fmla="*/ 513647 h 918310"/>
              <a:gd name="connsiteX16" fmla="*/ 65050 w 801137"/>
              <a:gd name="connsiteY16" fmla="*/ 535316 h 918310"/>
              <a:gd name="connsiteX17" fmla="*/ 65050 w 801137"/>
              <a:gd name="connsiteY17" fmla="*/ 470311 h 918310"/>
              <a:gd name="connsiteX18" fmla="*/ 99719 w 801137"/>
              <a:gd name="connsiteY18" fmla="*/ 361970 h 918310"/>
              <a:gd name="connsiteX19" fmla="*/ 169057 w 801137"/>
              <a:gd name="connsiteY19" fmla="*/ 283964 h 918310"/>
              <a:gd name="connsiteX20" fmla="*/ 216727 w 801137"/>
              <a:gd name="connsiteY20" fmla="*/ 223293 h 918310"/>
              <a:gd name="connsiteX21" fmla="*/ 234062 w 801137"/>
              <a:gd name="connsiteY21" fmla="*/ 175623 h 918310"/>
              <a:gd name="connsiteX22" fmla="*/ 238396 w 801137"/>
              <a:gd name="connsiteY22" fmla="*/ 201625 h 918310"/>
              <a:gd name="connsiteX23" fmla="*/ 221061 w 801137"/>
              <a:gd name="connsiteY23" fmla="*/ 244961 h 918310"/>
              <a:gd name="connsiteX24" fmla="*/ 268731 w 801137"/>
              <a:gd name="connsiteY24" fmla="*/ 210292 h 918310"/>
              <a:gd name="connsiteX25" fmla="*/ 364072 w 801137"/>
              <a:gd name="connsiteY25" fmla="*/ 145287 h 918310"/>
              <a:gd name="connsiteX26" fmla="*/ 468079 w 801137"/>
              <a:gd name="connsiteY26" fmla="*/ 93283 h 918310"/>
              <a:gd name="connsiteX27" fmla="*/ 541751 w 801137"/>
              <a:gd name="connsiteY27" fmla="*/ 2277 h 918310"/>
              <a:gd name="connsiteX28" fmla="*/ 533084 w 801137"/>
              <a:gd name="connsiteY28" fmla="*/ 32612 h 918310"/>
              <a:gd name="connsiteX29" fmla="*/ 498415 w 801137"/>
              <a:gd name="connsiteY29" fmla="*/ 88950 h 918310"/>
              <a:gd name="connsiteX30" fmla="*/ 411742 w 801137"/>
              <a:gd name="connsiteY30" fmla="*/ 145287 h 918310"/>
              <a:gd name="connsiteX31" fmla="*/ 325069 w 801137"/>
              <a:gd name="connsiteY31" fmla="*/ 188624 h 918310"/>
              <a:gd name="connsiteX32" fmla="*/ 242729 w 801137"/>
              <a:gd name="connsiteY32" fmla="*/ 253629 h 918310"/>
              <a:gd name="connsiteX33" fmla="*/ 169057 w 801137"/>
              <a:gd name="connsiteY33" fmla="*/ 318633 h 918310"/>
              <a:gd name="connsiteX34" fmla="*/ 108386 w 801137"/>
              <a:gd name="connsiteY34" fmla="*/ 387972 h 918310"/>
              <a:gd name="connsiteX35" fmla="*/ 82384 w 801137"/>
              <a:gd name="connsiteY35" fmla="*/ 504980 h 918310"/>
              <a:gd name="connsiteX36" fmla="*/ 91052 w 801137"/>
              <a:gd name="connsiteY36" fmla="*/ 591653 h 918310"/>
              <a:gd name="connsiteX37" fmla="*/ 160390 w 801137"/>
              <a:gd name="connsiteY37" fmla="*/ 656658 h 918310"/>
              <a:gd name="connsiteX38" fmla="*/ 216727 w 801137"/>
              <a:gd name="connsiteY38" fmla="*/ 678326 h 918310"/>
              <a:gd name="connsiteX39" fmla="*/ 320735 w 801137"/>
              <a:gd name="connsiteY39" fmla="*/ 665325 h 918310"/>
              <a:gd name="connsiteX40" fmla="*/ 557593 w 801137"/>
              <a:gd name="connsiteY40" fmla="*/ 627371 h 918310"/>
              <a:gd name="connsiteX41" fmla="*/ 522666 w 801137"/>
              <a:gd name="connsiteY41" fmla="*/ 556551 h 918310"/>
              <a:gd name="connsiteX42" fmla="*/ 481102 w 801137"/>
              <a:gd name="connsiteY42" fmla="*/ 483365 h 918310"/>
              <a:gd name="connsiteX43" fmla="*/ 300153 w 801137"/>
              <a:gd name="connsiteY43" fmla="*/ 434209 h 918310"/>
              <a:gd name="connsiteX44" fmla="*/ 371856 w 801137"/>
              <a:gd name="connsiteY44" fmla="*/ 430254 h 918310"/>
              <a:gd name="connsiteX45" fmla="*/ 498737 w 801137"/>
              <a:gd name="connsiteY45" fmla="*/ 460568 h 918310"/>
              <a:gd name="connsiteX46" fmla="*/ 566693 w 801137"/>
              <a:gd name="connsiteY46" fmla="*/ 580472 h 918310"/>
              <a:gd name="connsiteX47" fmla="*/ 633773 w 801137"/>
              <a:gd name="connsiteY47" fmla="*/ 653567 h 918310"/>
              <a:gd name="connsiteX48" fmla="*/ 709476 w 801137"/>
              <a:gd name="connsiteY48" fmla="*/ 713599 h 918310"/>
              <a:gd name="connsiteX49" fmla="*/ 754571 w 801137"/>
              <a:gd name="connsiteY49" fmla="*/ 776118 h 918310"/>
              <a:gd name="connsiteX50" fmla="*/ 798923 w 801137"/>
              <a:gd name="connsiteY50" fmla="*/ 877224 h 918310"/>
              <a:gd name="connsiteX51" fmla="*/ 790998 w 801137"/>
              <a:gd name="connsiteY51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420409 w 801137"/>
              <a:gd name="connsiteY4" fmla="*/ 682660 h 918310"/>
              <a:gd name="connsiteX5" fmla="*/ 351071 w 801137"/>
              <a:gd name="connsiteY5" fmla="*/ 738997 h 918310"/>
              <a:gd name="connsiteX6" fmla="*/ 290400 w 801137"/>
              <a:gd name="connsiteY6" fmla="*/ 751998 h 918310"/>
              <a:gd name="connsiteX7" fmla="*/ 333736 w 801137"/>
              <a:gd name="connsiteY7" fmla="*/ 734664 h 918310"/>
              <a:gd name="connsiteX8" fmla="*/ 368405 w 801137"/>
              <a:gd name="connsiteY8" fmla="*/ 699994 h 918310"/>
              <a:gd name="connsiteX9" fmla="*/ 377073 w 801137"/>
              <a:gd name="connsiteY9" fmla="*/ 682660 h 918310"/>
              <a:gd name="connsiteX10" fmla="*/ 307734 w 801137"/>
              <a:gd name="connsiteY10" fmla="*/ 686993 h 918310"/>
              <a:gd name="connsiteX11" fmla="*/ 177725 w 801137"/>
              <a:gd name="connsiteY11" fmla="*/ 691327 h 918310"/>
              <a:gd name="connsiteX12" fmla="*/ 73717 w 801137"/>
              <a:gd name="connsiteY12" fmla="*/ 600320 h 918310"/>
              <a:gd name="connsiteX13" fmla="*/ 52049 w 801137"/>
              <a:gd name="connsiteY13" fmla="*/ 552650 h 918310"/>
              <a:gd name="connsiteX14" fmla="*/ 45 w 801137"/>
              <a:gd name="connsiteY14" fmla="*/ 483312 h 918310"/>
              <a:gd name="connsiteX15" fmla="*/ 43382 w 801137"/>
              <a:gd name="connsiteY15" fmla="*/ 513647 h 918310"/>
              <a:gd name="connsiteX16" fmla="*/ 65050 w 801137"/>
              <a:gd name="connsiteY16" fmla="*/ 535316 h 918310"/>
              <a:gd name="connsiteX17" fmla="*/ 65050 w 801137"/>
              <a:gd name="connsiteY17" fmla="*/ 470311 h 918310"/>
              <a:gd name="connsiteX18" fmla="*/ 99719 w 801137"/>
              <a:gd name="connsiteY18" fmla="*/ 361970 h 918310"/>
              <a:gd name="connsiteX19" fmla="*/ 169057 w 801137"/>
              <a:gd name="connsiteY19" fmla="*/ 283964 h 918310"/>
              <a:gd name="connsiteX20" fmla="*/ 216727 w 801137"/>
              <a:gd name="connsiteY20" fmla="*/ 223293 h 918310"/>
              <a:gd name="connsiteX21" fmla="*/ 234062 w 801137"/>
              <a:gd name="connsiteY21" fmla="*/ 175623 h 918310"/>
              <a:gd name="connsiteX22" fmla="*/ 238396 w 801137"/>
              <a:gd name="connsiteY22" fmla="*/ 201625 h 918310"/>
              <a:gd name="connsiteX23" fmla="*/ 221061 w 801137"/>
              <a:gd name="connsiteY23" fmla="*/ 244961 h 918310"/>
              <a:gd name="connsiteX24" fmla="*/ 268731 w 801137"/>
              <a:gd name="connsiteY24" fmla="*/ 210292 h 918310"/>
              <a:gd name="connsiteX25" fmla="*/ 364072 w 801137"/>
              <a:gd name="connsiteY25" fmla="*/ 145287 h 918310"/>
              <a:gd name="connsiteX26" fmla="*/ 468079 w 801137"/>
              <a:gd name="connsiteY26" fmla="*/ 93283 h 918310"/>
              <a:gd name="connsiteX27" fmla="*/ 541751 w 801137"/>
              <a:gd name="connsiteY27" fmla="*/ 2277 h 918310"/>
              <a:gd name="connsiteX28" fmla="*/ 533084 w 801137"/>
              <a:gd name="connsiteY28" fmla="*/ 32612 h 918310"/>
              <a:gd name="connsiteX29" fmla="*/ 498415 w 801137"/>
              <a:gd name="connsiteY29" fmla="*/ 88950 h 918310"/>
              <a:gd name="connsiteX30" fmla="*/ 411742 w 801137"/>
              <a:gd name="connsiteY30" fmla="*/ 145287 h 918310"/>
              <a:gd name="connsiteX31" fmla="*/ 325069 w 801137"/>
              <a:gd name="connsiteY31" fmla="*/ 188624 h 918310"/>
              <a:gd name="connsiteX32" fmla="*/ 242729 w 801137"/>
              <a:gd name="connsiteY32" fmla="*/ 253629 h 918310"/>
              <a:gd name="connsiteX33" fmla="*/ 169057 w 801137"/>
              <a:gd name="connsiteY33" fmla="*/ 318633 h 918310"/>
              <a:gd name="connsiteX34" fmla="*/ 108386 w 801137"/>
              <a:gd name="connsiteY34" fmla="*/ 387972 h 918310"/>
              <a:gd name="connsiteX35" fmla="*/ 82384 w 801137"/>
              <a:gd name="connsiteY35" fmla="*/ 504980 h 918310"/>
              <a:gd name="connsiteX36" fmla="*/ 91052 w 801137"/>
              <a:gd name="connsiteY36" fmla="*/ 591653 h 918310"/>
              <a:gd name="connsiteX37" fmla="*/ 160390 w 801137"/>
              <a:gd name="connsiteY37" fmla="*/ 656658 h 918310"/>
              <a:gd name="connsiteX38" fmla="*/ 216727 w 801137"/>
              <a:gd name="connsiteY38" fmla="*/ 678326 h 918310"/>
              <a:gd name="connsiteX39" fmla="*/ 320735 w 801137"/>
              <a:gd name="connsiteY39" fmla="*/ 665325 h 918310"/>
              <a:gd name="connsiteX40" fmla="*/ 557593 w 801137"/>
              <a:gd name="connsiteY40" fmla="*/ 627371 h 918310"/>
              <a:gd name="connsiteX41" fmla="*/ 522666 w 801137"/>
              <a:gd name="connsiteY41" fmla="*/ 556551 h 918310"/>
              <a:gd name="connsiteX42" fmla="*/ 481102 w 801137"/>
              <a:gd name="connsiteY42" fmla="*/ 483365 h 918310"/>
              <a:gd name="connsiteX43" fmla="*/ 371856 w 801137"/>
              <a:gd name="connsiteY43" fmla="*/ 430254 h 918310"/>
              <a:gd name="connsiteX44" fmla="*/ 498737 w 801137"/>
              <a:gd name="connsiteY44" fmla="*/ 460568 h 918310"/>
              <a:gd name="connsiteX45" fmla="*/ 566693 w 801137"/>
              <a:gd name="connsiteY45" fmla="*/ 580472 h 918310"/>
              <a:gd name="connsiteX46" fmla="*/ 633773 w 801137"/>
              <a:gd name="connsiteY46" fmla="*/ 653567 h 918310"/>
              <a:gd name="connsiteX47" fmla="*/ 709476 w 801137"/>
              <a:gd name="connsiteY47" fmla="*/ 713599 h 918310"/>
              <a:gd name="connsiteX48" fmla="*/ 754571 w 801137"/>
              <a:gd name="connsiteY48" fmla="*/ 776118 h 918310"/>
              <a:gd name="connsiteX49" fmla="*/ 798923 w 801137"/>
              <a:gd name="connsiteY49" fmla="*/ 877224 h 918310"/>
              <a:gd name="connsiteX50" fmla="*/ 790998 w 801137"/>
              <a:gd name="connsiteY50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420409 w 801137"/>
              <a:gd name="connsiteY4" fmla="*/ 682660 h 918310"/>
              <a:gd name="connsiteX5" fmla="*/ 351071 w 801137"/>
              <a:gd name="connsiteY5" fmla="*/ 738997 h 918310"/>
              <a:gd name="connsiteX6" fmla="*/ 290400 w 801137"/>
              <a:gd name="connsiteY6" fmla="*/ 751998 h 918310"/>
              <a:gd name="connsiteX7" fmla="*/ 333736 w 801137"/>
              <a:gd name="connsiteY7" fmla="*/ 734664 h 918310"/>
              <a:gd name="connsiteX8" fmla="*/ 368405 w 801137"/>
              <a:gd name="connsiteY8" fmla="*/ 699994 h 918310"/>
              <a:gd name="connsiteX9" fmla="*/ 377073 w 801137"/>
              <a:gd name="connsiteY9" fmla="*/ 682660 h 918310"/>
              <a:gd name="connsiteX10" fmla="*/ 307734 w 801137"/>
              <a:gd name="connsiteY10" fmla="*/ 686993 h 918310"/>
              <a:gd name="connsiteX11" fmla="*/ 177725 w 801137"/>
              <a:gd name="connsiteY11" fmla="*/ 691327 h 918310"/>
              <a:gd name="connsiteX12" fmla="*/ 73717 w 801137"/>
              <a:gd name="connsiteY12" fmla="*/ 600320 h 918310"/>
              <a:gd name="connsiteX13" fmla="*/ 52049 w 801137"/>
              <a:gd name="connsiteY13" fmla="*/ 552650 h 918310"/>
              <a:gd name="connsiteX14" fmla="*/ 45 w 801137"/>
              <a:gd name="connsiteY14" fmla="*/ 483312 h 918310"/>
              <a:gd name="connsiteX15" fmla="*/ 43382 w 801137"/>
              <a:gd name="connsiteY15" fmla="*/ 513647 h 918310"/>
              <a:gd name="connsiteX16" fmla="*/ 65050 w 801137"/>
              <a:gd name="connsiteY16" fmla="*/ 535316 h 918310"/>
              <a:gd name="connsiteX17" fmla="*/ 65050 w 801137"/>
              <a:gd name="connsiteY17" fmla="*/ 470311 h 918310"/>
              <a:gd name="connsiteX18" fmla="*/ 99719 w 801137"/>
              <a:gd name="connsiteY18" fmla="*/ 361970 h 918310"/>
              <a:gd name="connsiteX19" fmla="*/ 169057 w 801137"/>
              <a:gd name="connsiteY19" fmla="*/ 283964 h 918310"/>
              <a:gd name="connsiteX20" fmla="*/ 216727 w 801137"/>
              <a:gd name="connsiteY20" fmla="*/ 223293 h 918310"/>
              <a:gd name="connsiteX21" fmla="*/ 234062 w 801137"/>
              <a:gd name="connsiteY21" fmla="*/ 175623 h 918310"/>
              <a:gd name="connsiteX22" fmla="*/ 238396 w 801137"/>
              <a:gd name="connsiteY22" fmla="*/ 201625 h 918310"/>
              <a:gd name="connsiteX23" fmla="*/ 221061 w 801137"/>
              <a:gd name="connsiteY23" fmla="*/ 244961 h 918310"/>
              <a:gd name="connsiteX24" fmla="*/ 268731 w 801137"/>
              <a:gd name="connsiteY24" fmla="*/ 210292 h 918310"/>
              <a:gd name="connsiteX25" fmla="*/ 364072 w 801137"/>
              <a:gd name="connsiteY25" fmla="*/ 145287 h 918310"/>
              <a:gd name="connsiteX26" fmla="*/ 468079 w 801137"/>
              <a:gd name="connsiteY26" fmla="*/ 93283 h 918310"/>
              <a:gd name="connsiteX27" fmla="*/ 541751 w 801137"/>
              <a:gd name="connsiteY27" fmla="*/ 2277 h 918310"/>
              <a:gd name="connsiteX28" fmla="*/ 533084 w 801137"/>
              <a:gd name="connsiteY28" fmla="*/ 32612 h 918310"/>
              <a:gd name="connsiteX29" fmla="*/ 498415 w 801137"/>
              <a:gd name="connsiteY29" fmla="*/ 88950 h 918310"/>
              <a:gd name="connsiteX30" fmla="*/ 411742 w 801137"/>
              <a:gd name="connsiteY30" fmla="*/ 145287 h 918310"/>
              <a:gd name="connsiteX31" fmla="*/ 325069 w 801137"/>
              <a:gd name="connsiteY31" fmla="*/ 188624 h 918310"/>
              <a:gd name="connsiteX32" fmla="*/ 242729 w 801137"/>
              <a:gd name="connsiteY32" fmla="*/ 253629 h 918310"/>
              <a:gd name="connsiteX33" fmla="*/ 169057 w 801137"/>
              <a:gd name="connsiteY33" fmla="*/ 318633 h 918310"/>
              <a:gd name="connsiteX34" fmla="*/ 108386 w 801137"/>
              <a:gd name="connsiteY34" fmla="*/ 387972 h 918310"/>
              <a:gd name="connsiteX35" fmla="*/ 82384 w 801137"/>
              <a:gd name="connsiteY35" fmla="*/ 504980 h 918310"/>
              <a:gd name="connsiteX36" fmla="*/ 91052 w 801137"/>
              <a:gd name="connsiteY36" fmla="*/ 591653 h 918310"/>
              <a:gd name="connsiteX37" fmla="*/ 160390 w 801137"/>
              <a:gd name="connsiteY37" fmla="*/ 656658 h 918310"/>
              <a:gd name="connsiteX38" fmla="*/ 216727 w 801137"/>
              <a:gd name="connsiteY38" fmla="*/ 678326 h 918310"/>
              <a:gd name="connsiteX39" fmla="*/ 320735 w 801137"/>
              <a:gd name="connsiteY39" fmla="*/ 665325 h 918310"/>
              <a:gd name="connsiteX40" fmla="*/ 557593 w 801137"/>
              <a:gd name="connsiteY40" fmla="*/ 627371 h 918310"/>
              <a:gd name="connsiteX41" fmla="*/ 522666 w 801137"/>
              <a:gd name="connsiteY41" fmla="*/ 556551 h 918310"/>
              <a:gd name="connsiteX42" fmla="*/ 481102 w 801137"/>
              <a:gd name="connsiteY42" fmla="*/ 483365 h 918310"/>
              <a:gd name="connsiteX43" fmla="*/ 498737 w 801137"/>
              <a:gd name="connsiteY43" fmla="*/ 460568 h 918310"/>
              <a:gd name="connsiteX44" fmla="*/ 566693 w 801137"/>
              <a:gd name="connsiteY44" fmla="*/ 580472 h 918310"/>
              <a:gd name="connsiteX45" fmla="*/ 633773 w 801137"/>
              <a:gd name="connsiteY45" fmla="*/ 653567 h 918310"/>
              <a:gd name="connsiteX46" fmla="*/ 709476 w 801137"/>
              <a:gd name="connsiteY46" fmla="*/ 713599 h 918310"/>
              <a:gd name="connsiteX47" fmla="*/ 754571 w 801137"/>
              <a:gd name="connsiteY47" fmla="*/ 776118 h 918310"/>
              <a:gd name="connsiteX48" fmla="*/ 798923 w 801137"/>
              <a:gd name="connsiteY48" fmla="*/ 877224 h 918310"/>
              <a:gd name="connsiteX49" fmla="*/ 790998 w 801137"/>
              <a:gd name="connsiteY49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420409 w 801137"/>
              <a:gd name="connsiteY4" fmla="*/ 682660 h 918310"/>
              <a:gd name="connsiteX5" fmla="*/ 351071 w 801137"/>
              <a:gd name="connsiteY5" fmla="*/ 738997 h 918310"/>
              <a:gd name="connsiteX6" fmla="*/ 290400 w 801137"/>
              <a:gd name="connsiteY6" fmla="*/ 751998 h 918310"/>
              <a:gd name="connsiteX7" fmla="*/ 333736 w 801137"/>
              <a:gd name="connsiteY7" fmla="*/ 734664 h 918310"/>
              <a:gd name="connsiteX8" fmla="*/ 368405 w 801137"/>
              <a:gd name="connsiteY8" fmla="*/ 699994 h 918310"/>
              <a:gd name="connsiteX9" fmla="*/ 377073 w 801137"/>
              <a:gd name="connsiteY9" fmla="*/ 682660 h 918310"/>
              <a:gd name="connsiteX10" fmla="*/ 307734 w 801137"/>
              <a:gd name="connsiteY10" fmla="*/ 686993 h 918310"/>
              <a:gd name="connsiteX11" fmla="*/ 177725 w 801137"/>
              <a:gd name="connsiteY11" fmla="*/ 691327 h 918310"/>
              <a:gd name="connsiteX12" fmla="*/ 73717 w 801137"/>
              <a:gd name="connsiteY12" fmla="*/ 600320 h 918310"/>
              <a:gd name="connsiteX13" fmla="*/ 52049 w 801137"/>
              <a:gd name="connsiteY13" fmla="*/ 552650 h 918310"/>
              <a:gd name="connsiteX14" fmla="*/ 45 w 801137"/>
              <a:gd name="connsiteY14" fmla="*/ 483312 h 918310"/>
              <a:gd name="connsiteX15" fmla="*/ 43382 w 801137"/>
              <a:gd name="connsiteY15" fmla="*/ 513647 h 918310"/>
              <a:gd name="connsiteX16" fmla="*/ 65050 w 801137"/>
              <a:gd name="connsiteY16" fmla="*/ 535316 h 918310"/>
              <a:gd name="connsiteX17" fmla="*/ 65050 w 801137"/>
              <a:gd name="connsiteY17" fmla="*/ 470311 h 918310"/>
              <a:gd name="connsiteX18" fmla="*/ 99719 w 801137"/>
              <a:gd name="connsiteY18" fmla="*/ 361970 h 918310"/>
              <a:gd name="connsiteX19" fmla="*/ 169057 w 801137"/>
              <a:gd name="connsiteY19" fmla="*/ 283964 h 918310"/>
              <a:gd name="connsiteX20" fmla="*/ 216727 w 801137"/>
              <a:gd name="connsiteY20" fmla="*/ 223293 h 918310"/>
              <a:gd name="connsiteX21" fmla="*/ 234062 w 801137"/>
              <a:gd name="connsiteY21" fmla="*/ 175623 h 918310"/>
              <a:gd name="connsiteX22" fmla="*/ 238396 w 801137"/>
              <a:gd name="connsiteY22" fmla="*/ 201625 h 918310"/>
              <a:gd name="connsiteX23" fmla="*/ 221061 w 801137"/>
              <a:gd name="connsiteY23" fmla="*/ 244961 h 918310"/>
              <a:gd name="connsiteX24" fmla="*/ 268731 w 801137"/>
              <a:gd name="connsiteY24" fmla="*/ 210292 h 918310"/>
              <a:gd name="connsiteX25" fmla="*/ 364072 w 801137"/>
              <a:gd name="connsiteY25" fmla="*/ 145287 h 918310"/>
              <a:gd name="connsiteX26" fmla="*/ 468079 w 801137"/>
              <a:gd name="connsiteY26" fmla="*/ 93283 h 918310"/>
              <a:gd name="connsiteX27" fmla="*/ 541751 w 801137"/>
              <a:gd name="connsiteY27" fmla="*/ 2277 h 918310"/>
              <a:gd name="connsiteX28" fmla="*/ 533084 w 801137"/>
              <a:gd name="connsiteY28" fmla="*/ 32612 h 918310"/>
              <a:gd name="connsiteX29" fmla="*/ 498415 w 801137"/>
              <a:gd name="connsiteY29" fmla="*/ 88950 h 918310"/>
              <a:gd name="connsiteX30" fmla="*/ 411742 w 801137"/>
              <a:gd name="connsiteY30" fmla="*/ 145287 h 918310"/>
              <a:gd name="connsiteX31" fmla="*/ 325069 w 801137"/>
              <a:gd name="connsiteY31" fmla="*/ 188624 h 918310"/>
              <a:gd name="connsiteX32" fmla="*/ 242729 w 801137"/>
              <a:gd name="connsiteY32" fmla="*/ 253629 h 918310"/>
              <a:gd name="connsiteX33" fmla="*/ 169057 w 801137"/>
              <a:gd name="connsiteY33" fmla="*/ 318633 h 918310"/>
              <a:gd name="connsiteX34" fmla="*/ 108386 w 801137"/>
              <a:gd name="connsiteY34" fmla="*/ 387972 h 918310"/>
              <a:gd name="connsiteX35" fmla="*/ 82384 w 801137"/>
              <a:gd name="connsiteY35" fmla="*/ 504980 h 918310"/>
              <a:gd name="connsiteX36" fmla="*/ 91052 w 801137"/>
              <a:gd name="connsiteY36" fmla="*/ 591653 h 918310"/>
              <a:gd name="connsiteX37" fmla="*/ 160390 w 801137"/>
              <a:gd name="connsiteY37" fmla="*/ 656658 h 918310"/>
              <a:gd name="connsiteX38" fmla="*/ 216727 w 801137"/>
              <a:gd name="connsiteY38" fmla="*/ 678326 h 918310"/>
              <a:gd name="connsiteX39" fmla="*/ 320735 w 801137"/>
              <a:gd name="connsiteY39" fmla="*/ 665325 h 918310"/>
              <a:gd name="connsiteX40" fmla="*/ 557593 w 801137"/>
              <a:gd name="connsiteY40" fmla="*/ 627371 h 918310"/>
              <a:gd name="connsiteX41" fmla="*/ 522666 w 801137"/>
              <a:gd name="connsiteY41" fmla="*/ 556551 h 918310"/>
              <a:gd name="connsiteX42" fmla="*/ 481102 w 801137"/>
              <a:gd name="connsiteY42" fmla="*/ 483365 h 918310"/>
              <a:gd name="connsiteX43" fmla="*/ 566693 w 801137"/>
              <a:gd name="connsiteY43" fmla="*/ 580472 h 918310"/>
              <a:gd name="connsiteX44" fmla="*/ 633773 w 801137"/>
              <a:gd name="connsiteY44" fmla="*/ 653567 h 918310"/>
              <a:gd name="connsiteX45" fmla="*/ 709476 w 801137"/>
              <a:gd name="connsiteY45" fmla="*/ 713599 h 918310"/>
              <a:gd name="connsiteX46" fmla="*/ 754571 w 801137"/>
              <a:gd name="connsiteY46" fmla="*/ 776118 h 918310"/>
              <a:gd name="connsiteX47" fmla="*/ 798923 w 801137"/>
              <a:gd name="connsiteY47" fmla="*/ 877224 h 918310"/>
              <a:gd name="connsiteX48" fmla="*/ 790998 w 801137"/>
              <a:gd name="connsiteY48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420409 w 801137"/>
              <a:gd name="connsiteY4" fmla="*/ 682660 h 918310"/>
              <a:gd name="connsiteX5" fmla="*/ 351071 w 801137"/>
              <a:gd name="connsiteY5" fmla="*/ 738997 h 918310"/>
              <a:gd name="connsiteX6" fmla="*/ 290400 w 801137"/>
              <a:gd name="connsiteY6" fmla="*/ 751998 h 918310"/>
              <a:gd name="connsiteX7" fmla="*/ 333736 w 801137"/>
              <a:gd name="connsiteY7" fmla="*/ 734664 h 918310"/>
              <a:gd name="connsiteX8" fmla="*/ 368405 w 801137"/>
              <a:gd name="connsiteY8" fmla="*/ 699994 h 918310"/>
              <a:gd name="connsiteX9" fmla="*/ 377073 w 801137"/>
              <a:gd name="connsiteY9" fmla="*/ 682660 h 918310"/>
              <a:gd name="connsiteX10" fmla="*/ 307734 w 801137"/>
              <a:gd name="connsiteY10" fmla="*/ 686993 h 918310"/>
              <a:gd name="connsiteX11" fmla="*/ 177725 w 801137"/>
              <a:gd name="connsiteY11" fmla="*/ 691327 h 918310"/>
              <a:gd name="connsiteX12" fmla="*/ 73717 w 801137"/>
              <a:gd name="connsiteY12" fmla="*/ 600320 h 918310"/>
              <a:gd name="connsiteX13" fmla="*/ 52049 w 801137"/>
              <a:gd name="connsiteY13" fmla="*/ 552650 h 918310"/>
              <a:gd name="connsiteX14" fmla="*/ 45 w 801137"/>
              <a:gd name="connsiteY14" fmla="*/ 483312 h 918310"/>
              <a:gd name="connsiteX15" fmla="*/ 43382 w 801137"/>
              <a:gd name="connsiteY15" fmla="*/ 513647 h 918310"/>
              <a:gd name="connsiteX16" fmla="*/ 65050 w 801137"/>
              <a:gd name="connsiteY16" fmla="*/ 535316 h 918310"/>
              <a:gd name="connsiteX17" fmla="*/ 65050 w 801137"/>
              <a:gd name="connsiteY17" fmla="*/ 470311 h 918310"/>
              <a:gd name="connsiteX18" fmla="*/ 99719 w 801137"/>
              <a:gd name="connsiteY18" fmla="*/ 361970 h 918310"/>
              <a:gd name="connsiteX19" fmla="*/ 169057 w 801137"/>
              <a:gd name="connsiteY19" fmla="*/ 283964 h 918310"/>
              <a:gd name="connsiteX20" fmla="*/ 216727 w 801137"/>
              <a:gd name="connsiteY20" fmla="*/ 223293 h 918310"/>
              <a:gd name="connsiteX21" fmla="*/ 234062 w 801137"/>
              <a:gd name="connsiteY21" fmla="*/ 175623 h 918310"/>
              <a:gd name="connsiteX22" fmla="*/ 238396 w 801137"/>
              <a:gd name="connsiteY22" fmla="*/ 201625 h 918310"/>
              <a:gd name="connsiteX23" fmla="*/ 221061 w 801137"/>
              <a:gd name="connsiteY23" fmla="*/ 244961 h 918310"/>
              <a:gd name="connsiteX24" fmla="*/ 268731 w 801137"/>
              <a:gd name="connsiteY24" fmla="*/ 210292 h 918310"/>
              <a:gd name="connsiteX25" fmla="*/ 364072 w 801137"/>
              <a:gd name="connsiteY25" fmla="*/ 145287 h 918310"/>
              <a:gd name="connsiteX26" fmla="*/ 468079 w 801137"/>
              <a:gd name="connsiteY26" fmla="*/ 93283 h 918310"/>
              <a:gd name="connsiteX27" fmla="*/ 541751 w 801137"/>
              <a:gd name="connsiteY27" fmla="*/ 2277 h 918310"/>
              <a:gd name="connsiteX28" fmla="*/ 533084 w 801137"/>
              <a:gd name="connsiteY28" fmla="*/ 32612 h 918310"/>
              <a:gd name="connsiteX29" fmla="*/ 498415 w 801137"/>
              <a:gd name="connsiteY29" fmla="*/ 88950 h 918310"/>
              <a:gd name="connsiteX30" fmla="*/ 411742 w 801137"/>
              <a:gd name="connsiteY30" fmla="*/ 145287 h 918310"/>
              <a:gd name="connsiteX31" fmla="*/ 325069 w 801137"/>
              <a:gd name="connsiteY31" fmla="*/ 188624 h 918310"/>
              <a:gd name="connsiteX32" fmla="*/ 242729 w 801137"/>
              <a:gd name="connsiteY32" fmla="*/ 253629 h 918310"/>
              <a:gd name="connsiteX33" fmla="*/ 169057 w 801137"/>
              <a:gd name="connsiteY33" fmla="*/ 318633 h 918310"/>
              <a:gd name="connsiteX34" fmla="*/ 108386 w 801137"/>
              <a:gd name="connsiteY34" fmla="*/ 387972 h 918310"/>
              <a:gd name="connsiteX35" fmla="*/ 82384 w 801137"/>
              <a:gd name="connsiteY35" fmla="*/ 504980 h 918310"/>
              <a:gd name="connsiteX36" fmla="*/ 91052 w 801137"/>
              <a:gd name="connsiteY36" fmla="*/ 591653 h 918310"/>
              <a:gd name="connsiteX37" fmla="*/ 160390 w 801137"/>
              <a:gd name="connsiteY37" fmla="*/ 656658 h 918310"/>
              <a:gd name="connsiteX38" fmla="*/ 216727 w 801137"/>
              <a:gd name="connsiteY38" fmla="*/ 678326 h 918310"/>
              <a:gd name="connsiteX39" fmla="*/ 320735 w 801137"/>
              <a:gd name="connsiteY39" fmla="*/ 665325 h 918310"/>
              <a:gd name="connsiteX40" fmla="*/ 557593 w 801137"/>
              <a:gd name="connsiteY40" fmla="*/ 627371 h 918310"/>
              <a:gd name="connsiteX41" fmla="*/ 522666 w 801137"/>
              <a:gd name="connsiteY41" fmla="*/ 556551 h 918310"/>
              <a:gd name="connsiteX42" fmla="*/ 566693 w 801137"/>
              <a:gd name="connsiteY42" fmla="*/ 580472 h 918310"/>
              <a:gd name="connsiteX43" fmla="*/ 633773 w 801137"/>
              <a:gd name="connsiteY43" fmla="*/ 653567 h 918310"/>
              <a:gd name="connsiteX44" fmla="*/ 709476 w 801137"/>
              <a:gd name="connsiteY44" fmla="*/ 713599 h 918310"/>
              <a:gd name="connsiteX45" fmla="*/ 754571 w 801137"/>
              <a:gd name="connsiteY45" fmla="*/ 776118 h 918310"/>
              <a:gd name="connsiteX46" fmla="*/ 798923 w 801137"/>
              <a:gd name="connsiteY46" fmla="*/ 877224 h 918310"/>
              <a:gd name="connsiteX47" fmla="*/ 790998 w 801137"/>
              <a:gd name="connsiteY47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420409 w 801137"/>
              <a:gd name="connsiteY4" fmla="*/ 682660 h 918310"/>
              <a:gd name="connsiteX5" fmla="*/ 351071 w 801137"/>
              <a:gd name="connsiteY5" fmla="*/ 738997 h 918310"/>
              <a:gd name="connsiteX6" fmla="*/ 290400 w 801137"/>
              <a:gd name="connsiteY6" fmla="*/ 751998 h 918310"/>
              <a:gd name="connsiteX7" fmla="*/ 333736 w 801137"/>
              <a:gd name="connsiteY7" fmla="*/ 734664 h 918310"/>
              <a:gd name="connsiteX8" fmla="*/ 368405 w 801137"/>
              <a:gd name="connsiteY8" fmla="*/ 699994 h 918310"/>
              <a:gd name="connsiteX9" fmla="*/ 377073 w 801137"/>
              <a:gd name="connsiteY9" fmla="*/ 682660 h 918310"/>
              <a:gd name="connsiteX10" fmla="*/ 307734 w 801137"/>
              <a:gd name="connsiteY10" fmla="*/ 686993 h 918310"/>
              <a:gd name="connsiteX11" fmla="*/ 177725 w 801137"/>
              <a:gd name="connsiteY11" fmla="*/ 691327 h 918310"/>
              <a:gd name="connsiteX12" fmla="*/ 73717 w 801137"/>
              <a:gd name="connsiteY12" fmla="*/ 600320 h 918310"/>
              <a:gd name="connsiteX13" fmla="*/ 52049 w 801137"/>
              <a:gd name="connsiteY13" fmla="*/ 552650 h 918310"/>
              <a:gd name="connsiteX14" fmla="*/ 45 w 801137"/>
              <a:gd name="connsiteY14" fmla="*/ 483312 h 918310"/>
              <a:gd name="connsiteX15" fmla="*/ 43382 w 801137"/>
              <a:gd name="connsiteY15" fmla="*/ 513647 h 918310"/>
              <a:gd name="connsiteX16" fmla="*/ 65050 w 801137"/>
              <a:gd name="connsiteY16" fmla="*/ 535316 h 918310"/>
              <a:gd name="connsiteX17" fmla="*/ 65050 w 801137"/>
              <a:gd name="connsiteY17" fmla="*/ 470311 h 918310"/>
              <a:gd name="connsiteX18" fmla="*/ 99719 w 801137"/>
              <a:gd name="connsiteY18" fmla="*/ 361970 h 918310"/>
              <a:gd name="connsiteX19" fmla="*/ 169057 w 801137"/>
              <a:gd name="connsiteY19" fmla="*/ 283964 h 918310"/>
              <a:gd name="connsiteX20" fmla="*/ 216727 w 801137"/>
              <a:gd name="connsiteY20" fmla="*/ 223293 h 918310"/>
              <a:gd name="connsiteX21" fmla="*/ 234062 w 801137"/>
              <a:gd name="connsiteY21" fmla="*/ 175623 h 918310"/>
              <a:gd name="connsiteX22" fmla="*/ 238396 w 801137"/>
              <a:gd name="connsiteY22" fmla="*/ 201625 h 918310"/>
              <a:gd name="connsiteX23" fmla="*/ 221061 w 801137"/>
              <a:gd name="connsiteY23" fmla="*/ 244961 h 918310"/>
              <a:gd name="connsiteX24" fmla="*/ 268731 w 801137"/>
              <a:gd name="connsiteY24" fmla="*/ 210292 h 918310"/>
              <a:gd name="connsiteX25" fmla="*/ 364072 w 801137"/>
              <a:gd name="connsiteY25" fmla="*/ 145287 h 918310"/>
              <a:gd name="connsiteX26" fmla="*/ 468079 w 801137"/>
              <a:gd name="connsiteY26" fmla="*/ 93283 h 918310"/>
              <a:gd name="connsiteX27" fmla="*/ 541751 w 801137"/>
              <a:gd name="connsiteY27" fmla="*/ 2277 h 918310"/>
              <a:gd name="connsiteX28" fmla="*/ 533084 w 801137"/>
              <a:gd name="connsiteY28" fmla="*/ 32612 h 918310"/>
              <a:gd name="connsiteX29" fmla="*/ 498415 w 801137"/>
              <a:gd name="connsiteY29" fmla="*/ 88950 h 918310"/>
              <a:gd name="connsiteX30" fmla="*/ 411742 w 801137"/>
              <a:gd name="connsiteY30" fmla="*/ 145287 h 918310"/>
              <a:gd name="connsiteX31" fmla="*/ 325069 w 801137"/>
              <a:gd name="connsiteY31" fmla="*/ 188624 h 918310"/>
              <a:gd name="connsiteX32" fmla="*/ 242729 w 801137"/>
              <a:gd name="connsiteY32" fmla="*/ 253629 h 918310"/>
              <a:gd name="connsiteX33" fmla="*/ 169057 w 801137"/>
              <a:gd name="connsiteY33" fmla="*/ 318633 h 918310"/>
              <a:gd name="connsiteX34" fmla="*/ 108386 w 801137"/>
              <a:gd name="connsiteY34" fmla="*/ 387972 h 918310"/>
              <a:gd name="connsiteX35" fmla="*/ 82384 w 801137"/>
              <a:gd name="connsiteY35" fmla="*/ 504980 h 918310"/>
              <a:gd name="connsiteX36" fmla="*/ 91052 w 801137"/>
              <a:gd name="connsiteY36" fmla="*/ 591653 h 918310"/>
              <a:gd name="connsiteX37" fmla="*/ 160390 w 801137"/>
              <a:gd name="connsiteY37" fmla="*/ 656658 h 918310"/>
              <a:gd name="connsiteX38" fmla="*/ 216727 w 801137"/>
              <a:gd name="connsiteY38" fmla="*/ 678326 h 918310"/>
              <a:gd name="connsiteX39" fmla="*/ 320735 w 801137"/>
              <a:gd name="connsiteY39" fmla="*/ 665325 h 918310"/>
              <a:gd name="connsiteX40" fmla="*/ 557593 w 801137"/>
              <a:gd name="connsiteY40" fmla="*/ 627371 h 918310"/>
              <a:gd name="connsiteX41" fmla="*/ 566693 w 801137"/>
              <a:gd name="connsiteY41" fmla="*/ 580472 h 918310"/>
              <a:gd name="connsiteX42" fmla="*/ 633773 w 801137"/>
              <a:gd name="connsiteY42" fmla="*/ 653567 h 918310"/>
              <a:gd name="connsiteX43" fmla="*/ 709476 w 801137"/>
              <a:gd name="connsiteY43" fmla="*/ 713599 h 918310"/>
              <a:gd name="connsiteX44" fmla="*/ 754571 w 801137"/>
              <a:gd name="connsiteY44" fmla="*/ 776118 h 918310"/>
              <a:gd name="connsiteX45" fmla="*/ 798923 w 801137"/>
              <a:gd name="connsiteY45" fmla="*/ 877224 h 918310"/>
              <a:gd name="connsiteX46" fmla="*/ 790998 w 801137"/>
              <a:gd name="connsiteY46" fmla="*/ 916233 h 918310"/>
              <a:gd name="connsiteX0" fmla="*/ 790998 w 801137"/>
              <a:gd name="connsiteY0" fmla="*/ 916233 h 918310"/>
              <a:gd name="connsiteX1" fmla="*/ 760934 w 801137"/>
              <a:gd name="connsiteY1" fmla="*/ 819868 h 918310"/>
              <a:gd name="connsiteX2" fmla="*/ 686520 w 801137"/>
              <a:gd name="connsiteY2" fmla="*/ 734853 h 918310"/>
              <a:gd name="connsiteX3" fmla="*/ 583601 w 801137"/>
              <a:gd name="connsiteY3" fmla="*/ 651307 h 918310"/>
              <a:gd name="connsiteX4" fmla="*/ 420409 w 801137"/>
              <a:gd name="connsiteY4" fmla="*/ 682660 h 918310"/>
              <a:gd name="connsiteX5" fmla="*/ 351071 w 801137"/>
              <a:gd name="connsiteY5" fmla="*/ 738997 h 918310"/>
              <a:gd name="connsiteX6" fmla="*/ 290400 w 801137"/>
              <a:gd name="connsiteY6" fmla="*/ 751998 h 918310"/>
              <a:gd name="connsiteX7" fmla="*/ 333736 w 801137"/>
              <a:gd name="connsiteY7" fmla="*/ 734664 h 918310"/>
              <a:gd name="connsiteX8" fmla="*/ 368405 w 801137"/>
              <a:gd name="connsiteY8" fmla="*/ 699994 h 918310"/>
              <a:gd name="connsiteX9" fmla="*/ 377073 w 801137"/>
              <a:gd name="connsiteY9" fmla="*/ 682660 h 918310"/>
              <a:gd name="connsiteX10" fmla="*/ 307734 w 801137"/>
              <a:gd name="connsiteY10" fmla="*/ 686993 h 918310"/>
              <a:gd name="connsiteX11" fmla="*/ 177725 w 801137"/>
              <a:gd name="connsiteY11" fmla="*/ 691327 h 918310"/>
              <a:gd name="connsiteX12" fmla="*/ 73717 w 801137"/>
              <a:gd name="connsiteY12" fmla="*/ 600320 h 918310"/>
              <a:gd name="connsiteX13" fmla="*/ 52049 w 801137"/>
              <a:gd name="connsiteY13" fmla="*/ 552650 h 918310"/>
              <a:gd name="connsiteX14" fmla="*/ 45 w 801137"/>
              <a:gd name="connsiteY14" fmla="*/ 483312 h 918310"/>
              <a:gd name="connsiteX15" fmla="*/ 43382 w 801137"/>
              <a:gd name="connsiteY15" fmla="*/ 513647 h 918310"/>
              <a:gd name="connsiteX16" fmla="*/ 65050 w 801137"/>
              <a:gd name="connsiteY16" fmla="*/ 535316 h 918310"/>
              <a:gd name="connsiteX17" fmla="*/ 65050 w 801137"/>
              <a:gd name="connsiteY17" fmla="*/ 470311 h 918310"/>
              <a:gd name="connsiteX18" fmla="*/ 99719 w 801137"/>
              <a:gd name="connsiteY18" fmla="*/ 361970 h 918310"/>
              <a:gd name="connsiteX19" fmla="*/ 169057 w 801137"/>
              <a:gd name="connsiteY19" fmla="*/ 283964 h 918310"/>
              <a:gd name="connsiteX20" fmla="*/ 216727 w 801137"/>
              <a:gd name="connsiteY20" fmla="*/ 223293 h 918310"/>
              <a:gd name="connsiteX21" fmla="*/ 234062 w 801137"/>
              <a:gd name="connsiteY21" fmla="*/ 175623 h 918310"/>
              <a:gd name="connsiteX22" fmla="*/ 238396 w 801137"/>
              <a:gd name="connsiteY22" fmla="*/ 201625 h 918310"/>
              <a:gd name="connsiteX23" fmla="*/ 221061 w 801137"/>
              <a:gd name="connsiteY23" fmla="*/ 244961 h 918310"/>
              <a:gd name="connsiteX24" fmla="*/ 268731 w 801137"/>
              <a:gd name="connsiteY24" fmla="*/ 210292 h 918310"/>
              <a:gd name="connsiteX25" fmla="*/ 364072 w 801137"/>
              <a:gd name="connsiteY25" fmla="*/ 145287 h 918310"/>
              <a:gd name="connsiteX26" fmla="*/ 468079 w 801137"/>
              <a:gd name="connsiteY26" fmla="*/ 93283 h 918310"/>
              <a:gd name="connsiteX27" fmla="*/ 541751 w 801137"/>
              <a:gd name="connsiteY27" fmla="*/ 2277 h 918310"/>
              <a:gd name="connsiteX28" fmla="*/ 533084 w 801137"/>
              <a:gd name="connsiteY28" fmla="*/ 32612 h 918310"/>
              <a:gd name="connsiteX29" fmla="*/ 498415 w 801137"/>
              <a:gd name="connsiteY29" fmla="*/ 88950 h 918310"/>
              <a:gd name="connsiteX30" fmla="*/ 411742 w 801137"/>
              <a:gd name="connsiteY30" fmla="*/ 145287 h 918310"/>
              <a:gd name="connsiteX31" fmla="*/ 325069 w 801137"/>
              <a:gd name="connsiteY31" fmla="*/ 188624 h 918310"/>
              <a:gd name="connsiteX32" fmla="*/ 242729 w 801137"/>
              <a:gd name="connsiteY32" fmla="*/ 253629 h 918310"/>
              <a:gd name="connsiteX33" fmla="*/ 169057 w 801137"/>
              <a:gd name="connsiteY33" fmla="*/ 318633 h 918310"/>
              <a:gd name="connsiteX34" fmla="*/ 108386 w 801137"/>
              <a:gd name="connsiteY34" fmla="*/ 387972 h 918310"/>
              <a:gd name="connsiteX35" fmla="*/ 82384 w 801137"/>
              <a:gd name="connsiteY35" fmla="*/ 504980 h 918310"/>
              <a:gd name="connsiteX36" fmla="*/ 91052 w 801137"/>
              <a:gd name="connsiteY36" fmla="*/ 591653 h 918310"/>
              <a:gd name="connsiteX37" fmla="*/ 160390 w 801137"/>
              <a:gd name="connsiteY37" fmla="*/ 656658 h 918310"/>
              <a:gd name="connsiteX38" fmla="*/ 216727 w 801137"/>
              <a:gd name="connsiteY38" fmla="*/ 678326 h 918310"/>
              <a:gd name="connsiteX39" fmla="*/ 320735 w 801137"/>
              <a:gd name="connsiteY39" fmla="*/ 665325 h 918310"/>
              <a:gd name="connsiteX40" fmla="*/ 557593 w 801137"/>
              <a:gd name="connsiteY40" fmla="*/ 627371 h 918310"/>
              <a:gd name="connsiteX41" fmla="*/ 633773 w 801137"/>
              <a:gd name="connsiteY41" fmla="*/ 653567 h 918310"/>
              <a:gd name="connsiteX42" fmla="*/ 709476 w 801137"/>
              <a:gd name="connsiteY42" fmla="*/ 713599 h 918310"/>
              <a:gd name="connsiteX43" fmla="*/ 754571 w 801137"/>
              <a:gd name="connsiteY43" fmla="*/ 776118 h 918310"/>
              <a:gd name="connsiteX44" fmla="*/ 798923 w 801137"/>
              <a:gd name="connsiteY44" fmla="*/ 877224 h 918310"/>
              <a:gd name="connsiteX45" fmla="*/ 790998 w 801137"/>
              <a:gd name="connsiteY45" fmla="*/ 916233 h 91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01137" h="918310">
                <a:moveTo>
                  <a:pt x="790998" y="916233"/>
                </a:moveTo>
                <a:cubicBezTo>
                  <a:pt x="784667" y="906674"/>
                  <a:pt x="778347" y="850098"/>
                  <a:pt x="760934" y="819868"/>
                </a:cubicBezTo>
                <a:cubicBezTo>
                  <a:pt x="743521" y="789638"/>
                  <a:pt x="716075" y="762946"/>
                  <a:pt x="686520" y="734853"/>
                </a:cubicBezTo>
                <a:cubicBezTo>
                  <a:pt x="656965" y="706760"/>
                  <a:pt x="627953" y="660006"/>
                  <a:pt x="583601" y="651307"/>
                </a:cubicBezTo>
                <a:cubicBezTo>
                  <a:pt x="539249" y="642608"/>
                  <a:pt x="459164" y="668045"/>
                  <a:pt x="420409" y="682660"/>
                </a:cubicBezTo>
                <a:cubicBezTo>
                  <a:pt x="381654" y="697275"/>
                  <a:pt x="372739" y="727441"/>
                  <a:pt x="351071" y="738997"/>
                </a:cubicBezTo>
                <a:cubicBezTo>
                  <a:pt x="329403" y="750553"/>
                  <a:pt x="293289" y="752720"/>
                  <a:pt x="290400" y="751998"/>
                </a:cubicBezTo>
                <a:cubicBezTo>
                  <a:pt x="287511" y="751276"/>
                  <a:pt x="320735" y="743331"/>
                  <a:pt x="333736" y="734664"/>
                </a:cubicBezTo>
                <a:cubicBezTo>
                  <a:pt x="346737" y="725997"/>
                  <a:pt x="361182" y="708661"/>
                  <a:pt x="368405" y="699994"/>
                </a:cubicBezTo>
                <a:cubicBezTo>
                  <a:pt x="375628" y="691327"/>
                  <a:pt x="387185" y="684827"/>
                  <a:pt x="377073" y="682660"/>
                </a:cubicBezTo>
                <a:cubicBezTo>
                  <a:pt x="366961" y="680493"/>
                  <a:pt x="340959" y="685548"/>
                  <a:pt x="307734" y="686993"/>
                </a:cubicBezTo>
                <a:cubicBezTo>
                  <a:pt x="274509" y="688438"/>
                  <a:pt x="216728" y="705773"/>
                  <a:pt x="177725" y="691327"/>
                </a:cubicBezTo>
                <a:cubicBezTo>
                  <a:pt x="138722" y="676881"/>
                  <a:pt x="94663" y="623433"/>
                  <a:pt x="73717" y="600320"/>
                </a:cubicBezTo>
                <a:cubicBezTo>
                  <a:pt x="52771" y="577207"/>
                  <a:pt x="64328" y="572151"/>
                  <a:pt x="52049" y="552650"/>
                </a:cubicBezTo>
                <a:cubicBezTo>
                  <a:pt x="39770" y="533149"/>
                  <a:pt x="1490" y="489813"/>
                  <a:pt x="45" y="483312"/>
                </a:cubicBezTo>
                <a:cubicBezTo>
                  <a:pt x="-1399" y="476812"/>
                  <a:pt x="32548" y="504980"/>
                  <a:pt x="43382" y="513647"/>
                </a:cubicBezTo>
                <a:cubicBezTo>
                  <a:pt x="54216" y="522314"/>
                  <a:pt x="61439" y="542539"/>
                  <a:pt x="65050" y="535316"/>
                </a:cubicBezTo>
                <a:cubicBezTo>
                  <a:pt x="68661" y="528093"/>
                  <a:pt x="59272" y="499202"/>
                  <a:pt x="65050" y="470311"/>
                </a:cubicBezTo>
                <a:cubicBezTo>
                  <a:pt x="70828" y="441420"/>
                  <a:pt x="82385" y="393028"/>
                  <a:pt x="99719" y="361970"/>
                </a:cubicBezTo>
                <a:cubicBezTo>
                  <a:pt x="117053" y="330912"/>
                  <a:pt x="149556" y="307077"/>
                  <a:pt x="169057" y="283964"/>
                </a:cubicBezTo>
                <a:cubicBezTo>
                  <a:pt x="188558" y="260851"/>
                  <a:pt x="205893" y="241350"/>
                  <a:pt x="216727" y="223293"/>
                </a:cubicBezTo>
                <a:cubicBezTo>
                  <a:pt x="227561" y="205236"/>
                  <a:pt x="230451" y="179234"/>
                  <a:pt x="234062" y="175623"/>
                </a:cubicBezTo>
                <a:cubicBezTo>
                  <a:pt x="237673" y="172012"/>
                  <a:pt x="240563" y="190069"/>
                  <a:pt x="238396" y="201625"/>
                </a:cubicBezTo>
                <a:cubicBezTo>
                  <a:pt x="236229" y="213181"/>
                  <a:pt x="216005" y="243517"/>
                  <a:pt x="221061" y="244961"/>
                </a:cubicBezTo>
                <a:cubicBezTo>
                  <a:pt x="226117" y="246405"/>
                  <a:pt x="244896" y="226904"/>
                  <a:pt x="268731" y="210292"/>
                </a:cubicBezTo>
                <a:cubicBezTo>
                  <a:pt x="292566" y="193680"/>
                  <a:pt x="330847" y="164788"/>
                  <a:pt x="364072" y="145287"/>
                </a:cubicBezTo>
                <a:cubicBezTo>
                  <a:pt x="397297" y="125786"/>
                  <a:pt x="438466" y="117118"/>
                  <a:pt x="468079" y="93283"/>
                </a:cubicBezTo>
                <a:cubicBezTo>
                  <a:pt x="497692" y="69448"/>
                  <a:pt x="530917" y="12389"/>
                  <a:pt x="541751" y="2277"/>
                </a:cubicBezTo>
                <a:cubicBezTo>
                  <a:pt x="552585" y="-7835"/>
                  <a:pt x="540307" y="18167"/>
                  <a:pt x="533084" y="32612"/>
                </a:cubicBezTo>
                <a:cubicBezTo>
                  <a:pt x="525861" y="47058"/>
                  <a:pt x="518639" y="70171"/>
                  <a:pt x="498415" y="88950"/>
                </a:cubicBezTo>
                <a:cubicBezTo>
                  <a:pt x="478191" y="107729"/>
                  <a:pt x="440633" y="128675"/>
                  <a:pt x="411742" y="145287"/>
                </a:cubicBezTo>
                <a:cubicBezTo>
                  <a:pt x="382851" y="161899"/>
                  <a:pt x="353238" y="170567"/>
                  <a:pt x="325069" y="188624"/>
                </a:cubicBezTo>
                <a:cubicBezTo>
                  <a:pt x="296900" y="206681"/>
                  <a:pt x="268731" y="231961"/>
                  <a:pt x="242729" y="253629"/>
                </a:cubicBezTo>
                <a:cubicBezTo>
                  <a:pt x="216727" y="275297"/>
                  <a:pt x="191447" y="296243"/>
                  <a:pt x="169057" y="318633"/>
                </a:cubicBezTo>
                <a:cubicBezTo>
                  <a:pt x="146667" y="341023"/>
                  <a:pt x="122831" y="356914"/>
                  <a:pt x="108386" y="387972"/>
                </a:cubicBezTo>
                <a:cubicBezTo>
                  <a:pt x="93941" y="419030"/>
                  <a:pt x="85273" y="471033"/>
                  <a:pt x="82384" y="504980"/>
                </a:cubicBezTo>
                <a:cubicBezTo>
                  <a:pt x="79495" y="538927"/>
                  <a:pt x="78051" y="566373"/>
                  <a:pt x="91052" y="591653"/>
                </a:cubicBezTo>
                <a:cubicBezTo>
                  <a:pt x="104053" y="616933"/>
                  <a:pt x="139444" y="642213"/>
                  <a:pt x="160390" y="656658"/>
                </a:cubicBezTo>
                <a:cubicBezTo>
                  <a:pt x="181336" y="671103"/>
                  <a:pt x="190003" y="676882"/>
                  <a:pt x="216727" y="678326"/>
                </a:cubicBezTo>
                <a:cubicBezTo>
                  <a:pt x="243451" y="679770"/>
                  <a:pt x="263924" y="673818"/>
                  <a:pt x="320735" y="665325"/>
                </a:cubicBezTo>
                <a:cubicBezTo>
                  <a:pt x="377546" y="656833"/>
                  <a:pt x="505420" y="629331"/>
                  <a:pt x="557593" y="627371"/>
                </a:cubicBezTo>
                <a:cubicBezTo>
                  <a:pt x="609766" y="625411"/>
                  <a:pt x="608459" y="639196"/>
                  <a:pt x="633773" y="653567"/>
                </a:cubicBezTo>
                <a:cubicBezTo>
                  <a:pt x="659087" y="667938"/>
                  <a:pt x="689343" y="693174"/>
                  <a:pt x="709476" y="713599"/>
                </a:cubicBezTo>
                <a:cubicBezTo>
                  <a:pt x="729609" y="734024"/>
                  <a:pt x="735792" y="757339"/>
                  <a:pt x="754571" y="776118"/>
                </a:cubicBezTo>
                <a:cubicBezTo>
                  <a:pt x="773350" y="794897"/>
                  <a:pt x="792852" y="853872"/>
                  <a:pt x="798923" y="877224"/>
                </a:cubicBezTo>
                <a:cubicBezTo>
                  <a:pt x="804994" y="900576"/>
                  <a:pt x="797329" y="925792"/>
                  <a:pt x="790998" y="916233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  <a:alpha val="60000"/>
            </a:schemeClr>
          </a:solidFill>
          <a:ln w="6350" cap="flat" cmpd="sng" algn="ctr">
            <a:solidFill>
              <a:srgbClr val="0066CC"/>
            </a:solidFill>
            <a:prstDash val="solid"/>
            <a:round/>
            <a:headEnd type="none" w="med" len="med"/>
            <a:tailEnd type="none" w="med" len="med"/>
          </a:ln>
          <a:effectLst>
            <a:glow rad="50800">
              <a:srgbClr val="C00000">
                <a:alpha val="9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69327" y="1019073"/>
            <a:ext cx="2428869" cy="2400131"/>
            <a:chOff x="69327" y="1019073"/>
            <a:chExt cx="2428869" cy="2400131"/>
          </a:xfrm>
        </p:grpSpPr>
        <p:cxnSp>
          <p:nvCxnSpPr>
            <p:cNvPr id="46" name="Straight Connector 45"/>
            <p:cNvCxnSpPr/>
            <p:nvPr/>
          </p:nvCxnSpPr>
          <p:spPr bwMode="auto">
            <a:xfrm>
              <a:off x="621754" y="2780928"/>
              <a:ext cx="7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621754" y="2492896"/>
              <a:ext cx="7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621754" y="2204864"/>
              <a:ext cx="7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634904" y="1916832"/>
              <a:ext cx="7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633600" y="1628800"/>
              <a:ext cx="7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336554" y="262563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i="0" dirty="0" smtClean="0">
                  <a:ln w="3175"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10</a:t>
              </a:r>
              <a:endParaRPr lang="en-GB" sz="1200" i="0" dirty="0">
                <a:ln w="31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41684" y="234589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i="0" dirty="0" smtClean="0">
                  <a:ln w="3175"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20</a:t>
              </a:r>
              <a:endParaRPr lang="en-GB" sz="1200" i="0" dirty="0">
                <a:ln w="31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6616" y="205190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i="0" dirty="0" smtClean="0">
                  <a:ln w="3175"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30</a:t>
              </a:r>
              <a:endParaRPr lang="en-GB" sz="1200" i="0" dirty="0">
                <a:ln w="31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42966" y="176387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i="0" dirty="0" smtClean="0">
                  <a:ln w="3175"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40</a:t>
              </a:r>
              <a:endParaRPr lang="en-GB" sz="1200" i="0" dirty="0">
                <a:ln w="31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1684" y="148517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i="0" dirty="0" smtClean="0">
                  <a:ln w="3175"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50</a:t>
              </a:r>
              <a:endParaRPr lang="en-GB" sz="1200" i="0" dirty="0">
                <a:ln w="31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69327" y="1019073"/>
              <a:ext cx="2428869" cy="2400131"/>
              <a:chOff x="69327" y="1019073"/>
              <a:chExt cx="2428869" cy="2400131"/>
            </a:xfrm>
          </p:grpSpPr>
          <p:sp>
            <p:nvSpPr>
              <p:cNvPr id="56" name="Rectangle 55"/>
              <p:cNvSpPr/>
              <p:nvPr/>
            </p:nvSpPr>
            <p:spPr bwMode="auto">
              <a:xfrm>
                <a:off x="2048480" y="1628800"/>
                <a:ext cx="288000" cy="148019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i="0" u="none" strike="noStrike" normalizeH="0" baseline="-2500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grpSp>
            <p:nvGrpSpPr>
              <p:cNvPr id="36" name="Group 72"/>
              <p:cNvGrpSpPr/>
              <p:nvPr/>
            </p:nvGrpSpPr>
            <p:grpSpPr>
              <a:xfrm>
                <a:off x="69327" y="1019073"/>
                <a:ext cx="2428869" cy="2400131"/>
                <a:chOff x="1350843" y="4214362"/>
                <a:chExt cx="2428869" cy="2400131"/>
              </a:xfrm>
            </p:grpSpPr>
            <p:sp>
              <p:nvSpPr>
                <p:cNvPr id="37" name="Rectangle 36"/>
                <p:cNvSpPr/>
                <p:nvPr/>
              </p:nvSpPr>
              <p:spPr bwMode="auto">
                <a:xfrm>
                  <a:off x="2034492" y="6240878"/>
                  <a:ext cx="288000" cy="68441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vert270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800" i="0" u="none" strike="noStrike" normalizeH="0" baseline="-25000" dirty="0" smtClean="0">
                    <a:ln w="12700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 bwMode="auto">
                <a:xfrm>
                  <a:off x="2346570" y="5974812"/>
                  <a:ext cx="288000" cy="334507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vert270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800" i="0" u="none" strike="noStrike" normalizeH="0" baseline="-25000" dirty="0" smtClean="0">
                    <a:ln w="12700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 bwMode="auto">
                <a:xfrm>
                  <a:off x="2672458" y="5836264"/>
                  <a:ext cx="288000" cy="475083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vert270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800" i="0" u="none" strike="noStrike" normalizeH="0" baseline="-25000" dirty="0" smtClean="0">
                    <a:ln w="12700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 bwMode="auto">
                <a:xfrm>
                  <a:off x="3001688" y="4933762"/>
                  <a:ext cx="288000" cy="1377586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9525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vert270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800" i="0" u="none" strike="noStrike" normalizeH="0" baseline="-25000" dirty="0" smtClean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endParaRPr>
                </a:p>
              </p:txBody>
            </p:sp>
            <p:grpSp>
              <p:nvGrpSpPr>
                <p:cNvPr id="41" name="Group 70"/>
                <p:cNvGrpSpPr/>
                <p:nvPr/>
              </p:nvGrpSpPr>
              <p:grpSpPr>
                <a:xfrm>
                  <a:off x="1979712" y="4365104"/>
                  <a:ext cx="1800000" cy="1952594"/>
                  <a:chOff x="1979712" y="4365104"/>
                  <a:chExt cx="1800000" cy="1952594"/>
                </a:xfrm>
              </p:grpSpPr>
              <p:cxnSp>
                <p:nvCxnSpPr>
                  <p:cNvPr id="44" name="Straight Arrow Connector 43"/>
                  <p:cNvCxnSpPr/>
                  <p:nvPr/>
                </p:nvCxnSpPr>
                <p:spPr bwMode="auto">
                  <a:xfrm flipV="1">
                    <a:off x="1979712" y="4365104"/>
                    <a:ext cx="0" cy="1952594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rgbClr val="002060"/>
                    </a:solidFill>
                    <a:prstDash val="solid"/>
                    <a:round/>
                    <a:headEnd type="none" w="med" len="med"/>
                    <a:tailEnd type="triangle" w="lg" len="lg"/>
                  </a:ln>
                  <a:effectLst/>
                </p:spPr>
              </p:cxnSp>
              <p:cxnSp>
                <p:nvCxnSpPr>
                  <p:cNvPr id="45" name="Straight Connector 44"/>
                  <p:cNvCxnSpPr/>
                  <p:nvPr/>
                </p:nvCxnSpPr>
                <p:spPr bwMode="auto">
                  <a:xfrm>
                    <a:off x="1979712" y="6309320"/>
                    <a:ext cx="18000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rgbClr val="00206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42" name="TextBox 41"/>
                <p:cNvSpPr txBox="1"/>
                <p:nvPr/>
              </p:nvSpPr>
              <p:spPr>
                <a:xfrm rot="16200000">
                  <a:off x="491473" y="5073732"/>
                  <a:ext cx="202651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i="0" dirty="0" smtClean="0">
                      <a:ln w="6350">
                        <a:solidFill>
                          <a:schemeClr val="tx2">
                            <a:lumMod val="50000"/>
                          </a:schemeClr>
                        </a:solidFill>
                      </a:ln>
                      <a:solidFill>
                        <a:schemeClr val="tx2">
                          <a:lumMod val="75000"/>
                        </a:schemeClr>
                      </a:solidFill>
                      <a:latin typeface="+mn-lt"/>
                    </a:rPr>
                    <a:t>Disease probability (%)</a:t>
                  </a:r>
                  <a:endParaRPr lang="en-GB" sz="1400" i="0" dirty="0">
                    <a:ln w="6350"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tx2">
                        <a:lumMod val="75000"/>
                      </a:schemeClr>
                    </a:solidFill>
                    <a:latin typeface="+mn-lt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959695" y="6306716"/>
                  <a:ext cx="176683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i="0" dirty="0" smtClean="0">
                      <a:ln w="6350">
                        <a:solidFill>
                          <a:schemeClr val="tx2">
                            <a:lumMod val="50000"/>
                          </a:schemeClr>
                        </a:solidFill>
                      </a:ln>
                      <a:solidFill>
                        <a:schemeClr val="tx2">
                          <a:lumMod val="75000"/>
                        </a:schemeClr>
                      </a:solidFill>
                      <a:latin typeface="+mn-lt"/>
                    </a:rPr>
                    <a:t>Genetic relationship</a:t>
                  </a:r>
                  <a:endParaRPr lang="en-GB" sz="1400" i="0" dirty="0">
                    <a:ln w="6350"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tx2">
                        <a:lumMod val="75000"/>
                      </a:schemeClr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60" name="TextBox 59"/>
            <p:cNvSpPr txBox="1"/>
            <p:nvPr/>
          </p:nvSpPr>
          <p:spPr>
            <a:xfrm rot="16200000">
              <a:off x="266835" y="2351854"/>
              <a:ext cx="12602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i="0" dirty="0" smtClean="0">
                  <a:ln w="6350">
                    <a:solidFill>
                      <a:schemeClr val="bg1">
                        <a:lumMod val="50000"/>
                      </a:schemeClr>
                    </a:solidFill>
                  </a:ln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General population</a:t>
              </a:r>
              <a:endParaRPr lang="en-GB" sz="1000" i="0" dirty="0">
                <a:ln w="635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 rot="16200000">
              <a:off x="509984" y="1988736"/>
              <a:ext cx="139814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i="0" dirty="0" smtClean="0">
                  <a:ln w="6350">
                    <a:solidFill>
                      <a:schemeClr val="bg1">
                        <a:lumMod val="50000"/>
                      </a:schemeClr>
                    </a:solidFill>
                  </a:ln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Sibling/ dizygotic twin</a:t>
              </a:r>
              <a:endParaRPr lang="en-GB" sz="1000" i="0" dirty="0">
                <a:ln w="635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1116230" y="2154072"/>
              <a:ext cx="8210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i="0" dirty="0" smtClean="0">
                  <a:ln w="6350">
                    <a:solidFill>
                      <a:schemeClr val="bg1">
                        <a:lumMod val="50000"/>
                      </a:schemeClr>
                    </a:solidFill>
                  </a:ln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One parent</a:t>
              </a:r>
              <a:endParaRPr lang="en-GB" sz="1000" i="0" dirty="0">
                <a:ln w="635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 rot="16200000">
              <a:off x="1411163" y="2386925"/>
              <a:ext cx="90601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i="0" dirty="0" smtClean="0">
                  <a:ln w="6350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Both parents</a:t>
              </a:r>
              <a:endParaRPr lang="en-GB" sz="1000" i="0" dirty="0">
                <a:ln w="635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 rot="16200000">
              <a:off x="1611830" y="2245183"/>
              <a:ext cx="116410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i="0" dirty="0" smtClean="0">
                  <a:ln w="6350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Monozygotic twin</a:t>
              </a:r>
              <a:endParaRPr lang="en-GB" sz="1000" i="0" dirty="0">
                <a:ln w="635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490238" y="1170280"/>
            <a:ext cx="2379125" cy="2422481"/>
            <a:chOff x="2480907" y="1170280"/>
            <a:chExt cx="2379125" cy="2422481"/>
          </a:xfrm>
        </p:grpSpPr>
        <p:cxnSp>
          <p:nvCxnSpPr>
            <p:cNvPr id="69" name="Straight Connector 68"/>
            <p:cNvCxnSpPr/>
            <p:nvPr/>
          </p:nvCxnSpPr>
          <p:spPr bwMode="auto">
            <a:xfrm>
              <a:off x="2964278" y="2708920"/>
              <a:ext cx="7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2964278" y="2276872"/>
              <a:ext cx="7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2968097" y="1854155"/>
              <a:ext cx="7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2966793" y="1456791"/>
              <a:ext cx="7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2684208" y="257593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i="0" dirty="0" smtClean="0">
                  <a:ln w="3175"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10</a:t>
              </a:r>
              <a:endParaRPr lang="en-GB" sz="1200" i="0" dirty="0">
                <a:ln w="31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677255" y="213455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i="0" dirty="0" smtClean="0">
                  <a:ln w="3175"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20</a:t>
              </a:r>
              <a:endParaRPr lang="en-GB" sz="1200" i="0" dirty="0">
                <a:ln w="31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677255" y="171930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i="0" dirty="0" smtClean="0">
                  <a:ln w="3175"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30</a:t>
              </a:r>
              <a:endParaRPr lang="en-GB" sz="1200" i="0" dirty="0">
                <a:ln w="31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677255" y="131541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i="0" dirty="0" smtClean="0">
                  <a:ln w="3175"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40</a:t>
              </a:r>
              <a:endParaRPr lang="en-GB" sz="1200" i="0" dirty="0">
                <a:ln w="31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cxnSp>
          <p:nvCxnSpPr>
            <p:cNvPr id="93" name="Straight Arrow Connector 92"/>
            <p:cNvCxnSpPr/>
            <p:nvPr/>
          </p:nvCxnSpPr>
          <p:spPr bwMode="auto">
            <a:xfrm flipV="1">
              <a:off x="3040720" y="1170280"/>
              <a:ext cx="0" cy="1952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>
              <a:off x="3040720" y="3114496"/>
              <a:ext cx="1800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2" name="TextBox 91"/>
            <p:cNvSpPr txBox="1"/>
            <p:nvPr/>
          </p:nvSpPr>
          <p:spPr>
            <a:xfrm>
              <a:off x="3392119" y="3284984"/>
              <a:ext cx="11095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i="0" dirty="0" smtClean="0">
                  <a:ln w="6350"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Age (years)</a:t>
              </a:r>
              <a:endParaRPr lang="en-GB" sz="1400" i="0" dirty="0">
                <a:ln w="635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147862" y="313535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i="0" dirty="0" smtClean="0">
                  <a:ln w="3175"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15</a:t>
              </a:r>
              <a:endParaRPr lang="en-GB" sz="1000" i="0" dirty="0">
                <a:ln w="31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826567" y="3126027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i="0" dirty="0" smtClean="0">
                  <a:ln w="3175"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35</a:t>
              </a:r>
              <a:endParaRPr lang="en-GB" sz="1000" i="0" dirty="0">
                <a:ln w="31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534302" y="3126815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i="0" dirty="0" smtClean="0">
                  <a:ln w="3175"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60</a:t>
              </a:r>
              <a:endParaRPr lang="en-GB" sz="1000" i="0" dirty="0">
                <a:ln w="31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491880" y="313042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i="0" dirty="0" smtClean="0">
                  <a:ln w="3175"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25</a:t>
              </a:r>
              <a:endParaRPr lang="en-GB" sz="1000" i="0" dirty="0">
                <a:ln w="31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174262" y="3130483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i="0" dirty="0">
                  <a:ln w="3175"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4</a:t>
              </a:r>
              <a:r>
                <a:rPr lang="en-GB" sz="1000" i="0" dirty="0" smtClean="0">
                  <a:ln w="3175"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5</a:t>
              </a:r>
              <a:endParaRPr lang="en-GB" sz="1000" i="0" dirty="0">
                <a:ln w="31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 rot="16200000">
              <a:off x="1851569" y="1979278"/>
              <a:ext cx="15664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i="0" dirty="0" smtClean="0">
                  <a:ln w="6350"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Rate per 100 000</a:t>
              </a:r>
              <a:endParaRPr lang="en-GB" sz="1400" i="0" dirty="0">
                <a:ln w="635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3479909" y="1431438"/>
              <a:ext cx="108000" cy="108000"/>
            </a:xfrm>
            <a:prstGeom prst="rect">
              <a:avLst/>
            </a:prstGeom>
            <a:solidFill>
              <a:srgbClr val="04040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3779912" y="1840767"/>
              <a:ext cx="108000" cy="108000"/>
            </a:xfrm>
            <a:prstGeom prst="rect">
              <a:avLst/>
            </a:prstGeom>
            <a:solidFill>
              <a:srgbClr val="04040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4103960" y="2458212"/>
              <a:ext cx="108000" cy="108000"/>
            </a:xfrm>
            <a:prstGeom prst="rect">
              <a:avLst/>
            </a:prstGeom>
            <a:solidFill>
              <a:srgbClr val="04040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4536008" y="2448881"/>
              <a:ext cx="108000" cy="108000"/>
            </a:xfrm>
            <a:prstGeom prst="rect">
              <a:avLst/>
            </a:prstGeom>
            <a:solidFill>
              <a:srgbClr val="04040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3041780" y="1474237"/>
              <a:ext cx="1660849" cy="1623526"/>
            </a:xfrm>
            <a:custGeom>
              <a:avLst/>
              <a:gdLst>
                <a:gd name="connsiteX0" fmla="*/ 0 w 1660849"/>
                <a:gd name="connsiteY0" fmla="*/ 1623526 h 1623526"/>
                <a:gd name="connsiteX1" fmla="*/ 578498 w 1660849"/>
                <a:gd name="connsiteY1" fmla="*/ 0 h 1623526"/>
                <a:gd name="connsiteX2" fmla="*/ 839755 w 1660849"/>
                <a:gd name="connsiteY2" fmla="*/ 429208 h 1623526"/>
                <a:gd name="connsiteX3" fmla="*/ 1212979 w 1660849"/>
                <a:gd name="connsiteY3" fmla="*/ 1035698 h 1623526"/>
                <a:gd name="connsiteX4" fmla="*/ 1660849 w 1660849"/>
                <a:gd name="connsiteY4" fmla="*/ 1035698 h 1623526"/>
                <a:gd name="connsiteX0" fmla="*/ 0 w 1660849"/>
                <a:gd name="connsiteY0" fmla="*/ 1623526 h 1623526"/>
                <a:gd name="connsiteX1" fmla="*/ 494522 w 1660849"/>
                <a:gd name="connsiteY1" fmla="*/ 0 h 1623526"/>
                <a:gd name="connsiteX2" fmla="*/ 839755 w 1660849"/>
                <a:gd name="connsiteY2" fmla="*/ 429208 h 1623526"/>
                <a:gd name="connsiteX3" fmla="*/ 1212979 w 1660849"/>
                <a:gd name="connsiteY3" fmla="*/ 1035698 h 1623526"/>
                <a:gd name="connsiteX4" fmla="*/ 1660849 w 1660849"/>
                <a:gd name="connsiteY4" fmla="*/ 1035698 h 1623526"/>
                <a:gd name="connsiteX0" fmla="*/ 0 w 1660849"/>
                <a:gd name="connsiteY0" fmla="*/ 1623526 h 1623526"/>
                <a:gd name="connsiteX1" fmla="*/ 494522 w 1660849"/>
                <a:gd name="connsiteY1" fmla="*/ 0 h 1623526"/>
                <a:gd name="connsiteX2" fmla="*/ 783772 w 1660849"/>
                <a:gd name="connsiteY2" fmla="*/ 429208 h 1623526"/>
                <a:gd name="connsiteX3" fmla="*/ 1212979 w 1660849"/>
                <a:gd name="connsiteY3" fmla="*/ 1035698 h 1623526"/>
                <a:gd name="connsiteX4" fmla="*/ 1660849 w 1660849"/>
                <a:gd name="connsiteY4" fmla="*/ 1035698 h 1623526"/>
                <a:gd name="connsiteX0" fmla="*/ 0 w 1660849"/>
                <a:gd name="connsiteY0" fmla="*/ 1623526 h 1623526"/>
                <a:gd name="connsiteX1" fmla="*/ 494522 w 1660849"/>
                <a:gd name="connsiteY1" fmla="*/ 0 h 1623526"/>
                <a:gd name="connsiteX2" fmla="*/ 783772 w 1660849"/>
                <a:gd name="connsiteY2" fmla="*/ 429208 h 1623526"/>
                <a:gd name="connsiteX3" fmla="*/ 1091681 w 1660849"/>
                <a:gd name="connsiteY3" fmla="*/ 1054359 h 1623526"/>
                <a:gd name="connsiteX4" fmla="*/ 1660849 w 1660849"/>
                <a:gd name="connsiteY4" fmla="*/ 1035698 h 1623526"/>
                <a:gd name="connsiteX0" fmla="*/ 0 w 1660849"/>
                <a:gd name="connsiteY0" fmla="*/ 1623526 h 1623526"/>
                <a:gd name="connsiteX1" fmla="*/ 494522 w 1660849"/>
                <a:gd name="connsiteY1" fmla="*/ 0 h 1623526"/>
                <a:gd name="connsiteX2" fmla="*/ 783772 w 1660849"/>
                <a:gd name="connsiteY2" fmla="*/ 429208 h 1623526"/>
                <a:gd name="connsiteX3" fmla="*/ 1091681 w 1660849"/>
                <a:gd name="connsiteY3" fmla="*/ 1054359 h 1623526"/>
                <a:gd name="connsiteX4" fmla="*/ 1660849 w 1660849"/>
                <a:gd name="connsiteY4" fmla="*/ 1035698 h 1623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0849" h="1623526">
                  <a:moveTo>
                    <a:pt x="0" y="1623526"/>
                  </a:moveTo>
                  <a:lnTo>
                    <a:pt x="494522" y="0"/>
                  </a:lnTo>
                  <a:cubicBezTo>
                    <a:pt x="609600" y="143069"/>
                    <a:pt x="684246" y="253482"/>
                    <a:pt x="783772" y="429208"/>
                  </a:cubicBezTo>
                  <a:cubicBezTo>
                    <a:pt x="883298" y="604934"/>
                    <a:pt x="995265" y="824204"/>
                    <a:pt x="1091681" y="1054359"/>
                  </a:cubicBezTo>
                  <a:lnTo>
                    <a:pt x="1660849" y="1035698"/>
                  </a:lnTo>
                </a:path>
              </a:pathLst>
            </a:custGeom>
            <a:noFill/>
            <a:ln w="158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5"/>
          <p:cNvSpPr txBox="1">
            <a:spLocks noChangeArrowheads="1"/>
          </p:cNvSpPr>
          <p:nvPr/>
        </p:nvSpPr>
        <p:spPr>
          <a:xfrm>
            <a:off x="1703301" y="44624"/>
            <a:ext cx="7440699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First generation antipsychotics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004048" y="1087571"/>
            <a:ext cx="3960440" cy="52937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Chlorpromazine</a:t>
            </a:r>
            <a:endParaRPr lang="en-US" sz="2000" b="1" i="0" dirty="0" smtClean="0">
              <a:solidFill>
                <a:srgbClr val="006699"/>
              </a:solidFill>
              <a:latin typeface="+mn-lt"/>
            </a:endParaRPr>
          </a:p>
          <a:p>
            <a:pPr marL="263525" indent="-2635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Discovered whilst trying to develop new antihistamines</a:t>
            </a:r>
          </a:p>
          <a:p>
            <a:pPr marL="263525" lvl="0" indent="-2635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Primary mechanism of action is thought to be due to antagonism of dopamine 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2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marL="263525" lvl="0" indent="-2635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High incidence of anti-cholinergic side-effects especially sedation</a:t>
            </a:r>
          </a:p>
          <a:p>
            <a:pPr marL="263525" lvl="0" indent="-2635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Low incidence of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extrapyramidal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side-effects</a:t>
            </a:r>
          </a:p>
          <a:p>
            <a:pPr marL="263525" lvl="0" indent="-263525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Haloperidol</a:t>
            </a:r>
            <a:endParaRPr lang="en-US" b="1" i="0" dirty="0" smtClean="0">
              <a:solidFill>
                <a:srgbClr val="006699"/>
              </a:solidFill>
              <a:latin typeface="+mn-lt"/>
            </a:endParaRPr>
          </a:p>
          <a:p>
            <a:pPr marL="263525" lvl="0" indent="-2635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Very potent 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2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antagonist (~ 50 times more potent than chlorpromazine) </a:t>
            </a:r>
          </a:p>
          <a:p>
            <a:pPr marL="263525" lvl="0" indent="-2635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High incidence of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extrapyramidal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side-effects (EPS)</a:t>
            </a:r>
          </a:p>
          <a:p>
            <a:pPr marL="263525" lvl="0" indent="-2635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Therapeutic effects develop over 6-8 weeks</a:t>
            </a:r>
          </a:p>
          <a:p>
            <a:pPr marL="263525" lvl="0" indent="-2635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Has little impact on the negative symptoms of schizophrenia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5536" y="1052736"/>
            <a:ext cx="3888432" cy="1698575"/>
            <a:chOff x="395536" y="4437112"/>
            <a:chExt cx="3888432" cy="1698575"/>
          </a:xfrm>
        </p:grpSpPr>
        <p:sp>
          <p:nvSpPr>
            <p:cNvPr id="37" name="TextBox 36"/>
            <p:cNvSpPr txBox="1"/>
            <p:nvPr/>
          </p:nvSpPr>
          <p:spPr>
            <a:xfrm>
              <a:off x="1763688" y="4449886"/>
              <a:ext cx="2520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i="0" dirty="0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Chlorpromazine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5536" y="4449886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i="0" dirty="0" smtClean="0">
                  <a:ln>
                    <a:solidFill>
                      <a:srgbClr val="006699"/>
                    </a:solidFill>
                  </a:ln>
                  <a:solidFill>
                    <a:srgbClr val="0099CC"/>
                  </a:solidFill>
                  <a:latin typeface="+mn-lt"/>
                </a:rPr>
                <a:t>1950’s</a:t>
              </a:r>
            </a:p>
          </p:txBody>
        </p:sp>
        <p:sp>
          <p:nvSpPr>
            <p:cNvPr id="2" name="Down Arrow 1"/>
            <p:cNvSpPr/>
            <p:nvPr/>
          </p:nvSpPr>
          <p:spPr bwMode="auto">
            <a:xfrm>
              <a:off x="1430016" y="4437112"/>
              <a:ext cx="432048" cy="1698575"/>
            </a:xfrm>
            <a:prstGeom prst="downArrow">
              <a:avLst>
                <a:gd name="adj1" fmla="val 44250"/>
                <a:gd name="adj2" fmla="val 59313"/>
              </a:avLst>
            </a:prstGeom>
            <a:solidFill>
              <a:srgbClr val="006699">
                <a:alpha val="25000"/>
              </a:srgbClr>
            </a:solidFill>
            <a:ln w="952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68569" y="3429000"/>
            <a:ext cx="1883151" cy="3168353"/>
            <a:chOff x="395536" y="3429000"/>
            <a:chExt cx="1883151" cy="3168353"/>
          </a:xfrm>
        </p:grpSpPr>
        <p:sp>
          <p:nvSpPr>
            <p:cNvPr id="19" name="Rectangle 18"/>
            <p:cNvSpPr/>
            <p:nvPr/>
          </p:nvSpPr>
          <p:spPr bwMode="auto">
            <a:xfrm rot="5400000">
              <a:off x="-247049" y="4082561"/>
              <a:ext cx="3168353" cy="1861232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0000"/>
              </a:schemeClr>
            </a:solidFill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grpSp>
          <p:nvGrpSpPr>
            <p:cNvPr id="20" name="Group 200"/>
            <p:cNvGrpSpPr/>
            <p:nvPr/>
          </p:nvGrpSpPr>
          <p:grpSpPr>
            <a:xfrm>
              <a:off x="395536" y="4563927"/>
              <a:ext cx="1883151" cy="243142"/>
              <a:chOff x="35496" y="4633802"/>
              <a:chExt cx="1883151" cy="243142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46647" y="4633802"/>
                <a:ext cx="1872000" cy="113044"/>
              </a:xfrm>
              <a:prstGeom prst="rect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35496" y="4763900"/>
                <a:ext cx="1872000" cy="113044"/>
              </a:xfrm>
              <a:prstGeom prst="rect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21" name="Oval 20"/>
            <p:cNvSpPr>
              <a:spLocks noChangeAspect="1"/>
            </p:cNvSpPr>
            <p:nvPr/>
          </p:nvSpPr>
          <p:spPr bwMode="auto">
            <a:xfrm>
              <a:off x="1137742" y="4923967"/>
              <a:ext cx="341295" cy="34129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7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71450"/>
            </a:sp3d>
          </p:spPr>
          <p:txBody>
            <a:bodyPr vert="horz" wrap="none" lIns="64008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</a:rPr>
                <a:t>G</a:t>
              </a:r>
              <a:r>
                <a:rPr lang="en-GB" b="1" i="0" baseline="-2500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latin typeface="+mn-lt"/>
                  <a:sym typeface="Symbol"/>
                </a:rPr>
                <a:t>i</a:t>
              </a:r>
              <a:endParaRPr kumimoji="0" lang="en-GB" b="1" i="0" u="none" strike="noStrike" cap="none" normalizeH="0" baseline="-25000" dirty="0" smtClean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23" name="Group 257"/>
            <p:cNvGrpSpPr>
              <a:grpSpLocks noChangeAspect="1"/>
            </p:cNvGrpSpPr>
            <p:nvPr/>
          </p:nvGrpSpPr>
          <p:grpSpPr>
            <a:xfrm rot="5400000">
              <a:off x="409682" y="4340517"/>
              <a:ext cx="818536" cy="689293"/>
              <a:chOff x="2627784" y="4725144"/>
              <a:chExt cx="1738122" cy="1224136"/>
            </a:xfrm>
            <a:solidFill>
              <a:schemeClr val="bg2">
                <a:lumMod val="75000"/>
                <a:alpha val="80000"/>
              </a:schemeClr>
            </a:solidFill>
            <a:scene3d>
              <a:camera prst="orthographicFront"/>
              <a:lightRig rig="morning" dir="t"/>
            </a:scene3d>
          </p:grpSpPr>
          <p:sp>
            <p:nvSpPr>
              <p:cNvPr id="52" name="Rounded Rectangle 51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Rounded Rectangle 52"/>
              <p:cNvSpPr/>
              <p:nvPr/>
            </p:nvSpPr>
            <p:spPr bwMode="auto">
              <a:xfrm rot="16200000">
                <a:off x="3591278" y="52118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Rounded Rectangle 53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Rounded Rectangle 54"/>
              <p:cNvSpPr/>
              <p:nvPr/>
            </p:nvSpPr>
            <p:spPr bwMode="auto">
              <a:xfrm rot="16200000">
                <a:off x="3415338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Rounded Rectangle 55"/>
              <p:cNvSpPr/>
              <p:nvPr/>
            </p:nvSpPr>
            <p:spPr bwMode="auto">
              <a:xfrm rot="16200000">
                <a:off x="3348093" y="495139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Rounded Rectangle 56"/>
              <p:cNvSpPr/>
              <p:nvPr/>
            </p:nvSpPr>
            <p:spPr bwMode="auto">
              <a:xfrm rot="16200000">
                <a:off x="3387812" y="4644522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Rounded Rectangle 57"/>
              <p:cNvSpPr/>
              <p:nvPr/>
            </p:nvSpPr>
            <p:spPr bwMode="auto">
              <a:xfrm rot="16200000">
                <a:off x="3559756" y="477137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59" name="Curved Connector 229"/>
              <p:cNvCxnSpPr>
                <a:stCxn id="55" idx="2"/>
                <a:endCxn id="53" idx="2"/>
              </p:cNvCxnSpPr>
              <p:nvPr/>
            </p:nvCxnSpPr>
            <p:spPr bwMode="auto">
              <a:xfrm flipV="1">
                <a:off x="3892004" y="5598465"/>
                <a:ext cx="175940" cy="99628"/>
              </a:xfrm>
              <a:prstGeom prst="curvedConnector5">
                <a:avLst>
                  <a:gd name="adj1" fmla="val 143312"/>
                  <a:gd name="adj2" fmla="val -108736"/>
                  <a:gd name="adj3" fmla="val 384997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60" name="Curved Connector 229"/>
              <p:cNvCxnSpPr>
                <a:stCxn id="53" idx="0"/>
                <a:endCxn id="52" idx="0"/>
              </p:cNvCxnSpPr>
              <p:nvPr/>
            </p:nvCxnSpPr>
            <p:spPr bwMode="auto">
              <a:xfrm rot="10800000">
                <a:off x="3152315" y="5446065"/>
                <a:ext cx="142318" cy="152400"/>
              </a:xfrm>
              <a:prstGeom prst="curvedConnector3">
                <a:avLst>
                  <a:gd name="adj1" fmla="val 316448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61" name="Curved Connector 229"/>
              <p:cNvCxnSpPr>
                <a:endCxn id="52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62" name="Curved Connector 229"/>
              <p:cNvCxnSpPr>
                <a:stCxn id="56" idx="0"/>
                <a:endCxn id="58" idx="0"/>
              </p:cNvCxnSpPr>
              <p:nvPr/>
            </p:nvCxnSpPr>
            <p:spPr bwMode="auto">
              <a:xfrm rot="10800000" flipH="1">
                <a:off x="3051447" y="5158033"/>
                <a:ext cx="211663" cy="180020"/>
              </a:xfrm>
              <a:prstGeom prst="curvedConnector5">
                <a:avLst>
                  <a:gd name="adj1" fmla="val -204060"/>
                  <a:gd name="adj2" fmla="val 103015"/>
                  <a:gd name="adj3" fmla="val -22872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63" name="Curved Connector 229"/>
              <p:cNvCxnSpPr>
                <a:stCxn id="54" idx="2"/>
                <a:endCxn id="58" idx="2"/>
              </p:cNvCxnSpPr>
              <p:nvPr/>
            </p:nvCxnSpPr>
            <p:spPr bwMode="auto">
              <a:xfrm flipV="1">
                <a:off x="4026492" y="5158033"/>
                <a:ext cx="9930" cy="108012"/>
              </a:xfrm>
              <a:prstGeom prst="curvedConnector3">
                <a:avLst>
                  <a:gd name="adj1" fmla="val 4002258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64" name="Curved Connector 229"/>
              <p:cNvCxnSpPr>
                <a:stCxn id="57" idx="0"/>
              </p:cNvCxnSpPr>
              <p:nvPr/>
            </p:nvCxnSpPr>
            <p:spPr bwMode="auto">
              <a:xfrm rot="10800000" flipH="1" flipV="1">
                <a:off x="3091166" y="5031177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65" name="Curved Connector 229"/>
              <p:cNvCxnSpPr/>
              <p:nvPr/>
            </p:nvCxnSpPr>
            <p:spPr bwMode="auto">
              <a:xfrm flipV="1">
                <a:off x="2627784" y="5661248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66" name="Curved Connector 229"/>
              <p:cNvCxnSpPr/>
              <p:nvPr/>
            </p:nvCxnSpPr>
            <p:spPr bwMode="auto">
              <a:xfrm flipV="1">
                <a:off x="3851920" y="4725144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</p:grpSp>
        <p:grpSp>
          <p:nvGrpSpPr>
            <p:cNvPr id="24" name="Group 258"/>
            <p:cNvGrpSpPr>
              <a:grpSpLocks noChangeAspect="1"/>
            </p:cNvGrpSpPr>
            <p:nvPr/>
          </p:nvGrpSpPr>
          <p:grpSpPr>
            <a:xfrm>
              <a:off x="1538123" y="4491919"/>
              <a:ext cx="513597" cy="666767"/>
              <a:chOff x="1696308" y="2758406"/>
              <a:chExt cx="1020282" cy="1219765"/>
            </a:xfrm>
          </p:grpSpPr>
          <p:cxnSp>
            <p:nvCxnSpPr>
              <p:cNvPr id="34" name="Shape 122"/>
              <p:cNvCxnSpPr/>
              <p:nvPr/>
            </p:nvCxnSpPr>
            <p:spPr bwMode="auto">
              <a:xfrm rot="5400000">
                <a:off x="1887102" y="3612218"/>
                <a:ext cx="212233" cy="26677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cxnSp>
            <p:nvCxnSpPr>
              <p:cNvPr id="35" name="Shape 123"/>
              <p:cNvCxnSpPr/>
              <p:nvPr/>
            </p:nvCxnSpPr>
            <p:spPr bwMode="auto">
              <a:xfrm rot="16200000" flipH="1">
                <a:off x="2333282" y="3697589"/>
                <a:ext cx="309912" cy="89205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sp>
            <p:nvSpPr>
              <p:cNvPr id="36" name="Rounded Rectangle 35"/>
              <p:cNvSpPr/>
              <p:nvPr/>
            </p:nvSpPr>
            <p:spPr bwMode="auto">
              <a:xfrm rot="6399598">
                <a:off x="2092600" y="3525815"/>
                <a:ext cx="327520" cy="577191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vert270" wrap="none" lIns="0" tIns="252000" rIns="180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200" b="1" i="0" u="none" strike="noStrike" cap="none" normalizeH="0" baseline="0" dirty="0" smtClean="0">
                    <a:ln>
                      <a:noFill/>
                    </a:ln>
                    <a:solidFill>
                      <a:srgbClr val="0066CC"/>
                    </a:solidFill>
                    <a:effectLst/>
                    <a:latin typeface="Arial" pitchFamily="34" charset="0"/>
                    <a:cs typeface="Arial" pitchFamily="34" charset="0"/>
                  </a:rPr>
                  <a:t>AC</a:t>
                </a:r>
                <a:endPara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 bwMode="auto">
              <a:xfrm rot="675103">
                <a:off x="2338232" y="29453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Rounded Rectangle 38"/>
              <p:cNvSpPr/>
              <p:nvPr/>
            </p:nvSpPr>
            <p:spPr bwMode="auto">
              <a:xfrm rot="675103">
                <a:off x="2550007" y="2967126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 bwMode="auto">
              <a:xfrm rot="675103">
                <a:off x="2476782" y="30126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ounded Rectangle 40"/>
              <p:cNvSpPr/>
              <p:nvPr/>
            </p:nvSpPr>
            <p:spPr bwMode="auto">
              <a:xfrm rot="675103">
                <a:off x="2397795" y="2873912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Rounded Rectangle 42"/>
              <p:cNvSpPr/>
              <p:nvPr/>
            </p:nvSpPr>
            <p:spPr bwMode="auto">
              <a:xfrm rot="675103">
                <a:off x="2409482" y="298370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 bwMode="auto">
              <a:xfrm rot="675103">
                <a:off x="2492983" y="2864577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 bwMode="auto">
              <a:xfrm rot="20632175">
                <a:off x="1912347" y="2910528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Rounded Rectangle 45"/>
              <p:cNvSpPr/>
              <p:nvPr/>
            </p:nvSpPr>
            <p:spPr bwMode="auto">
              <a:xfrm rot="20632175">
                <a:off x="1839122" y="295605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Rounded Rectangle 46"/>
              <p:cNvSpPr/>
              <p:nvPr/>
            </p:nvSpPr>
            <p:spPr bwMode="auto">
              <a:xfrm rot="20632175">
                <a:off x="1760135" y="2817314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Rounded Rectangle 47"/>
              <p:cNvSpPr/>
              <p:nvPr/>
            </p:nvSpPr>
            <p:spPr bwMode="auto">
              <a:xfrm rot="20632175">
                <a:off x="1771822" y="2927105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Rounded Rectangle 48"/>
              <p:cNvSpPr/>
              <p:nvPr/>
            </p:nvSpPr>
            <p:spPr bwMode="auto">
              <a:xfrm rot="20632175">
                <a:off x="1855323" y="2807979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Rounded Rectangle 49"/>
              <p:cNvSpPr/>
              <p:nvPr/>
            </p:nvSpPr>
            <p:spPr bwMode="auto">
              <a:xfrm rot="675103">
                <a:off x="2322460" y="2816845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Rounded Rectangle 50"/>
              <p:cNvSpPr/>
              <p:nvPr/>
            </p:nvSpPr>
            <p:spPr bwMode="auto">
              <a:xfrm rot="20584901">
                <a:off x="1696308" y="2758406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" name="Group 275"/>
            <p:cNvGrpSpPr/>
            <p:nvPr/>
          </p:nvGrpSpPr>
          <p:grpSpPr>
            <a:xfrm>
              <a:off x="1411890" y="5161477"/>
              <a:ext cx="753732" cy="1181164"/>
              <a:chOff x="1742453" y="4138106"/>
              <a:chExt cx="1029817" cy="1581167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1916421" y="4138106"/>
                <a:ext cx="789951" cy="4532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ATP</a:t>
                </a:r>
                <a:endParaRPr lang="en-US" b="1" i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742453" y="4664857"/>
                <a:ext cx="1029817" cy="4532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0" dirty="0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cAMP</a:t>
                </a:r>
                <a:endParaRPr lang="en-US" b="1" i="0" dirty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848463" y="5266067"/>
                <a:ext cx="841463" cy="4532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0" dirty="0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PKA</a:t>
                </a:r>
                <a:endParaRPr lang="en-US" b="1" i="0" dirty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Down Arrow 31"/>
              <p:cNvSpPr>
                <a:spLocks noChangeAspect="1"/>
              </p:cNvSpPr>
              <p:nvPr/>
            </p:nvSpPr>
            <p:spPr bwMode="auto">
              <a:xfrm>
                <a:off x="2246322" y="4507163"/>
                <a:ext cx="186645" cy="226075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rgbClr val="00CC99"/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Down Arrow 32"/>
              <p:cNvSpPr>
                <a:spLocks noChangeAspect="1"/>
              </p:cNvSpPr>
              <p:nvPr/>
            </p:nvSpPr>
            <p:spPr bwMode="auto">
              <a:xfrm>
                <a:off x="2243123" y="5118063"/>
                <a:ext cx="181208" cy="219491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rgbClr val="00CC99"/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505937" y="5139991"/>
              <a:ext cx="5549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0" dirty="0" smtClean="0">
                  <a:ln w="12700" cmpd="sng">
                    <a:solidFill>
                      <a:schemeClr val="bg2">
                        <a:lumMod val="50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D</a:t>
              </a:r>
              <a:r>
                <a:rPr lang="en-GB" i="0" baseline="-25000" dirty="0" smtClean="0">
                  <a:ln w="12700" cmpd="sng">
                    <a:solidFill>
                      <a:schemeClr val="bg2">
                        <a:lumMod val="50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2</a:t>
              </a:r>
              <a:r>
                <a:rPr lang="en-GB" i="0" dirty="0" smtClean="0">
                  <a:ln w="12700" cmpd="sng">
                    <a:solidFill>
                      <a:schemeClr val="bg2">
                        <a:lumMod val="50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R</a:t>
              </a:r>
              <a:endParaRPr lang="en-US" i="0" baseline="-25000" dirty="0">
                <a:ln w="127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98269" y="1755973"/>
            <a:ext cx="3614255" cy="491282"/>
            <a:chOff x="398269" y="1755973"/>
            <a:chExt cx="3614255" cy="491282"/>
          </a:xfrm>
        </p:grpSpPr>
        <p:sp>
          <p:nvSpPr>
            <p:cNvPr id="71" name="TextBox 70"/>
            <p:cNvSpPr txBox="1"/>
            <p:nvPr/>
          </p:nvSpPr>
          <p:spPr>
            <a:xfrm>
              <a:off x="1780276" y="1785590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i="0" dirty="0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Haloperidol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98269" y="1755973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i="0" dirty="0" smtClean="0">
                  <a:ln>
                    <a:solidFill>
                      <a:srgbClr val="006699"/>
                    </a:solidFill>
                  </a:ln>
                  <a:solidFill>
                    <a:srgbClr val="0099CC"/>
                  </a:solidFill>
                  <a:latin typeface="+mn-lt"/>
                </a:rPr>
                <a:t>1960’s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094472" y="3586871"/>
            <a:ext cx="2765560" cy="3082489"/>
            <a:chOff x="2094472" y="3586871"/>
            <a:chExt cx="2765560" cy="3082489"/>
          </a:xfrm>
        </p:grpSpPr>
        <p:sp>
          <p:nvSpPr>
            <p:cNvPr id="74" name="Text Box 68"/>
            <p:cNvSpPr txBox="1">
              <a:spLocks noChangeArrowheads="1"/>
            </p:cNvSpPr>
            <p:nvPr/>
          </p:nvSpPr>
          <p:spPr bwMode="auto">
            <a:xfrm>
              <a:off x="2352474" y="3586871"/>
              <a:ext cx="2502092" cy="646331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800" b="1" i="0" dirty="0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Haloperidol binding affinity</a:t>
              </a:r>
              <a:endParaRPr lang="en-GB" sz="1800" b="1" i="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endParaRPr>
            </a:p>
          </p:txBody>
        </p:sp>
        <p:grpSp>
          <p:nvGrpSpPr>
            <p:cNvPr id="75" name="Group 72"/>
            <p:cNvGrpSpPr/>
            <p:nvPr/>
          </p:nvGrpSpPr>
          <p:grpSpPr>
            <a:xfrm>
              <a:off x="2094472" y="3984186"/>
              <a:ext cx="2765560" cy="2685174"/>
              <a:chOff x="1590416" y="3941434"/>
              <a:chExt cx="2765560" cy="2685174"/>
            </a:xfrm>
          </p:grpSpPr>
          <p:sp>
            <p:nvSpPr>
              <p:cNvPr id="76" name="Rectangle 75"/>
              <p:cNvSpPr/>
              <p:nvPr/>
            </p:nvSpPr>
            <p:spPr bwMode="auto">
              <a:xfrm>
                <a:off x="2193313" y="4365104"/>
                <a:ext cx="432048" cy="1944216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 w="95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270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i="0" u="none" strike="noStrike" normalizeH="0" baseline="0" dirty="0" smtClean="0">
                    <a:ln w="12700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D</a:t>
                </a:r>
                <a:r>
                  <a:rPr kumimoji="0" lang="en-GB" sz="1800" i="0" u="none" strike="noStrike" normalizeH="0" baseline="-25000" dirty="0" smtClean="0">
                    <a:ln w="12700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2697369" y="4869320"/>
                <a:ext cx="432048" cy="1440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i="0" u="none" strike="noStrike" normalizeH="0" baseline="0" dirty="0" smtClean="0">
                    <a:ln w="12700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D</a:t>
                </a:r>
                <a:r>
                  <a:rPr kumimoji="0" lang="en-GB" sz="1800" i="0" u="none" strike="noStrike" normalizeH="0" baseline="-25000" dirty="0" smtClean="0">
                    <a:ln w="12700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8" name="Rectangle 77"/>
              <p:cNvSpPr/>
              <p:nvPr/>
            </p:nvSpPr>
            <p:spPr bwMode="auto">
              <a:xfrm>
                <a:off x="3201425" y="4869320"/>
                <a:ext cx="432048" cy="1440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i="0" u="none" strike="noStrike" normalizeH="0" baseline="0" dirty="0" smtClean="0">
                    <a:ln w="6350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D</a:t>
                </a:r>
                <a:r>
                  <a:rPr kumimoji="0" lang="en-GB" sz="1800" i="0" u="none" strike="noStrike" normalizeH="0" baseline="-25000" dirty="0" smtClean="0">
                    <a:ln w="6350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3705481" y="4869320"/>
                <a:ext cx="432048" cy="14400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i="0" u="none" strike="noStrike" normalizeH="0" baseline="0" dirty="0" smtClean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r>
                  <a:rPr kumimoji="0" lang="en-GB" sz="1800" i="0" u="none" strike="noStrike" normalizeH="0" baseline="-25000" dirty="0" smtClean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1</a:t>
                </a:r>
              </a:p>
            </p:txBody>
          </p:sp>
          <p:grpSp>
            <p:nvGrpSpPr>
              <p:cNvPr id="80" name="Group 70"/>
              <p:cNvGrpSpPr/>
              <p:nvPr/>
            </p:nvGrpSpPr>
            <p:grpSpPr>
              <a:xfrm>
                <a:off x="1979712" y="3941434"/>
                <a:ext cx="2376264" cy="2376264"/>
                <a:chOff x="1979712" y="3941434"/>
                <a:chExt cx="2376264" cy="2376264"/>
              </a:xfrm>
            </p:grpSpPr>
            <p:cxnSp>
              <p:nvCxnSpPr>
                <p:cNvPr id="83" name="Straight Arrow Connector 82"/>
                <p:cNvCxnSpPr/>
                <p:nvPr/>
              </p:nvCxnSpPr>
              <p:spPr bwMode="auto">
                <a:xfrm flipV="1">
                  <a:off x="1979712" y="3941434"/>
                  <a:ext cx="0" cy="2376264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triangle" w="lg" len="lg"/>
                </a:ln>
                <a:effectLst/>
              </p:spPr>
            </p:cxnSp>
            <p:cxnSp>
              <p:nvCxnSpPr>
                <p:cNvPr id="84" name="Straight Connector 83"/>
                <p:cNvCxnSpPr/>
                <p:nvPr/>
              </p:nvCxnSpPr>
              <p:spPr bwMode="auto">
                <a:xfrm>
                  <a:off x="1979712" y="6309320"/>
                  <a:ext cx="2376264" cy="0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81" name="TextBox 80"/>
              <p:cNvSpPr txBox="1"/>
              <p:nvPr/>
            </p:nvSpPr>
            <p:spPr>
              <a:xfrm rot="16200000">
                <a:off x="1001312" y="5085184"/>
                <a:ext cx="15167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i="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tx2">
                        <a:lumMod val="75000"/>
                      </a:schemeClr>
                    </a:solidFill>
                    <a:latin typeface="+mn-lt"/>
                  </a:rPr>
                  <a:t>Binding affinity</a:t>
                </a:r>
                <a:endParaRPr lang="en-GB" i="0" dirty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304942" y="6288054"/>
                <a:ext cx="17924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i="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tx2">
                        <a:lumMod val="75000"/>
                      </a:schemeClr>
                    </a:solidFill>
                    <a:latin typeface="+mn-lt"/>
                  </a:rPr>
                  <a:t>Receptor subtype</a:t>
                </a:r>
                <a:endParaRPr lang="en-GB" i="0" dirty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endParaRPr>
              </a:p>
            </p:txBody>
          </p:sp>
        </p:grpSp>
      </p:grpSp>
      <p:grpSp>
        <p:nvGrpSpPr>
          <p:cNvPr id="85" name="Group 84"/>
          <p:cNvGrpSpPr/>
          <p:nvPr/>
        </p:nvGrpSpPr>
        <p:grpSpPr>
          <a:xfrm>
            <a:off x="146147" y="3407425"/>
            <a:ext cx="1941557" cy="825777"/>
            <a:chOff x="1395964" y="4401286"/>
            <a:chExt cx="1941557" cy="825777"/>
          </a:xfrm>
        </p:grpSpPr>
        <p:sp>
          <p:nvSpPr>
            <p:cNvPr id="86" name="TextBox 85"/>
            <p:cNvSpPr txBox="1"/>
            <p:nvPr/>
          </p:nvSpPr>
          <p:spPr>
            <a:xfrm>
              <a:off x="1395964" y="4401286"/>
              <a:ext cx="1941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8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Chlorpromazine</a:t>
              </a:r>
            </a:p>
          </p:txBody>
        </p:sp>
        <p:cxnSp>
          <p:nvCxnSpPr>
            <p:cNvPr id="87" name="Straight Connector 86"/>
            <p:cNvCxnSpPr/>
            <p:nvPr/>
          </p:nvCxnSpPr>
          <p:spPr bwMode="auto">
            <a:xfrm flipH="1">
              <a:off x="1780507" y="4978047"/>
              <a:ext cx="152050" cy="249016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</p:grpSp>
      <p:sp>
        <p:nvSpPr>
          <p:cNvPr id="88" name="TextBox 87"/>
          <p:cNvSpPr txBox="1"/>
          <p:nvPr/>
        </p:nvSpPr>
        <p:spPr>
          <a:xfrm>
            <a:off x="623721" y="365831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Haloperidol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932040" y="1196752"/>
            <a:ext cx="4067944" cy="48936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Clozapine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endParaRPr lang="en-US" sz="1800" b="1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26035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most effective antipsychotic but dangerous side-effects mean it is only used as a last resort</a:t>
            </a:r>
          </a:p>
          <a:p>
            <a:pPr marL="342900" lvl="0" indent="-26035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Very potent antagonist of 5-HT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</a:rPr>
              <a:t>2A 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receptors </a:t>
            </a:r>
          </a:p>
          <a:p>
            <a:pPr marL="342900" lvl="0" indent="-26035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Can cause potentially fatal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neutropenia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,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agranulocytosis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myocarditis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as well as tachycardia &amp; weight gain</a:t>
            </a:r>
          </a:p>
          <a:p>
            <a:pPr marL="342900" lvl="0" indent="-26035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Only drug to show efficacy in treatment resistant &amp; PD psychosis</a:t>
            </a:r>
          </a:p>
          <a:p>
            <a:pPr marL="342900" lvl="0" indent="-26035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Has shown efficacy in treating the negative symptoms of schizophrenia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00809" y="908721"/>
            <a:ext cx="3451111" cy="2232248"/>
            <a:chOff x="400809" y="1052737"/>
            <a:chExt cx="3451111" cy="2232248"/>
          </a:xfrm>
        </p:grpSpPr>
        <p:sp>
          <p:nvSpPr>
            <p:cNvPr id="18" name="TextBox 17"/>
            <p:cNvSpPr txBox="1"/>
            <p:nvPr/>
          </p:nvSpPr>
          <p:spPr>
            <a:xfrm>
              <a:off x="1763688" y="1065510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Chlorpromazine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63688" y="1484784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Haloperidol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63688" y="2348880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i="0" dirty="0" err="1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Clozapine</a:t>
              </a:r>
              <a:endParaRPr lang="en-GB" sz="2400" b="1" i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9552" y="1065510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rgbClr val="006699"/>
                    </a:solidFill>
                  </a:ln>
                  <a:solidFill>
                    <a:srgbClr val="0099CC"/>
                  </a:solidFill>
                  <a:latin typeface="+mn-lt"/>
                </a:rPr>
                <a:t>1950’s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9552" y="1484784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rgbClr val="006699"/>
                    </a:solidFill>
                  </a:ln>
                  <a:solidFill>
                    <a:srgbClr val="0099CC"/>
                  </a:solidFill>
                  <a:latin typeface="+mn-lt"/>
                </a:rPr>
                <a:t>1960’s</a:t>
              </a:r>
            </a:p>
          </p:txBody>
        </p:sp>
        <p:sp>
          <p:nvSpPr>
            <p:cNvPr id="25" name="Down Arrow 24"/>
            <p:cNvSpPr/>
            <p:nvPr/>
          </p:nvSpPr>
          <p:spPr bwMode="auto">
            <a:xfrm>
              <a:off x="1430016" y="1052737"/>
              <a:ext cx="405680" cy="2232248"/>
            </a:xfrm>
            <a:prstGeom prst="downArrow">
              <a:avLst>
                <a:gd name="adj1" fmla="val 44250"/>
                <a:gd name="adj2" fmla="val 59313"/>
              </a:avLst>
            </a:prstGeom>
            <a:solidFill>
              <a:srgbClr val="006699">
                <a:alpha val="25000"/>
              </a:srgbClr>
            </a:solidFill>
            <a:ln w="952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0809" y="2348880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i="0" dirty="0" smtClean="0">
                  <a:ln>
                    <a:solidFill>
                      <a:srgbClr val="006699"/>
                    </a:solidFill>
                  </a:ln>
                  <a:solidFill>
                    <a:srgbClr val="0099CC"/>
                  </a:solidFill>
                  <a:latin typeface="+mn-lt"/>
                </a:rPr>
                <a:t>1970’s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094472" y="3573016"/>
            <a:ext cx="2765560" cy="3096344"/>
            <a:chOff x="2094472" y="3573016"/>
            <a:chExt cx="2765560" cy="3096344"/>
          </a:xfrm>
        </p:grpSpPr>
        <p:sp>
          <p:nvSpPr>
            <p:cNvPr id="13" name="Text Box 68"/>
            <p:cNvSpPr txBox="1">
              <a:spLocks noChangeArrowheads="1"/>
            </p:cNvSpPr>
            <p:nvPr/>
          </p:nvSpPr>
          <p:spPr bwMode="auto">
            <a:xfrm>
              <a:off x="2285932" y="3573016"/>
              <a:ext cx="2502092" cy="646331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800" b="1" i="0" dirty="0" err="1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Clozapine</a:t>
              </a:r>
              <a:r>
                <a:rPr lang="en-GB" sz="1800" b="1" i="0" dirty="0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 binding affinity</a:t>
              </a:r>
              <a:endParaRPr lang="en-GB" sz="1800" b="1" i="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094472" y="3984186"/>
              <a:ext cx="2765560" cy="2685174"/>
              <a:chOff x="1590416" y="3941434"/>
              <a:chExt cx="2765560" cy="2685174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2193313" y="4682392"/>
                <a:ext cx="432048" cy="16200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95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270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i="0" u="none" strike="noStrike" normalizeH="0" baseline="0" dirty="0" smtClean="0">
                    <a:ln w="12700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M</a:t>
                </a:r>
                <a:r>
                  <a:rPr lang="en-GB" sz="1800" i="0" baseline="-25000" dirty="0" smtClean="0">
                    <a:ln w="12700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1</a:t>
                </a:r>
                <a:endParaRPr kumimoji="0" lang="en-GB" sz="1800" i="0" u="none" strike="noStrike" normalizeH="0" baseline="-25000" dirty="0" smtClean="0">
                  <a:ln w="12700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2697369" y="4998134"/>
                <a:ext cx="432048" cy="12960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i="0" u="none" strike="noStrike" normalizeH="0" baseline="0" dirty="0" smtClean="0">
                    <a:ln w="12700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5-HT</a:t>
                </a:r>
                <a:r>
                  <a:rPr kumimoji="0" lang="en-GB" sz="1800" i="0" u="none" strike="noStrike" normalizeH="0" baseline="-25000" dirty="0" smtClean="0">
                    <a:ln w="12700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2A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3201425" y="4998278"/>
                <a:ext cx="432048" cy="1296000"/>
              </a:xfrm>
              <a:prstGeom prst="rect">
                <a:avLst/>
              </a:prstGeom>
              <a:solidFill>
                <a:srgbClr val="FFFF66"/>
              </a:solidFill>
              <a:ln w="95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GB" sz="1800" i="0" dirty="0" smtClean="0">
                    <a:ln w="12700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H</a:t>
                </a:r>
                <a:r>
                  <a:rPr lang="en-GB" sz="1800" i="0" baseline="-25000" dirty="0" smtClean="0">
                    <a:ln w="12700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1</a:t>
                </a:r>
                <a:endParaRPr kumimoji="0" lang="en-GB" sz="1800" i="0" u="none" strike="noStrike" normalizeH="0" baseline="-25000" dirty="0" smtClean="0">
                  <a:ln w="12700" cmpd="sng">
                    <a:solidFill>
                      <a:schemeClr val="tx2">
                        <a:lumMod val="50000"/>
                      </a:schemeClr>
                    </a:solidFill>
                    <a:prstDash val="solid"/>
                  </a:ln>
                  <a:solidFill>
                    <a:schemeClr val="tx2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3705481" y="4998278"/>
                <a:ext cx="432048" cy="12960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i="0" u="none" strike="noStrike" normalizeH="0" baseline="0" dirty="0" smtClean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r>
                  <a:rPr kumimoji="0" lang="en-GB" sz="1800" i="0" u="none" strike="noStrike" normalizeH="0" baseline="-25000" dirty="0" smtClean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1</a:t>
                </a:r>
              </a:p>
            </p:txBody>
          </p:sp>
          <p:grpSp>
            <p:nvGrpSpPr>
              <p:cNvPr id="27" name="Group 70"/>
              <p:cNvGrpSpPr/>
              <p:nvPr/>
            </p:nvGrpSpPr>
            <p:grpSpPr>
              <a:xfrm>
                <a:off x="1979712" y="3941434"/>
                <a:ext cx="2376264" cy="2376264"/>
                <a:chOff x="1979712" y="3941434"/>
                <a:chExt cx="2376264" cy="2376264"/>
              </a:xfrm>
            </p:grpSpPr>
            <p:cxnSp>
              <p:nvCxnSpPr>
                <p:cNvPr id="30" name="Straight Arrow Connector 29"/>
                <p:cNvCxnSpPr/>
                <p:nvPr/>
              </p:nvCxnSpPr>
              <p:spPr bwMode="auto">
                <a:xfrm flipV="1">
                  <a:off x="1979712" y="3941434"/>
                  <a:ext cx="0" cy="2376264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triangle" w="lg" len="lg"/>
                </a:ln>
                <a:effectLst/>
              </p:spPr>
            </p:cxnSp>
            <p:cxnSp>
              <p:nvCxnSpPr>
                <p:cNvPr id="32" name="Straight Connector 31"/>
                <p:cNvCxnSpPr/>
                <p:nvPr/>
              </p:nvCxnSpPr>
              <p:spPr bwMode="auto">
                <a:xfrm>
                  <a:off x="1979712" y="6309320"/>
                  <a:ext cx="2376264" cy="0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28" name="TextBox 27"/>
              <p:cNvSpPr txBox="1"/>
              <p:nvPr/>
            </p:nvSpPr>
            <p:spPr>
              <a:xfrm rot="16200000">
                <a:off x="1001312" y="5085184"/>
                <a:ext cx="15167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i="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tx2">
                        <a:lumMod val="75000"/>
                      </a:schemeClr>
                    </a:solidFill>
                    <a:latin typeface="+mn-lt"/>
                  </a:rPr>
                  <a:t>Binding affinity</a:t>
                </a:r>
                <a:endParaRPr lang="en-GB" i="0" dirty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304942" y="6288054"/>
                <a:ext cx="17924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i="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tx2">
                        <a:lumMod val="75000"/>
                      </a:schemeClr>
                    </a:solidFill>
                    <a:latin typeface="+mn-lt"/>
                  </a:rPr>
                  <a:t>Receptor subtype</a:t>
                </a:r>
                <a:endParaRPr lang="en-GB" i="0" dirty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endParaRPr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71719" y="3501009"/>
            <a:ext cx="2052009" cy="3240359"/>
            <a:chOff x="71719" y="3501009"/>
            <a:chExt cx="2052009" cy="3240359"/>
          </a:xfrm>
        </p:grpSpPr>
        <p:grpSp>
          <p:nvGrpSpPr>
            <p:cNvPr id="35" name="Group 200"/>
            <p:cNvGrpSpPr/>
            <p:nvPr/>
          </p:nvGrpSpPr>
          <p:grpSpPr>
            <a:xfrm>
              <a:off x="77061" y="4635935"/>
              <a:ext cx="1980000" cy="243142"/>
              <a:chOff x="35496" y="4633802"/>
              <a:chExt cx="1883151" cy="243142"/>
            </a:xfrm>
          </p:grpSpPr>
          <p:sp>
            <p:nvSpPr>
              <p:cNvPr id="77" name="Rectangle 76"/>
              <p:cNvSpPr/>
              <p:nvPr/>
            </p:nvSpPr>
            <p:spPr bwMode="auto">
              <a:xfrm>
                <a:off x="46647" y="4633802"/>
                <a:ext cx="1872000" cy="113044"/>
              </a:xfrm>
              <a:prstGeom prst="rect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 bwMode="auto">
              <a:xfrm>
                <a:off x="35496" y="4763900"/>
                <a:ext cx="1872000" cy="113044"/>
              </a:xfrm>
              <a:prstGeom prst="rect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36" name="Oval 35"/>
            <p:cNvSpPr>
              <a:spLocks noChangeAspect="1"/>
            </p:cNvSpPr>
            <p:nvPr/>
          </p:nvSpPr>
          <p:spPr bwMode="auto">
            <a:xfrm>
              <a:off x="827584" y="4995975"/>
              <a:ext cx="341295" cy="34129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7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71450"/>
            </a:sp3d>
          </p:spPr>
          <p:txBody>
            <a:bodyPr vert="horz" wrap="none" lIns="64008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</a:rPr>
                <a:t>G</a:t>
              </a:r>
              <a:r>
                <a:rPr lang="en-GB" b="1" i="0" baseline="-2500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latin typeface="+mn-lt"/>
                  <a:sym typeface="Symbol"/>
                </a:rPr>
                <a:t>q</a:t>
              </a:r>
              <a:endParaRPr kumimoji="0" lang="en-GB" b="1" i="0" u="none" strike="noStrike" cap="none" normalizeH="0" baseline="-25000" dirty="0" smtClean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37" name="Group 257"/>
            <p:cNvGrpSpPr>
              <a:grpSpLocks noChangeAspect="1"/>
            </p:cNvGrpSpPr>
            <p:nvPr/>
          </p:nvGrpSpPr>
          <p:grpSpPr>
            <a:xfrm rot="5400000">
              <a:off x="42883" y="4412525"/>
              <a:ext cx="818536" cy="689293"/>
              <a:chOff x="2627784" y="4725144"/>
              <a:chExt cx="1738122" cy="1224136"/>
            </a:xfrm>
            <a:solidFill>
              <a:schemeClr val="bg2">
                <a:lumMod val="75000"/>
                <a:alpha val="80000"/>
              </a:schemeClr>
            </a:solidFill>
            <a:scene3d>
              <a:camera prst="orthographicFront"/>
              <a:lightRig rig="morning" dir="t"/>
            </a:scene3d>
          </p:grpSpPr>
          <p:sp>
            <p:nvSpPr>
              <p:cNvPr id="62" name="Rounded Rectangle 61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Rounded Rectangle 62"/>
              <p:cNvSpPr/>
              <p:nvPr/>
            </p:nvSpPr>
            <p:spPr bwMode="auto">
              <a:xfrm rot="16200000">
                <a:off x="3591278" y="52118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Rounded Rectangle 63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Rounded Rectangle 64"/>
              <p:cNvSpPr/>
              <p:nvPr/>
            </p:nvSpPr>
            <p:spPr bwMode="auto">
              <a:xfrm rot="16200000">
                <a:off x="3415338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Rounded Rectangle 65"/>
              <p:cNvSpPr/>
              <p:nvPr/>
            </p:nvSpPr>
            <p:spPr bwMode="auto">
              <a:xfrm rot="16200000">
                <a:off x="3348093" y="495139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Rounded Rectangle 66"/>
              <p:cNvSpPr/>
              <p:nvPr/>
            </p:nvSpPr>
            <p:spPr bwMode="auto">
              <a:xfrm rot="16200000">
                <a:off x="3387812" y="4644522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Rounded Rectangle 67"/>
              <p:cNvSpPr/>
              <p:nvPr/>
            </p:nvSpPr>
            <p:spPr bwMode="auto">
              <a:xfrm rot="16200000">
                <a:off x="3559756" y="477137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69" name="Curved Connector 229"/>
              <p:cNvCxnSpPr>
                <a:stCxn id="65" idx="2"/>
                <a:endCxn id="63" idx="2"/>
              </p:cNvCxnSpPr>
              <p:nvPr/>
            </p:nvCxnSpPr>
            <p:spPr bwMode="auto">
              <a:xfrm flipV="1">
                <a:off x="3892004" y="5598465"/>
                <a:ext cx="175940" cy="99628"/>
              </a:xfrm>
              <a:prstGeom prst="curvedConnector5">
                <a:avLst>
                  <a:gd name="adj1" fmla="val 143312"/>
                  <a:gd name="adj2" fmla="val -108736"/>
                  <a:gd name="adj3" fmla="val 384997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0" name="Curved Connector 229"/>
              <p:cNvCxnSpPr>
                <a:stCxn id="63" idx="0"/>
                <a:endCxn id="62" idx="0"/>
              </p:cNvCxnSpPr>
              <p:nvPr/>
            </p:nvCxnSpPr>
            <p:spPr bwMode="auto">
              <a:xfrm rot="10800000">
                <a:off x="3152315" y="5446065"/>
                <a:ext cx="142318" cy="152400"/>
              </a:xfrm>
              <a:prstGeom prst="curvedConnector3">
                <a:avLst>
                  <a:gd name="adj1" fmla="val 316448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1" name="Curved Connector 229"/>
              <p:cNvCxnSpPr>
                <a:endCxn id="62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2" name="Curved Connector 229"/>
              <p:cNvCxnSpPr>
                <a:stCxn id="66" idx="0"/>
                <a:endCxn id="68" idx="0"/>
              </p:cNvCxnSpPr>
              <p:nvPr/>
            </p:nvCxnSpPr>
            <p:spPr bwMode="auto">
              <a:xfrm rot="10800000" flipH="1">
                <a:off x="3051447" y="5158033"/>
                <a:ext cx="211663" cy="180020"/>
              </a:xfrm>
              <a:prstGeom prst="curvedConnector5">
                <a:avLst>
                  <a:gd name="adj1" fmla="val -204060"/>
                  <a:gd name="adj2" fmla="val 103015"/>
                  <a:gd name="adj3" fmla="val -22872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3" name="Curved Connector 229"/>
              <p:cNvCxnSpPr>
                <a:stCxn id="64" idx="2"/>
                <a:endCxn id="68" idx="2"/>
              </p:cNvCxnSpPr>
              <p:nvPr/>
            </p:nvCxnSpPr>
            <p:spPr bwMode="auto">
              <a:xfrm flipV="1">
                <a:off x="4026492" y="5158033"/>
                <a:ext cx="9930" cy="108012"/>
              </a:xfrm>
              <a:prstGeom prst="curvedConnector3">
                <a:avLst>
                  <a:gd name="adj1" fmla="val 4002258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4" name="Curved Connector 229"/>
              <p:cNvCxnSpPr>
                <a:stCxn id="67" idx="0"/>
              </p:cNvCxnSpPr>
              <p:nvPr/>
            </p:nvCxnSpPr>
            <p:spPr bwMode="auto">
              <a:xfrm rot="10800000" flipH="1" flipV="1">
                <a:off x="3091166" y="5031177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5" name="Curved Connector 229"/>
              <p:cNvCxnSpPr/>
              <p:nvPr/>
            </p:nvCxnSpPr>
            <p:spPr bwMode="auto">
              <a:xfrm flipV="1">
                <a:off x="2627784" y="5661248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6" name="Curved Connector 229"/>
              <p:cNvCxnSpPr/>
              <p:nvPr/>
            </p:nvCxnSpPr>
            <p:spPr bwMode="auto">
              <a:xfrm flipV="1">
                <a:off x="3851920" y="4725144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</p:grpSp>
        <p:sp>
          <p:nvSpPr>
            <p:cNvPr id="40" name="TextBox 39"/>
            <p:cNvSpPr txBox="1"/>
            <p:nvPr/>
          </p:nvSpPr>
          <p:spPr>
            <a:xfrm>
              <a:off x="206783" y="5211999"/>
              <a:ext cx="8066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0" dirty="0" smtClean="0">
                  <a:ln w="12700" cmpd="sng">
                    <a:solidFill>
                      <a:schemeClr val="bg2">
                        <a:lumMod val="50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5-HT</a:t>
              </a:r>
              <a:r>
                <a:rPr lang="en-GB" i="0" baseline="-25000" dirty="0" smtClean="0">
                  <a:ln w="12700" cmpd="sng">
                    <a:solidFill>
                      <a:schemeClr val="bg2">
                        <a:lumMod val="50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2A</a:t>
              </a:r>
              <a:endParaRPr lang="en-US" i="0" baseline="-25000" dirty="0">
                <a:ln w="127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71719" y="3501009"/>
              <a:ext cx="2052009" cy="3240359"/>
              <a:chOff x="71719" y="3501009"/>
              <a:chExt cx="2052009" cy="3240359"/>
            </a:xfrm>
          </p:grpSpPr>
          <p:sp>
            <p:nvSpPr>
              <p:cNvPr id="34" name="Rectangle 33"/>
              <p:cNvSpPr/>
              <p:nvPr/>
            </p:nvSpPr>
            <p:spPr bwMode="auto">
              <a:xfrm rot="5400000">
                <a:off x="-540281" y="4113009"/>
                <a:ext cx="3204000" cy="19800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20000"/>
                </a:schemeClr>
              </a:solidFill>
              <a:ln w="6350" cap="flat" cmpd="sng" algn="ctr">
                <a:solidFill>
                  <a:srgbClr val="006699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40404"/>
                  </a:solidFill>
                  <a:effectLst/>
                </a:endParaRPr>
              </a:p>
            </p:txBody>
          </p:sp>
          <p:grpSp>
            <p:nvGrpSpPr>
              <p:cNvPr id="80" name="Group 79"/>
              <p:cNvGrpSpPr/>
              <p:nvPr/>
            </p:nvGrpSpPr>
            <p:grpSpPr>
              <a:xfrm>
                <a:off x="708982" y="5173733"/>
                <a:ext cx="1414746" cy="1567635"/>
                <a:chOff x="1689843" y="2834136"/>
                <a:chExt cx="1414746" cy="1567635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2072885" y="2834136"/>
                  <a:ext cx="59022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i="0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+mn-lt"/>
                    </a:rPr>
                    <a:t>PIP</a:t>
                  </a:r>
                  <a:r>
                    <a:rPr lang="en-GB" b="1" i="0" baseline="-25000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+mn-lt"/>
                    </a:rPr>
                    <a:t>2</a:t>
                  </a:r>
                  <a:endParaRPr lang="en-US" b="1" i="0" baseline="-250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+mn-lt"/>
                  </a:endParaRPr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1725515" y="3438507"/>
                  <a:ext cx="45397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i="0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+mn-lt"/>
                    </a:rPr>
                    <a:t>IP</a:t>
                  </a:r>
                  <a:r>
                    <a:rPr lang="en-GB" b="1" i="0" baseline="-25000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+mn-lt"/>
                    </a:rPr>
                    <a:t>3</a:t>
                  </a:r>
                  <a:endParaRPr lang="en-US" b="1" i="0" baseline="-250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+mn-lt"/>
                  </a:endParaRPr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1689843" y="4044167"/>
                  <a:ext cx="60144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i="0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+mn-lt"/>
                    </a:rPr>
                    <a:t>Ca</a:t>
                  </a:r>
                  <a:r>
                    <a:rPr lang="en-GB" b="1" i="0" baseline="30000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+mn-lt"/>
                    </a:rPr>
                    <a:t>2+</a:t>
                  </a:r>
                  <a:endParaRPr lang="en-US" b="1" i="0" baseline="300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+mn-lt"/>
                  </a:endParaRPr>
                </a:p>
              </p:txBody>
            </p:sp>
            <p:sp>
              <p:nvSpPr>
                <p:cNvPr id="84" name="Down Arrow 83"/>
                <p:cNvSpPr/>
                <p:nvPr/>
              </p:nvSpPr>
              <p:spPr bwMode="auto">
                <a:xfrm rot="19828109">
                  <a:off x="2499110" y="3166798"/>
                  <a:ext cx="235807" cy="327751"/>
                </a:xfrm>
                <a:prstGeom prst="downArrow">
                  <a:avLst>
                    <a:gd name="adj1" fmla="val 27459"/>
                    <a:gd name="adj2" fmla="val 5000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9525" cap="flat" cmpd="sng" algn="ctr">
                  <a:solidFill>
                    <a:srgbClr val="3333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0" i="1" u="none" strike="noStrike" cap="none" normalizeH="0" baseline="0" smtClean="0">
                    <a:ln>
                      <a:noFill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85" name="Down Arrow 84"/>
                <p:cNvSpPr/>
                <p:nvPr/>
              </p:nvSpPr>
              <p:spPr bwMode="auto">
                <a:xfrm>
                  <a:off x="2640906" y="3775185"/>
                  <a:ext cx="241610" cy="292654"/>
                </a:xfrm>
                <a:prstGeom prst="downArrow">
                  <a:avLst>
                    <a:gd name="adj1" fmla="val 27459"/>
                    <a:gd name="adj2" fmla="val 5000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9525" cap="flat" cmpd="sng" algn="ctr">
                  <a:solidFill>
                    <a:srgbClr val="3333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0" i="1" u="none" strike="noStrike" cap="none" normalizeH="0" baseline="0" smtClean="0">
                    <a:ln>
                      <a:noFill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2400202" y="3421966"/>
                  <a:ext cx="63991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i="0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+mn-lt"/>
                    </a:rPr>
                    <a:t>DAG</a:t>
                  </a:r>
                  <a:endParaRPr lang="en-US" b="1" i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+mn-lt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2488715" y="4063217"/>
                  <a:ext cx="6158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i="0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+mn-lt"/>
                    </a:rPr>
                    <a:t>PKC</a:t>
                  </a:r>
                  <a:endParaRPr lang="en-US" b="1" i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+mn-lt"/>
                  </a:endParaRPr>
                </a:p>
              </p:txBody>
            </p:sp>
            <p:sp>
              <p:nvSpPr>
                <p:cNvPr id="88" name="Down Arrow 87"/>
                <p:cNvSpPr/>
                <p:nvPr/>
              </p:nvSpPr>
              <p:spPr bwMode="auto">
                <a:xfrm rot="1844495">
                  <a:off x="2037295" y="3166371"/>
                  <a:ext cx="249086" cy="353532"/>
                </a:xfrm>
                <a:prstGeom prst="downArrow">
                  <a:avLst>
                    <a:gd name="adj1" fmla="val 27459"/>
                    <a:gd name="adj2" fmla="val 5000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9525" cap="flat" cmpd="sng" algn="ctr">
                  <a:solidFill>
                    <a:srgbClr val="3333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0" i="1" u="none" strike="noStrike" cap="none" normalizeH="0" baseline="0" smtClean="0">
                    <a:ln>
                      <a:noFill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89" name="Down Arrow 88"/>
                <p:cNvSpPr/>
                <p:nvPr/>
              </p:nvSpPr>
              <p:spPr bwMode="auto">
                <a:xfrm>
                  <a:off x="1846934" y="3742418"/>
                  <a:ext cx="233361" cy="308120"/>
                </a:xfrm>
                <a:prstGeom prst="downArrow">
                  <a:avLst>
                    <a:gd name="adj1" fmla="val 27459"/>
                    <a:gd name="adj2" fmla="val 5000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9525" cap="flat" cmpd="sng" algn="ctr">
                  <a:solidFill>
                    <a:srgbClr val="3333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0" i="1" u="none" strike="noStrike" cap="none" normalizeH="0" baseline="0" smtClean="0">
                    <a:ln>
                      <a:noFill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+mn-lt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59" name="Rectangle 5"/>
          <p:cNvSpPr txBox="1">
            <a:spLocks noChangeArrowheads="1"/>
          </p:cNvSpPr>
          <p:nvPr/>
        </p:nvSpPr>
        <p:spPr>
          <a:xfrm>
            <a:off x="1703301" y="44624"/>
            <a:ext cx="7440699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Second generation antipsychotics</a:t>
            </a:r>
            <a:endParaRPr kumimoji="0" lang="en-GB" sz="32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358465" y="3635732"/>
            <a:ext cx="1274708" cy="597470"/>
            <a:chOff x="1608282" y="4629593"/>
            <a:chExt cx="1274708" cy="597470"/>
          </a:xfrm>
        </p:grpSpPr>
        <p:sp>
          <p:nvSpPr>
            <p:cNvPr id="60" name="TextBox 59"/>
            <p:cNvSpPr txBox="1"/>
            <p:nvPr/>
          </p:nvSpPr>
          <p:spPr>
            <a:xfrm>
              <a:off x="1608282" y="4629593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8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Clozapine</a:t>
              </a:r>
            </a:p>
          </p:txBody>
        </p:sp>
        <p:cxnSp>
          <p:nvCxnSpPr>
            <p:cNvPr id="61" name="Straight Connector 60"/>
            <p:cNvCxnSpPr/>
            <p:nvPr/>
          </p:nvCxnSpPr>
          <p:spPr bwMode="auto">
            <a:xfrm flipH="1">
              <a:off x="1780507" y="4978047"/>
              <a:ext cx="152050" cy="249016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48064" y="1132577"/>
            <a:ext cx="3888432" cy="48167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Risperidone</a:t>
            </a:r>
            <a:endParaRPr lang="en-US" sz="1800" b="1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2603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Indicated for the treatment of acute &amp; chronic psychoses, mania and aggressive behaviour</a:t>
            </a:r>
          </a:p>
          <a:p>
            <a:pPr marL="342900" lvl="0" indent="-2603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Very potent antagonist of 5-HT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2A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2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receptors </a:t>
            </a:r>
          </a:p>
          <a:p>
            <a:pPr marL="342900" lvl="0" indent="-26035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Causes more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extrapyramidal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side-effects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hyperprolactinaemia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than other atypical antipsychotics</a:t>
            </a:r>
          </a:p>
          <a:p>
            <a:pPr>
              <a:spcAft>
                <a:spcPts val="600"/>
              </a:spcAft>
            </a:pP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Quetiapine</a:t>
            </a:r>
            <a:endParaRPr lang="en-US" sz="1800" b="1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2603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Indicated for the treatment of schizophrenia, mania and PD psychosis</a:t>
            </a:r>
          </a:p>
          <a:p>
            <a:pPr marL="342900" lvl="0" indent="-2603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Very potent antagonist of H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1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receptors</a:t>
            </a:r>
          </a:p>
          <a:p>
            <a:pPr marL="342900" lvl="0" indent="-2603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Lower incidence of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extrapyramidal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side-effects than other antipsychotics </a:t>
            </a:r>
          </a:p>
          <a:p>
            <a:pPr marL="342900" lvl="0" indent="-2603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Annual sales of around $5 billion</a:t>
            </a:r>
          </a:p>
        </p:txBody>
      </p:sp>
      <p:sp>
        <p:nvSpPr>
          <p:cNvPr id="28" name="Rectangle 5"/>
          <p:cNvSpPr txBox="1">
            <a:spLocks noChangeArrowheads="1"/>
          </p:cNvSpPr>
          <p:nvPr/>
        </p:nvSpPr>
        <p:spPr>
          <a:xfrm>
            <a:off x="1703301" y="44624"/>
            <a:ext cx="7440699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Second generation antipsychotics</a:t>
            </a:r>
            <a:endParaRPr kumimoji="0" lang="en-GB" sz="32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111424" y="3645024"/>
            <a:ext cx="2790537" cy="3082489"/>
            <a:chOff x="2094472" y="3586871"/>
            <a:chExt cx="2790537" cy="3082489"/>
          </a:xfrm>
        </p:grpSpPr>
        <p:sp>
          <p:nvSpPr>
            <p:cNvPr id="37" name="Text Box 68"/>
            <p:cNvSpPr txBox="1">
              <a:spLocks noChangeArrowheads="1"/>
            </p:cNvSpPr>
            <p:nvPr/>
          </p:nvSpPr>
          <p:spPr bwMode="auto">
            <a:xfrm>
              <a:off x="2382917" y="3586871"/>
              <a:ext cx="2502092" cy="369332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800" b="1" i="0" dirty="0" err="1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Risperidone</a:t>
              </a:r>
              <a:endParaRPr lang="en-GB" sz="1800" b="1" i="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2094472" y="3984186"/>
              <a:ext cx="2765560" cy="2685174"/>
              <a:chOff x="1590416" y="3941434"/>
              <a:chExt cx="2765560" cy="2685174"/>
            </a:xfrm>
          </p:grpSpPr>
          <p:sp>
            <p:nvSpPr>
              <p:cNvPr id="39" name="Rectangle 38"/>
              <p:cNvSpPr/>
              <p:nvPr/>
            </p:nvSpPr>
            <p:spPr bwMode="auto">
              <a:xfrm>
                <a:off x="2193313" y="4394360"/>
                <a:ext cx="432048" cy="1899710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 w="95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270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i="0" u="none" strike="noStrike" normalizeH="0" baseline="0" dirty="0" smtClean="0">
                    <a:ln w="12700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D</a:t>
                </a:r>
                <a:r>
                  <a:rPr lang="en-GB" sz="1800" i="0" baseline="-25000" dirty="0" smtClean="0">
                    <a:ln w="12700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2</a:t>
                </a:r>
                <a:endParaRPr kumimoji="0" lang="en-GB" sz="1800" i="0" u="none" strike="noStrike" normalizeH="0" baseline="-25000" dirty="0" smtClean="0">
                  <a:ln w="12700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2697369" y="4394360"/>
                <a:ext cx="432048" cy="189977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i="0" u="none" strike="noStrike" normalizeH="0" baseline="0" dirty="0" smtClean="0">
                    <a:ln w="12700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5-HT</a:t>
                </a:r>
                <a:r>
                  <a:rPr kumimoji="0" lang="en-GB" sz="1800" i="0" u="none" strike="noStrike" normalizeH="0" baseline="-25000" dirty="0" smtClean="0">
                    <a:ln w="12700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2A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3201425" y="4998278"/>
                <a:ext cx="432048" cy="1296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GB" sz="1800" i="0" dirty="0" smtClean="0">
                    <a:ln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D</a:t>
                </a:r>
                <a:r>
                  <a:rPr lang="en-GB" sz="1800" i="0" baseline="-25000" dirty="0" smtClean="0">
                    <a:ln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4</a:t>
                </a:r>
                <a:endParaRPr kumimoji="0" lang="en-GB" sz="1800" i="0" u="none" strike="noStrike" normalizeH="0" baseline="-25000" dirty="0" smtClean="0">
                  <a:ln w="9525" cmpd="sng">
                    <a:solidFill>
                      <a:schemeClr val="tx2">
                        <a:lumMod val="50000"/>
                      </a:schemeClr>
                    </a:solidFill>
                    <a:prstDash val="solid"/>
                  </a:ln>
                  <a:solidFill>
                    <a:schemeClr val="tx2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3705481" y="4998278"/>
                <a:ext cx="432048" cy="12960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i="0" u="none" strike="noStrike" normalizeH="0" baseline="0" dirty="0" smtClean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r>
                  <a:rPr kumimoji="0" lang="en-GB" sz="1800" i="0" u="none" strike="noStrike" normalizeH="0" baseline="-25000" dirty="0" smtClean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1</a:t>
                </a:r>
              </a:p>
            </p:txBody>
          </p:sp>
          <p:grpSp>
            <p:nvGrpSpPr>
              <p:cNvPr id="43" name="Group 70"/>
              <p:cNvGrpSpPr/>
              <p:nvPr/>
            </p:nvGrpSpPr>
            <p:grpSpPr>
              <a:xfrm>
                <a:off x="1979712" y="3941434"/>
                <a:ext cx="2376264" cy="2376264"/>
                <a:chOff x="1979712" y="3941434"/>
                <a:chExt cx="2376264" cy="2376264"/>
              </a:xfrm>
            </p:grpSpPr>
            <p:cxnSp>
              <p:nvCxnSpPr>
                <p:cNvPr id="46" name="Straight Arrow Connector 45"/>
                <p:cNvCxnSpPr/>
                <p:nvPr/>
              </p:nvCxnSpPr>
              <p:spPr bwMode="auto">
                <a:xfrm flipV="1">
                  <a:off x="1979712" y="3941434"/>
                  <a:ext cx="0" cy="2376264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triangle" w="lg" len="lg"/>
                </a:ln>
                <a:effectLst/>
              </p:spPr>
            </p:cxnSp>
            <p:cxnSp>
              <p:nvCxnSpPr>
                <p:cNvPr id="47" name="Straight Connector 46"/>
                <p:cNvCxnSpPr/>
                <p:nvPr/>
              </p:nvCxnSpPr>
              <p:spPr bwMode="auto">
                <a:xfrm>
                  <a:off x="1979712" y="6309320"/>
                  <a:ext cx="2376264" cy="0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44" name="TextBox 43"/>
              <p:cNvSpPr txBox="1"/>
              <p:nvPr/>
            </p:nvSpPr>
            <p:spPr>
              <a:xfrm rot="16200000">
                <a:off x="1001312" y="5085184"/>
                <a:ext cx="15167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i="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tx2">
                        <a:lumMod val="75000"/>
                      </a:schemeClr>
                    </a:solidFill>
                    <a:latin typeface="+mn-lt"/>
                  </a:rPr>
                  <a:t>Binding affinity</a:t>
                </a:r>
                <a:endParaRPr lang="en-GB" i="0" dirty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304942" y="6288054"/>
                <a:ext cx="17924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i="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tx2">
                        <a:lumMod val="75000"/>
                      </a:schemeClr>
                    </a:solidFill>
                    <a:latin typeface="+mn-lt"/>
                  </a:rPr>
                  <a:t>Receptor subtype</a:t>
                </a:r>
                <a:endParaRPr lang="en-GB" i="0" dirty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endParaRPr>
              </a:p>
            </p:txBody>
          </p:sp>
        </p:grpSp>
      </p:grpSp>
      <p:grpSp>
        <p:nvGrpSpPr>
          <p:cNvPr id="103" name="Group 102"/>
          <p:cNvGrpSpPr/>
          <p:nvPr/>
        </p:nvGrpSpPr>
        <p:grpSpPr>
          <a:xfrm>
            <a:off x="395536" y="908720"/>
            <a:ext cx="3456384" cy="2490663"/>
            <a:chOff x="395536" y="908720"/>
            <a:chExt cx="3456384" cy="2490663"/>
          </a:xfrm>
        </p:grpSpPr>
        <p:grpSp>
          <p:nvGrpSpPr>
            <p:cNvPr id="29" name="Group 28"/>
            <p:cNvGrpSpPr/>
            <p:nvPr/>
          </p:nvGrpSpPr>
          <p:grpSpPr>
            <a:xfrm>
              <a:off x="539552" y="908720"/>
              <a:ext cx="3312368" cy="2490663"/>
              <a:chOff x="539552" y="1052736"/>
              <a:chExt cx="3312368" cy="2490663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1763688" y="1065510"/>
                <a:ext cx="2088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1" i="0" dirty="0" smtClean="0">
                    <a:ln>
                      <a:solidFill>
                        <a:schemeClr val="accent1">
                          <a:lumMod val="75000"/>
                        </a:schemeClr>
                      </a:solidFill>
                    </a:ln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+mn-lt"/>
                  </a:rPr>
                  <a:t>Chlorpromazine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763688" y="1484784"/>
                <a:ext cx="1728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1" i="0" dirty="0" smtClean="0">
                    <a:ln>
                      <a:solidFill>
                        <a:schemeClr val="accent1">
                          <a:lumMod val="75000"/>
                        </a:schemeClr>
                      </a:solidFill>
                    </a:ln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+mn-lt"/>
                  </a:rPr>
                  <a:t>Haloperidol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763688" y="1916832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1" i="0" dirty="0" err="1" smtClean="0">
                    <a:ln>
                      <a:solidFill>
                        <a:schemeClr val="accent1">
                          <a:lumMod val="75000"/>
                        </a:schemeClr>
                      </a:solidFill>
                    </a:ln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+mn-lt"/>
                  </a:rPr>
                  <a:t>Clozapine</a:t>
                </a:r>
                <a:endParaRPr lang="en-GB" sz="1800" b="1" i="0" dirty="0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39552" y="1065510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1" i="0" dirty="0" smtClean="0">
                    <a:ln>
                      <a:solidFill>
                        <a:srgbClr val="006699"/>
                      </a:solidFill>
                    </a:ln>
                    <a:solidFill>
                      <a:srgbClr val="0099CC"/>
                    </a:solidFill>
                    <a:latin typeface="+mn-lt"/>
                  </a:rPr>
                  <a:t>1950’s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39552" y="1484784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1" i="0" dirty="0" smtClean="0">
                    <a:ln>
                      <a:solidFill>
                        <a:srgbClr val="006699"/>
                      </a:solidFill>
                    </a:ln>
                    <a:solidFill>
                      <a:srgbClr val="0099CC"/>
                    </a:solidFill>
                    <a:latin typeface="+mn-lt"/>
                  </a:rPr>
                  <a:t>1960’s</a:t>
                </a:r>
              </a:p>
            </p:txBody>
          </p:sp>
          <p:sp>
            <p:nvSpPr>
              <p:cNvPr id="35" name="Down Arrow 34"/>
              <p:cNvSpPr/>
              <p:nvPr/>
            </p:nvSpPr>
            <p:spPr bwMode="auto">
              <a:xfrm>
                <a:off x="1430016" y="1052736"/>
                <a:ext cx="405680" cy="2490663"/>
              </a:xfrm>
              <a:prstGeom prst="downArrow">
                <a:avLst>
                  <a:gd name="adj1" fmla="val 44250"/>
                  <a:gd name="adj2" fmla="val 59313"/>
                </a:avLst>
              </a:prstGeom>
              <a:solidFill>
                <a:srgbClr val="006699">
                  <a:alpha val="25000"/>
                </a:srgbClr>
              </a:solidFill>
              <a:ln w="9525" cap="flat" cmpd="sng" algn="ctr">
                <a:solidFill>
                  <a:srgbClr val="0066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39552" y="1916832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1" i="0" dirty="0" smtClean="0">
                    <a:ln>
                      <a:solidFill>
                        <a:srgbClr val="006699"/>
                      </a:solidFill>
                    </a:ln>
                    <a:solidFill>
                      <a:srgbClr val="0099CC"/>
                    </a:solidFill>
                    <a:latin typeface="+mn-lt"/>
                  </a:rPr>
                  <a:t>1970’s</a:t>
                </a: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395536" y="2283563"/>
              <a:ext cx="3307095" cy="551368"/>
              <a:chOff x="400809" y="2397962"/>
              <a:chExt cx="3307095" cy="551368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1763688" y="2397962"/>
                <a:ext cx="19442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i="0" dirty="0" err="1" smtClean="0">
                    <a:ln>
                      <a:solidFill>
                        <a:schemeClr val="accent1">
                          <a:lumMod val="75000"/>
                        </a:schemeClr>
                      </a:solidFill>
                    </a:ln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+mn-lt"/>
                  </a:rPr>
                  <a:t>Risperidone</a:t>
                </a:r>
                <a:endParaRPr lang="en-GB" sz="2400" b="1" i="0" dirty="0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400809" y="2487665"/>
                <a:ext cx="11521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i="0" dirty="0" smtClean="0">
                    <a:ln>
                      <a:solidFill>
                        <a:srgbClr val="006699"/>
                      </a:solidFill>
                    </a:ln>
                    <a:solidFill>
                      <a:srgbClr val="0099CC"/>
                    </a:solidFill>
                    <a:latin typeface="+mn-lt"/>
                  </a:rPr>
                  <a:t>1990’s</a:t>
                </a:r>
              </a:p>
            </p:txBody>
          </p:sp>
        </p:grpSp>
      </p:grpSp>
      <p:grpSp>
        <p:nvGrpSpPr>
          <p:cNvPr id="99" name="Group 98"/>
          <p:cNvGrpSpPr/>
          <p:nvPr/>
        </p:nvGrpSpPr>
        <p:grpSpPr>
          <a:xfrm>
            <a:off x="2932817" y="3645024"/>
            <a:ext cx="2122416" cy="3096344"/>
            <a:chOff x="2341352" y="3573016"/>
            <a:chExt cx="2122416" cy="3096344"/>
          </a:xfrm>
        </p:grpSpPr>
        <p:sp>
          <p:nvSpPr>
            <p:cNvPr id="100" name="Text Box 68"/>
            <p:cNvSpPr txBox="1">
              <a:spLocks noChangeArrowheads="1"/>
            </p:cNvSpPr>
            <p:nvPr/>
          </p:nvSpPr>
          <p:spPr bwMode="auto">
            <a:xfrm>
              <a:off x="2341352" y="3573016"/>
              <a:ext cx="2054643" cy="369332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800" b="1" i="0" dirty="0" err="1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Quetiapine</a:t>
              </a:r>
              <a:endParaRPr lang="en-GB" sz="1800" b="1" i="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endParaRPr>
            </a:p>
          </p:txBody>
        </p:sp>
        <p:grpSp>
          <p:nvGrpSpPr>
            <p:cNvPr id="101" name="Group 60"/>
            <p:cNvGrpSpPr/>
            <p:nvPr/>
          </p:nvGrpSpPr>
          <p:grpSpPr>
            <a:xfrm>
              <a:off x="2483768" y="3984186"/>
              <a:ext cx="1980000" cy="2685174"/>
              <a:chOff x="1979712" y="3941434"/>
              <a:chExt cx="1980000" cy="2685174"/>
            </a:xfrm>
          </p:grpSpPr>
          <p:sp>
            <p:nvSpPr>
              <p:cNvPr id="104" name="Rectangle 103"/>
              <p:cNvSpPr/>
              <p:nvPr/>
            </p:nvSpPr>
            <p:spPr bwMode="auto">
              <a:xfrm>
                <a:off x="2193313" y="4674278"/>
                <a:ext cx="432048" cy="1620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270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i="0" u="none" strike="noStrike" normalizeH="0" baseline="0" dirty="0" smtClean="0">
                    <a:ln w="12700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  <a:sym typeface="Symbol"/>
                  </a:rPr>
                  <a:t></a:t>
                </a:r>
                <a:r>
                  <a:rPr lang="en-GB" sz="1800" i="0" baseline="-25000" dirty="0" smtClean="0">
                    <a:ln w="12700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1</a:t>
                </a:r>
                <a:endParaRPr kumimoji="0" lang="en-GB" sz="1800" i="0" u="none" strike="noStrike" normalizeH="0" baseline="-25000" dirty="0" smtClean="0">
                  <a:ln w="12700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2697369" y="4674278"/>
                <a:ext cx="432048" cy="1620000"/>
              </a:xfrm>
              <a:prstGeom prst="rect">
                <a:avLst/>
              </a:prstGeom>
              <a:solidFill>
                <a:srgbClr val="FFFF66"/>
              </a:solidFill>
              <a:ln w="95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i="0" u="none" strike="noStrike" normalizeH="0" baseline="0" dirty="0" smtClean="0">
                    <a:ln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H</a:t>
                </a:r>
                <a:r>
                  <a:rPr kumimoji="0" lang="en-GB" sz="1800" i="0" u="none" strike="noStrike" normalizeH="0" baseline="-25000" dirty="0" smtClean="0">
                    <a:ln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3201425" y="5762512"/>
                <a:ext cx="432048" cy="540000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 w="95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GB" sz="1800" i="0" dirty="0" smtClean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D</a:t>
                </a:r>
                <a:r>
                  <a:rPr lang="en-GB" sz="1800" i="0" baseline="-25000" dirty="0" smtClean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2</a:t>
                </a:r>
                <a:endParaRPr kumimoji="0" lang="en-GB" sz="1800" i="0" u="none" strike="noStrike" normalizeH="0" baseline="-2500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grpSp>
            <p:nvGrpSpPr>
              <p:cNvPr id="107" name="Group 70"/>
              <p:cNvGrpSpPr/>
              <p:nvPr/>
            </p:nvGrpSpPr>
            <p:grpSpPr>
              <a:xfrm>
                <a:off x="1979712" y="3941434"/>
                <a:ext cx="1980000" cy="2376264"/>
                <a:chOff x="1979712" y="3941434"/>
                <a:chExt cx="1980000" cy="2376264"/>
              </a:xfrm>
            </p:grpSpPr>
            <p:cxnSp>
              <p:nvCxnSpPr>
                <p:cNvPr id="110" name="Straight Arrow Connector 109"/>
                <p:cNvCxnSpPr/>
                <p:nvPr/>
              </p:nvCxnSpPr>
              <p:spPr bwMode="auto">
                <a:xfrm flipV="1">
                  <a:off x="1979712" y="3941434"/>
                  <a:ext cx="0" cy="2376264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triangle" w="lg" len="lg"/>
                </a:ln>
                <a:effectLst/>
              </p:spPr>
            </p:cxnSp>
            <p:cxnSp>
              <p:nvCxnSpPr>
                <p:cNvPr id="111" name="Straight Connector 110"/>
                <p:cNvCxnSpPr/>
                <p:nvPr/>
              </p:nvCxnSpPr>
              <p:spPr bwMode="auto">
                <a:xfrm>
                  <a:off x="1979712" y="6309320"/>
                  <a:ext cx="1980000" cy="0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09" name="TextBox 108"/>
              <p:cNvSpPr txBox="1"/>
              <p:nvPr/>
            </p:nvSpPr>
            <p:spPr>
              <a:xfrm>
                <a:off x="2069407" y="6288054"/>
                <a:ext cx="17924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i="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tx2">
                        <a:lumMod val="75000"/>
                      </a:schemeClr>
                    </a:solidFill>
                    <a:latin typeface="+mn-lt"/>
                  </a:rPr>
                  <a:t>Receptor subtype</a:t>
                </a:r>
                <a:endParaRPr lang="en-GB" i="0" dirty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endParaRPr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1753541" y="2632091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Quetiapine</a:t>
            </a:r>
            <a:endParaRPr lang="en-GB" sz="2400" b="1" i="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932040" y="1934830"/>
            <a:ext cx="3960440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Aripiprazole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endParaRPr lang="en-US" sz="1800" b="1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26035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Indicated for schizophrenia, mania &amp; control of agitation</a:t>
            </a:r>
          </a:p>
          <a:p>
            <a:pPr marL="342900" lvl="0" indent="-26035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Partial agonist of D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</a:rPr>
              <a:t>2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&amp; 5-HT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</a:rPr>
              <a:t>1A 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marL="342900" indent="-26035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No more efficacious than typical antipsychotics</a:t>
            </a:r>
          </a:p>
          <a:p>
            <a:pPr marL="342900" lvl="0" indent="-26035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Significantly reduced incidences of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hyperprolactinaemia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and weight gain than other antipsychotics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179512" y="3573015"/>
            <a:ext cx="1883151" cy="3168353"/>
            <a:chOff x="179512" y="3573015"/>
            <a:chExt cx="1883151" cy="3168353"/>
          </a:xfrm>
        </p:grpSpPr>
        <p:grpSp>
          <p:nvGrpSpPr>
            <p:cNvPr id="54" name="Group 53"/>
            <p:cNvGrpSpPr/>
            <p:nvPr/>
          </p:nvGrpSpPr>
          <p:grpSpPr>
            <a:xfrm>
              <a:off x="179512" y="3573015"/>
              <a:ext cx="1883151" cy="3168353"/>
              <a:chOff x="395536" y="3429000"/>
              <a:chExt cx="1883151" cy="3168353"/>
            </a:xfrm>
          </p:grpSpPr>
          <p:sp>
            <p:nvSpPr>
              <p:cNvPr id="55" name="Rectangle 54"/>
              <p:cNvSpPr/>
              <p:nvPr/>
            </p:nvSpPr>
            <p:spPr bwMode="auto">
              <a:xfrm rot="5400000">
                <a:off x="-247049" y="4082561"/>
                <a:ext cx="3168353" cy="186123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20000"/>
                </a:schemeClr>
              </a:solidFill>
              <a:ln w="6350" cap="flat" cmpd="sng" algn="ctr">
                <a:solidFill>
                  <a:srgbClr val="006699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40404"/>
                  </a:solidFill>
                  <a:effectLst/>
                </a:endParaRPr>
              </a:p>
            </p:txBody>
          </p:sp>
          <p:grpSp>
            <p:nvGrpSpPr>
              <p:cNvPr id="56" name="Group 200"/>
              <p:cNvGrpSpPr/>
              <p:nvPr/>
            </p:nvGrpSpPr>
            <p:grpSpPr>
              <a:xfrm>
                <a:off x="395536" y="4563927"/>
                <a:ext cx="1883151" cy="243142"/>
                <a:chOff x="35496" y="4633802"/>
                <a:chExt cx="1883151" cy="243142"/>
              </a:xfrm>
            </p:grpSpPr>
            <p:sp>
              <p:nvSpPr>
                <p:cNvPr id="98" name="Rectangle 97"/>
                <p:cNvSpPr/>
                <p:nvPr/>
              </p:nvSpPr>
              <p:spPr bwMode="auto">
                <a:xfrm>
                  <a:off x="46647" y="4633802"/>
                  <a:ext cx="1872000" cy="113044"/>
                </a:xfrm>
                <a:prstGeom prst="rect">
                  <a:avLst/>
                </a:prstGeom>
                <a:solidFill>
                  <a:schemeClr val="bg1">
                    <a:lumMod val="85000"/>
                    <a:alpha val="7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 bwMode="auto">
                <a:xfrm>
                  <a:off x="35496" y="4763900"/>
                  <a:ext cx="1872000" cy="113044"/>
                </a:xfrm>
                <a:prstGeom prst="rect">
                  <a:avLst/>
                </a:prstGeom>
                <a:solidFill>
                  <a:schemeClr val="bg1">
                    <a:lumMod val="85000"/>
                    <a:alpha val="7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7" name="Oval 56"/>
              <p:cNvSpPr>
                <a:spLocks noChangeAspect="1"/>
              </p:cNvSpPr>
              <p:nvPr/>
            </p:nvSpPr>
            <p:spPr bwMode="auto">
              <a:xfrm>
                <a:off x="1137742" y="4923967"/>
                <a:ext cx="341295" cy="34129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76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171450"/>
              </a:sp3d>
            </p:spPr>
            <p:txBody>
              <a:bodyPr vert="horz" wrap="none" lIns="64008" tIns="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1" i="0" u="none" strike="noStrike" cap="none" normalizeH="0" baseline="0" dirty="0" err="1" smtClean="0">
                    <a:ln>
                      <a:solidFill>
                        <a:srgbClr val="FFFF00"/>
                      </a:solidFill>
                    </a:ln>
                    <a:solidFill>
                      <a:srgbClr val="FFFF66"/>
                    </a:solidFill>
                    <a:effectLst/>
                    <a:latin typeface="+mn-lt"/>
                    <a:cs typeface="Times New Roman" pitchFamily="18" charset="0"/>
                  </a:rPr>
                  <a:t>G</a:t>
                </a:r>
                <a:r>
                  <a:rPr lang="en-GB" b="1" i="0" baseline="-25000" dirty="0" err="1" smtClean="0">
                    <a:ln>
                      <a:solidFill>
                        <a:srgbClr val="FFFF00"/>
                      </a:solidFill>
                    </a:ln>
                    <a:solidFill>
                      <a:srgbClr val="FFFF66"/>
                    </a:solidFill>
                    <a:latin typeface="+mn-lt"/>
                    <a:sym typeface="Symbol"/>
                  </a:rPr>
                  <a:t>i</a:t>
                </a:r>
                <a:endParaRPr kumimoji="0" lang="en-GB" b="1" i="0" u="none" strike="noStrike" cap="none" normalizeH="0" baseline="-25000" dirty="0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grpSp>
            <p:nvGrpSpPr>
              <p:cNvPr id="58" name="Group 257"/>
              <p:cNvGrpSpPr>
                <a:grpSpLocks noChangeAspect="1"/>
              </p:cNvGrpSpPr>
              <p:nvPr/>
            </p:nvGrpSpPr>
            <p:grpSpPr>
              <a:xfrm rot="5400000">
                <a:off x="409682" y="4340517"/>
                <a:ext cx="818536" cy="689293"/>
                <a:chOff x="2627784" y="4725144"/>
                <a:chExt cx="1738122" cy="1224136"/>
              </a:xfrm>
              <a:solidFill>
                <a:schemeClr val="bg2">
                  <a:lumMod val="75000"/>
                  <a:alpha val="80000"/>
                </a:schemeClr>
              </a:solidFill>
              <a:scene3d>
                <a:camera prst="orthographicFront"/>
                <a:lightRig rig="morning" dir="t"/>
              </a:scene3d>
            </p:grpSpPr>
            <p:sp>
              <p:nvSpPr>
                <p:cNvPr id="83" name="Rounded Rectangle 82"/>
                <p:cNvSpPr/>
                <p:nvPr/>
              </p:nvSpPr>
              <p:spPr bwMode="auto">
                <a:xfrm rot="16200000">
                  <a:off x="3448960" y="5059409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4" name="Rounded Rectangle 83"/>
                <p:cNvSpPr/>
                <p:nvPr/>
              </p:nvSpPr>
              <p:spPr bwMode="auto">
                <a:xfrm rot="16200000">
                  <a:off x="3591278" y="5211809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5" name="Rounded Rectangle 84"/>
                <p:cNvSpPr/>
                <p:nvPr/>
              </p:nvSpPr>
              <p:spPr bwMode="auto">
                <a:xfrm rot="16200000">
                  <a:off x="3549827" y="4879389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 bwMode="auto">
                <a:xfrm rot="16200000">
                  <a:off x="3415338" y="5311437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7" name="Rounded Rectangle 86"/>
                <p:cNvSpPr/>
                <p:nvPr/>
              </p:nvSpPr>
              <p:spPr bwMode="auto">
                <a:xfrm rot="16200000">
                  <a:off x="3348093" y="4951397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8" name="Rounded Rectangle 87"/>
                <p:cNvSpPr/>
                <p:nvPr/>
              </p:nvSpPr>
              <p:spPr bwMode="auto">
                <a:xfrm rot="16200000">
                  <a:off x="3387812" y="4644522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9" name="Rounded Rectangle 88"/>
                <p:cNvSpPr/>
                <p:nvPr/>
              </p:nvSpPr>
              <p:spPr bwMode="auto">
                <a:xfrm rot="16200000">
                  <a:off x="3559756" y="4771377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90" name="Curved Connector 229"/>
                <p:cNvCxnSpPr>
                  <a:stCxn id="86" idx="2"/>
                  <a:endCxn id="84" idx="2"/>
                </p:cNvCxnSpPr>
                <p:nvPr/>
              </p:nvCxnSpPr>
              <p:spPr bwMode="auto">
                <a:xfrm flipV="1">
                  <a:off x="3892004" y="5598465"/>
                  <a:ext cx="175940" cy="99628"/>
                </a:xfrm>
                <a:prstGeom prst="curvedConnector5">
                  <a:avLst>
                    <a:gd name="adj1" fmla="val 143312"/>
                    <a:gd name="adj2" fmla="val -108736"/>
                    <a:gd name="adj3" fmla="val 384997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91" name="Curved Connector 229"/>
                <p:cNvCxnSpPr>
                  <a:stCxn id="84" idx="0"/>
                  <a:endCxn id="83" idx="0"/>
                </p:cNvCxnSpPr>
                <p:nvPr/>
              </p:nvCxnSpPr>
              <p:spPr bwMode="auto">
                <a:xfrm rot="10800000">
                  <a:off x="3152315" y="5446065"/>
                  <a:ext cx="142318" cy="152400"/>
                </a:xfrm>
                <a:prstGeom prst="curvedConnector3">
                  <a:avLst>
                    <a:gd name="adj1" fmla="val 316448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92" name="Curved Connector 229"/>
                <p:cNvCxnSpPr>
                  <a:endCxn id="83" idx="2"/>
                </p:cNvCxnSpPr>
                <p:nvPr/>
              </p:nvCxnSpPr>
              <p:spPr bwMode="auto">
                <a:xfrm>
                  <a:off x="3791137" y="5392059"/>
                  <a:ext cx="134489" cy="54006"/>
                </a:xfrm>
                <a:prstGeom prst="curvedConnector3">
                  <a:avLst>
                    <a:gd name="adj1" fmla="val 158732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93" name="Curved Connector 229"/>
                <p:cNvCxnSpPr>
                  <a:stCxn id="87" idx="0"/>
                  <a:endCxn id="89" idx="0"/>
                </p:cNvCxnSpPr>
                <p:nvPr/>
              </p:nvCxnSpPr>
              <p:spPr bwMode="auto">
                <a:xfrm rot="10800000" flipH="1">
                  <a:off x="3051447" y="5158033"/>
                  <a:ext cx="211663" cy="180020"/>
                </a:xfrm>
                <a:prstGeom prst="curvedConnector5">
                  <a:avLst>
                    <a:gd name="adj1" fmla="val -204060"/>
                    <a:gd name="adj2" fmla="val 103015"/>
                    <a:gd name="adj3" fmla="val -22872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94" name="Curved Connector 229"/>
                <p:cNvCxnSpPr>
                  <a:stCxn id="85" idx="2"/>
                  <a:endCxn id="89" idx="2"/>
                </p:cNvCxnSpPr>
                <p:nvPr/>
              </p:nvCxnSpPr>
              <p:spPr bwMode="auto">
                <a:xfrm flipV="1">
                  <a:off x="4026492" y="5158033"/>
                  <a:ext cx="9930" cy="108012"/>
                </a:xfrm>
                <a:prstGeom prst="curvedConnector3">
                  <a:avLst>
                    <a:gd name="adj1" fmla="val 4002258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95" name="Curved Connector 229"/>
                <p:cNvCxnSpPr>
                  <a:stCxn id="88" idx="0"/>
                </p:cNvCxnSpPr>
                <p:nvPr/>
              </p:nvCxnSpPr>
              <p:spPr bwMode="auto">
                <a:xfrm rot="10800000" flipH="1" flipV="1">
                  <a:off x="3091166" y="5031177"/>
                  <a:ext cx="229259" cy="216865"/>
                </a:xfrm>
                <a:prstGeom prst="curvedConnector3">
                  <a:avLst>
                    <a:gd name="adj1" fmla="val -136038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96" name="Curved Connector 229"/>
                <p:cNvCxnSpPr/>
                <p:nvPr/>
              </p:nvCxnSpPr>
              <p:spPr bwMode="auto">
                <a:xfrm flipV="1">
                  <a:off x="2627784" y="5661248"/>
                  <a:ext cx="513986" cy="288032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97" name="Curved Connector 229"/>
                <p:cNvCxnSpPr/>
                <p:nvPr/>
              </p:nvCxnSpPr>
              <p:spPr bwMode="auto">
                <a:xfrm flipV="1">
                  <a:off x="3851920" y="4725144"/>
                  <a:ext cx="513986" cy="288032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</p:grpSp>
          <p:grpSp>
            <p:nvGrpSpPr>
              <p:cNvPr id="59" name="Group 258"/>
              <p:cNvGrpSpPr>
                <a:grpSpLocks noChangeAspect="1"/>
              </p:cNvGrpSpPr>
              <p:nvPr/>
            </p:nvGrpSpPr>
            <p:grpSpPr>
              <a:xfrm>
                <a:off x="1538123" y="4491919"/>
                <a:ext cx="513597" cy="666767"/>
                <a:chOff x="1696308" y="2758406"/>
                <a:chExt cx="1020282" cy="1219765"/>
              </a:xfrm>
            </p:grpSpPr>
            <p:cxnSp>
              <p:nvCxnSpPr>
                <p:cNvPr id="67" name="Shape 122"/>
                <p:cNvCxnSpPr/>
                <p:nvPr/>
              </p:nvCxnSpPr>
              <p:spPr bwMode="auto">
                <a:xfrm rot="5400000">
                  <a:off x="1887102" y="3612218"/>
                  <a:ext cx="212233" cy="26677"/>
                </a:xfrm>
                <a:prstGeom prst="curvedConnector2">
                  <a:avLst/>
                </a:prstGeom>
                <a:solidFill>
                  <a:schemeClr val="accent1"/>
                </a:solidFill>
                <a:ln w="57150" cap="flat" cmpd="sng" algn="ctr">
                  <a:solidFill>
                    <a:srgbClr val="F0B6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50800"/>
                </a:sp3d>
              </p:spPr>
            </p:cxnSp>
            <p:cxnSp>
              <p:nvCxnSpPr>
                <p:cNvPr id="68" name="Shape 123"/>
                <p:cNvCxnSpPr/>
                <p:nvPr/>
              </p:nvCxnSpPr>
              <p:spPr bwMode="auto">
                <a:xfrm rot="16200000" flipH="1">
                  <a:off x="2333282" y="3697589"/>
                  <a:ext cx="309912" cy="89205"/>
                </a:xfrm>
                <a:prstGeom prst="curvedConnector2">
                  <a:avLst/>
                </a:prstGeom>
                <a:solidFill>
                  <a:schemeClr val="accent1"/>
                </a:solidFill>
                <a:ln w="57150" cap="flat" cmpd="sng" algn="ctr">
                  <a:solidFill>
                    <a:srgbClr val="F0B6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50800"/>
                </a:sp3d>
              </p:spPr>
            </p:cxnSp>
            <p:sp>
              <p:nvSpPr>
                <p:cNvPr id="69" name="Rounded Rectangle 68"/>
                <p:cNvSpPr/>
                <p:nvPr/>
              </p:nvSpPr>
              <p:spPr bwMode="auto">
                <a:xfrm rot="6399598">
                  <a:off x="2092600" y="3525815"/>
                  <a:ext cx="327520" cy="577191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vert270" wrap="none" lIns="0" tIns="252000" rIns="180000" bIns="3600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66CC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AC</a:t>
                  </a:r>
                  <a:endPara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66CC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0" name="Rounded Rectangle 69"/>
                <p:cNvSpPr/>
                <p:nvPr/>
              </p:nvSpPr>
              <p:spPr bwMode="auto">
                <a:xfrm rot="675103">
                  <a:off x="2338232" y="2945351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1" name="Rounded Rectangle 70"/>
                <p:cNvSpPr/>
                <p:nvPr/>
              </p:nvSpPr>
              <p:spPr bwMode="auto">
                <a:xfrm rot="675103">
                  <a:off x="2550007" y="2967126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" name="Rounded Rectangle 71"/>
                <p:cNvSpPr/>
                <p:nvPr/>
              </p:nvSpPr>
              <p:spPr bwMode="auto">
                <a:xfrm rot="675103">
                  <a:off x="2476782" y="3012651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 bwMode="auto">
                <a:xfrm rot="675103">
                  <a:off x="2397795" y="2873912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4" name="Rounded Rectangle 73"/>
                <p:cNvSpPr/>
                <p:nvPr/>
              </p:nvSpPr>
              <p:spPr bwMode="auto">
                <a:xfrm rot="675103">
                  <a:off x="2409482" y="2983703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5" name="Rounded Rectangle 74"/>
                <p:cNvSpPr/>
                <p:nvPr/>
              </p:nvSpPr>
              <p:spPr bwMode="auto">
                <a:xfrm rot="675103">
                  <a:off x="2492983" y="2864577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6" name="Rounded Rectangle 75"/>
                <p:cNvSpPr/>
                <p:nvPr/>
              </p:nvSpPr>
              <p:spPr bwMode="auto">
                <a:xfrm rot="20632175">
                  <a:off x="1912347" y="2910528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7" name="Rounded Rectangle 76"/>
                <p:cNvSpPr/>
                <p:nvPr/>
              </p:nvSpPr>
              <p:spPr bwMode="auto">
                <a:xfrm rot="20632175">
                  <a:off x="1839122" y="2956053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8" name="Rounded Rectangle 77"/>
                <p:cNvSpPr/>
                <p:nvPr/>
              </p:nvSpPr>
              <p:spPr bwMode="auto">
                <a:xfrm rot="20632175">
                  <a:off x="1760135" y="2817314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ounded Rectangle 78"/>
                <p:cNvSpPr/>
                <p:nvPr/>
              </p:nvSpPr>
              <p:spPr bwMode="auto">
                <a:xfrm rot="20632175">
                  <a:off x="1771822" y="2927105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0" name="Rounded Rectangle 79"/>
                <p:cNvSpPr/>
                <p:nvPr/>
              </p:nvSpPr>
              <p:spPr bwMode="auto">
                <a:xfrm rot="20632175">
                  <a:off x="1855323" y="2807979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1" name="Rounded Rectangle 80"/>
                <p:cNvSpPr/>
                <p:nvPr/>
              </p:nvSpPr>
              <p:spPr bwMode="auto">
                <a:xfrm rot="675103">
                  <a:off x="2322460" y="2816845"/>
                  <a:ext cx="394130" cy="77786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>
                    <a:alpha val="67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2" name="Rounded Rectangle 81"/>
                <p:cNvSpPr/>
                <p:nvPr/>
              </p:nvSpPr>
              <p:spPr bwMode="auto">
                <a:xfrm rot="20584901">
                  <a:off x="1696308" y="2758406"/>
                  <a:ext cx="394130" cy="77786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>
                    <a:alpha val="67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0" name="Group 275"/>
              <p:cNvGrpSpPr/>
              <p:nvPr/>
            </p:nvGrpSpPr>
            <p:grpSpPr>
              <a:xfrm>
                <a:off x="1411890" y="5161477"/>
                <a:ext cx="753732" cy="1181164"/>
                <a:chOff x="1742453" y="4138106"/>
                <a:chExt cx="1029817" cy="1581167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1916421" y="4138106"/>
                  <a:ext cx="789951" cy="4532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i="0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rPr>
                    <a:t>ATP</a:t>
                  </a:r>
                  <a:endParaRPr lang="en-US" b="1" i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1742453" y="4664857"/>
                  <a:ext cx="1029817" cy="4532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i="0" dirty="0" smtClean="0">
                      <a:ln w="12700">
                        <a:solidFill>
                          <a:srgbClr val="C00000"/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rPr>
                    <a:t>cAMP</a:t>
                  </a:r>
                  <a:endParaRPr lang="en-US" b="1" i="0" dirty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1848463" y="5266067"/>
                  <a:ext cx="841463" cy="4532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i="0" dirty="0" smtClean="0">
                      <a:ln w="12700">
                        <a:solidFill>
                          <a:srgbClr val="C00000"/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rPr>
                    <a:t>PKA</a:t>
                  </a:r>
                  <a:endParaRPr lang="en-US" b="1" i="0" dirty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5" name="Down Arrow 64"/>
                <p:cNvSpPr>
                  <a:spLocks noChangeAspect="1"/>
                </p:cNvSpPr>
                <p:nvPr/>
              </p:nvSpPr>
              <p:spPr bwMode="auto">
                <a:xfrm>
                  <a:off x="2246322" y="4507163"/>
                  <a:ext cx="186645" cy="226075"/>
                </a:xfrm>
                <a:prstGeom prst="downArrow">
                  <a:avLst>
                    <a:gd name="adj1" fmla="val 27459"/>
                    <a:gd name="adj2" fmla="val 50000"/>
                  </a:avLst>
                </a:prstGeom>
                <a:solidFill>
                  <a:srgbClr val="00CC99"/>
                </a:solidFill>
                <a:ln w="9525" cap="flat" cmpd="sng" algn="ctr">
                  <a:solidFill>
                    <a:srgbClr val="3333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" name="Down Arrow 65"/>
                <p:cNvSpPr>
                  <a:spLocks noChangeAspect="1"/>
                </p:cNvSpPr>
                <p:nvPr/>
              </p:nvSpPr>
              <p:spPr bwMode="auto">
                <a:xfrm>
                  <a:off x="2243123" y="5118063"/>
                  <a:ext cx="181208" cy="219491"/>
                </a:xfrm>
                <a:prstGeom prst="downArrow">
                  <a:avLst>
                    <a:gd name="adj1" fmla="val 27459"/>
                    <a:gd name="adj2" fmla="val 50000"/>
                  </a:avLst>
                </a:prstGeom>
                <a:solidFill>
                  <a:srgbClr val="00CC99"/>
                </a:solidFill>
                <a:ln w="9525" cap="flat" cmpd="sng" algn="ctr">
                  <a:solidFill>
                    <a:srgbClr val="3333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" name="TextBox 60"/>
              <p:cNvSpPr txBox="1"/>
              <p:nvPr/>
            </p:nvSpPr>
            <p:spPr>
              <a:xfrm>
                <a:off x="533647" y="5139991"/>
                <a:ext cx="5549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i="0" dirty="0" smtClean="0">
                    <a:ln w="12700" cmpd="sng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</a:ln>
                    <a:solidFill>
                      <a:schemeClr val="bg2">
                        <a:lumMod val="75000"/>
                      </a:schemeClr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D</a:t>
                </a:r>
                <a:r>
                  <a:rPr lang="en-GB" i="0" baseline="-25000" dirty="0" smtClean="0">
                    <a:ln w="12700" cmpd="sng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</a:ln>
                    <a:solidFill>
                      <a:schemeClr val="bg2">
                        <a:lumMod val="75000"/>
                      </a:schemeClr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2</a:t>
                </a:r>
                <a:r>
                  <a:rPr lang="en-GB" i="0" dirty="0" smtClean="0">
                    <a:ln w="12700" cmpd="sng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</a:ln>
                    <a:solidFill>
                      <a:schemeClr val="bg2">
                        <a:lumMod val="75000"/>
                      </a:schemeClr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R</a:t>
                </a:r>
                <a:endParaRPr lang="en-US" i="0" baseline="-25000" dirty="0">
                  <a:ln w="12700" cmpd="sng">
                    <a:solidFill>
                      <a:schemeClr val="bg2">
                        <a:lumMod val="50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endParaRPr>
              </a:p>
            </p:txBody>
          </p:sp>
        </p:grpSp>
        <p:cxnSp>
          <p:nvCxnSpPr>
            <p:cNvPr id="100" name="Straight Arrow Connector 99"/>
            <p:cNvCxnSpPr/>
            <p:nvPr/>
          </p:nvCxnSpPr>
          <p:spPr bwMode="auto">
            <a:xfrm flipV="1">
              <a:off x="1187624" y="5229200"/>
              <a:ext cx="216024" cy="7200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539552" y="893784"/>
            <a:ext cx="3312368" cy="2607224"/>
            <a:chOff x="539552" y="893784"/>
            <a:chExt cx="3312368" cy="2607224"/>
          </a:xfrm>
        </p:grpSpPr>
        <p:grpSp>
          <p:nvGrpSpPr>
            <p:cNvPr id="30" name="Group 29"/>
            <p:cNvGrpSpPr/>
            <p:nvPr/>
          </p:nvGrpSpPr>
          <p:grpSpPr>
            <a:xfrm>
              <a:off x="539552" y="893784"/>
              <a:ext cx="3312368" cy="2607224"/>
              <a:chOff x="539552" y="893784"/>
              <a:chExt cx="3312368" cy="2607224"/>
            </a:xfrm>
          </p:grpSpPr>
          <p:grpSp>
            <p:nvGrpSpPr>
              <p:cNvPr id="32" name="Group 28"/>
              <p:cNvGrpSpPr/>
              <p:nvPr/>
            </p:nvGrpSpPr>
            <p:grpSpPr>
              <a:xfrm>
                <a:off x="539552" y="893784"/>
                <a:ext cx="3312368" cy="2607224"/>
                <a:chOff x="539552" y="1037800"/>
                <a:chExt cx="3312368" cy="2607224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1763688" y="1037800"/>
                  <a:ext cx="208823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800" b="1" i="0" dirty="0" smtClean="0"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atin typeface="+mn-lt"/>
                    </a:rPr>
                    <a:t>Chlorpromazine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763688" y="1401654"/>
                  <a:ext cx="172819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800" b="1" i="0" dirty="0" smtClean="0"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atin typeface="+mn-lt"/>
                    </a:rPr>
                    <a:t>Haloperidol</a:t>
                  </a: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763688" y="1805992"/>
                  <a:ext cx="144016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800" b="1" i="0" dirty="0" err="1" smtClean="0"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atin typeface="+mn-lt"/>
                    </a:rPr>
                    <a:t>Clozapine</a:t>
                  </a:r>
                  <a:endParaRPr lang="en-GB" sz="1800" b="1" i="0" dirty="0" smtClean="0">
                    <a:ln>
                      <a:solidFill>
                        <a:schemeClr val="accent1">
                          <a:lumMod val="75000"/>
                        </a:schemeClr>
                      </a:solidFill>
                    </a:ln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+mn-lt"/>
                  </a:endParaRP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539552" y="1037800"/>
                  <a:ext cx="10081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800" b="1" i="0" dirty="0" smtClean="0">
                      <a:ln>
                        <a:solidFill>
                          <a:srgbClr val="006699"/>
                        </a:solidFill>
                      </a:ln>
                      <a:solidFill>
                        <a:srgbClr val="0099CC"/>
                      </a:solidFill>
                      <a:latin typeface="+mn-lt"/>
                    </a:rPr>
                    <a:t>1950’s</a:t>
                  </a: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539552" y="1401654"/>
                  <a:ext cx="10081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800" b="1" i="0" dirty="0" smtClean="0">
                      <a:ln>
                        <a:solidFill>
                          <a:srgbClr val="006699"/>
                        </a:solidFill>
                      </a:ln>
                      <a:solidFill>
                        <a:srgbClr val="0099CC"/>
                      </a:solidFill>
                      <a:latin typeface="+mn-lt"/>
                    </a:rPr>
                    <a:t>1960’s</a:t>
                  </a:r>
                </a:p>
              </p:txBody>
            </p:sp>
            <p:sp>
              <p:nvSpPr>
                <p:cNvPr id="41" name="Down Arrow 40"/>
                <p:cNvSpPr/>
                <p:nvPr/>
              </p:nvSpPr>
              <p:spPr bwMode="auto">
                <a:xfrm>
                  <a:off x="1430016" y="1052736"/>
                  <a:ext cx="405680" cy="2592288"/>
                </a:xfrm>
                <a:prstGeom prst="downArrow">
                  <a:avLst>
                    <a:gd name="adj1" fmla="val 44250"/>
                    <a:gd name="adj2" fmla="val 59313"/>
                  </a:avLst>
                </a:prstGeom>
                <a:solidFill>
                  <a:srgbClr val="006699">
                    <a:alpha val="25000"/>
                  </a:srgbClr>
                </a:solidFill>
                <a:ln w="9525" cap="flat" cmpd="sng" algn="ctr">
                  <a:solidFill>
                    <a:srgbClr val="00669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8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539552" y="1889122"/>
                  <a:ext cx="10081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800" b="1" i="0" dirty="0" smtClean="0">
                      <a:ln>
                        <a:solidFill>
                          <a:srgbClr val="006699"/>
                        </a:solidFill>
                      </a:ln>
                      <a:solidFill>
                        <a:srgbClr val="0099CC"/>
                      </a:solidFill>
                      <a:latin typeface="+mn-lt"/>
                    </a:rPr>
                    <a:t>1970’s</a:t>
                  </a:r>
                </a:p>
              </p:txBody>
            </p:sp>
          </p:grpSp>
          <p:grpSp>
            <p:nvGrpSpPr>
              <p:cNvPr id="33" name="Group 94"/>
              <p:cNvGrpSpPr/>
              <p:nvPr/>
            </p:nvGrpSpPr>
            <p:grpSpPr>
              <a:xfrm>
                <a:off x="539552" y="2055192"/>
                <a:ext cx="2952328" cy="542888"/>
                <a:chOff x="544825" y="2169591"/>
                <a:chExt cx="2952328" cy="542888"/>
              </a:xfrm>
            </p:grpSpPr>
            <p:sp>
              <p:nvSpPr>
                <p:cNvPr id="34" name="TextBox 33"/>
                <p:cNvSpPr txBox="1"/>
                <p:nvPr/>
              </p:nvSpPr>
              <p:spPr>
                <a:xfrm>
                  <a:off x="1763688" y="2169591"/>
                  <a:ext cx="173346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800" b="1" i="0" dirty="0" err="1" smtClean="0"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atin typeface="+mn-lt"/>
                    </a:rPr>
                    <a:t>Risperidone</a:t>
                  </a:r>
                  <a:endParaRPr lang="en-GB" sz="1800" b="1" i="0" dirty="0" smtClean="0">
                    <a:ln>
                      <a:solidFill>
                        <a:schemeClr val="accent1">
                          <a:lumMod val="75000"/>
                        </a:schemeClr>
                      </a:solidFill>
                    </a:ln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+mn-lt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544825" y="2343147"/>
                  <a:ext cx="10081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800" b="1" i="0" dirty="0" smtClean="0">
                      <a:ln>
                        <a:solidFill>
                          <a:srgbClr val="006699"/>
                        </a:solidFill>
                      </a:ln>
                      <a:solidFill>
                        <a:srgbClr val="0099CC"/>
                      </a:solidFill>
                      <a:latin typeface="+mn-lt"/>
                    </a:rPr>
                    <a:t>1990’s</a:t>
                  </a:r>
                </a:p>
              </p:txBody>
            </p:sp>
          </p:grpSp>
        </p:grpSp>
        <p:sp>
          <p:nvSpPr>
            <p:cNvPr id="43" name="TextBox 42"/>
            <p:cNvSpPr txBox="1"/>
            <p:nvPr/>
          </p:nvSpPr>
          <p:spPr>
            <a:xfrm>
              <a:off x="1749833" y="2375497"/>
              <a:ext cx="1526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err="1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Quetiapine</a:t>
              </a:r>
              <a:endParaRPr lang="en-GB" sz="1800" b="1" i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749833" y="2785491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i="0" dirty="0" err="1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Aripiprazole</a:t>
              </a:r>
              <a:endParaRPr lang="en-GB" sz="2400" b="1" i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39552" y="2843644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rgbClr val="006699"/>
                    </a:solidFill>
                  </a:ln>
                  <a:solidFill>
                    <a:srgbClr val="0099CC"/>
                  </a:solidFill>
                  <a:latin typeface="+mn-lt"/>
                </a:rPr>
                <a:t>2000’s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274704" y="3984186"/>
            <a:ext cx="2297296" cy="2685174"/>
            <a:chOff x="1590416" y="3941434"/>
            <a:chExt cx="2297296" cy="2685174"/>
          </a:xfrm>
        </p:grpSpPr>
        <p:sp>
          <p:nvSpPr>
            <p:cNvPr id="105" name="Rectangle 104"/>
            <p:cNvSpPr/>
            <p:nvPr/>
          </p:nvSpPr>
          <p:spPr bwMode="auto">
            <a:xfrm>
              <a:off x="2193313" y="4394360"/>
              <a:ext cx="432048" cy="189971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952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i="0" u="none" strike="noStrike" normalizeH="0" baseline="0" dirty="0" smtClean="0">
                  <a:ln w="12700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D</a:t>
              </a:r>
              <a:r>
                <a:rPr lang="en-GB" sz="1800" i="0" baseline="-25000" dirty="0" smtClean="0">
                  <a:ln w="12700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2</a:t>
              </a:r>
              <a:endParaRPr kumimoji="0" lang="en-GB" sz="1800" i="0" u="none" strike="noStrike" normalizeH="0" baseline="-25000" dirty="0" smtClean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697369" y="4394360"/>
              <a:ext cx="432048" cy="189977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i="0" u="none" strike="noStrike" normalizeH="0" baseline="0" dirty="0" smtClean="0">
                  <a:ln w="12700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D</a:t>
              </a:r>
              <a:r>
                <a:rPr lang="en-GB" sz="1800" i="0" baseline="-25000" dirty="0" smtClean="0">
                  <a:ln w="12700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3</a:t>
              </a:r>
              <a:endParaRPr kumimoji="0" lang="en-GB" sz="1800" i="0" u="none" strike="noStrike" normalizeH="0" baseline="-25000" dirty="0" smtClean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3201425" y="4998278"/>
              <a:ext cx="432048" cy="1296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i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5-HT</a:t>
              </a:r>
              <a:r>
                <a:rPr lang="en-GB" sz="1800" i="0" baseline="-2500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1A</a:t>
              </a:r>
              <a:endParaRPr kumimoji="0" lang="en-GB" sz="1800" i="0" u="none" strike="noStrike" normalizeH="0" baseline="-2500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109" name="Group 70"/>
            <p:cNvGrpSpPr/>
            <p:nvPr/>
          </p:nvGrpSpPr>
          <p:grpSpPr>
            <a:xfrm>
              <a:off x="1979712" y="3941434"/>
              <a:ext cx="1908000" cy="2376264"/>
              <a:chOff x="1979712" y="3941434"/>
              <a:chExt cx="1908000" cy="2376264"/>
            </a:xfrm>
          </p:grpSpPr>
          <p:cxnSp>
            <p:nvCxnSpPr>
              <p:cNvPr id="112" name="Straight Arrow Connector 111"/>
              <p:cNvCxnSpPr/>
              <p:nvPr/>
            </p:nvCxnSpPr>
            <p:spPr bwMode="auto">
              <a:xfrm flipV="1">
                <a:off x="1979712" y="3941434"/>
                <a:ext cx="0" cy="2376264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>
                <a:off x="1979712" y="6309320"/>
                <a:ext cx="1908000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0" name="TextBox 109"/>
            <p:cNvSpPr txBox="1"/>
            <p:nvPr/>
          </p:nvSpPr>
          <p:spPr>
            <a:xfrm rot="16200000">
              <a:off x="1001312" y="5085184"/>
              <a:ext cx="15167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0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Binding affinity</a:t>
              </a:r>
              <a:endParaRPr lang="en-GB" i="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059442" y="6288054"/>
              <a:ext cx="17924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0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Receptor subtype</a:t>
              </a:r>
              <a:endParaRPr lang="en-GB" i="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15" name="Rectangle 5"/>
          <p:cNvSpPr txBox="1">
            <a:spLocks noChangeArrowheads="1"/>
          </p:cNvSpPr>
          <p:nvPr/>
        </p:nvSpPr>
        <p:spPr>
          <a:xfrm>
            <a:off x="1703301" y="44624"/>
            <a:ext cx="7440699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Second generation antipsychotics</a:t>
            </a:r>
            <a:endParaRPr kumimoji="0" lang="en-GB" sz="32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955" y="867776"/>
            <a:ext cx="8712968" cy="59093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Which one of the following  drugs can cause potentially fatal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agranuloytosis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? 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Risperidone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Clozapine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Chlorpromazine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Aripiprazole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Quetiapine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How does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aripiprazole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differ from other antipsychotic drugs?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It is a partial agonist at 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2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and 5-HT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1A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receptors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It inhibits histamine H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1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receptors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It has no effect on 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2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receptors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It is not associated with any of the common side-effects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It has an immediate onset of action</a:t>
            </a:r>
          </a:p>
          <a:p>
            <a:pPr marL="457200" indent="-457200">
              <a:buFont typeface="+mj-lt"/>
              <a:buAutoNum type="arabicPeriod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lphaLcParenR" startAt="3"/>
            </a:pPr>
            <a:r>
              <a:rPr lang="en-GB" sz="1800" b="1" i="0" dirty="0">
                <a:solidFill>
                  <a:srgbClr val="006699"/>
                </a:solidFill>
                <a:latin typeface="+mn-lt"/>
              </a:rPr>
              <a:t>Haloperidol is 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not effective </a:t>
            </a:r>
            <a:r>
              <a:rPr lang="en-GB" sz="1800" b="1" i="0" dirty="0">
                <a:solidFill>
                  <a:srgbClr val="006699"/>
                </a:solidFill>
                <a:latin typeface="+mn-lt"/>
              </a:rPr>
              <a:t>at treating which one of the following symptoms of schizophrenia?</a:t>
            </a:r>
          </a:p>
          <a:p>
            <a:pPr marL="801688" indent="-447675">
              <a:buFont typeface="+mj-lt"/>
              <a:buAutoNum type="alphaLcParenR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Auditory hallucinations</a:t>
            </a:r>
          </a:p>
          <a:p>
            <a:pPr marL="801688" indent="-447675">
              <a:buFont typeface="+mj-lt"/>
              <a:buAutoNum type="alphaLcParenR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Visual hallucinations</a:t>
            </a:r>
          </a:p>
          <a:p>
            <a:pPr marL="801688" indent="-447675">
              <a:buFont typeface="+mj-lt"/>
              <a:buAutoNum type="alphaLcParenR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Affective flattening</a:t>
            </a:r>
          </a:p>
          <a:p>
            <a:pPr marL="801688" indent="-447675">
              <a:buFont typeface="+mj-lt"/>
              <a:buAutoNum type="alphaLcParenR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Thought disorders</a:t>
            </a:r>
          </a:p>
          <a:p>
            <a:pPr marL="801688" indent="-447675">
              <a:buFont typeface="+mj-lt"/>
              <a:buAutoNum type="alphaLcParenR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Delusions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Practice SBAs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628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91680" y="77810"/>
            <a:ext cx="745232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Summary Slide 2</a:t>
            </a:r>
            <a:endParaRPr kumimoji="0" lang="en-US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722" y="3933056"/>
            <a:ext cx="4464000" cy="2846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  <a:sym typeface="Symbol"/>
              </a:rPr>
              <a:t>Schizophrenia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Background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Primarily affects people between 18-35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Dopamine disorder: mesolimbic/ cortical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First generation antipsychotics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2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R antagonists, chlorpromazine, haloperidol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Extrapyramidal side-effects (EPS)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Second generation antipsychotics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Less EPS, more metabolic side-effects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Clozapine is the most efficacious</a:t>
            </a:r>
          </a:p>
        </p:txBody>
      </p:sp>
      <p:sp>
        <p:nvSpPr>
          <p:cNvPr id="7" name="Rectangle 6"/>
          <p:cNvSpPr/>
          <p:nvPr/>
        </p:nvSpPr>
        <p:spPr>
          <a:xfrm>
            <a:off x="44290" y="908720"/>
            <a:ext cx="4464000" cy="27853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Dopaminergic</a:t>
            </a: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 pathways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Neuronal pathways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Nigrostriatal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pathway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inhibition results in movement disorders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Mesocortical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pathway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inhibition associated with positive schizophrenia symptoms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Mesolimbic pathway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inhibition associated with negative schizophrenia symptoms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Tuberoinfundibular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pathway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inhibition results in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hyperprolactinaemia</a:t>
            </a:r>
            <a:endParaRPr lang="en-GB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16298" y="3933056"/>
            <a:ext cx="4464000" cy="186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Prodromal</a:t>
            </a: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 symptoms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Prodromal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Parkinson’s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Prodromal psychosis &amp; negative symptoms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16298" y="908720"/>
            <a:ext cx="4464000" cy="2846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Parkinson’s disease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Symptoms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Movement 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disorders, autonomic dysfunction &amp; neuropsychiatric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problems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 </a:t>
            </a:r>
            <a:r>
              <a:rPr lang="en-GB" sz="1800" b="1" i="0" dirty="0">
                <a:solidFill>
                  <a:srgbClr val="006699"/>
                </a:solidFill>
                <a:latin typeface="+mn-lt"/>
              </a:rPr>
              <a:t>activation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DA receptor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agonists: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ropinirole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MAO</a:t>
            </a:r>
            <a:r>
              <a:rPr lang="en-GB" i="0" baseline="-25000" dirty="0">
                <a:solidFill>
                  <a:srgbClr val="006699"/>
                </a:solidFill>
                <a:latin typeface="+mn-lt"/>
              </a:rPr>
              <a:t>B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inhibitors: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selegiline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Dopamine replacement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Levodopa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DOPA decarboxylase &amp; COMT</a:t>
            </a:r>
          </a:p>
        </p:txBody>
      </p:sp>
    </p:spTree>
    <p:extLst>
      <p:ext uri="{BB962C8B-B14F-4D97-AF65-F5344CB8AC3E}">
        <p14:creationId xmlns:p14="http://schemas.microsoft.com/office/powerpoint/2010/main" val="175587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1703301" y="44624"/>
            <a:ext cx="7440699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i="0" kern="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Prodromal</a:t>
            </a:r>
            <a:r>
              <a:rPr lang="en-GB" sz="32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 Parkinson’s disease</a:t>
            </a:r>
            <a:endParaRPr kumimoji="0" lang="en-GB" sz="32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1281529"/>
            <a:ext cx="4392488" cy="47397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Patho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-anatomy &amp; symptoms</a:t>
            </a:r>
            <a:endParaRPr lang="en-US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Braak’s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Stage 1</a:t>
            </a:r>
          </a:p>
          <a:p>
            <a:pPr marL="360363" lvl="0" indent="-27781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olfactory bulb: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anosmia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360363" lvl="0" indent="-27781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Dorsal motor nucleus of the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vagus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nerve: autonomic dysfunction</a:t>
            </a:r>
          </a:p>
          <a:p>
            <a:pPr lvl="0"/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Stage 2</a:t>
            </a:r>
          </a:p>
          <a:p>
            <a:pPr marL="360363" lvl="0" indent="-277813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Sublaterodorsal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nucleus: REM sleep behaviour disorder</a:t>
            </a:r>
          </a:p>
          <a:p>
            <a:pPr marL="360363" lvl="0" indent="-27781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Locus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ceruleus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Raphe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nucleus: depression &amp; anxiety</a:t>
            </a:r>
          </a:p>
          <a:p>
            <a:pPr marL="360363" lvl="0" indent="-277813"/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Stages 3 &amp; 4</a:t>
            </a:r>
          </a:p>
          <a:p>
            <a:pPr marL="360363" lvl="0" indent="-277813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SNc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motor; basal forebrain: cognition</a:t>
            </a:r>
          </a:p>
          <a:p>
            <a:pPr>
              <a:spcAft>
                <a:spcPts val="0"/>
              </a:spcAft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Treatment</a:t>
            </a:r>
            <a:endParaRPr lang="en-US" sz="1800" b="1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2603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No disease-modifying treatments available</a:t>
            </a:r>
          </a:p>
          <a:p>
            <a:pPr marL="342900" lvl="0" indent="-2603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MAO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inhibitors may prolong the onset of motor symptoms</a:t>
            </a:r>
          </a:p>
          <a:p>
            <a:pPr marL="342900" lvl="0" indent="-2603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Exercise therapy, especially Tai Chi, may improve outcomes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99592" y="1988840"/>
            <a:ext cx="3099141" cy="2934513"/>
            <a:chOff x="899592" y="1988840"/>
            <a:chExt cx="3099141" cy="2934513"/>
          </a:xfrm>
        </p:grpSpPr>
        <p:sp>
          <p:nvSpPr>
            <p:cNvPr id="4" name="Freeform 3"/>
            <p:cNvSpPr/>
            <p:nvPr/>
          </p:nvSpPr>
          <p:spPr bwMode="auto">
            <a:xfrm>
              <a:off x="899592" y="2381058"/>
              <a:ext cx="2525449" cy="1837659"/>
            </a:xfrm>
            <a:custGeom>
              <a:avLst/>
              <a:gdLst>
                <a:gd name="connsiteX0" fmla="*/ 765959 w 1876302"/>
                <a:gd name="connsiteY0" fmla="*/ 979714 h 1339933"/>
                <a:gd name="connsiteX1" fmla="*/ 635330 w 1876302"/>
                <a:gd name="connsiteY1" fmla="*/ 1027216 h 1339933"/>
                <a:gd name="connsiteX2" fmla="*/ 374073 w 1876302"/>
                <a:gd name="connsiteY2" fmla="*/ 1027216 h 1339933"/>
                <a:gd name="connsiteX3" fmla="*/ 148442 w 1876302"/>
                <a:gd name="connsiteY3" fmla="*/ 991590 h 1339933"/>
                <a:gd name="connsiteX4" fmla="*/ 17813 w 1876302"/>
                <a:gd name="connsiteY4" fmla="*/ 825335 h 1339933"/>
                <a:gd name="connsiteX5" fmla="*/ 41564 w 1876302"/>
                <a:gd name="connsiteY5" fmla="*/ 528452 h 1339933"/>
                <a:gd name="connsiteX6" fmla="*/ 243444 w 1876302"/>
                <a:gd name="connsiteY6" fmla="*/ 290945 h 1339933"/>
                <a:gd name="connsiteX7" fmla="*/ 540328 w 1876302"/>
                <a:gd name="connsiteY7" fmla="*/ 124691 h 1339933"/>
                <a:gd name="connsiteX8" fmla="*/ 777834 w 1876302"/>
                <a:gd name="connsiteY8" fmla="*/ 17813 h 1339933"/>
                <a:gd name="connsiteX9" fmla="*/ 1015341 w 1876302"/>
                <a:gd name="connsiteY9" fmla="*/ 17813 h 1339933"/>
                <a:gd name="connsiteX10" fmla="*/ 1312224 w 1876302"/>
                <a:gd name="connsiteY10" fmla="*/ 77190 h 1339933"/>
                <a:gd name="connsiteX11" fmla="*/ 1561605 w 1876302"/>
                <a:gd name="connsiteY11" fmla="*/ 231569 h 1339933"/>
                <a:gd name="connsiteX12" fmla="*/ 1739735 w 1876302"/>
                <a:gd name="connsiteY12" fmla="*/ 445325 h 1339933"/>
                <a:gd name="connsiteX13" fmla="*/ 1846613 w 1876302"/>
                <a:gd name="connsiteY13" fmla="*/ 730332 h 1339933"/>
                <a:gd name="connsiteX14" fmla="*/ 1822863 w 1876302"/>
                <a:gd name="connsiteY14" fmla="*/ 944088 h 1339933"/>
                <a:gd name="connsiteX15" fmla="*/ 1858489 w 1876302"/>
                <a:gd name="connsiteY15" fmla="*/ 1110343 h 1339933"/>
                <a:gd name="connsiteX16" fmla="*/ 1715985 w 1876302"/>
                <a:gd name="connsiteY16" fmla="*/ 1324099 h 1339933"/>
                <a:gd name="connsiteX17" fmla="*/ 1490353 w 1876302"/>
                <a:gd name="connsiteY17" fmla="*/ 1205345 h 1339933"/>
                <a:gd name="connsiteX18" fmla="*/ 1359725 w 1876302"/>
                <a:gd name="connsiteY18" fmla="*/ 1050966 h 1339933"/>
                <a:gd name="connsiteX19" fmla="*/ 1240972 w 1876302"/>
                <a:gd name="connsiteY19" fmla="*/ 991590 h 1339933"/>
                <a:gd name="connsiteX20" fmla="*/ 1122218 w 1876302"/>
                <a:gd name="connsiteY20" fmla="*/ 991590 h 1339933"/>
                <a:gd name="connsiteX21" fmla="*/ 765959 w 1876302"/>
                <a:gd name="connsiteY21" fmla="*/ 979714 h 1339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76302" h="1339933">
                  <a:moveTo>
                    <a:pt x="765959" y="979714"/>
                  </a:moveTo>
                  <a:cubicBezTo>
                    <a:pt x="684811" y="985652"/>
                    <a:pt x="700644" y="1019299"/>
                    <a:pt x="635330" y="1027216"/>
                  </a:cubicBezTo>
                  <a:cubicBezTo>
                    <a:pt x="570016" y="1035133"/>
                    <a:pt x="455221" y="1033154"/>
                    <a:pt x="374073" y="1027216"/>
                  </a:cubicBezTo>
                  <a:cubicBezTo>
                    <a:pt x="292925" y="1021278"/>
                    <a:pt x="207819" y="1025237"/>
                    <a:pt x="148442" y="991590"/>
                  </a:cubicBezTo>
                  <a:cubicBezTo>
                    <a:pt x="89065" y="957943"/>
                    <a:pt x="35626" y="902525"/>
                    <a:pt x="17813" y="825335"/>
                  </a:cubicBezTo>
                  <a:cubicBezTo>
                    <a:pt x="0" y="748145"/>
                    <a:pt x="3959" y="617517"/>
                    <a:pt x="41564" y="528452"/>
                  </a:cubicBezTo>
                  <a:cubicBezTo>
                    <a:pt x="79169" y="439387"/>
                    <a:pt x="160317" y="358238"/>
                    <a:pt x="243444" y="290945"/>
                  </a:cubicBezTo>
                  <a:cubicBezTo>
                    <a:pt x="326571" y="223652"/>
                    <a:pt x="451263" y="170213"/>
                    <a:pt x="540328" y="124691"/>
                  </a:cubicBezTo>
                  <a:cubicBezTo>
                    <a:pt x="629393" y="79169"/>
                    <a:pt x="698665" y="35626"/>
                    <a:pt x="777834" y="17813"/>
                  </a:cubicBezTo>
                  <a:cubicBezTo>
                    <a:pt x="857003" y="0"/>
                    <a:pt x="926276" y="7917"/>
                    <a:pt x="1015341" y="17813"/>
                  </a:cubicBezTo>
                  <a:cubicBezTo>
                    <a:pt x="1104406" y="27709"/>
                    <a:pt x="1221180" y="41564"/>
                    <a:pt x="1312224" y="77190"/>
                  </a:cubicBezTo>
                  <a:cubicBezTo>
                    <a:pt x="1403268" y="112816"/>
                    <a:pt x="1490353" y="170213"/>
                    <a:pt x="1561605" y="231569"/>
                  </a:cubicBezTo>
                  <a:cubicBezTo>
                    <a:pt x="1632857" y="292925"/>
                    <a:pt x="1692234" y="362198"/>
                    <a:pt x="1739735" y="445325"/>
                  </a:cubicBezTo>
                  <a:cubicBezTo>
                    <a:pt x="1787236" y="528452"/>
                    <a:pt x="1832758" y="647205"/>
                    <a:pt x="1846613" y="730332"/>
                  </a:cubicBezTo>
                  <a:cubicBezTo>
                    <a:pt x="1860468" y="813459"/>
                    <a:pt x="1820884" y="880753"/>
                    <a:pt x="1822863" y="944088"/>
                  </a:cubicBezTo>
                  <a:cubicBezTo>
                    <a:pt x="1824842" y="1007423"/>
                    <a:pt x="1876302" y="1047008"/>
                    <a:pt x="1858489" y="1110343"/>
                  </a:cubicBezTo>
                  <a:cubicBezTo>
                    <a:pt x="1840676" y="1173678"/>
                    <a:pt x="1777341" y="1308265"/>
                    <a:pt x="1715985" y="1324099"/>
                  </a:cubicBezTo>
                  <a:cubicBezTo>
                    <a:pt x="1654629" y="1339933"/>
                    <a:pt x="1549730" y="1250867"/>
                    <a:pt x="1490353" y="1205345"/>
                  </a:cubicBezTo>
                  <a:cubicBezTo>
                    <a:pt x="1430976" y="1159823"/>
                    <a:pt x="1401289" y="1086592"/>
                    <a:pt x="1359725" y="1050966"/>
                  </a:cubicBezTo>
                  <a:cubicBezTo>
                    <a:pt x="1318162" y="1015340"/>
                    <a:pt x="1280556" y="1001486"/>
                    <a:pt x="1240972" y="991590"/>
                  </a:cubicBezTo>
                  <a:cubicBezTo>
                    <a:pt x="1201388" y="981694"/>
                    <a:pt x="1197429" y="997528"/>
                    <a:pt x="1122218" y="991590"/>
                  </a:cubicBezTo>
                  <a:cubicBezTo>
                    <a:pt x="1047008" y="985652"/>
                    <a:pt x="847107" y="973776"/>
                    <a:pt x="765959" y="979714"/>
                  </a:cubicBezTo>
                  <a:close/>
                </a:path>
              </a:pathLst>
            </a:custGeom>
            <a:solidFill>
              <a:schemeClr val="accent5">
                <a:alpha val="75000"/>
              </a:schemeClr>
            </a:solidFill>
            <a:ln w="9525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21599971" rev="0"/>
              </a:camera>
              <a:lightRig rig="threePt" dir="t">
                <a:rot lat="0" lon="0" rev="4800000"/>
              </a:lightRig>
            </a:scene3d>
            <a:sp3d extrusionH="31750" prstMaterial="plastic">
              <a:bevelT w="0" h="0"/>
              <a:bevelB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" name="Freeform 4"/>
            <p:cNvSpPr/>
            <p:nvPr/>
          </p:nvSpPr>
          <p:spPr bwMode="auto">
            <a:xfrm>
              <a:off x="2422065" y="3540976"/>
              <a:ext cx="777880" cy="882185"/>
            </a:xfrm>
            <a:custGeom>
              <a:avLst/>
              <a:gdLst>
                <a:gd name="connsiteX0" fmla="*/ 568036 w 577932"/>
                <a:gd name="connsiteY0" fmla="*/ 368135 h 643247"/>
                <a:gd name="connsiteX1" fmla="*/ 496784 w 577932"/>
                <a:gd name="connsiteY1" fmla="*/ 296883 h 643247"/>
                <a:gd name="connsiteX2" fmla="*/ 389906 w 577932"/>
                <a:gd name="connsiteY2" fmla="*/ 190005 h 643247"/>
                <a:gd name="connsiteX3" fmla="*/ 330530 w 577932"/>
                <a:gd name="connsiteY3" fmla="*/ 201881 h 643247"/>
                <a:gd name="connsiteX4" fmla="*/ 283029 w 577932"/>
                <a:gd name="connsiteY4" fmla="*/ 106878 h 643247"/>
                <a:gd name="connsiteX5" fmla="*/ 188026 w 577932"/>
                <a:gd name="connsiteY5" fmla="*/ 47501 h 643247"/>
                <a:gd name="connsiteX6" fmla="*/ 140525 w 577932"/>
                <a:gd name="connsiteY6" fmla="*/ 11875 h 643247"/>
                <a:gd name="connsiteX7" fmla="*/ 81148 w 577932"/>
                <a:gd name="connsiteY7" fmla="*/ 118753 h 643247"/>
                <a:gd name="connsiteX8" fmla="*/ 9896 w 577932"/>
                <a:gd name="connsiteY8" fmla="*/ 130629 h 643247"/>
                <a:gd name="connsiteX9" fmla="*/ 21771 w 577932"/>
                <a:gd name="connsiteY9" fmla="*/ 308759 h 643247"/>
                <a:gd name="connsiteX10" fmla="*/ 57397 w 577932"/>
                <a:gd name="connsiteY10" fmla="*/ 344385 h 643247"/>
                <a:gd name="connsiteX11" fmla="*/ 33647 w 577932"/>
                <a:gd name="connsiteY11" fmla="*/ 439387 h 643247"/>
                <a:gd name="connsiteX12" fmla="*/ 57397 w 577932"/>
                <a:gd name="connsiteY12" fmla="*/ 522514 h 643247"/>
                <a:gd name="connsiteX13" fmla="*/ 104899 w 577932"/>
                <a:gd name="connsiteY13" fmla="*/ 593766 h 643247"/>
                <a:gd name="connsiteX14" fmla="*/ 128649 w 577932"/>
                <a:gd name="connsiteY14" fmla="*/ 641268 h 643247"/>
                <a:gd name="connsiteX15" fmla="*/ 235527 w 577932"/>
                <a:gd name="connsiteY15" fmla="*/ 605642 h 643247"/>
                <a:gd name="connsiteX16" fmla="*/ 247403 w 577932"/>
                <a:gd name="connsiteY16" fmla="*/ 510639 h 643247"/>
                <a:gd name="connsiteX17" fmla="*/ 318655 w 577932"/>
                <a:gd name="connsiteY17" fmla="*/ 534390 h 643247"/>
                <a:gd name="connsiteX18" fmla="*/ 330530 w 577932"/>
                <a:gd name="connsiteY18" fmla="*/ 546265 h 643247"/>
                <a:gd name="connsiteX19" fmla="*/ 342405 w 577932"/>
                <a:gd name="connsiteY19" fmla="*/ 605642 h 643247"/>
                <a:gd name="connsiteX20" fmla="*/ 425532 w 577932"/>
                <a:gd name="connsiteY20" fmla="*/ 617517 h 643247"/>
                <a:gd name="connsiteX21" fmla="*/ 556161 w 577932"/>
                <a:gd name="connsiteY21" fmla="*/ 522514 h 643247"/>
                <a:gd name="connsiteX22" fmla="*/ 556161 w 577932"/>
                <a:gd name="connsiteY22" fmla="*/ 427512 h 643247"/>
                <a:gd name="connsiteX23" fmla="*/ 568036 w 577932"/>
                <a:gd name="connsiteY23" fmla="*/ 368135 h 64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7932" h="643247">
                  <a:moveTo>
                    <a:pt x="568036" y="368135"/>
                  </a:moveTo>
                  <a:lnTo>
                    <a:pt x="496784" y="296883"/>
                  </a:lnTo>
                  <a:cubicBezTo>
                    <a:pt x="467096" y="267195"/>
                    <a:pt x="417615" y="205839"/>
                    <a:pt x="389906" y="190005"/>
                  </a:cubicBezTo>
                  <a:cubicBezTo>
                    <a:pt x="362197" y="174171"/>
                    <a:pt x="348343" y="215735"/>
                    <a:pt x="330530" y="201881"/>
                  </a:cubicBezTo>
                  <a:cubicBezTo>
                    <a:pt x="312717" y="188027"/>
                    <a:pt x="306780" y="132608"/>
                    <a:pt x="283029" y="106878"/>
                  </a:cubicBezTo>
                  <a:cubicBezTo>
                    <a:pt x="259278" y="81148"/>
                    <a:pt x="211777" y="63335"/>
                    <a:pt x="188026" y="47501"/>
                  </a:cubicBezTo>
                  <a:cubicBezTo>
                    <a:pt x="164275" y="31667"/>
                    <a:pt x="158338" y="0"/>
                    <a:pt x="140525" y="11875"/>
                  </a:cubicBezTo>
                  <a:cubicBezTo>
                    <a:pt x="122712" y="23750"/>
                    <a:pt x="102920" y="98961"/>
                    <a:pt x="81148" y="118753"/>
                  </a:cubicBezTo>
                  <a:cubicBezTo>
                    <a:pt x="59377" y="138545"/>
                    <a:pt x="19792" y="98961"/>
                    <a:pt x="9896" y="130629"/>
                  </a:cubicBezTo>
                  <a:cubicBezTo>
                    <a:pt x="0" y="162297"/>
                    <a:pt x="13854" y="273133"/>
                    <a:pt x="21771" y="308759"/>
                  </a:cubicBezTo>
                  <a:cubicBezTo>
                    <a:pt x="29688" y="344385"/>
                    <a:pt x="55418" y="322614"/>
                    <a:pt x="57397" y="344385"/>
                  </a:cubicBezTo>
                  <a:cubicBezTo>
                    <a:pt x="59376" y="366156"/>
                    <a:pt x="33647" y="409699"/>
                    <a:pt x="33647" y="439387"/>
                  </a:cubicBezTo>
                  <a:cubicBezTo>
                    <a:pt x="33647" y="469075"/>
                    <a:pt x="45522" y="496784"/>
                    <a:pt x="57397" y="522514"/>
                  </a:cubicBezTo>
                  <a:cubicBezTo>
                    <a:pt x="69272" y="548244"/>
                    <a:pt x="93024" y="573974"/>
                    <a:pt x="104899" y="593766"/>
                  </a:cubicBezTo>
                  <a:cubicBezTo>
                    <a:pt x="116774" y="613558"/>
                    <a:pt x="106878" y="639289"/>
                    <a:pt x="128649" y="641268"/>
                  </a:cubicBezTo>
                  <a:cubicBezTo>
                    <a:pt x="150420" y="643247"/>
                    <a:pt x="215735" y="627414"/>
                    <a:pt x="235527" y="605642"/>
                  </a:cubicBezTo>
                  <a:cubicBezTo>
                    <a:pt x="255319" y="583871"/>
                    <a:pt x="233548" y="522514"/>
                    <a:pt x="247403" y="510639"/>
                  </a:cubicBezTo>
                  <a:cubicBezTo>
                    <a:pt x="261258" y="498764"/>
                    <a:pt x="304801" y="528452"/>
                    <a:pt x="318655" y="534390"/>
                  </a:cubicBezTo>
                  <a:cubicBezTo>
                    <a:pt x="332510" y="540328"/>
                    <a:pt x="326572" y="534390"/>
                    <a:pt x="330530" y="546265"/>
                  </a:cubicBezTo>
                  <a:cubicBezTo>
                    <a:pt x="334488" y="558140"/>
                    <a:pt x="326571" y="593767"/>
                    <a:pt x="342405" y="605642"/>
                  </a:cubicBezTo>
                  <a:cubicBezTo>
                    <a:pt x="358239" y="617517"/>
                    <a:pt x="389906" y="631372"/>
                    <a:pt x="425532" y="617517"/>
                  </a:cubicBezTo>
                  <a:cubicBezTo>
                    <a:pt x="461158" y="603662"/>
                    <a:pt x="534390" y="554181"/>
                    <a:pt x="556161" y="522514"/>
                  </a:cubicBezTo>
                  <a:cubicBezTo>
                    <a:pt x="577932" y="490847"/>
                    <a:pt x="556161" y="427512"/>
                    <a:pt x="556161" y="427512"/>
                  </a:cubicBezTo>
                  <a:lnTo>
                    <a:pt x="568036" y="368135"/>
                  </a:lnTo>
                  <a:close/>
                </a:path>
              </a:pathLst>
            </a:custGeom>
            <a:solidFill>
              <a:schemeClr val="accent5">
                <a:lumMod val="75000"/>
                <a:alpha val="75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21594000" rev="0"/>
              </a:camera>
              <a:lightRig rig="threePt" dir="t">
                <a:rot lat="0" lon="0" rev="4800000"/>
              </a:lightRig>
            </a:scene3d>
            <a:sp3d extrusionH="127000" prstMaterial="plastic">
              <a:bevelT w="0" h="0"/>
              <a:bevelB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1764974" y="3269759"/>
              <a:ext cx="719274" cy="1653594"/>
            </a:xfrm>
            <a:custGeom>
              <a:avLst/>
              <a:gdLst>
                <a:gd name="connsiteX0" fmla="*/ 510639 w 666997"/>
                <a:gd name="connsiteY0" fmla="*/ 389907 h 2960914"/>
                <a:gd name="connsiteX1" fmla="*/ 427512 w 666997"/>
                <a:gd name="connsiteY1" fmla="*/ 294904 h 2960914"/>
                <a:gd name="connsiteX2" fmla="*/ 415636 w 666997"/>
                <a:gd name="connsiteY2" fmla="*/ 176151 h 2960914"/>
                <a:gd name="connsiteX3" fmla="*/ 403761 w 666997"/>
                <a:gd name="connsiteY3" fmla="*/ 81148 h 2960914"/>
                <a:gd name="connsiteX4" fmla="*/ 273133 w 666997"/>
                <a:gd name="connsiteY4" fmla="*/ 9896 h 2960914"/>
                <a:gd name="connsiteX5" fmla="*/ 142504 w 666997"/>
                <a:gd name="connsiteY5" fmla="*/ 21772 h 2960914"/>
                <a:gd name="connsiteX6" fmla="*/ 35626 w 666997"/>
                <a:gd name="connsiteY6" fmla="*/ 104899 h 2960914"/>
                <a:gd name="connsiteX7" fmla="*/ 0 w 666997"/>
                <a:gd name="connsiteY7" fmla="*/ 247403 h 2960914"/>
                <a:gd name="connsiteX8" fmla="*/ 35626 w 666997"/>
                <a:gd name="connsiteY8" fmla="*/ 306779 h 2960914"/>
                <a:gd name="connsiteX9" fmla="*/ 106878 w 666997"/>
                <a:gd name="connsiteY9" fmla="*/ 318655 h 2960914"/>
                <a:gd name="connsiteX10" fmla="*/ 142504 w 666997"/>
                <a:gd name="connsiteY10" fmla="*/ 306779 h 2960914"/>
                <a:gd name="connsiteX11" fmla="*/ 190005 w 666997"/>
                <a:gd name="connsiteY11" fmla="*/ 389907 h 2960914"/>
                <a:gd name="connsiteX12" fmla="*/ 142504 w 666997"/>
                <a:gd name="connsiteY12" fmla="*/ 425533 h 2960914"/>
                <a:gd name="connsiteX13" fmla="*/ 142504 w 666997"/>
                <a:gd name="connsiteY13" fmla="*/ 544286 h 2960914"/>
                <a:gd name="connsiteX14" fmla="*/ 166255 w 666997"/>
                <a:gd name="connsiteY14" fmla="*/ 651164 h 2960914"/>
                <a:gd name="connsiteX15" fmla="*/ 261257 w 666997"/>
                <a:gd name="connsiteY15" fmla="*/ 710541 h 2960914"/>
                <a:gd name="connsiteX16" fmla="*/ 285008 w 666997"/>
                <a:gd name="connsiteY16" fmla="*/ 793668 h 2960914"/>
                <a:gd name="connsiteX17" fmla="*/ 391886 w 666997"/>
                <a:gd name="connsiteY17" fmla="*/ 1007424 h 2960914"/>
                <a:gd name="connsiteX18" fmla="*/ 380010 w 666997"/>
                <a:gd name="connsiteY18" fmla="*/ 1209304 h 2960914"/>
                <a:gd name="connsiteX19" fmla="*/ 320634 w 666997"/>
                <a:gd name="connsiteY19" fmla="*/ 1423060 h 2960914"/>
                <a:gd name="connsiteX20" fmla="*/ 320634 w 666997"/>
                <a:gd name="connsiteY20" fmla="*/ 1743694 h 2960914"/>
                <a:gd name="connsiteX21" fmla="*/ 380010 w 666997"/>
                <a:gd name="connsiteY21" fmla="*/ 1945574 h 2960914"/>
                <a:gd name="connsiteX22" fmla="*/ 510639 w 666997"/>
                <a:gd name="connsiteY22" fmla="*/ 2432463 h 2960914"/>
                <a:gd name="connsiteX23" fmla="*/ 558140 w 666997"/>
                <a:gd name="connsiteY23" fmla="*/ 2859974 h 2960914"/>
                <a:gd name="connsiteX24" fmla="*/ 617517 w 666997"/>
                <a:gd name="connsiteY24" fmla="*/ 2931226 h 2960914"/>
                <a:gd name="connsiteX25" fmla="*/ 665018 w 666997"/>
                <a:gd name="connsiteY25" fmla="*/ 2895600 h 2960914"/>
                <a:gd name="connsiteX26" fmla="*/ 629392 w 666997"/>
                <a:gd name="connsiteY26" fmla="*/ 2539341 h 2960914"/>
                <a:gd name="connsiteX27" fmla="*/ 534390 w 666997"/>
                <a:gd name="connsiteY27" fmla="*/ 2076203 h 2960914"/>
                <a:gd name="connsiteX28" fmla="*/ 486888 w 666997"/>
                <a:gd name="connsiteY28" fmla="*/ 1874322 h 2960914"/>
                <a:gd name="connsiteX29" fmla="*/ 427512 w 666997"/>
                <a:gd name="connsiteY29" fmla="*/ 1708068 h 2960914"/>
                <a:gd name="connsiteX30" fmla="*/ 439387 w 666997"/>
                <a:gd name="connsiteY30" fmla="*/ 1399309 h 2960914"/>
                <a:gd name="connsiteX31" fmla="*/ 486888 w 666997"/>
                <a:gd name="connsiteY31" fmla="*/ 1090551 h 2960914"/>
                <a:gd name="connsiteX32" fmla="*/ 498764 w 666997"/>
                <a:gd name="connsiteY32" fmla="*/ 936172 h 2960914"/>
                <a:gd name="connsiteX33" fmla="*/ 522514 w 666997"/>
                <a:gd name="connsiteY33" fmla="*/ 888670 h 2960914"/>
                <a:gd name="connsiteX34" fmla="*/ 510639 w 666997"/>
                <a:gd name="connsiteY34" fmla="*/ 746167 h 2960914"/>
                <a:gd name="connsiteX35" fmla="*/ 534390 w 666997"/>
                <a:gd name="connsiteY35" fmla="*/ 544286 h 2960914"/>
                <a:gd name="connsiteX36" fmla="*/ 510639 w 666997"/>
                <a:gd name="connsiteY36" fmla="*/ 389907 h 2960914"/>
                <a:gd name="connsiteX0" fmla="*/ 510639 w 635181"/>
                <a:gd name="connsiteY0" fmla="*/ 384849 h 2950069"/>
                <a:gd name="connsiteX1" fmla="*/ 427512 w 635181"/>
                <a:gd name="connsiteY1" fmla="*/ 289846 h 2950069"/>
                <a:gd name="connsiteX2" fmla="*/ 415636 w 635181"/>
                <a:gd name="connsiteY2" fmla="*/ 171093 h 2950069"/>
                <a:gd name="connsiteX3" fmla="*/ 403761 w 635181"/>
                <a:gd name="connsiteY3" fmla="*/ 76090 h 2950069"/>
                <a:gd name="connsiteX4" fmla="*/ 273133 w 635181"/>
                <a:gd name="connsiteY4" fmla="*/ 4838 h 2950069"/>
                <a:gd name="connsiteX5" fmla="*/ 142504 w 635181"/>
                <a:gd name="connsiteY5" fmla="*/ 16714 h 2950069"/>
                <a:gd name="connsiteX6" fmla="*/ 35626 w 635181"/>
                <a:gd name="connsiteY6" fmla="*/ 99841 h 2950069"/>
                <a:gd name="connsiteX7" fmla="*/ 0 w 635181"/>
                <a:gd name="connsiteY7" fmla="*/ 242345 h 2950069"/>
                <a:gd name="connsiteX8" fmla="*/ 35626 w 635181"/>
                <a:gd name="connsiteY8" fmla="*/ 301721 h 2950069"/>
                <a:gd name="connsiteX9" fmla="*/ 106878 w 635181"/>
                <a:gd name="connsiteY9" fmla="*/ 313597 h 2950069"/>
                <a:gd name="connsiteX10" fmla="*/ 142504 w 635181"/>
                <a:gd name="connsiteY10" fmla="*/ 301721 h 2950069"/>
                <a:gd name="connsiteX11" fmla="*/ 190005 w 635181"/>
                <a:gd name="connsiteY11" fmla="*/ 384849 h 2950069"/>
                <a:gd name="connsiteX12" fmla="*/ 142504 w 635181"/>
                <a:gd name="connsiteY12" fmla="*/ 420475 h 2950069"/>
                <a:gd name="connsiteX13" fmla="*/ 142504 w 635181"/>
                <a:gd name="connsiteY13" fmla="*/ 539228 h 2950069"/>
                <a:gd name="connsiteX14" fmla="*/ 166255 w 635181"/>
                <a:gd name="connsiteY14" fmla="*/ 646106 h 2950069"/>
                <a:gd name="connsiteX15" fmla="*/ 261257 w 635181"/>
                <a:gd name="connsiteY15" fmla="*/ 705483 h 2950069"/>
                <a:gd name="connsiteX16" fmla="*/ 285008 w 635181"/>
                <a:gd name="connsiteY16" fmla="*/ 788610 h 2950069"/>
                <a:gd name="connsiteX17" fmla="*/ 391886 w 635181"/>
                <a:gd name="connsiteY17" fmla="*/ 1002366 h 2950069"/>
                <a:gd name="connsiteX18" fmla="*/ 380010 w 635181"/>
                <a:gd name="connsiteY18" fmla="*/ 1204246 h 2950069"/>
                <a:gd name="connsiteX19" fmla="*/ 320634 w 635181"/>
                <a:gd name="connsiteY19" fmla="*/ 1418002 h 2950069"/>
                <a:gd name="connsiteX20" fmla="*/ 320634 w 635181"/>
                <a:gd name="connsiteY20" fmla="*/ 1738636 h 2950069"/>
                <a:gd name="connsiteX21" fmla="*/ 380010 w 635181"/>
                <a:gd name="connsiteY21" fmla="*/ 1940516 h 2950069"/>
                <a:gd name="connsiteX22" fmla="*/ 510639 w 635181"/>
                <a:gd name="connsiteY22" fmla="*/ 2427405 h 2950069"/>
                <a:gd name="connsiteX23" fmla="*/ 558140 w 635181"/>
                <a:gd name="connsiteY23" fmla="*/ 2854916 h 2950069"/>
                <a:gd name="connsiteX24" fmla="*/ 617517 w 635181"/>
                <a:gd name="connsiteY24" fmla="*/ 2926168 h 2950069"/>
                <a:gd name="connsiteX25" fmla="*/ 629392 w 635181"/>
                <a:gd name="connsiteY25" fmla="*/ 2534283 h 2950069"/>
                <a:gd name="connsiteX26" fmla="*/ 534390 w 635181"/>
                <a:gd name="connsiteY26" fmla="*/ 2071145 h 2950069"/>
                <a:gd name="connsiteX27" fmla="*/ 486888 w 635181"/>
                <a:gd name="connsiteY27" fmla="*/ 1869264 h 2950069"/>
                <a:gd name="connsiteX28" fmla="*/ 427512 w 635181"/>
                <a:gd name="connsiteY28" fmla="*/ 1703010 h 2950069"/>
                <a:gd name="connsiteX29" fmla="*/ 439387 w 635181"/>
                <a:gd name="connsiteY29" fmla="*/ 1394251 h 2950069"/>
                <a:gd name="connsiteX30" fmla="*/ 486888 w 635181"/>
                <a:gd name="connsiteY30" fmla="*/ 1085493 h 2950069"/>
                <a:gd name="connsiteX31" fmla="*/ 498764 w 635181"/>
                <a:gd name="connsiteY31" fmla="*/ 931114 h 2950069"/>
                <a:gd name="connsiteX32" fmla="*/ 522514 w 635181"/>
                <a:gd name="connsiteY32" fmla="*/ 883612 h 2950069"/>
                <a:gd name="connsiteX33" fmla="*/ 510639 w 635181"/>
                <a:gd name="connsiteY33" fmla="*/ 741109 h 2950069"/>
                <a:gd name="connsiteX34" fmla="*/ 534390 w 635181"/>
                <a:gd name="connsiteY34" fmla="*/ 539228 h 2950069"/>
                <a:gd name="connsiteX35" fmla="*/ 510639 w 635181"/>
                <a:gd name="connsiteY35" fmla="*/ 384849 h 2950069"/>
                <a:gd name="connsiteX0" fmla="*/ 510639 w 629593"/>
                <a:gd name="connsiteY0" fmla="*/ 384849 h 2855990"/>
                <a:gd name="connsiteX1" fmla="*/ 427512 w 629593"/>
                <a:gd name="connsiteY1" fmla="*/ 289846 h 2855990"/>
                <a:gd name="connsiteX2" fmla="*/ 415636 w 629593"/>
                <a:gd name="connsiteY2" fmla="*/ 171093 h 2855990"/>
                <a:gd name="connsiteX3" fmla="*/ 403761 w 629593"/>
                <a:gd name="connsiteY3" fmla="*/ 76090 h 2855990"/>
                <a:gd name="connsiteX4" fmla="*/ 273133 w 629593"/>
                <a:gd name="connsiteY4" fmla="*/ 4838 h 2855990"/>
                <a:gd name="connsiteX5" fmla="*/ 142504 w 629593"/>
                <a:gd name="connsiteY5" fmla="*/ 16714 h 2855990"/>
                <a:gd name="connsiteX6" fmla="*/ 35626 w 629593"/>
                <a:gd name="connsiteY6" fmla="*/ 99841 h 2855990"/>
                <a:gd name="connsiteX7" fmla="*/ 0 w 629593"/>
                <a:gd name="connsiteY7" fmla="*/ 242345 h 2855990"/>
                <a:gd name="connsiteX8" fmla="*/ 35626 w 629593"/>
                <a:gd name="connsiteY8" fmla="*/ 301721 h 2855990"/>
                <a:gd name="connsiteX9" fmla="*/ 106878 w 629593"/>
                <a:gd name="connsiteY9" fmla="*/ 313597 h 2855990"/>
                <a:gd name="connsiteX10" fmla="*/ 142504 w 629593"/>
                <a:gd name="connsiteY10" fmla="*/ 301721 h 2855990"/>
                <a:gd name="connsiteX11" fmla="*/ 190005 w 629593"/>
                <a:gd name="connsiteY11" fmla="*/ 384849 h 2855990"/>
                <a:gd name="connsiteX12" fmla="*/ 142504 w 629593"/>
                <a:gd name="connsiteY12" fmla="*/ 420475 h 2855990"/>
                <a:gd name="connsiteX13" fmla="*/ 142504 w 629593"/>
                <a:gd name="connsiteY13" fmla="*/ 539228 h 2855990"/>
                <a:gd name="connsiteX14" fmla="*/ 166255 w 629593"/>
                <a:gd name="connsiteY14" fmla="*/ 646106 h 2855990"/>
                <a:gd name="connsiteX15" fmla="*/ 261257 w 629593"/>
                <a:gd name="connsiteY15" fmla="*/ 705483 h 2855990"/>
                <a:gd name="connsiteX16" fmla="*/ 285008 w 629593"/>
                <a:gd name="connsiteY16" fmla="*/ 788610 h 2855990"/>
                <a:gd name="connsiteX17" fmla="*/ 391886 w 629593"/>
                <a:gd name="connsiteY17" fmla="*/ 1002366 h 2855990"/>
                <a:gd name="connsiteX18" fmla="*/ 380010 w 629593"/>
                <a:gd name="connsiteY18" fmla="*/ 1204246 h 2855990"/>
                <a:gd name="connsiteX19" fmla="*/ 320634 w 629593"/>
                <a:gd name="connsiteY19" fmla="*/ 1418002 h 2855990"/>
                <a:gd name="connsiteX20" fmla="*/ 320634 w 629593"/>
                <a:gd name="connsiteY20" fmla="*/ 1738636 h 2855990"/>
                <a:gd name="connsiteX21" fmla="*/ 380010 w 629593"/>
                <a:gd name="connsiteY21" fmla="*/ 1940516 h 2855990"/>
                <a:gd name="connsiteX22" fmla="*/ 510639 w 629593"/>
                <a:gd name="connsiteY22" fmla="*/ 2427405 h 2855990"/>
                <a:gd name="connsiteX23" fmla="*/ 558140 w 629593"/>
                <a:gd name="connsiteY23" fmla="*/ 2854916 h 2855990"/>
                <a:gd name="connsiteX24" fmla="*/ 629392 w 629593"/>
                <a:gd name="connsiteY24" fmla="*/ 2534283 h 2855990"/>
                <a:gd name="connsiteX25" fmla="*/ 534390 w 629593"/>
                <a:gd name="connsiteY25" fmla="*/ 2071145 h 2855990"/>
                <a:gd name="connsiteX26" fmla="*/ 486888 w 629593"/>
                <a:gd name="connsiteY26" fmla="*/ 1869264 h 2855990"/>
                <a:gd name="connsiteX27" fmla="*/ 427512 w 629593"/>
                <a:gd name="connsiteY27" fmla="*/ 1703010 h 2855990"/>
                <a:gd name="connsiteX28" fmla="*/ 439387 w 629593"/>
                <a:gd name="connsiteY28" fmla="*/ 1394251 h 2855990"/>
                <a:gd name="connsiteX29" fmla="*/ 486888 w 629593"/>
                <a:gd name="connsiteY29" fmla="*/ 1085493 h 2855990"/>
                <a:gd name="connsiteX30" fmla="*/ 498764 w 629593"/>
                <a:gd name="connsiteY30" fmla="*/ 931114 h 2855990"/>
                <a:gd name="connsiteX31" fmla="*/ 522514 w 629593"/>
                <a:gd name="connsiteY31" fmla="*/ 883612 h 2855990"/>
                <a:gd name="connsiteX32" fmla="*/ 510639 w 629593"/>
                <a:gd name="connsiteY32" fmla="*/ 741109 h 2855990"/>
                <a:gd name="connsiteX33" fmla="*/ 534390 w 629593"/>
                <a:gd name="connsiteY33" fmla="*/ 539228 h 2855990"/>
                <a:gd name="connsiteX34" fmla="*/ 510639 w 629593"/>
                <a:gd name="connsiteY34" fmla="*/ 384849 h 2855990"/>
                <a:gd name="connsiteX0" fmla="*/ 510639 w 629542"/>
                <a:gd name="connsiteY0" fmla="*/ 384849 h 2556578"/>
                <a:gd name="connsiteX1" fmla="*/ 427512 w 629542"/>
                <a:gd name="connsiteY1" fmla="*/ 289846 h 2556578"/>
                <a:gd name="connsiteX2" fmla="*/ 415636 w 629542"/>
                <a:gd name="connsiteY2" fmla="*/ 171093 h 2556578"/>
                <a:gd name="connsiteX3" fmla="*/ 403761 w 629542"/>
                <a:gd name="connsiteY3" fmla="*/ 76090 h 2556578"/>
                <a:gd name="connsiteX4" fmla="*/ 273133 w 629542"/>
                <a:gd name="connsiteY4" fmla="*/ 4838 h 2556578"/>
                <a:gd name="connsiteX5" fmla="*/ 142504 w 629542"/>
                <a:gd name="connsiteY5" fmla="*/ 16714 h 2556578"/>
                <a:gd name="connsiteX6" fmla="*/ 35626 w 629542"/>
                <a:gd name="connsiteY6" fmla="*/ 99841 h 2556578"/>
                <a:gd name="connsiteX7" fmla="*/ 0 w 629542"/>
                <a:gd name="connsiteY7" fmla="*/ 242345 h 2556578"/>
                <a:gd name="connsiteX8" fmla="*/ 35626 w 629542"/>
                <a:gd name="connsiteY8" fmla="*/ 301721 h 2556578"/>
                <a:gd name="connsiteX9" fmla="*/ 106878 w 629542"/>
                <a:gd name="connsiteY9" fmla="*/ 313597 h 2556578"/>
                <a:gd name="connsiteX10" fmla="*/ 142504 w 629542"/>
                <a:gd name="connsiteY10" fmla="*/ 301721 h 2556578"/>
                <a:gd name="connsiteX11" fmla="*/ 190005 w 629542"/>
                <a:gd name="connsiteY11" fmla="*/ 384849 h 2556578"/>
                <a:gd name="connsiteX12" fmla="*/ 142504 w 629542"/>
                <a:gd name="connsiteY12" fmla="*/ 420475 h 2556578"/>
                <a:gd name="connsiteX13" fmla="*/ 142504 w 629542"/>
                <a:gd name="connsiteY13" fmla="*/ 539228 h 2556578"/>
                <a:gd name="connsiteX14" fmla="*/ 166255 w 629542"/>
                <a:gd name="connsiteY14" fmla="*/ 646106 h 2556578"/>
                <a:gd name="connsiteX15" fmla="*/ 261257 w 629542"/>
                <a:gd name="connsiteY15" fmla="*/ 705483 h 2556578"/>
                <a:gd name="connsiteX16" fmla="*/ 285008 w 629542"/>
                <a:gd name="connsiteY16" fmla="*/ 788610 h 2556578"/>
                <a:gd name="connsiteX17" fmla="*/ 391886 w 629542"/>
                <a:gd name="connsiteY17" fmla="*/ 1002366 h 2556578"/>
                <a:gd name="connsiteX18" fmla="*/ 380010 w 629542"/>
                <a:gd name="connsiteY18" fmla="*/ 1204246 h 2556578"/>
                <a:gd name="connsiteX19" fmla="*/ 320634 w 629542"/>
                <a:gd name="connsiteY19" fmla="*/ 1418002 h 2556578"/>
                <a:gd name="connsiteX20" fmla="*/ 320634 w 629542"/>
                <a:gd name="connsiteY20" fmla="*/ 1738636 h 2556578"/>
                <a:gd name="connsiteX21" fmla="*/ 380010 w 629542"/>
                <a:gd name="connsiteY21" fmla="*/ 1940516 h 2556578"/>
                <a:gd name="connsiteX22" fmla="*/ 510639 w 629542"/>
                <a:gd name="connsiteY22" fmla="*/ 2427405 h 2556578"/>
                <a:gd name="connsiteX23" fmla="*/ 629392 w 629542"/>
                <a:gd name="connsiteY23" fmla="*/ 2534283 h 2556578"/>
                <a:gd name="connsiteX24" fmla="*/ 534390 w 629542"/>
                <a:gd name="connsiteY24" fmla="*/ 2071145 h 2556578"/>
                <a:gd name="connsiteX25" fmla="*/ 486888 w 629542"/>
                <a:gd name="connsiteY25" fmla="*/ 1869264 h 2556578"/>
                <a:gd name="connsiteX26" fmla="*/ 427512 w 629542"/>
                <a:gd name="connsiteY26" fmla="*/ 1703010 h 2556578"/>
                <a:gd name="connsiteX27" fmla="*/ 439387 w 629542"/>
                <a:gd name="connsiteY27" fmla="*/ 1394251 h 2556578"/>
                <a:gd name="connsiteX28" fmla="*/ 486888 w 629542"/>
                <a:gd name="connsiteY28" fmla="*/ 1085493 h 2556578"/>
                <a:gd name="connsiteX29" fmla="*/ 498764 w 629542"/>
                <a:gd name="connsiteY29" fmla="*/ 931114 h 2556578"/>
                <a:gd name="connsiteX30" fmla="*/ 522514 w 629542"/>
                <a:gd name="connsiteY30" fmla="*/ 883612 h 2556578"/>
                <a:gd name="connsiteX31" fmla="*/ 510639 w 629542"/>
                <a:gd name="connsiteY31" fmla="*/ 741109 h 2556578"/>
                <a:gd name="connsiteX32" fmla="*/ 534390 w 629542"/>
                <a:gd name="connsiteY32" fmla="*/ 539228 h 2556578"/>
                <a:gd name="connsiteX33" fmla="*/ 510639 w 629542"/>
                <a:gd name="connsiteY33" fmla="*/ 384849 h 2556578"/>
                <a:gd name="connsiteX0" fmla="*/ 510639 w 535968"/>
                <a:gd name="connsiteY0" fmla="*/ 384849 h 2428587"/>
                <a:gd name="connsiteX1" fmla="*/ 427512 w 535968"/>
                <a:gd name="connsiteY1" fmla="*/ 289846 h 2428587"/>
                <a:gd name="connsiteX2" fmla="*/ 415636 w 535968"/>
                <a:gd name="connsiteY2" fmla="*/ 171093 h 2428587"/>
                <a:gd name="connsiteX3" fmla="*/ 403761 w 535968"/>
                <a:gd name="connsiteY3" fmla="*/ 76090 h 2428587"/>
                <a:gd name="connsiteX4" fmla="*/ 273133 w 535968"/>
                <a:gd name="connsiteY4" fmla="*/ 4838 h 2428587"/>
                <a:gd name="connsiteX5" fmla="*/ 142504 w 535968"/>
                <a:gd name="connsiteY5" fmla="*/ 16714 h 2428587"/>
                <a:gd name="connsiteX6" fmla="*/ 35626 w 535968"/>
                <a:gd name="connsiteY6" fmla="*/ 99841 h 2428587"/>
                <a:gd name="connsiteX7" fmla="*/ 0 w 535968"/>
                <a:gd name="connsiteY7" fmla="*/ 242345 h 2428587"/>
                <a:gd name="connsiteX8" fmla="*/ 35626 w 535968"/>
                <a:gd name="connsiteY8" fmla="*/ 301721 h 2428587"/>
                <a:gd name="connsiteX9" fmla="*/ 106878 w 535968"/>
                <a:gd name="connsiteY9" fmla="*/ 313597 h 2428587"/>
                <a:gd name="connsiteX10" fmla="*/ 142504 w 535968"/>
                <a:gd name="connsiteY10" fmla="*/ 301721 h 2428587"/>
                <a:gd name="connsiteX11" fmla="*/ 190005 w 535968"/>
                <a:gd name="connsiteY11" fmla="*/ 384849 h 2428587"/>
                <a:gd name="connsiteX12" fmla="*/ 142504 w 535968"/>
                <a:gd name="connsiteY12" fmla="*/ 420475 h 2428587"/>
                <a:gd name="connsiteX13" fmla="*/ 142504 w 535968"/>
                <a:gd name="connsiteY13" fmla="*/ 539228 h 2428587"/>
                <a:gd name="connsiteX14" fmla="*/ 166255 w 535968"/>
                <a:gd name="connsiteY14" fmla="*/ 646106 h 2428587"/>
                <a:gd name="connsiteX15" fmla="*/ 261257 w 535968"/>
                <a:gd name="connsiteY15" fmla="*/ 705483 h 2428587"/>
                <a:gd name="connsiteX16" fmla="*/ 285008 w 535968"/>
                <a:gd name="connsiteY16" fmla="*/ 788610 h 2428587"/>
                <a:gd name="connsiteX17" fmla="*/ 391886 w 535968"/>
                <a:gd name="connsiteY17" fmla="*/ 1002366 h 2428587"/>
                <a:gd name="connsiteX18" fmla="*/ 380010 w 535968"/>
                <a:gd name="connsiteY18" fmla="*/ 1204246 h 2428587"/>
                <a:gd name="connsiteX19" fmla="*/ 320634 w 535968"/>
                <a:gd name="connsiteY19" fmla="*/ 1418002 h 2428587"/>
                <a:gd name="connsiteX20" fmla="*/ 320634 w 535968"/>
                <a:gd name="connsiteY20" fmla="*/ 1738636 h 2428587"/>
                <a:gd name="connsiteX21" fmla="*/ 380010 w 535968"/>
                <a:gd name="connsiteY21" fmla="*/ 1940516 h 2428587"/>
                <a:gd name="connsiteX22" fmla="*/ 510639 w 535968"/>
                <a:gd name="connsiteY22" fmla="*/ 2427405 h 2428587"/>
                <a:gd name="connsiteX23" fmla="*/ 534390 w 535968"/>
                <a:gd name="connsiteY23" fmla="*/ 2071145 h 2428587"/>
                <a:gd name="connsiteX24" fmla="*/ 486888 w 535968"/>
                <a:gd name="connsiteY24" fmla="*/ 1869264 h 2428587"/>
                <a:gd name="connsiteX25" fmla="*/ 427512 w 535968"/>
                <a:gd name="connsiteY25" fmla="*/ 1703010 h 2428587"/>
                <a:gd name="connsiteX26" fmla="*/ 439387 w 535968"/>
                <a:gd name="connsiteY26" fmla="*/ 1394251 h 2428587"/>
                <a:gd name="connsiteX27" fmla="*/ 486888 w 535968"/>
                <a:gd name="connsiteY27" fmla="*/ 1085493 h 2428587"/>
                <a:gd name="connsiteX28" fmla="*/ 498764 w 535968"/>
                <a:gd name="connsiteY28" fmla="*/ 931114 h 2428587"/>
                <a:gd name="connsiteX29" fmla="*/ 522514 w 535968"/>
                <a:gd name="connsiteY29" fmla="*/ 883612 h 2428587"/>
                <a:gd name="connsiteX30" fmla="*/ 510639 w 535968"/>
                <a:gd name="connsiteY30" fmla="*/ 741109 h 2428587"/>
                <a:gd name="connsiteX31" fmla="*/ 534390 w 535968"/>
                <a:gd name="connsiteY31" fmla="*/ 539228 h 2428587"/>
                <a:gd name="connsiteX32" fmla="*/ 510639 w 535968"/>
                <a:gd name="connsiteY32" fmla="*/ 384849 h 2428587"/>
                <a:gd name="connsiteX0" fmla="*/ 510639 w 538319"/>
                <a:gd name="connsiteY0" fmla="*/ 384849 h 2072243"/>
                <a:gd name="connsiteX1" fmla="*/ 427512 w 538319"/>
                <a:gd name="connsiteY1" fmla="*/ 289846 h 2072243"/>
                <a:gd name="connsiteX2" fmla="*/ 415636 w 538319"/>
                <a:gd name="connsiteY2" fmla="*/ 171093 h 2072243"/>
                <a:gd name="connsiteX3" fmla="*/ 403761 w 538319"/>
                <a:gd name="connsiteY3" fmla="*/ 76090 h 2072243"/>
                <a:gd name="connsiteX4" fmla="*/ 273133 w 538319"/>
                <a:gd name="connsiteY4" fmla="*/ 4838 h 2072243"/>
                <a:gd name="connsiteX5" fmla="*/ 142504 w 538319"/>
                <a:gd name="connsiteY5" fmla="*/ 16714 h 2072243"/>
                <a:gd name="connsiteX6" fmla="*/ 35626 w 538319"/>
                <a:gd name="connsiteY6" fmla="*/ 99841 h 2072243"/>
                <a:gd name="connsiteX7" fmla="*/ 0 w 538319"/>
                <a:gd name="connsiteY7" fmla="*/ 242345 h 2072243"/>
                <a:gd name="connsiteX8" fmla="*/ 35626 w 538319"/>
                <a:gd name="connsiteY8" fmla="*/ 301721 h 2072243"/>
                <a:gd name="connsiteX9" fmla="*/ 106878 w 538319"/>
                <a:gd name="connsiteY9" fmla="*/ 313597 h 2072243"/>
                <a:gd name="connsiteX10" fmla="*/ 142504 w 538319"/>
                <a:gd name="connsiteY10" fmla="*/ 301721 h 2072243"/>
                <a:gd name="connsiteX11" fmla="*/ 190005 w 538319"/>
                <a:gd name="connsiteY11" fmla="*/ 384849 h 2072243"/>
                <a:gd name="connsiteX12" fmla="*/ 142504 w 538319"/>
                <a:gd name="connsiteY12" fmla="*/ 420475 h 2072243"/>
                <a:gd name="connsiteX13" fmla="*/ 142504 w 538319"/>
                <a:gd name="connsiteY13" fmla="*/ 539228 h 2072243"/>
                <a:gd name="connsiteX14" fmla="*/ 166255 w 538319"/>
                <a:gd name="connsiteY14" fmla="*/ 646106 h 2072243"/>
                <a:gd name="connsiteX15" fmla="*/ 261257 w 538319"/>
                <a:gd name="connsiteY15" fmla="*/ 705483 h 2072243"/>
                <a:gd name="connsiteX16" fmla="*/ 285008 w 538319"/>
                <a:gd name="connsiteY16" fmla="*/ 788610 h 2072243"/>
                <a:gd name="connsiteX17" fmla="*/ 391886 w 538319"/>
                <a:gd name="connsiteY17" fmla="*/ 1002366 h 2072243"/>
                <a:gd name="connsiteX18" fmla="*/ 380010 w 538319"/>
                <a:gd name="connsiteY18" fmla="*/ 1204246 h 2072243"/>
                <a:gd name="connsiteX19" fmla="*/ 320634 w 538319"/>
                <a:gd name="connsiteY19" fmla="*/ 1418002 h 2072243"/>
                <a:gd name="connsiteX20" fmla="*/ 320634 w 538319"/>
                <a:gd name="connsiteY20" fmla="*/ 1738636 h 2072243"/>
                <a:gd name="connsiteX21" fmla="*/ 380010 w 538319"/>
                <a:gd name="connsiteY21" fmla="*/ 1940516 h 2072243"/>
                <a:gd name="connsiteX22" fmla="*/ 534390 w 538319"/>
                <a:gd name="connsiteY22" fmla="*/ 2071145 h 2072243"/>
                <a:gd name="connsiteX23" fmla="*/ 486888 w 538319"/>
                <a:gd name="connsiteY23" fmla="*/ 1869264 h 2072243"/>
                <a:gd name="connsiteX24" fmla="*/ 427512 w 538319"/>
                <a:gd name="connsiteY24" fmla="*/ 1703010 h 2072243"/>
                <a:gd name="connsiteX25" fmla="*/ 439387 w 538319"/>
                <a:gd name="connsiteY25" fmla="*/ 1394251 h 2072243"/>
                <a:gd name="connsiteX26" fmla="*/ 486888 w 538319"/>
                <a:gd name="connsiteY26" fmla="*/ 1085493 h 2072243"/>
                <a:gd name="connsiteX27" fmla="*/ 498764 w 538319"/>
                <a:gd name="connsiteY27" fmla="*/ 931114 h 2072243"/>
                <a:gd name="connsiteX28" fmla="*/ 522514 w 538319"/>
                <a:gd name="connsiteY28" fmla="*/ 883612 h 2072243"/>
                <a:gd name="connsiteX29" fmla="*/ 510639 w 538319"/>
                <a:gd name="connsiteY29" fmla="*/ 741109 h 2072243"/>
                <a:gd name="connsiteX30" fmla="*/ 534390 w 538319"/>
                <a:gd name="connsiteY30" fmla="*/ 539228 h 2072243"/>
                <a:gd name="connsiteX31" fmla="*/ 510639 w 538319"/>
                <a:gd name="connsiteY31" fmla="*/ 384849 h 2072243"/>
                <a:gd name="connsiteX0" fmla="*/ 510639 w 534390"/>
                <a:gd name="connsiteY0" fmla="*/ 384849 h 1945554"/>
                <a:gd name="connsiteX1" fmla="*/ 427512 w 534390"/>
                <a:gd name="connsiteY1" fmla="*/ 289846 h 1945554"/>
                <a:gd name="connsiteX2" fmla="*/ 415636 w 534390"/>
                <a:gd name="connsiteY2" fmla="*/ 171093 h 1945554"/>
                <a:gd name="connsiteX3" fmla="*/ 403761 w 534390"/>
                <a:gd name="connsiteY3" fmla="*/ 76090 h 1945554"/>
                <a:gd name="connsiteX4" fmla="*/ 273133 w 534390"/>
                <a:gd name="connsiteY4" fmla="*/ 4838 h 1945554"/>
                <a:gd name="connsiteX5" fmla="*/ 142504 w 534390"/>
                <a:gd name="connsiteY5" fmla="*/ 16714 h 1945554"/>
                <a:gd name="connsiteX6" fmla="*/ 35626 w 534390"/>
                <a:gd name="connsiteY6" fmla="*/ 99841 h 1945554"/>
                <a:gd name="connsiteX7" fmla="*/ 0 w 534390"/>
                <a:gd name="connsiteY7" fmla="*/ 242345 h 1945554"/>
                <a:gd name="connsiteX8" fmla="*/ 35626 w 534390"/>
                <a:gd name="connsiteY8" fmla="*/ 301721 h 1945554"/>
                <a:gd name="connsiteX9" fmla="*/ 106878 w 534390"/>
                <a:gd name="connsiteY9" fmla="*/ 313597 h 1945554"/>
                <a:gd name="connsiteX10" fmla="*/ 142504 w 534390"/>
                <a:gd name="connsiteY10" fmla="*/ 301721 h 1945554"/>
                <a:gd name="connsiteX11" fmla="*/ 190005 w 534390"/>
                <a:gd name="connsiteY11" fmla="*/ 384849 h 1945554"/>
                <a:gd name="connsiteX12" fmla="*/ 142504 w 534390"/>
                <a:gd name="connsiteY12" fmla="*/ 420475 h 1945554"/>
                <a:gd name="connsiteX13" fmla="*/ 142504 w 534390"/>
                <a:gd name="connsiteY13" fmla="*/ 539228 h 1945554"/>
                <a:gd name="connsiteX14" fmla="*/ 166255 w 534390"/>
                <a:gd name="connsiteY14" fmla="*/ 646106 h 1945554"/>
                <a:gd name="connsiteX15" fmla="*/ 261257 w 534390"/>
                <a:gd name="connsiteY15" fmla="*/ 705483 h 1945554"/>
                <a:gd name="connsiteX16" fmla="*/ 285008 w 534390"/>
                <a:gd name="connsiteY16" fmla="*/ 788610 h 1945554"/>
                <a:gd name="connsiteX17" fmla="*/ 391886 w 534390"/>
                <a:gd name="connsiteY17" fmla="*/ 1002366 h 1945554"/>
                <a:gd name="connsiteX18" fmla="*/ 380010 w 534390"/>
                <a:gd name="connsiteY18" fmla="*/ 1204246 h 1945554"/>
                <a:gd name="connsiteX19" fmla="*/ 320634 w 534390"/>
                <a:gd name="connsiteY19" fmla="*/ 1418002 h 1945554"/>
                <a:gd name="connsiteX20" fmla="*/ 320634 w 534390"/>
                <a:gd name="connsiteY20" fmla="*/ 1738636 h 1945554"/>
                <a:gd name="connsiteX21" fmla="*/ 380010 w 534390"/>
                <a:gd name="connsiteY21" fmla="*/ 1940516 h 1945554"/>
                <a:gd name="connsiteX22" fmla="*/ 486888 w 534390"/>
                <a:gd name="connsiteY22" fmla="*/ 1869264 h 1945554"/>
                <a:gd name="connsiteX23" fmla="*/ 427512 w 534390"/>
                <a:gd name="connsiteY23" fmla="*/ 1703010 h 1945554"/>
                <a:gd name="connsiteX24" fmla="*/ 439387 w 534390"/>
                <a:gd name="connsiteY24" fmla="*/ 1394251 h 1945554"/>
                <a:gd name="connsiteX25" fmla="*/ 486888 w 534390"/>
                <a:gd name="connsiteY25" fmla="*/ 1085493 h 1945554"/>
                <a:gd name="connsiteX26" fmla="*/ 498764 w 534390"/>
                <a:gd name="connsiteY26" fmla="*/ 931114 h 1945554"/>
                <a:gd name="connsiteX27" fmla="*/ 522514 w 534390"/>
                <a:gd name="connsiteY27" fmla="*/ 883612 h 1945554"/>
                <a:gd name="connsiteX28" fmla="*/ 510639 w 534390"/>
                <a:gd name="connsiteY28" fmla="*/ 741109 h 1945554"/>
                <a:gd name="connsiteX29" fmla="*/ 534390 w 534390"/>
                <a:gd name="connsiteY29" fmla="*/ 539228 h 1945554"/>
                <a:gd name="connsiteX30" fmla="*/ 510639 w 534390"/>
                <a:gd name="connsiteY30" fmla="*/ 384849 h 1945554"/>
                <a:gd name="connsiteX0" fmla="*/ 510639 w 534390"/>
                <a:gd name="connsiteY0" fmla="*/ 384849 h 1940726"/>
                <a:gd name="connsiteX1" fmla="*/ 427512 w 534390"/>
                <a:gd name="connsiteY1" fmla="*/ 289846 h 1940726"/>
                <a:gd name="connsiteX2" fmla="*/ 415636 w 534390"/>
                <a:gd name="connsiteY2" fmla="*/ 171093 h 1940726"/>
                <a:gd name="connsiteX3" fmla="*/ 403761 w 534390"/>
                <a:gd name="connsiteY3" fmla="*/ 76090 h 1940726"/>
                <a:gd name="connsiteX4" fmla="*/ 273133 w 534390"/>
                <a:gd name="connsiteY4" fmla="*/ 4838 h 1940726"/>
                <a:gd name="connsiteX5" fmla="*/ 142504 w 534390"/>
                <a:gd name="connsiteY5" fmla="*/ 16714 h 1940726"/>
                <a:gd name="connsiteX6" fmla="*/ 35626 w 534390"/>
                <a:gd name="connsiteY6" fmla="*/ 99841 h 1940726"/>
                <a:gd name="connsiteX7" fmla="*/ 0 w 534390"/>
                <a:gd name="connsiteY7" fmla="*/ 242345 h 1940726"/>
                <a:gd name="connsiteX8" fmla="*/ 35626 w 534390"/>
                <a:gd name="connsiteY8" fmla="*/ 301721 h 1940726"/>
                <a:gd name="connsiteX9" fmla="*/ 106878 w 534390"/>
                <a:gd name="connsiteY9" fmla="*/ 313597 h 1940726"/>
                <a:gd name="connsiteX10" fmla="*/ 142504 w 534390"/>
                <a:gd name="connsiteY10" fmla="*/ 301721 h 1940726"/>
                <a:gd name="connsiteX11" fmla="*/ 190005 w 534390"/>
                <a:gd name="connsiteY11" fmla="*/ 384849 h 1940726"/>
                <a:gd name="connsiteX12" fmla="*/ 142504 w 534390"/>
                <a:gd name="connsiteY12" fmla="*/ 420475 h 1940726"/>
                <a:gd name="connsiteX13" fmla="*/ 142504 w 534390"/>
                <a:gd name="connsiteY13" fmla="*/ 539228 h 1940726"/>
                <a:gd name="connsiteX14" fmla="*/ 166255 w 534390"/>
                <a:gd name="connsiteY14" fmla="*/ 646106 h 1940726"/>
                <a:gd name="connsiteX15" fmla="*/ 261257 w 534390"/>
                <a:gd name="connsiteY15" fmla="*/ 705483 h 1940726"/>
                <a:gd name="connsiteX16" fmla="*/ 285008 w 534390"/>
                <a:gd name="connsiteY16" fmla="*/ 788610 h 1940726"/>
                <a:gd name="connsiteX17" fmla="*/ 391886 w 534390"/>
                <a:gd name="connsiteY17" fmla="*/ 1002366 h 1940726"/>
                <a:gd name="connsiteX18" fmla="*/ 380010 w 534390"/>
                <a:gd name="connsiteY18" fmla="*/ 1204246 h 1940726"/>
                <a:gd name="connsiteX19" fmla="*/ 320634 w 534390"/>
                <a:gd name="connsiteY19" fmla="*/ 1418002 h 1940726"/>
                <a:gd name="connsiteX20" fmla="*/ 320634 w 534390"/>
                <a:gd name="connsiteY20" fmla="*/ 1738636 h 1940726"/>
                <a:gd name="connsiteX21" fmla="*/ 380010 w 534390"/>
                <a:gd name="connsiteY21" fmla="*/ 1940516 h 1940726"/>
                <a:gd name="connsiteX22" fmla="*/ 427512 w 534390"/>
                <a:gd name="connsiteY22" fmla="*/ 1703010 h 1940726"/>
                <a:gd name="connsiteX23" fmla="*/ 439387 w 534390"/>
                <a:gd name="connsiteY23" fmla="*/ 1394251 h 1940726"/>
                <a:gd name="connsiteX24" fmla="*/ 486888 w 534390"/>
                <a:gd name="connsiteY24" fmla="*/ 1085493 h 1940726"/>
                <a:gd name="connsiteX25" fmla="*/ 498764 w 534390"/>
                <a:gd name="connsiteY25" fmla="*/ 931114 h 1940726"/>
                <a:gd name="connsiteX26" fmla="*/ 522514 w 534390"/>
                <a:gd name="connsiteY26" fmla="*/ 883612 h 1940726"/>
                <a:gd name="connsiteX27" fmla="*/ 510639 w 534390"/>
                <a:gd name="connsiteY27" fmla="*/ 741109 h 1940726"/>
                <a:gd name="connsiteX28" fmla="*/ 534390 w 534390"/>
                <a:gd name="connsiteY28" fmla="*/ 539228 h 1940726"/>
                <a:gd name="connsiteX29" fmla="*/ 510639 w 534390"/>
                <a:gd name="connsiteY29" fmla="*/ 384849 h 1940726"/>
                <a:gd name="connsiteX0" fmla="*/ 510639 w 534390"/>
                <a:gd name="connsiteY0" fmla="*/ 384849 h 1763404"/>
                <a:gd name="connsiteX1" fmla="*/ 427512 w 534390"/>
                <a:gd name="connsiteY1" fmla="*/ 289846 h 1763404"/>
                <a:gd name="connsiteX2" fmla="*/ 415636 w 534390"/>
                <a:gd name="connsiteY2" fmla="*/ 171093 h 1763404"/>
                <a:gd name="connsiteX3" fmla="*/ 403761 w 534390"/>
                <a:gd name="connsiteY3" fmla="*/ 76090 h 1763404"/>
                <a:gd name="connsiteX4" fmla="*/ 273133 w 534390"/>
                <a:gd name="connsiteY4" fmla="*/ 4838 h 1763404"/>
                <a:gd name="connsiteX5" fmla="*/ 142504 w 534390"/>
                <a:gd name="connsiteY5" fmla="*/ 16714 h 1763404"/>
                <a:gd name="connsiteX6" fmla="*/ 35626 w 534390"/>
                <a:gd name="connsiteY6" fmla="*/ 99841 h 1763404"/>
                <a:gd name="connsiteX7" fmla="*/ 0 w 534390"/>
                <a:gd name="connsiteY7" fmla="*/ 242345 h 1763404"/>
                <a:gd name="connsiteX8" fmla="*/ 35626 w 534390"/>
                <a:gd name="connsiteY8" fmla="*/ 301721 h 1763404"/>
                <a:gd name="connsiteX9" fmla="*/ 106878 w 534390"/>
                <a:gd name="connsiteY9" fmla="*/ 313597 h 1763404"/>
                <a:gd name="connsiteX10" fmla="*/ 142504 w 534390"/>
                <a:gd name="connsiteY10" fmla="*/ 301721 h 1763404"/>
                <a:gd name="connsiteX11" fmla="*/ 190005 w 534390"/>
                <a:gd name="connsiteY11" fmla="*/ 384849 h 1763404"/>
                <a:gd name="connsiteX12" fmla="*/ 142504 w 534390"/>
                <a:gd name="connsiteY12" fmla="*/ 420475 h 1763404"/>
                <a:gd name="connsiteX13" fmla="*/ 142504 w 534390"/>
                <a:gd name="connsiteY13" fmla="*/ 539228 h 1763404"/>
                <a:gd name="connsiteX14" fmla="*/ 166255 w 534390"/>
                <a:gd name="connsiteY14" fmla="*/ 646106 h 1763404"/>
                <a:gd name="connsiteX15" fmla="*/ 261257 w 534390"/>
                <a:gd name="connsiteY15" fmla="*/ 705483 h 1763404"/>
                <a:gd name="connsiteX16" fmla="*/ 285008 w 534390"/>
                <a:gd name="connsiteY16" fmla="*/ 788610 h 1763404"/>
                <a:gd name="connsiteX17" fmla="*/ 391886 w 534390"/>
                <a:gd name="connsiteY17" fmla="*/ 1002366 h 1763404"/>
                <a:gd name="connsiteX18" fmla="*/ 380010 w 534390"/>
                <a:gd name="connsiteY18" fmla="*/ 1204246 h 1763404"/>
                <a:gd name="connsiteX19" fmla="*/ 320634 w 534390"/>
                <a:gd name="connsiteY19" fmla="*/ 1418002 h 1763404"/>
                <a:gd name="connsiteX20" fmla="*/ 320634 w 534390"/>
                <a:gd name="connsiteY20" fmla="*/ 1738636 h 1763404"/>
                <a:gd name="connsiteX21" fmla="*/ 427512 w 534390"/>
                <a:gd name="connsiteY21" fmla="*/ 1703010 h 1763404"/>
                <a:gd name="connsiteX22" fmla="*/ 439387 w 534390"/>
                <a:gd name="connsiteY22" fmla="*/ 1394251 h 1763404"/>
                <a:gd name="connsiteX23" fmla="*/ 486888 w 534390"/>
                <a:gd name="connsiteY23" fmla="*/ 1085493 h 1763404"/>
                <a:gd name="connsiteX24" fmla="*/ 498764 w 534390"/>
                <a:gd name="connsiteY24" fmla="*/ 931114 h 1763404"/>
                <a:gd name="connsiteX25" fmla="*/ 522514 w 534390"/>
                <a:gd name="connsiteY25" fmla="*/ 883612 h 1763404"/>
                <a:gd name="connsiteX26" fmla="*/ 510639 w 534390"/>
                <a:gd name="connsiteY26" fmla="*/ 741109 h 1763404"/>
                <a:gd name="connsiteX27" fmla="*/ 534390 w 534390"/>
                <a:gd name="connsiteY27" fmla="*/ 539228 h 1763404"/>
                <a:gd name="connsiteX28" fmla="*/ 510639 w 534390"/>
                <a:gd name="connsiteY28" fmla="*/ 384849 h 1763404"/>
                <a:gd name="connsiteX0" fmla="*/ 510639 w 534390"/>
                <a:gd name="connsiteY0" fmla="*/ 384849 h 1703066"/>
                <a:gd name="connsiteX1" fmla="*/ 427512 w 534390"/>
                <a:gd name="connsiteY1" fmla="*/ 289846 h 1703066"/>
                <a:gd name="connsiteX2" fmla="*/ 415636 w 534390"/>
                <a:gd name="connsiteY2" fmla="*/ 171093 h 1703066"/>
                <a:gd name="connsiteX3" fmla="*/ 403761 w 534390"/>
                <a:gd name="connsiteY3" fmla="*/ 76090 h 1703066"/>
                <a:gd name="connsiteX4" fmla="*/ 273133 w 534390"/>
                <a:gd name="connsiteY4" fmla="*/ 4838 h 1703066"/>
                <a:gd name="connsiteX5" fmla="*/ 142504 w 534390"/>
                <a:gd name="connsiteY5" fmla="*/ 16714 h 1703066"/>
                <a:gd name="connsiteX6" fmla="*/ 35626 w 534390"/>
                <a:gd name="connsiteY6" fmla="*/ 99841 h 1703066"/>
                <a:gd name="connsiteX7" fmla="*/ 0 w 534390"/>
                <a:gd name="connsiteY7" fmla="*/ 242345 h 1703066"/>
                <a:gd name="connsiteX8" fmla="*/ 35626 w 534390"/>
                <a:gd name="connsiteY8" fmla="*/ 301721 h 1703066"/>
                <a:gd name="connsiteX9" fmla="*/ 106878 w 534390"/>
                <a:gd name="connsiteY9" fmla="*/ 313597 h 1703066"/>
                <a:gd name="connsiteX10" fmla="*/ 142504 w 534390"/>
                <a:gd name="connsiteY10" fmla="*/ 301721 h 1703066"/>
                <a:gd name="connsiteX11" fmla="*/ 190005 w 534390"/>
                <a:gd name="connsiteY11" fmla="*/ 384849 h 1703066"/>
                <a:gd name="connsiteX12" fmla="*/ 142504 w 534390"/>
                <a:gd name="connsiteY12" fmla="*/ 420475 h 1703066"/>
                <a:gd name="connsiteX13" fmla="*/ 142504 w 534390"/>
                <a:gd name="connsiteY13" fmla="*/ 539228 h 1703066"/>
                <a:gd name="connsiteX14" fmla="*/ 166255 w 534390"/>
                <a:gd name="connsiteY14" fmla="*/ 646106 h 1703066"/>
                <a:gd name="connsiteX15" fmla="*/ 261257 w 534390"/>
                <a:gd name="connsiteY15" fmla="*/ 705483 h 1703066"/>
                <a:gd name="connsiteX16" fmla="*/ 285008 w 534390"/>
                <a:gd name="connsiteY16" fmla="*/ 788610 h 1703066"/>
                <a:gd name="connsiteX17" fmla="*/ 391886 w 534390"/>
                <a:gd name="connsiteY17" fmla="*/ 1002366 h 1703066"/>
                <a:gd name="connsiteX18" fmla="*/ 380010 w 534390"/>
                <a:gd name="connsiteY18" fmla="*/ 1204246 h 1703066"/>
                <a:gd name="connsiteX19" fmla="*/ 320634 w 534390"/>
                <a:gd name="connsiteY19" fmla="*/ 1418002 h 1703066"/>
                <a:gd name="connsiteX20" fmla="*/ 427512 w 534390"/>
                <a:gd name="connsiteY20" fmla="*/ 1703010 h 1703066"/>
                <a:gd name="connsiteX21" fmla="*/ 439387 w 534390"/>
                <a:gd name="connsiteY21" fmla="*/ 1394251 h 1703066"/>
                <a:gd name="connsiteX22" fmla="*/ 486888 w 534390"/>
                <a:gd name="connsiteY22" fmla="*/ 1085493 h 1703066"/>
                <a:gd name="connsiteX23" fmla="*/ 498764 w 534390"/>
                <a:gd name="connsiteY23" fmla="*/ 931114 h 1703066"/>
                <a:gd name="connsiteX24" fmla="*/ 522514 w 534390"/>
                <a:gd name="connsiteY24" fmla="*/ 883612 h 1703066"/>
                <a:gd name="connsiteX25" fmla="*/ 510639 w 534390"/>
                <a:gd name="connsiteY25" fmla="*/ 741109 h 1703066"/>
                <a:gd name="connsiteX26" fmla="*/ 534390 w 534390"/>
                <a:gd name="connsiteY26" fmla="*/ 539228 h 1703066"/>
                <a:gd name="connsiteX27" fmla="*/ 510639 w 534390"/>
                <a:gd name="connsiteY27" fmla="*/ 384849 h 1703066"/>
                <a:gd name="connsiteX0" fmla="*/ 510639 w 534390"/>
                <a:gd name="connsiteY0" fmla="*/ 384849 h 1439398"/>
                <a:gd name="connsiteX1" fmla="*/ 427512 w 534390"/>
                <a:gd name="connsiteY1" fmla="*/ 289846 h 1439398"/>
                <a:gd name="connsiteX2" fmla="*/ 415636 w 534390"/>
                <a:gd name="connsiteY2" fmla="*/ 171093 h 1439398"/>
                <a:gd name="connsiteX3" fmla="*/ 403761 w 534390"/>
                <a:gd name="connsiteY3" fmla="*/ 76090 h 1439398"/>
                <a:gd name="connsiteX4" fmla="*/ 273133 w 534390"/>
                <a:gd name="connsiteY4" fmla="*/ 4838 h 1439398"/>
                <a:gd name="connsiteX5" fmla="*/ 142504 w 534390"/>
                <a:gd name="connsiteY5" fmla="*/ 16714 h 1439398"/>
                <a:gd name="connsiteX6" fmla="*/ 35626 w 534390"/>
                <a:gd name="connsiteY6" fmla="*/ 99841 h 1439398"/>
                <a:gd name="connsiteX7" fmla="*/ 0 w 534390"/>
                <a:gd name="connsiteY7" fmla="*/ 242345 h 1439398"/>
                <a:gd name="connsiteX8" fmla="*/ 35626 w 534390"/>
                <a:gd name="connsiteY8" fmla="*/ 301721 h 1439398"/>
                <a:gd name="connsiteX9" fmla="*/ 106878 w 534390"/>
                <a:gd name="connsiteY9" fmla="*/ 313597 h 1439398"/>
                <a:gd name="connsiteX10" fmla="*/ 142504 w 534390"/>
                <a:gd name="connsiteY10" fmla="*/ 301721 h 1439398"/>
                <a:gd name="connsiteX11" fmla="*/ 190005 w 534390"/>
                <a:gd name="connsiteY11" fmla="*/ 384849 h 1439398"/>
                <a:gd name="connsiteX12" fmla="*/ 142504 w 534390"/>
                <a:gd name="connsiteY12" fmla="*/ 420475 h 1439398"/>
                <a:gd name="connsiteX13" fmla="*/ 142504 w 534390"/>
                <a:gd name="connsiteY13" fmla="*/ 539228 h 1439398"/>
                <a:gd name="connsiteX14" fmla="*/ 166255 w 534390"/>
                <a:gd name="connsiteY14" fmla="*/ 646106 h 1439398"/>
                <a:gd name="connsiteX15" fmla="*/ 261257 w 534390"/>
                <a:gd name="connsiteY15" fmla="*/ 705483 h 1439398"/>
                <a:gd name="connsiteX16" fmla="*/ 285008 w 534390"/>
                <a:gd name="connsiteY16" fmla="*/ 788610 h 1439398"/>
                <a:gd name="connsiteX17" fmla="*/ 391886 w 534390"/>
                <a:gd name="connsiteY17" fmla="*/ 1002366 h 1439398"/>
                <a:gd name="connsiteX18" fmla="*/ 380010 w 534390"/>
                <a:gd name="connsiteY18" fmla="*/ 1204246 h 1439398"/>
                <a:gd name="connsiteX19" fmla="*/ 320634 w 534390"/>
                <a:gd name="connsiteY19" fmla="*/ 1418002 h 1439398"/>
                <a:gd name="connsiteX20" fmla="*/ 439387 w 534390"/>
                <a:gd name="connsiteY20" fmla="*/ 1394251 h 1439398"/>
                <a:gd name="connsiteX21" fmla="*/ 486888 w 534390"/>
                <a:gd name="connsiteY21" fmla="*/ 1085493 h 1439398"/>
                <a:gd name="connsiteX22" fmla="*/ 498764 w 534390"/>
                <a:gd name="connsiteY22" fmla="*/ 931114 h 1439398"/>
                <a:gd name="connsiteX23" fmla="*/ 522514 w 534390"/>
                <a:gd name="connsiteY23" fmla="*/ 883612 h 1439398"/>
                <a:gd name="connsiteX24" fmla="*/ 510639 w 534390"/>
                <a:gd name="connsiteY24" fmla="*/ 741109 h 1439398"/>
                <a:gd name="connsiteX25" fmla="*/ 534390 w 534390"/>
                <a:gd name="connsiteY25" fmla="*/ 539228 h 1439398"/>
                <a:gd name="connsiteX26" fmla="*/ 510639 w 534390"/>
                <a:gd name="connsiteY26" fmla="*/ 384849 h 1439398"/>
                <a:gd name="connsiteX0" fmla="*/ 510639 w 534390"/>
                <a:gd name="connsiteY0" fmla="*/ 384849 h 1419644"/>
                <a:gd name="connsiteX1" fmla="*/ 427512 w 534390"/>
                <a:gd name="connsiteY1" fmla="*/ 289846 h 1419644"/>
                <a:gd name="connsiteX2" fmla="*/ 415636 w 534390"/>
                <a:gd name="connsiteY2" fmla="*/ 171093 h 1419644"/>
                <a:gd name="connsiteX3" fmla="*/ 403761 w 534390"/>
                <a:gd name="connsiteY3" fmla="*/ 76090 h 1419644"/>
                <a:gd name="connsiteX4" fmla="*/ 273133 w 534390"/>
                <a:gd name="connsiteY4" fmla="*/ 4838 h 1419644"/>
                <a:gd name="connsiteX5" fmla="*/ 142504 w 534390"/>
                <a:gd name="connsiteY5" fmla="*/ 16714 h 1419644"/>
                <a:gd name="connsiteX6" fmla="*/ 35626 w 534390"/>
                <a:gd name="connsiteY6" fmla="*/ 99841 h 1419644"/>
                <a:gd name="connsiteX7" fmla="*/ 0 w 534390"/>
                <a:gd name="connsiteY7" fmla="*/ 242345 h 1419644"/>
                <a:gd name="connsiteX8" fmla="*/ 35626 w 534390"/>
                <a:gd name="connsiteY8" fmla="*/ 301721 h 1419644"/>
                <a:gd name="connsiteX9" fmla="*/ 106878 w 534390"/>
                <a:gd name="connsiteY9" fmla="*/ 313597 h 1419644"/>
                <a:gd name="connsiteX10" fmla="*/ 142504 w 534390"/>
                <a:gd name="connsiteY10" fmla="*/ 301721 h 1419644"/>
                <a:gd name="connsiteX11" fmla="*/ 190005 w 534390"/>
                <a:gd name="connsiteY11" fmla="*/ 384849 h 1419644"/>
                <a:gd name="connsiteX12" fmla="*/ 142504 w 534390"/>
                <a:gd name="connsiteY12" fmla="*/ 420475 h 1419644"/>
                <a:gd name="connsiteX13" fmla="*/ 142504 w 534390"/>
                <a:gd name="connsiteY13" fmla="*/ 539228 h 1419644"/>
                <a:gd name="connsiteX14" fmla="*/ 166255 w 534390"/>
                <a:gd name="connsiteY14" fmla="*/ 646106 h 1419644"/>
                <a:gd name="connsiteX15" fmla="*/ 261257 w 534390"/>
                <a:gd name="connsiteY15" fmla="*/ 705483 h 1419644"/>
                <a:gd name="connsiteX16" fmla="*/ 285008 w 534390"/>
                <a:gd name="connsiteY16" fmla="*/ 788610 h 1419644"/>
                <a:gd name="connsiteX17" fmla="*/ 391886 w 534390"/>
                <a:gd name="connsiteY17" fmla="*/ 1002366 h 1419644"/>
                <a:gd name="connsiteX18" fmla="*/ 380010 w 534390"/>
                <a:gd name="connsiteY18" fmla="*/ 1204246 h 1419644"/>
                <a:gd name="connsiteX19" fmla="*/ 320634 w 534390"/>
                <a:gd name="connsiteY19" fmla="*/ 1418002 h 1419644"/>
                <a:gd name="connsiteX20" fmla="*/ 486888 w 534390"/>
                <a:gd name="connsiteY20" fmla="*/ 1085493 h 1419644"/>
                <a:gd name="connsiteX21" fmla="*/ 498764 w 534390"/>
                <a:gd name="connsiteY21" fmla="*/ 931114 h 1419644"/>
                <a:gd name="connsiteX22" fmla="*/ 522514 w 534390"/>
                <a:gd name="connsiteY22" fmla="*/ 883612 h 1419644"/>
                <a:gd name="connsiteX23" fmla="*/ 510639 w 534390"/>
                <a:gd name="connsiteY23" fmla="*/ 741109 h 1419644"/>
                <a:gd name="connsiteX24" fmla="*/ 534390 w 534390"/>
                <a:gd name="connsiteY24" fmla="*/ 539228 h 1419644"/>
                <a:gd name="connsiteX25" fmla="*/ 510639 w 534390"/>
                <a:gd name="connsiteY25" fmla="*/ 384849 h 1419644"/>
                <a:gd name="connsiteX0" fmla="*/ 510639 w 534390"/>
                <a:gd name="connsiteY0" fmla="*/ 384849 h 1205722"/>
                <a:gd name="connsiteX1" fmla="*/ 427512 w 534390"/>
                <a:gd name="connsiteY1" fmla="*/ 289846 h 1205722"/>
                <a:gd name="connsiteX2" fmla="*/ 415636 w 534390"/>
                <a:gd name="connsiteY2" fmla="*/ 171093 h 1205722"/>
                <a:gd name="connsiteX3" fmla="*/ 403761 w 534390"/>
                <a:gd name="connsiteY3" fmla="*/ 76090 h 1205722"/>
                <a:gd name="connsiteX4" fmla="*/ 273133 w 534390"/>
                <a:gd name="connsiteY4" fmla="*/ 4838 h 1205722"/>
                <a:gd name="connsiteX5" fmla="*/ 142504 w 534390"/>
                <a:gd name="connsiteY5" fmla="*/ 16714 h 1205722"/>
                <a:gd name="connsiteX6" fmla="*/ 35626 w 534390"/>
                <a:gd name="connsiteY6" fmla="*/ 99841 h 1205722"/>
                <a:gd name="connsiteX7" fmla="*/ 0 w 534390"/>
                <a:gd name="connsiteY7" fmla="*/ 242345 h 1205722"/>
                <a:gd name="connsiteX8" fmla="*/ 35626 w 534390"/>
                <a:gd name="connsiteY8" fmla="*/ 301721 h 1205722"/>
                <a:gd name="connsiteX9" fmla="*/ 106878 w 534390"/>
                <a:gd name="connsiteY9" fmla="*/ 313597 h 1205722"/>
                <a:gd name="connsiteX10" fmla="*/ 142504 w 534390"/>
                <a:gd name="connsiteY10" fmla="*/ 301721 h 1205722"/>
                <a:gd name="connsiteX11" fmla="*/ 190005 w 534390"/>
                <a:gd name="connsiteY11" fmla="*/ 384849 h 1205722"/>
                <a:gd name="connsiteX12" fmla="*/ 142504 w 534390"/>
                <a:gd name="connsiteY12" fmla="*/ 420475 h 1205722"/>
                <a:gd name="connsiteX13" fmla="*/ 142504 w 534390"/>
                <a:gd name="connsiteY13" fmla="*/ 539228 h 1205722"/>
                <a:gd name="connsiteX14" fmla="*/ 166255 w 534390"/>
                <a:gd name="connsiteY14" fmla="*/ 646106 h 1205722"/>
                <a:gd name="connsiteX15" fmla="*/ 261257 w 534390"/>
                <a:gd name="connsiteY15" fmla="*/ 705483 h 1205722"/>
                <a:gd name="connsiteX16" fmla="*/ 285008 w 534390"/>
                <a:gd name="connsiteY16" fmla="*/ 788610 h 1205722"/>
                <a:gd name="connsiteX17" fmla="*/ 391886 w 534390"/>
                <a:gd name="connsiteY17" fmla="*/ 1002366 h 1205722"/>
                <a:gd name="connsiteX18" fmla="*/ 380010 w 534390"/>
                <a:gd name="connsiteY18" fmla="*/ 1204246 h 1205722"/>
                <a:gd name="connsiteX19" fmla="*/ 486888 w 534390"/>
                <a:gd name="connsiteY19" fmla="*/ 1085493 h 1205722"/>
                <a:gd name="connsiteX20" fmla="*/ 498764 w 534390"/>
                <a:gd name="connsiteY20" fmla="*/ 931114 h 1205722"/>
                <a:gd name="connsiteX21" fmla="*/ 522514 w 534390"/>
                <a:gd name="connsiteY21" fmla="*/ 883612 h 1205722"/>
                <a:gd name="connsiteX22" fmla="*/ 510639 w 534390"/>
                <a:gd name="connsiteY22" fmla="*/ 741109 h 1205722"/>
                <a:gd name="connsiteX23" fmla="*/ 534390 w 534390"/>
                <a:gd name="connsiteY23" fmla="*/ 539228 h 1205722"/>
                <a:gd name="connsiteX24" fmla="*/ 510639 w 534390"/>
                <a:gd name="connsiteY24" fmla="*/ 384849 h 120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4390" h="1205722">
                  <a:moveTo>
                    <a:pt x="510639" y="384849"/>
                  </a:moveTo>
                  <a:cubicBezTo>
                    <a:pt x="492826" y="343285"/>
                    <a:pt x="443346" y="325472"/>
                    <a:pt x="427512" y="289846"/>
                  </a:cubicBezTo>
                  <a:cubicBezTo>
                    <a:pt x="411678" y="254220"/>
                    <a:pt x="419594" y="206719"/>
                    <a:pt x="415636" y="171093"/>
                  </a:cubicBezTo>
                  <a:cubicBezTo>
                    <a:pt x="411678" y="135467"/>
                    <a:pt x="427511" y="103799"/>
                    <a:pt x="403761" y="76090"/>
                  </a:cubicBezTo>
                  <a:cubicBezTo>
                    <a:pt x="380011" y="48381"/>
                    <a:pt x="316676" y="14734"/>
                    <a:pt x="273133" y="4838"/>
                  </a:cubicBezTo>
                  <a:cubicBezTo>
                    <a:pt x="229590" y="-5058"/>
                    <a:pt x="182088" y="880"/>
                    <a:pt x="142504" y="16714"/>
                  </a:cubicBezTo>
                  <a:cubicBezTo>
                    <a:pt x="102920" y="32548"/>
                    <a:pt x="59377" y="62236"/>
                    <a:pt x="35626" y="99841"/>
                  </a:cubicBezTo>
                  <a:cubicBezTo>
                    <a:pt x="11875" y="137446"/>
                    <a:pt x="0" y="208698"/>
                    <a:pt x="0" y="242345"/>
                  </a:cubicBezTo>
                  <a:cubicBezTo>
                    <a:pt x="0" y="275992"/>
                    <a:pt x="17813" y="289846"/>
                    <a:pt x="35626" y="301721"/>
                  </a:cubicBezTo>
                  <a:cubicBezTo>
                    <a:pt x="53439" y="313596"/>
                    <a:pt x="89065" y="313597"/>
                    <a:pt x="106878" y="313597"/>
                  </a:cubicBezTo>
                  <a:cubicBezTo>
                    <a:pt x="124691" y="313597"/>
                    <a:pt x="128650" y="289846"/>
                    <a:pt x="142504" y="301721"/>
                  </a:cubicBezTo>
                  <a:cubicBezTo>
                    <a:pt x="156359" y="313596"/>
                    <a:pt x="190005" y="365057"/>
                    <a:pt x="190005" y="384849"/>
                  </a:cubicBezTo>
                  <a:cubicBezTo>
                    <a:pt x="190005" y="404641"/>
                    <a:pt x="150421" y="394745"/>
                    <a:pt x="142504" y="420475"/>
                  </a:cubicBezTo>
                  <a:cubicBezTo>
                    <a:pt x="134587" y="446205"/>
                    <a:pt x="138546" y="501623"/>
                    <a:pt x="142504" y="539228"/>
                  </a:cubicBezTo>
                  <a:cubicBezTo>
                    <a:pt x="146462" y="576833"/>
                    <a:pt x="146463" y="618397"/>
                    <a:pt x="166255" y="646106"/>
                  </a:cubicBezTo>
                  <a:cubicBezTo>
                    <a:pt x="186047" y="673815"/>
                    <a:pt x="241465" y="681732"/>
                    <a:pt x="261257" y="705483"/>
                  </a:cubicBezTo>
                  <a:cubicBezTo>
                    <a:pt x="281049" y="729234"/>
                    <a:pt x="263237" y="739130"/>
                    <a:pt x="285008" y="788610"/>
                  </a:cubicBezTo>
                  <a:cubicBezTo>
                    <a:pt x="306780" y="838091"/>
                    <a:pt x="376052" y="933093"/>
                    <a:pt x="391886" y="1002366"/>
                  </a:cubicBezTo>
                  <a:cubicBezTo>
                    <a:pt x="407720" y="1071639"/>
                    <a:pt x="364176" y="1190392"/>
                    <a:pt x="380010" y="1204246"/>
                  </a:cubicBezTo>
                  <a:cubicBezTo>
                    <a:pt x="395844" y="1218101"/>
                    <a:pt x="467096" y="1131015"/>
                    <a:pt x="486888" y="1085493"/>
                  </a:cubicBezTo>
                  <a:cubicBezTo>
                    <a:pt x="506680" y="1039971"/>
                    <a:pt x="492826" y="964761"/>
                    <a:pt x="498764" y="931114"/>
                  </a:cubicBezTo>
                  <a:cubicBezTo>
                    <a:pt x="504702" y="897467"/>
                    <a:pt x="520535" y="915280"/>
                    <a:pt x="522514" y="883612"/>
                  </a:cubicBezTo>
                  <a:cubicBezTo>
                    <a:pt x="524493" y="851945"/>
                    <a:pt x="508660" y="798506"/>
                    <a:pt x="510639" y="741109"/>
                  </a:cubicBezTo>
                  <a:cubicBezTo>
                    <a:pt x="512618" y="683712"/>
                    <a:pt x="534390" y="598605"/>
                    <a:pt x="534390" y="539228"/>
                  </a:cubicBezTo>
                  <a:cubicBezTo>
                    <a:pt x="534390" y="479851"/>
                    <a:pt x="528452" y="426413"/>
                    <a:pt x="510639" y="384849"/>
                  </a:cubicBezTo>
                  <a:close/>
                </a:path>
              </a:pathLst>
            </a:custGeom>
            <a:solidFill>
              <a:schemeClr val="accent5">
                <a:lumMod val="50000"/>
                <a:alpha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21599948" rev="0"/>
              </a:camera>
              <a:lightRig rig="threePt" dir="t">
                <a:rot lat="0" lon="0" rev="4800000"/>
              </a:lightRig>
            </a:scene3d>
            <a:sp3d extrusionH="127000" prstMaterial="plastic">
              <a:bevelT w="0" h="0" prst="softRound"/>
              <a:bevelB w="0" h="0" prst="softRound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1405700" y="2874744"/>
              <a:ext cx="1389959" cy="561519"/>
            </a:xfrm>
            <a:custGeom>
              <a:avLst/>
              <a:gdLst>
                <a:gd name="connsiteX0" fmla="*/ 288878 w 1032681"/>
                <a:gd name="connsiteY0" fmla="*/ 368489 h 409433"/>
                <a:gd name="connsiteX1" fmla="*/ 125105 w 1032681"/>
                <a:gd name="connsiteY1" fmla="*/ 327546 h 409433"/>
                <a:gd name="connsiteX2" fmla="*/ 56866 w 1032681"/>
                <a:gd name="connsiteY2" fmla="*/ 354841 h 409433"/>
                <a:gd name="connsiteX3" fmla="*/ 2275 w 1032681"/>
                <a:gd name="connsiteY3" fmla="*/ 286603 h 409433"/>
                <a:gd name="connsiteX4" fmla="*/ 43218 w 1032681"/>
                <a:gd name="connsiteY4" fmla="*/ 204716 h 409433"/>
                <a:gd name="connsiteX5" fmla="*/ 111457 w 1032681"/>
                <a:gd name="connsiteY5" fmla="*/ 136477 h 409433"/>
                <a:gd name="connsiteX6" fmla="*/ 275230 w 1032681"/>
                <a:gd name="connsiteY6" fmla="*/ 40943 h 409433"/>
                <a:gd name="connsiteX7" fmla="*/ 507242 w 1032681"/>
                <a:gd name="connsiteY7" fmla="*/ 0 h 409433"/>
                <a:gd name="connsiteX8" fmla="*/ 725606 w 1032681"/>
                <a:gd name="connsiteY8" fmla="*/ 40943 h 409433"/>
                <a:gd name="connsiteX9" fmla="*/ 984914 w 1032681"/>
                <a:gd name="connsiteY9" fmla="*/ 177421 h 409433"/>
                <a:gd name="connsiteX10" fmla="*/ 1012209 w 1032681"/>
                <a:gd name="connsiteY10" fmla="*/ 245659 h 409433"/>
                <a:gd name="connsiteX11" fmla="*/ 971266 w 1032681"/>
                <a:gd name="connsiteY11" fmla="*/ 327546 h 409433"/>
                <a:gd name="connsiteX12" fmla="*/ 875732 w 1032681"/>
                <a:gd name="connsiteY12" fmla="*/ 300250 h 409433"/>
                <a:gd name="connsiteX13" fmla="*/ 807493 w 1032681"/>
                <a:gd name="connsiteY13" fmla="*/ 191068 h 409433"/>
                <a:gd name="connsiteX14" fmla="*/ 739254 w 1032681"/>
                <a:gd name="connsiteY14" fmla="*/ 122830 h 409433"/>
                <a:gd name="connsiteX15" fmla="*/ 630072 w 1032681"/>
                <a:gd name="connsiteY15" fmla="*/ 109182 h 409433"/>
                <a:gd name="connsiteX16" fmla="*/ 548185 w 1032681"/>
                <a:gd name="connsiteY16" fmla="*/ 109182 h 409433"/>
                <a:gd name="connsiteX17" fmla="*/ 575481 w 1032681"/>
                <a:gd name="connsiteY17" fmla="*/ 191068 h 409433"/>
                <a:gd name="connsiteX18" fmla="*/ 684663 w 1032681"/>
                <a:gd name="connsiteY18" fmla="*/ 232012 h 409433"/>
                <a:gd name="connsiteX19" fmla="*/ 698311 w 1032681"/>
                <a:gd name="connsiteY19" fmla="*/ 354841 h 409433"/>
                <a:gd name="connsiteX20" fmla="*/ 671015 w 1032681"/>
                <a:gd name="connsiteY20" fmla="*/ 409433 h 409433"/>
                <a:gd name="connsiteX21" fmla="*/ 657367 w 1032681"/>
                <a:gd name="connsiteY21" fmla="*/ 395785 h 409433"/>
                <a:gd name="connsiteX22" fmla="*/ 589129 w 1032681"/>
                <a:gd name="connsiteY22" fmla="*/ 300250 h 409433"/>
                <a:gd name="connsiteX23" fmla="*/ 479947 w 1032681"/>
                <a:gd name="connsiteY23" fmla="*/ 286603 h 409433"/>
                <a:gd name="connsiteX24" fmla="*/ 398060 w 1032681"/>
                <a:gd name="connsiteY24" fmla="*/ 313898 h 409433"/>
                <a:gd name="connsiteX25" fmla="*/ 343469 w 1032681"/>
                <a:gd name="connsiteY25" fmla="*/ 341194 h 409433"/>
                <a:gd name="connsiteX26" fmla="*/ 288878 w 1032681"/>
                <a:gd name="connsiteY26" fmla="*/ 368489 h 40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32681" h="409433">
                  <a:moveTo>
                    <a:pt x="288878" y="368489"/>
                  </a:moveTo>
                  <a:cubicBezTo>
                    <a:pt x="226326" y="349155"/>
                    <a:pt x="163774" y="329821"/>
                    <a:pt x="125105" y="327546"/>
                  </a:cubicBezTo>
                  <a:cubicBezTo>
                    <a:pt x="86436" y="325271"/>
                    <a:pt x="77338" y="361665"/>
                    <a:pt x="56866" y="354841"/>
                  </a:cubicBezTo>
                  <a:cubicBezTo>
                    <a:pt x="36394" y="348017"/>
                    <a:pt x="4550" y="311624"/>
                    <a:pt x="2275" y="286603"/>
                  </a:cubicBezTo>
                  <a:cubicBezTo>
                    <a:pt x="0" y="261582"/>
                    <a:pt x="25021" y="229737"/>
                    <a:pt x="43218" y="204716"/>
                  </a:cubicBezTo>
                  <a:cubicBezTo>
                    <a:pt x="61415" y="179695"/>
                    <a:pt x="72788" y="163773"/>
                    <a:pt x="111457" y="136477"/>
                  </a:cubicBezTo>
                  <a:cubicBezTo>
                    <a:pt x="150126" y="109181"/>
                    <a:pt x="209266" y="63689"/>
                    <a:pt x="275230" y="40943"/>
                  </a:cubicBezTo>
                  <a:cubicBezTo>
                    <a:pt x="341194" y="18197"/>
                    <a:pt x="432179" y="0"/>
                    <a:pt x="507242" y="0"/>
                  </a:cubicBezTo>
                  <a:cubicBezTo>
                    <a:pt x="582305" y="0"/>
                    <a:pt x="645994" y="11373"/>
                    <a:pt x="725606" y="40943"/>
                  </a:cubicBezTo>
                  <a:cubicBezTo>
                    <a:pt x="805218" y="70513"/>
                    <a:pt x="937147" y="143302"/>
                    <a:pt x="984914" y="177421"/>
                  </a:cubicBezTo>
                  <a:cubicBezTo>
                    <a:pt x="1032681" y="211540"/>
                    <a:pt x="1014484" y="220638"/>
                    <a:pt x="1012209" y="245659"/>
                  </a:cubicBezTo>
                  <a:cubicBezTo>
                    <a:pt x="1009934" y="270680"/>
                    <a:pt x="994012" y="318448"/>
                    <a:pt x="971266" y="327546"/>
                  </a:cubicBezTo>
                  <a:cubicBezTo>
                    <a:pt x="948520" y="336644"/>
                    <a:pt x="903028" y="322996"/>
                    <a:pt x="875732" y="300250"/>
                  </a:cubicBezTo>
                  <a:cubicBezTo>
                    <a:pt x="848436" y="277504"/>
                    <a:pt x="830239" y="220638"/>
                    <a:pt x="807493" y="191068"/>
                  </a:cubicBezTo>
                  <a:cubicBezTo>
                    <a:pt x="784747" y="161498"/>
                    <a:pt x="768824" y="136478"/>
                    <a:pt x="739254" y="122830"/>
                  </a:cubicBezTo>
                  <a:cubicBezTo>
                    <a:pt x="709684" y="109182"/>
                    <a:pt x="661917" y="111457"/>
                    <a:pt x="630072" y="109182"/>
                  </a:cubicBezTo>
                  <a:cubicBezTo>
                    <a:pt x="598227" y="106907"/>
                    <a:pt x="557283" y="95534"/>
                    <a:pt x="548185" y="109182"/>
                  </a:cubicBezTo>
                  <a:cubicBezTo>
                    <a:pt x="539087" y="122830"/>
                    <a:pt x="552735" y="170596"/>
                    <a:pt x="575481" y="191068"/>
                  </a:cubicBezTo>
                  <a:cubicBezTo>
                    <a:pt x="598227" y="211540"/>
                    <a:pt x="664191" y="204717"/>
                    <a:pt x="684663" y="232012"/>
                  </a:cubicBezTo>
                  <a:cubicBezTo>
                    <a:pt x="705135" y="259307"/>
                    <a:pt x="700586" y="325271"/>
                    <a:pt x="698311" y="354841"/>
                  </a:cubicBezTo>
                  <a:cubicBezTo>
                    <a:pt x="696036" y="384411"/>
                    <a:pt x="677839" y="402609"/>
                    <a:pt x="671015" y="409433"/>
                  </a:cubicBezTo>
                  <a:lnTo>
                    <a:pt x="657367" y="395785"/>
                  </a:lnTo>
                  <a:cubicBezTo>
                    <a:pt x="643719" y="377588"/>
                    <a:pt x="618699" y="318447"/>
                    <a:pt x="589129" y="300250"/>
                  </a:cubicBezTo>
                  <a:cubicBezTo>
                    <a:pt x="559559" y="282053"/>
                    <a:pt x="511792" y="284328"/>
                    <a:pt x="479947" y="286603"/>
                  </a:cubicBezTo>
                  <a:cubicBezTo>
                    <a:pt x="448102" y="288878"/>
                    <a:pt x="420806" y="304800"/>
                    <a:pt x="398060" y="313898"/>
                  </a:cubicBezTo>
                  <a:cubicBezTo>
                    <a:pt x="375314" y="322996"/>
                    <a:pt x="343469" y="341194"/>
                    <a:pt x="343469" y="341194"/>
                  </a:cubicBezTo>
                  <a:lnTo>
                    <a:pt x="288878" y="36848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5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 prst="softRound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595093" y="1988840"/>
              <a:ext cx="2403640" cy="1855565"/>
              <a:chOff x="1640005" y="1923737"/>
              <a:chExt cx="2403640" cy="1855565"/>
            </a:xfrm>
          </p:grpSpPr>
          <p:grpSp>
            <p:nvGrpSpPr>
              <p:cNvPr id="16" name="Group 52"/>
              <p:cNvGrpSpPr/>
              <p:nvPr/>
            </p:nvGrpSpPr>
            <p:grpSpPr>
              <a:xfrm>
                <a:off x="1640005" y="2874073"/>
                <a:ext cx="818894" cy="905229"/>
                <a:chOff x="1933913" y="2800993"/>
                <a:chExt cx="818894" cy="905229"/>
              </a:xfrm>
            </p:grpSpPr>
            <p:sp>
              <p:nvSpPr>
                <p:cNvPr id="19" name="Freeform 18"/>
                <p:cNvSpPr/>
                <p:nvPr/>
              </p:nvSpPr>
              <p:spPr bwMode="auto">
                <a:xfrm>
                  <a:off x="1933913" y="2800993"/>
                  <a:ext cx="818894" cy="879574"/>
                </a:xfrm>
                <a:custGeom>
                  <a:avLst/>
                  <a:gdLst>
                    <a:gd name="connsiteX0" fmla="*/ 492125 w 496887"/>
                    <a:gd name="connsiteY0" fmla="*/ 566737 h 568324"/>
                    <a:gd name="connsiteX1" fmla="*/ 444500 w 496887"/>
                    <a:gd name="connsiteY1" fmla="*/ 404812 h 568324"/>
                    <a:gd name="connsiteX2" fmla="*/ 349250 w 496887"/>
                    <a:gd name="connsiteY2" fmla="*/ 290512 h 568324"/>
                    <a:gd name="connsiteX3" fmla="*/ 254000 w 496887"/>
                    <a:gd name="connsiteY3" fmla="*/ 166687 h 568324"/>
                    <a:gd name="connsiteX4" fmla="*/ 82550 w 496887"/>
                    <a:gd name="connsiteY4" fmla="*/ 157162 h 568324"/>
                    <a:gd name="connsiteX5" fmla="*/ 6350 w 496887"/>
                    <a:gd name="connsiteY5" fmla="*/ 100012 h 568324"/>
                    <a:gd name="connsiteX6" fmla="*/ 44450 w 496887"/>
                    <a:gd name="connsiteY6" fmla="*/ 128587 h 568324"/>
                    <a:gd name="connsiteX7" fmla="*/ 92075 w 496887"/>
                    <a:gd name="connsiteY7" fmla="*/ 138112 h 568324"/>
                    <a:gd name="connsiteX8" fmla="*/ 149225 w 496887"/>
                    <a:gd name="connsiteY8" fmla="*/ 138112 h 568324"/>
                    <a:gd name="connsiteX9" fmla="*/ 196850 w 496887"/>
                    <a:gd name="connsiteY9" fmla="*/ 138112 h 568324"/>
                    <a:gd name="connsiteX10" fmla="*/ 225425 w 496887"/>
                    <a:gd name="connsiteY10" fmla="*/ 138112 h 568324"/>
                    <a:gd name="connsiteX11" fmla="*/ 206375 w 496887"/>
                    <a:gd name="connsiteY11" fmla="*/ 42862 h 568324"/>
                    <a:gd name="connsiteX12" fmla="*/ 225425 w 496887"/>
                    <a:gd name="connsiteY12" fmla="*/ 71437 h 568324"/>
                    <a:gd name="connsiteX13" fmla="*/ 244475 w 496887"/>
                    <a:gd name="connsiteY13" fmla="*/ 128587 h 568324"/>
                    <a:gd name="connsiteX14" fmla="*/ 282575 w 496887"/>
                    <a:gd name="connsiteY14" fmla="*/ 157162 h 568324"/>
                    <a:gd name="connsiteX15" fmla="*/ 311150 w 496887"/>
                    <a:gd name="connsiteY15" fmla="*/ 176212 h 568324"/>
                    <a:gd name="connsiteX16" fmla="*/ 311150 w 496887"/>
                    <a:gd name="connsiteY16" fmla="*/ 80962 h 568324"/>
                    <a:gd name="connsiteX17" fmla="*/ 339725 w 496887"/>
                    <a:gd name="connsiteY17" fmla="*/ 4762 h 568324"/>
                    <a:gd name="connsiteX18" fmla="*/ 339725 w 496887"/>
                    <a:gd name="connsiteY18" fmla="*/ 52387 h 568324"/>
                    <a:gd name="connsiteX19" fmla="*/ 330200 w 496887"/>
                    <a:gd name="connsiteY19" fmla="*/ 128587 h 568324"/>
                    <a:gd name="connsiteX20" fmla="*/ 349250 w 496887"/>
                    <a:gd name="connsiteY20" fmla="*/ 233362 h 568324"/>
                    <a:gd name="connsiteX21" fmla="*/ 415925 w 496887"/>
                    <a:gd name="connsiteY21" fmla="*/ 319087 h 568324"/>
                    <a:gd name="connsiteX22" fmla="*/ 473075 w 496887"/>
                    <a:gd name="connsiteY22" fmla="*/ 395287 h 568324"/>
                    <a:gd name="connsiteX23" fmla="*/ 492125 w 496887"/>
                    <a:gd name="connsiteY23" fmla="*/ 566737 h 568324"/>
                    <a:gd name="connsiteX0" fmla="*/ 650430 w 650542"/>
                    <a:gd name="connsiteY0" fmla="*/ 481445 h 481481"/>
                    <a:gd name="connsiteX1" fmla="*/ 439017 w 650542"/>
                    <a:gd name="connsiteY1" fmla="*/ 400530 h 481481"/>
                    <a:gd name="connsiteX2" fmla="*/ 343767 w 650542"/>
                    <a:gd name="connsiteY2" fmla="*/ 286230 h 481481"/>
                    <a:gd name="connsiteX3" fmla="*/ 248517 w 650542"/>
                    <a:gd name="connsiteY3" fmla="*/ 162405 h 481481"/>
                    <a:gd name="connsiteX4" fmla="*/ 77067 w 650542"/>
                    <a:gd name="connsiteY4" fmla="*/ 152880 h 481481"/>
                    <a:gd name="connsiteX5" fmla="*/ 867 w 650542"/>
                    <a:gd name="connsiteY5" fmla="*/ 95730 h 481481"/>
                    <a:gd name="connsiteX6" fmla="*/ 38967 w 650542"/>
                    <a:gd name="connsiteY6" fmla="*/ 124305 h 481481"/>
                    <a:gd name="connsiteX7" fmla="*/ 86592 w 650542"/>
                    <a:gd name="connsiteY7" fmla="*/ 133830 h 481481"/>
                    <a:gd name="connsiteX8" fmla="*/ 143742 w 650542"/>
                    <a:gd name="connsiteY8" fmla="*/ 133830 h 481481"/>
                    <a:gd name="connsiteX9" fmla="*/ 191367 w 650542"/>
                    <a:gd name="connsiteY9" fmla="*/ 133830 h 481481"/>
                    <a:gd name="connsiteX10" fmla="*/ 219942 w 650542"/>
                    <a:gd name="connsiteY10" fmla="*/ 133830 h 481481"/>
                    <a:gd name="connsiteX11" fmla="*/ 200892 w 650542"/>
                    <a:gd name="connsiteY11" fmla="*/ 38580 h 481481"/>
                    <a:gd name="connsiteX12" fmla="*/ 219942 w 650542"/>
                    <a:gd name="connsiteY12" fmla="*/ 67155 h 481481"/>
                    <a:gd name="connsiteX13" fmla="*/ 238992 w 650542"/>
                    <a:gd name="connsiteY13" fmla="*/ 124305 h 481481"/>
                    <a:gd name="connsiteX14" fmla="*/ 277092 w 650542"/>
                    <a:gd name="connsiteY14" fmla="*/ 152880 h 481481"/>
                    <a:gd name="connsiteX15" fmla="*/ 305667 w 650542"/>
                    <a:gd name="connsiteY15" fmla="*/ 171930 h 481481"/>
                    <a:gd name="connsiteX16" fmla="*/ 305667 w 650542"/>
                    <a:gd name="connsiteY16" fmla="*/ 76680 h 481481"/>
                    <a:gd name="connsiteX17" fmla="*/ 334242 w 650542"/>
                    <a:gd name="connsiteY17" fmla="*/ 480 h 481481"/>
                    <a:gd name="connsiteX18" fmla="*/ 334242 w 650542"/>
                    <a:gd name="connsiteY18" fmla="*/ 48105 h 481481"/>
                    <a:gd name="connsiteX19" fmla="*/ 324717 w 650542"/>
                    <a:gd name="connsiteY19" fmla="*/ 124305 h 481481"/>
                    <a:gd name="connsiteX20" fmla="*/ 343767 w 650542"/>
                    <a:gd name="connsiteY20" fmla="*/ 229080 h 481481"/>
                    <a:gd name="connsiteX21" fmla="*/ 410442 w 650542"/>
                    <a:gd name="connsiteY21" fmla="*/ 314805 h 481481"/>
                    <a:gd name="connsiteX22" fmla="*/ 467592 w 650542"/>
                    <a:gd name="connsiteY22" fmla="*/ 391005 h 481481"/>
                    <a:gd name="connsiteX23" fmla="*/ 650430 w 650542"/>
                    <a:gd name="connsiteY23" fmla="*/ 481445 h 481481"/>
                    <a:gd name="connsiteX0" fmla="*/ 650430 w 651713"/>
                    <a:gd name="connsiteY0" fmla="*/ 481445 h 481768"/>
                    <a:gd name="connsiteX1" fmla="*/ 439017 w 651713"/>
                    <a:gd name="connsiteY1" fmla="*/ 400530 h 481768"/>
                    <a:gd name="connsiteX2" fmla="*/ 343767 w 651713"/>
                    <a:gd name="connsiteY2" fmla="*/ 286230 h 481768"/>
                    <a:gd name="connsiteX3" fmla="*/ 248517 w 651713"/>
                    <a:gd name="connsiteY3" fmla="*/ 162405 h 481768"/>
                    <a:gd name="connsiteX4" fmla="*/ 77067 w 651713"/>
                    <a:gd name="connsiteY4" fmla="*/ 152880 h 481768"/>
                    <a:gd name="connsiteX5" fmla="*/ 867 w 651713"/>
                    <a:gd name="connsiteY5" fmla="*/ 95730 h 481768"/>
                    <a:gd name="connsiteX6" fmla="*/ 38967 w 651713"/>
                    <a:gd name="connsiteY6" fmla="*/ 124305 h 481768"/>
                    <a:gd name="connsiteX7" fmla="*/ 86592 w 651713"/>
                    <a:gd name="connsiteY7" fmla="*/ 133830 h 481768"/>
                    <a:gd name="connsiteX8" fmla="*/ 143742 w 651713"/>
                    <a:gd name="connsiteY8" fmla="*/ 133830 h 481768"/>
                    <a:gd name="connsiteX9" fmla="*/ 191367 w 651713"/>
                    <a:gd name="connsiteY9" fmla="*/ 133830 h 481768"/>
                    <a:gd name="connsiteX10" fmla="*/ 219942 w 651713"/>
                    <a:gd name="connsiteY10" fmla="*/ 133830 h 481768"/>
                    <a:gd name="connsiteX11" fmla="*/ 200892 w 651713"/>
                    <a:gd name="connsiteY11" fmla="*/ 38580 h 481768"/>
                    <a:gd name="connsiteX12" fmla="*/ 219942 w 651713"/>
                    <a:gd name="connsiteY12" fmla="*/ 67155 h 481768"/>
                    <a:gd name="connsiteX13" fmla="*/ 238992 w 651713"/>
                    <a:gd name="connsiteY13" fmla="*/ 124305 h 481768"/>
                    <a:gd name="connsiteX14" fmla="*/ 277092 w 651713"/>
                    <a:gd name="connsiteY14" fmla="*/ 152880 h 481768"/>
                    <a:gd name="connsiteX15" fmla="*/ 305667 w 651713"/>
                    <a:gd name="connsiteY15" fmla="*/ 171930 h 481768"/>
                    <a:gd name="connsiteX16" fmla="*/ 305667 w 651713"/>
                    <a:gd name="connsiteY16" fmla="*/ 76680 h 481768"/>
                    <a:gd name="connsiteX17" fmla="*/ 334242 w 651713"/>
                    <a:gd name="connsiteY17" fmla="*/ 480 h 481768"/>
                    <a:gd name="connsiteX18" fmla="*/ 334242 w 651713"/>
                    <a:gd name="connsiteY18" fmla="*/ 48105 h 481768"/>
                    <a:gd name="connsiteX19" fmla="*/ 324717 w 651713"/>
                    <a:gd name="connsiteY19" fmla="*/ 124305 h 481768"/>
                    <a:gd name="connsiteX20" fmla="*/ 343767 w 651713"/>
                    <a:gd name="connsiteY20" fmla="*/ 229080 h 481768"/>
                    <a:gd name="connsiteX21" fmla="*/ 410442 w 651713"/>
                    <a:gd name="connsiteY21" fmla="*/ 314805 h 481768"/>
                    <a:gd name="connsiteX22" fmla="*/ 522188 w 651713"/>
                    <a:gd name="connsiteY22" fmla="*/ 370752 h 481768"/>
                    <a:gd name="connsiteX23" fmla="*/ 650430 w 651713"/>
                    <a:gd name="connsiteY23" fmla="*/ 481445 h 481768"/>
                    <a:gd name="connsiteX0" fmla="*/ 650430 w 650659"/>
                    <a:gd name="connsiteY0" fmla="*/ 481445 h 481471"/>
                    <a:gd name="connsiteX1" fmla="*/ 489413 w 650659"/>
                    <a:gd name="connsiteY1" fmla="*/ 380277 h 481471"/>
                    <a:gd name="connsiteX2" fmla="*/ 343767 w 650659"/>
                    <a:gd name="connsiteY2" fmla="*/ 286230 h 481471"/>
                    <a:gd name="connsiteX3" fmla="*/ 248517 w 650659"/>
                    <a:gd name="connsiteY3" fmla="*/ 162405 h 481471"/>
                    <a:gd name="connsiteX4" fmla="*/ 77067 w 650659"/>
                    <a:gd name="connsiteY4" fmla="*/ 152880 h 481471"/>
                    <a:gd name="connsiteX5" fmla="*/ 867 w 650659"/>
                    <a:gd name="connsiteY5" fmla="*/ 95730 h 481471"/>
                    <a:gd name="connsiteX6" fmla="*/ 38967 w 650659"/>
                    <a:gd name="connsiteY6" fmla="*/ 124305 h 481471"/>
                    <a:gd name="connsiteX7" fmla="*/ 86592 w 650659"/>
                    <a:gd name="connsiteY7" fmla="*/ 133830 h 481471"/>
                    <a:gd name="connsiteX8" fmla="*/ 143742 w 650659"/>
                    <a:gd name="connsiteY8" fmla="*/ 133830 h 481471"/>
                    <a:gd name="connsiteX9" fmla="*/ 191367 w 650659"/>
                    <a:gd name="connsiteY9" fmla="*/ 133830 h 481471"/>
                    <a:gd name="connsiteX10" fmla="*/ 219942 w 650659"/>
                    <a:gd name="connsiteY10" fmla="*/ 133830 h 481471"/>
                    <a:gd name="connsiteX11" fmla="*/ 200892 w 650659"/>
                    <a:gd name="connsiteY11" fmla="*/ 38580 h 481471"/>
                    <a:gd name="connsiteX12" fmla="*/ 219942 w 650659"/>
                    <a:gd name="connsiteY12" fmla="*/ 67155 h 481471"/>
                    <a:gd name="connsiteX13" fmla="*/ 238992 w 650659"/>
                    <a:gd name="connsiteY13" fmla="*/ 124305 h 481471"/>
                    <a:gd name="connsiteX14" fmla="*/ 277092 w 650659"/>
                    <a:gd name="connsiteY14" fmla="*/ 152880 h 481471"/>
                    <a:gd name="connsiteX15" fmla="*/ 305667 w 650659"/>
                    <a:gd name="connsiteY15" fmla="*/ 171930 h 481471"/>
                    <a:gd name="connsiteX16" fmla="*/ 305667 w 650659"/>
                    <a:gd name="connsiteY16" fmla="*/ 76680 h 481471"/>
                    <a:gd name="connsiteX17" fmla="*/ 334242 w 650659"/>
                    <a:gd name="connsiteY17" fmla="*/ 480 h 481471"/>
                    <a:gd name="connsiteX18" fmla="*/ 334242 w 650659"/>
                    <a:gd name="connsiteY18" fmla="*/ 48105 h 481471"/>
                    <a:gd name="connsiteX19" fmla="*/ 324717 w 650659"/>
                    <a:gd name="connsiteY19" fmla="*/ 124305 h 481471"/>
                    <a:gd name="connsiteX20" fmla="*/ 343767 w 650659"/>
                    <a:gd name="connsiteY20" fmla="*/ 229080 h 481471"/>
                    <a:gd name="connsiteX21" fmla="*/ 410442 w 650659"/>
                    <a:gd name="connsiteY21" fmla="*/ 314805 h 481471"/>
                    <a:gd name="connsiteX22" fmla="*/ 522188 w 650659"/>
                    <a:gd name="connsiteY22" fmla="*/ 370752 h 481471"/>
                    <a:gd name="connsiteX23" fmla="*/ 650430 w 650659"/>
                    <a:gd name="connsiteY23" fmla="*/ 481445 h 481471"/>
                    <a:gd name="connsiteX0" fmla="*/ 650430 w 650659"/>
                    <a:gd name="connsiteY0" fmla="*/ 481445 h 481467"/>
                    <a:gd name="connsiteX1" fmla="*/ 489413 w 650659"/>
                    <a:gd name="connsiteY1" fmla="*/ 380277 h 481467"/>
                    <a:gd name="connsiteX2" fmla="*/ 343767 w 650659"/>
                    <a:gd name="connsiteY2" fmla="*/ 286230 h 481467"/>
                    <a:gd name="connsiteX3" fmla="*/ 248517 w 650659"/>
                    <a:gd name="connsiteY3" fmla="*/ 162405 h 481467"/>
                    <a:gd name="connsiteX4" fmla="*/ 77067 w 650659"/>
                    <a:gd name="connsiteY4" fmla="*/ 152880 h 481467"/>
                    <a:gd name="connsiteX5" fmla="*/ 867 w 650659"/>
                    <a:gd name="connsiteY5" fmla="*/ 95730 h 481467"/>
                    <a:gd name="connsiteX6" fmla="*/ 38967 w 650659"/>
                    <a:gd name="connsiteY6" fmla="*/ 124305 h 481467"/>
                    <a:gd name="connsiteX7" fmla="*/ 86592 w 650659"/>
                    <a:gd name="connsiteY7" fmla="*/ 133830 h 481467"/>
                    <a:gd name="connsiteX8" fmla="*/ 143742 w 650659"/>
                    <a:gd name="connsiteY8" fmla="*/ 133830 h 481467"/>
                    <a:gd name="connsiteX9" fmla="*/ 191367 w 650659"/>
                    <a:gd name="connsiteY9" fmla="*/ 133830 h 481467"/>
                    <a:gd name="connsiteX10" fmla="*/ 219942 w 650659"/>
                    <a:gd name="connsiteY10" fmla="*/ 133830 h 481467"/>
                    <a:gd name="connsiteX11" fmla="*/ 200892 w 650659"/>
                    <a:gd name="connsiteY11" fmla="*/ 38580 h 481467"/>
                    <a:gd name="connsiteX12" fmla="*/ 219942 w 650659"/>
                    <a:gd name="connsiteY12" fmla="*/ 67155 h 481467"/>
                    <a:gd name="connsiteX13" fmla="*/ 238992 w 650659"/>
                    <a:gd name="connsiteY13" fmla="*/ 124305 h 481467"/>
                    <a:gd name="connsiteX14" fmla="*/ 277092 w 650659"/>
                    <a:gd name="connsiteY14" fmla="*/ 152880 h 481467"/>
                    <a:gd name="connsiteX15" fmla="*/ 305667 w 650659"/>
                    <a:gd name="connsiteY15" fmla="*/ 171930 h 481467"/>
                    <a:gd name="connsiteX16" fmla="*/ 305667 w 650659"/>
                    <a:gd name="connsiteY16" fmla="*/ 76680 h 481467"/>
                    <a:gd name="connsiteX17" fmla="*/ 334242 w 650659"/>
                    <a:gd name="connsiteY17" fmla="*/ 480 h 481467"/>
                    <a:gd name="connsiteX18" fmla="*/ 334242 w 650659"/>
                    <a:gd name="connsiteY18" fmla="*/ 48105 h 481467"/>
                    <a:gd name="connsiteX19" fmla="*/ 324717 w 650659"/>
                    <a:gd name="connsiteY19" fmla="*/ 124305 h 481467"/>
                    <a:gd name="connsiteX20" fmla="*/ 343767 w 650659"/>
                    <a:gd name="connsiteY20" fmla="*/ 229080 h 481467"/>
                    <a:gd name="connsiteX21" fmla="*/ 410442 w 650659"/>
                    <a:gd name="connsiteY21" fmla="*/ 314805 h 481467"/>
                    <a:gd name="connsiteX22" fmla="*/ 522188 w 650659"/>
                    <a:gd name="connsiteY22" fmla="*/ 370752 h 481467"/>
                    <a:gd name="connsiteX23" fmla="*/ 650430 w 650659"/>
                    <a:gd name="connsiteY23" fmla="*/ 481445 h 481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650659" h="481467">
                      <a:moveTo>
                        <a:pt x="650430" y="481445"/>
                      </a:moveTo>
                      <a:cubicBezTo>
                        <a:pt x="644968" y="483033"/>
                        <a:pt x="553122" y="401240"/>
                        <a:pt x="489413" y="380277"/>
                      </a:cubicBezTo>
                      <a:cubicBezTo>
                        <a:pt x="425704" y="359314"/>
                        <a:pt x="383916" y="322542"/>
                        <a:pt x="343767" y="286230"/>
                      </a:cubicBezTo>
                      <a:cubicBezTo>
                        <a:pt x="303618" y="249918"/>
                        <a:pt x="292967" y="184630"/>
                        <a:pt x="248517" y="162405"/>
                      </a:cubicBezTo>
                      <a:cubicBezTo>
                        <a:pt x="204067" y="140180"/>
                        <a:pt x="118342" y="163992"/>
                        <a:pt x="77067" y="152880"/>
                      </a:cubicBezTo>
                      <a:cubicBezTo>
                        <a:pt x="35792" y="141768"/>
                        <a:pt x="867" y="95730"/>
                        <a:pt x="867" y="95730"/>
                      </a:cubicBezTo>
                      <a:cubicBezTo>
                        <a:pt x="-5483" y="90968"/>
                        <a:pt x="24679" y="117955"/>
                        <a:pt x="38967" y="124305"/>
                      </a:cubicBezTo>
                      <a:cubicBezTo>
                        <a:pt x="53255" y="130655"/>
                        <a:pt x="69130" y="132243"/>
                        <a:pt x="86592" y="133830"/>
                      </a:cubicBezTo>
                      <a:cubicBezTo>
                        <a:pt x="104054" y="135417"/>
                        <a:pt x="143742" y="133830"/>
                        <a:pt x="143742" y="133830"/>
                      </a:cubicBezTo>
                      <a:lnTo>
                        <a:pt x="191367" y="133830"/>
                      </a:lnTo>
                      <a:cubicBezTo>
                        <a:pt x="204067" y="133830"/>
                        <a:pt x="218355" y="149705"/>
                        <a:pt x="219942" y="133830"/>
                      </a:cubicBezTo>
                      <a:cubicBezTo>
                        <a:pt x="221530" y="117955"/>
                        <a:pt x="200892" y="49692"/>
                        <a:pt x="200892" y="38580"/>
                      </a:cubicBezTo>
                      <a:cubicBezTo>
                        <a:pt x="200892" y="27468"/>
                        <a:pt x="213592" y="52867"/>
                        <a:pt x="219942" y="67155"/>
                      </a:cubicBezTo>
                      <a:cubicBezTo>
                        <a:pt x="226292" y="81443"/>
                        <a:pt x="229467" y="110018"/>
                        <a:pt x="238992" y="124305"/>
                      </a:cubicBezTo>
                      <a:cubicBezTo>
                        <a:pt x="248517" y="138592"/>
                        <a:pt x="265980" y="144943"/>
                        <a:pt x="277092" y="152880"/>
                      </a:cubicBezTo>
                      <a:cubicBezTo>
                        <a:pt x="288205" y="160818"/>
                        <a:pt x="300904" y="184630"/>
                        <a:pt x="305667" y="171930"/>
                      </a:cubicBezTo>
                      <a:cubicBezTo>
                        <a:pt x="310430" y="159230"/>
                        <a:pt x="300905" y="105255"/>
                        <a:pt x="305667" y="76680"/>
                      </a:cubicBezTo>
                      <a:cubicBezTo>
                        <a:pt x="310429" y="48105"/>
                        <a:pt x="329480" y="5242"/>
                        <a:pt x="334242" y="480"/>
                      </a:cubicBezTo>
                      <a:cubicBezTo>
                        <a:pt x="339004" y="-4282"/>
                        <a:pt x="335829" y="27468"/>
                        <a:pt x="334242" y="48105"/>
                      </a:cubicBezTo>
                      <a:cubicBezTo>
                        <a:pt x="332655" y="68742"/>
                        <a:pt x="323130" y="94143"/>
                        <a:pt x="324717" y="124305"/>
                      </a:cubicBezTo>
                      <a:cubicBezTo>
                        <a:pt x="326304" y="154467"/>
                        <a:pt x="329480" y="197330"/>
                        <a:pt x="343767" y="229080"/>
                      </a:cubicBezTo>
                      <a:cubicBezTo>
                        <a:pt x="358055" y="260830"/>
                        <a:pt x="389804" y="287817"/>
                        <a:pt x="410442" y="314805"/>
                      </a:cubicBezTo>
                      <a:cubicBezTo>
                        <a:pt x="431080" y="341793"/>
                        <a:pt x="482190" y="342979"/>
                        <a:pt x="522188" y="370752"/>
                      </a:cubicBezTo>
                      <a:cubicBezTo>
                        <a:pt x="562186" y="398525"/>
                        <a:pt x="655893" y="479858"/>
                        <a:pt x="650430" y="481445"/>
                      </a:cubicBez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70000"/>
                  </a:schemeClr>
                </a:solidFill>
                <a:ln w="6350" cap="flat" cmpd="sng" algn="ctr">
                  <a:solidFill>
                    <a:srgbClr val="0066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" name="Oval 19"/>
                <p:cNvSpPr/>
                <p:nvPr/>
              </p:nvSpPr>
              <p:spPr bwMode="auto">
                <a:xfrm rot="3522480">
                  <a:off x="2618861" y="3584286"/>
                  <a:ext cx="158407" cy="85465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  <a:alpha val="70000"/>
                  </a:schemeClr>
                </a:solidFill>
                <a:ln w="6350" cap="flat" cmpd="sng" algn="ctr">
                  <a:solidFill>
                    <a:srgbClr val="0066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2840570" y="1923737"/>
                <a:ext cx="120307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i="0" dirty="0" err="1" smtClean="0">
                    <a:solidFill>
                      <a:srgbClr val="006699"/>
                    </a:solidFill>
                    <a:latin typeface="Arial Narrow" pitchFamily="34" charset="0"/>
                    <a:cs typeface="Raavi" pitchFamily="2"/>
                  </a:rPr>
                  <a:t>Nigrostriatal</a:t>
                </a:r>
                <a:endParaRPr lang="en-GB" b="1" i="0" dirty="0" smtClean="0">
                  <a:solidFill>
                    <a:srgbClr val="006699"/>
                  </a:solidFill>
                  <a:latin typeface="Arial Narrow" pitchFamily="34" charset="0"/>
                  <a:cs typeface="Raavi" pitchFamily="2"/>
                </a:endParaRPr>
              </a:p>
              <a:p>
                <a:r>
                  <a:rPr lang="en-GB" b="1" i="0" dirty="0" smtClean="0">
                    <a:solidFill>
                      <a:srgbClr val="006699"/>
                    </a:solidFill>
                    <a:latin typeface="Arial Narrow" pitchFamily="34" charset="0"/>
                    <a:cs typeface="Raavi" pitchFamily="2"/>
                  </a:rPr>
                  <a:t>pathway</a:t>
                </a:r>
                <a:endParaRPr lang="en-US" b="1" i="0" dirty="0">
                  <a:solidFill>
                    <a:srgbClr val="006699"/>
                  </a:solidFill>
                  <a:latin typeface="Arial Narrow" pitchFamily="34" charset="0"/>
                  <a:cs typeface="Raavi" pitchFamily="2"/>
                </a:endParaRPr>
              </a:p>
            </p:txBody>
          </p:sp>
          <p:cxnSp>
            <p:nvCxnSpPr>
              <p:cNvPr id="18" name="Straight Arrow Connector 17"/>
              <p:cNvCxnSpPr>
                <a:endCxn id="19" idx="20"/>
              </p:cNvCxnSpPr>
              <p:nvPr/>
            </p:nvCxnSpPr>
            <p:spPr bwMode="auto">
              <a:xfrm flipH="1">
                <a:off x="2072657" y="2435272"/>
                <a:ext cx="994472" cy="85729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6699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</p:grpSp>
      <p:grpSp>
        <p:nvGrpSpPr>
          <p:cNvPr id="8" name="Group 7"/>
          <p:cNvGrpSpPr/>
          <p:nvPr/>
        </p:nvGrpSpPr>
        <p:grpSpPr>
          <a:xfrm>
            <a:off x="394457" y="3620159"/>
            <a:ext cx="2026754" cy="1653977"/>
            <a:chOff x="394457" y="3620159"/>
            <a:chExt cx="2026754" cy="1653977"/>
          </a:xfrm>
        </p:grpSpPr>
        <p:sp>
          <p:nvSpPr>
            <p:cNvPr id="30" name="Oval 29"/>
            <p:cNvSpPr>
              <a:spLocks noChangeAspect="1"/>
            </p:cNvSpPr>
            <p:nvPr/>
          </p:nvSpPr>
          <p:spPr bwMode="auto">
            <a:xfrm>
              <a:off x="1285177" y="3620159"/>
              <a:ext cx="182168" cy="98285"/>
            </a:xfrm>
            <a:prstGeom prst="ellipse">
              <a:avLst/>
            </a:prstGeom>
            <a:solidFill>
              <a:srgbClr val="00B050">
                <a:alpha val="70000"/>
              </a:srgbClr>
            </a:solidFill>
            <a:ln w="63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 bwMode="auto">
            <a:xfrm rot="5400000">
              <a:off x="2280985" y="4308384"/>
              <a:ext cx="182168" cy="98285"/>
            </a:xfrm>
            <a:prstGeom prst="ellipse">
              <a:avLst/>
            </a:prstGeom>
            <a:solidFill>
              <a:srgbClr val="00B050">
                <a:alpha val="70000"/>
              </a:srgbClr>
            </a:solidFill>
            <a:ln w="63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94457" y="3718444"/>
              <a:ext cx="1203075" cy="921158"/>
              <a:chOff x="2553016" y="989727"/>
              <a:chExt cx="1203075" cy="921158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553016" y="1326110"/>
                <a:ext cx="120307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i="0" dirty="0" smtClean="0">
                    <a:solidFill>
                      <a:srgbClr val="00B050"/>
                    </a:solidFill>
                    <a:latin typeface="Arial Narrow" pitchFamily="34" charset="0"/>
                    <a:cs typeface="Raavi" pitchFamily="2"/>
                  </a:rPr>
                  <a:t>Olfactory bulb </a:t>
                </a:r>
                <a:endParaRPr lang="en-US" b="1" i="0" dirty="0">
                  <a:solidFill>
                    <a:srgbClr val="00B050"/>
                  </a:solidFill>
                  <a:latin typeface="Arial Narrow" pitchFamily="34" charset="0"/>
                  <a:cs typeface="Raavi" pitchFamily="2"/>
                </a:endParaRPr>
              </a:p>
            </p:txBody>
          </p:sp>
          <p:cxnSp>
            <p:nvCxnSpPr>
              <p:cNvPr id="24" name="Straight Arrow Connector 23"/>
              <p:cNvCxnSpPr>
                <a:endCxn id="30" idx="4"/>
              </p:cNvCxnSpPr>
              <p:nvPr/>
            </p:nvCxnSpPr>
            <p:spPr bwMode="auto">
              <a:xfrm flipV="1">
                <a:off x="3202167" y="989727"/>
                <a:ext cx="332653" cy="34204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  <p:cxnSp>
          <p:nvCxnSpPr>
            <p:cNvPr id="27" name="Straight Arrow Connector 26"/>
            <p:cNvCxnSpPr>
              <a:endCxn id="31" idx="4"/>
            </p:cNvCxnSpPr>
            <p:nvPr/>
          </p:nvCxnSpPr>
          <p:spPr bwMode="auto">
            <a:xfrm flipV="1">
              <a:off x="1885086" y="4357527"/>
              <a:ext cx="437841" cy="36761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921536" y="4689361"/>
              <a:ext cx="14013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smtClean="0">
                  <a:solidFill>
                    <a:srgbClr val="00B050"/>
                  </a:solidFill>
                  <a:latin typeface="Arial Narrow" pitchFamily="34" charset="0"/>
                  <a:cs typeface="Raavi" pitchFamily="2"/>
                </a:rPr>
                <a:t>Dorsal motor nucleus</a:t>
              </a:r>
              <a:endParaRPr lang="en-US" b="1" i="0" dirty="0">
                <a:solidFill>
                  <a:srgbClr val="00B050"/>
                </a:solidFill>
                <a:latin typeface="Arial Narrow" pitchFamily="34" charset="0"/>
                <a:cs typeface="Raavi" pitchFamily="2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248484" y="3819046"/>
            <a:ext cx="2179500" cy="1634889"/>
            <a:chOff x="2248484" y="3819046"/>
            <a:chExt cx="2179500" cy="1634889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 bwMode="auto">
            <a:xfrm>
              <a:off x="2253955" y="4060484"/>
              <a:ext cx="182168" cy="98285"/>
            </a:xfrm>
            <a:prstGeom prst="ellipse">
              <a:avLst/>
            </a:prstGeom>
            <a:solidFill>
              <a:schemeClr val="bg2">
                <a:lumMod val="75000"/>
                <a:alpha val="70000"/>
              </a:schemeClr>
            </a:solidFill>
            <a:ln w="63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 bwMode="auto">
            <a:xfrm>
              <a:off x="2248484" y="3858315"/>
              <a:ext cx="182168" cy="98285"/>
            </a:xfrm>
            <a:prstGeom prst="ellipse">
              <a:avLst/>
            </a:prstGeom>
            <a:solidFill>
              <a:schemeClr val="bg2">
                <a:lumMod val="75000"/>
                <a:alpha val="70000"/>
              </a:schemeClr>
            </a:solidFill>
            <a:ln w="63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451368" y="4109626"/>
              <a:ext cx="1767712" cy="1344309"/>
              <a:chOff x="1853350" y="1168218"/>
              <a:chExt cx="1767712" cy="1344309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2032983" y="1927752"/>
                <a:ext cx="15880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i="0" dirty="0" err="1" smtClean="0">
                    <a:solidFill>
                      <a:schemeClr val="bg2">
                        <a:lumMod val="75000"/>
                      </a:schemeClr>
                    </a:solidFill>
                    <a:latin typeface="Arial Narrow" pitchFamily="34" charset="0"/>
                    <a:cs typeface="Raavi" pitchFamily="2"/>
                  </a:rPr>
                  <a:t>Sublaterodorsal</a:t>
                </a:r>
                <a:r>
                  <a:rPr lang="en-GB" b="1" i="0" dirty="0" smtClean="0">
                    <a:solidFill>
                      <a:schemeClr val="bg2">
                        <a:lumMod val="75000"/>
                      </a:schemeClr>
                    </a:solidFill>
                    <a:latin typeface="Arial Narrow" pitchFamily="34" charset="0"/>
                    <a:cs typeface="Raavi" pitchFamily="2"/>
                  </a:rPr>
                  <a:t> nucleus</a:t>
                </a:r>
                <a:endParaRPr lang="en-US" b="1" i="0" dirty="0">
                  <a:solidFill>
                    <a:schemeClr val="bg2">
                      <a:lumMod val="75000"/>
                    </a:schemeClr>
                  </a:solidFill>
                  <a:latin typeface="Arial Narrow" pitchFamily="34" charset="0"/>
                  <a:cs typeface="Raavi" pitchFamily="2"/>
                </a:endParaRPr>
              </a:p>
            </p:txBody>
          </p:sp>
          <p:cxnSp>
            <p:nvCxnSpPr>
              <p:cNvPr id="38" name="Straight Arrow Connector 37"/>
              <p:cNvCxnSpPr/>
              <p:nvPr/>
            </p:nvCxnSpPr>
            <p:spPr bwMode="auto">
              <a:xfrm flipH="1" flipV="1">
                <a:off x="1853350" y="1168218"/>
                <a:ext cx="748578" cy="759535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  <p:grpSp>
          <p:nvGrpSpPr>
            <p:cNvPr id="39" name="Group 38"/>
            <p:cNvGrpSpPr/>
            <p:nvPr/>
          </p:nvGrpSpPr>
          <p:grpSpPr>
            <a:xfrm>
              <a:off x="2461276" y="3819046"/>
              <a:ext cx="1966708" cy="584775"/>
              <a:chOff x="1804440" y="1137644"/>
              <a:chExt cx="1966708" cy="584775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2740359" y="1137644"/>
                <a:ext cx="10307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i="0" dirty="0" smtClean="0">
                    <a:solidFill>
                      <a:schemeClr val="bg2">
                        <a:lumMod val="75000"/>
                      </a:schemeClr>
                    </a:solidFill>
                    <a:latin typeface="Arial Narrow" pitchFamily="34" charset="0"/>
                    <a:cs typeface="Raavi" pitchFamily="2"/>
                  </a:rPr>
                  <a:t>Locus </a:t>
                </a:r>
                <a:r>
                  <a:rPr lang="en-GB" b="1" i="0" dirty="0" err="1" smtClean="0">
                    <a:solidFill>
                      <a:schemeClr val="bg2">
                        <a:lumMod val="75000"/>
                      </a:schemeClr>
                    </a:solidFill>
                    <a:latin typeface="Arial Narrow" pitchFamily="34" charset="0"/>
                    <a:cs typeface="Raavi" pitchFamily="2"/>
                  </a:rPr>
                  <a:t>ceruleus</a:t>
                </a:r>
                <a:endParaRPr lang="en-US" b="1" i="0" dirty="0">
                  <a:solidFill>
                    <a:schemeClr val="bg2">
                      <a:lumMod val="75000"/>
                    </a:schemeClr>
                  </a:solidFill>
                  <a:latin typeface="Arial Narrow" pitchFamily="34" charset="0"/>
                  <a:cs typeface="Raavi" pitchFamily="2"/>
                </a:endParaRPr>
              </a:p>
            </p:txBody>
          </p:sp>
          <p:cxnSp>
            <p:nvCxnSpPr>
              <p:cNvPr id="41" name="Straight Arrow Connector 40"/>
              <p:cNvCxnSpPr/>
              <p:nvPr/>
            </p:nvCxnSpPr>
            <p:spPr bwMode="auto">
              <a:xfrm flipH="1" flipV="1">
                <a:off x="1804440" y="1226056"/>
                <a:ext cx="963765" cy="189098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1703301" y="44624"/>
            <a:ext cx="7440699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i="0" kern="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Prodromal</a:t>
            </a:r>
            <a:r>
              <a:rPr lang="en-GB" sz="32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 psychosis</a:t>
            </a:r>
            <a:endParaRPr kumimoji="0" lang="en-GB" sz="32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78816" y="1149801"/>
            <a:ext cx="2393680" cy="379107"/>
            <a:chOff x="278816" y="1149801"/>
            <a:chExt cx="2393680" cy="379107"/>
          </a:xfrm>
        </p:grpSpPr>
        <p:sp>
          <p:nvSpPr>
            <p:cNvPr id="32" name="TextBox 31"/>
            <p:cNvSpPr txBox="1"/>
            <p:nvPr/>
          </p:nvSpPr>
          <p:spPr>
            <a:xfrm>
              <a:off x="1304344" y="1159576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Premorbid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78816" y="1149801"/>
              <a:ext cx="686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rgbClr val="006699"/>
                    </a:solidFill>
                  </a:ln>
                  <a:solidFill>
                    <a:srgbClr val="0099CC"/>
                  </a:solidFill>
                  <a:latin typeface="+mn-lt"/>
                </a:rPr>
                <a:t>0-15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79976" y="2132856"/>
            <a:ext cx="2492520" cy="378624"/>
            <a:chOff x="179976" y="2132856"/>
            <a:chExt cx="2492520" cy="378624"/>
          </a:xfrm>
        </p:grpSpPr>
        <p:sp>
          <p:nvSpPr>
            <p:cNvPr id="35" name="TextBox 34"/>
            <p:cNvSpPr txBox="1"/>
            <p:nvPr/>
          </p:nvSpPr>
          <p:spPr>
            <a:xfrm>
              <a:off x="1304344" y="2142149"/>
              <a:ext cx="1368152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Prodromal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79976" y="2132856"/>
              <a:ext cx="804344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rgbClr val="006699"/>
                    </a:solidFill>
                  </a:ln>
                  <a:solidFill>
                    <a:srgbClr val="0099CC"/>
                  </a:solidFill>
                  <a:latin typeface="+mn-lt"/>
                </a:rPr>
                <a:t>16-20</a:t>
              </a:r>
            </a:p>
          </p:txBody>
        </p:sp>
      </p:grpSp>
      <p:sp>
        <p:nvSpPr>
          <p:cNvPr id="39" name="Down Arrow 38"/>
          <p:cNvSpPr/>
          <p:nvPr/>
        </p:nvSpPr>
        <p:spPr bwMode="auto">
          <a:xfrm>
            <a:off x="970672" y="1178748"/>
            <a:ext cx="405680" cy="5490612"/>
          </a:xfrm>
          <a:prstGeom prst="downArrow">
            <a:avLst>
              <a:gd name="adj1" fmla="val 44250"/>
              <a:gd name="adj2" fmla="val 59313"/>
            </a:avLst>
          </a:prstGeom>
          <a:solidFill>
            <a:srgbClr val="006699">
              <a:alpha val="25000"/>
            </a:srgbClr>
          </a:solidFill>
          <a:ln w="9525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9512" y="3808800"/>
            <a:ext cx="2407121" cy="382981"/>
            <a:chOff x="179512" y="3808800"/>
            <a:chExt cx="2407121" cy="382981"/>
          </a:xfrm>
        </p:grpSpPr>
        <p:sp>
          <p:nvSpPr>
            <p:cNvPr id="36" name="TextBox 35"/>
            <p:cNvSpPr txBox="1"/>
            <p:nvPr/>
          </p:nvSpPr>
          <p:spPr>
            <a:xfrm>
              <a:off x="1290489" y="3808800"/>
              <a:ext cx="1296144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Psychotic 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79512" y="3822450"/>
              <a:ext cx="79116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rgbClr val="006699"/>
                    </a:solidFill>
                  </a:ln>
                  <a:solidFill>
                    <a:srgbClr val="0099CC"/>
                  </a:solidFill>
                  <a:latin typeface="+mn-lt"/>
                </a:rPr>
                <a:t>20-30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26600" y="4581128"/>
            <a:ext cx="1741840" cy="369331"/>
            <a:chOff x="426600" y="4581128"/>
            <a:chExt cx="1741840" cy="369331"/>
          </a:xfrm>
        </p:grpSpPr>
        <p:sp>
          <p:nvSpPr>
            <p:cNvPr id="29" name="TextBox 28"/>
            <p:cNvSpPr txBox="1"/>
            <p:nvPr/>
          </p:nvSpPr>
          <p:spPr>
            <a:xfrm>
              <a:off x="426600" y="4581128"/>
              <a:ext cx="630192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rgbClr val="006699"/>
                    </a:solidFill>
                  </a:ln>
                  <a:solidFill>
                    <a:srgbClr val="0099CC"/>
                  </a:solidFill>
                  <a:latin typeface="+mn-lt"/>
                </a:rPr>
                <a:t>30+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90489" y="4581128"/>
              <a:ext cx="877951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Stable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281054" y="813184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i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2D050"/>
                </a:solidFill>
                <a:latin typeface="+mn-lt"/>
              </a:rPr>
              <a:t>AGE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458240" y="809416"/>
            <a:ext cx="110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i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2D050"/>
                </a:solidFill>
                <a:latin typeface="+mn-lt"/>
              </a:rPr>
              <a:t>PHASE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672496" y="809416"/>
            <a:ext cx="3168000" cy="48782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800" b="1" i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2D050"/>
                </a:solidFill>
                <a:latin typeface="+mn-lt"/>
              </a:rPr>
              <a:t>SYMPTOMS</a:t>
            </a:r>
          </a:p>
          <a:p>
            <a:pPr>
              <a:spcAft>
                <a:spcPts val="0"/>
              </a:spcAft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Premorbid</a:t>
            </a:r>
          </a:p>
          <a:p>
            <a:pPr marL="355600" indent="-2603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Genetic susceptibility</a:t>
            </a:r>
          </a:p>
          <a:p>
            <a:pPr marL="355600" indent="-2603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Cognitive or social deficits</a:t>
            </a:r>
          </a:p>
          <a:p>
            <a:pPr>
              <a:spcAft>
                <a:spcPts val="0"/>
              </a:spcAft>
            </a:pP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>
              <a:spcAft>
                <a:spcPts val="0"/>
              </a:spcAft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Prodromal</a:t>
            </a:r>
          </a:p>
          <a:p>
            <a:pPr marL="355600" indent="-2603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Basic symptoms: perception, thought disorder</a:t>
            </a:r>
          </a:p>
          <a:p>
            <a:pPr marL="355600" indent="-2603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Psychotic episode</a:t>
            </a:r>
          </a:p>
          <a:p>
            <a:pPr marL="355600" indent="-2603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Functional decline</a:t>
            </a:r>
          </a:p>
          <a:p>
            <a:pPr marL="355600" indent="-260350">
              <a:spcAft>
                <a:spcPts val="0"/>
              </a:spcAft>
              <a:buFont typeface="Arial" pitchFamily="34" charset="0"/>
              <a:buChar char="•"/>
            </a:pP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marL="355600" indent="-260350">
              <a:spcAft>
                <a:spcPts val="0"/>
              </a:spcAft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>
              <a:spcAft>
                <a:spcPts val="0"/>
              </a:spcAft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Psychotic</a:t>
            </a:r>
          </a:p>
          <a:p>
            <a:pPr marL="355600" indent="-2603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Florid positive symptoms</a:t>
            </a:r>
          </a:p>
          <a:p>
            <a:pPr marL="355600" indent="-260350">
              <a:spcAft>
                <a:spcPts val="0"/>
              </a:spcAft>
              <a:buFont typeface="Arial" pitchFamily="34" charset="0"/>
              <a:buChar char="•"/>
            </a:pP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>
              <a:spcAft>
                <a:spcPts val="0"/>
              </a:spcAft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Stable</a:t>
            </a:r>
          </a:p>
          <a:p>
            <a:pPr marL="355600" indent="-2603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Negative symptoms</a:t>
            </a:r>
          </a:p>
          <a:p>
            <a:pPr marL="355600" indent="-2603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Social deficits</a:t>
            </a:r>
          </a:p>
          <a:p>
            <a:pPr marL="355600" indent="-2603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Functional decline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26504" y="809416"/>
            <a:ext cx="3168000" cy="53707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800" b="1" i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2D050"/>
                </a:solidFill>
                <a:latin typeface="+mn-lt"/>
              </a:rPr>
              <a:t>INTERVENTIONS</a:t>
            </a:r>
          </a:p>
          <a:p>
            <a:pPr>
              <a:spcAft>
                <a:spcPts val="0"/>
              </a:spcAft>
            </a:pPr>
            <a:r>
              <a:rPr lang="en-GB" b="1" i="0" dirty="0">
                <a:solidFill>
                  <a:srgbClr val="006699"/>
                </a:solidFill>
                <a:latin typeface="+mn-lt"/>
              </a:rPr>
              <a:t>Premorbid</a:t>
            </a:r>
          </a:p>
          <a:p>
            <a:pPr marL="355600" indent="-2603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Monitoring</a:t>
            </a:r>
          </a:p>
          <a:p>
            <a:pPr marL="355600" indent="-260350">
              <a:spcAft>
                <a:spcPts val="0"/>
              </a:spcAft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>
              <a:spcAft>
                <a:spcPts val="0"/>
              </a:spcAft>
            </a:pP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>
              <a:spcAft>
                <a:spcPts val="0"/>
              </a:spcAft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Prodromal</a:t>
            </a:r>
          </a:p>
          <a:p>
            <a:pPr marL="342900" lvl="0" indent="-2603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Omega-3 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supplementation, intensive community care &amp; cognitive behavioural therapy (CBT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</a:t>
            </a:r>
          </a:p>
          <a:p>
            <a:pPr marL="342900" lvl="0" indent="-2603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Antipsychotic medication</a:t>
            </a:r>
          </a:p>
          <a:p>
            <a:pPr marL="342900" lvl="0" indent="-260350">
              <a:spcAft>
                <a:spcPts val="0"/>
              </a:spcAft>
              <a:buFont typeface="Arial" pitchFamily="34" charset="0"/>
              <a:buChar char="•"/>
            </a:pP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lvl="0">
              <a:spcAft>
                <a:spcPts val="0"/>
              </a:spcAft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Psychotic</a:t>
            </a:r>
          </a:p>
          <a:p>
            <a:pPr marL="355600" lvl="0" indent="-2603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Antipsychotic medication</a:t>
            </a:r>
          </a:p>
          <a:p>
            <a:pPr marL="355600" lvl="0" indent="-260350">
              <a:spcAft>
                <a:spcPts val="0"/>
              </a:spcAft>
              <a:buFont typeface="Arial" pitchFamily="34" charset="0"/>
              <a:buChar char="•"/>
            </a:pP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lvl="0">
              <a:spcAft>
                <a:spcPts val="0"/>
              </a:spcAft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Stable</a:t>
            </a:r>
          </a:p>
          <a:p>
            <a:pPr marL="355600" indent="-2603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Psychosocial interventions such as CBT, family </a:t>
            </a:r>
            <a:r>
              <a:rPr lang="en-GB" i="0" dirty="0" err="1">
                <a:solidFill>
                  <a:srgbClr val="006699"/>
                </a:solidFill>
                <a:latin typeface="+mn-lt"/>
              </a:rPr>
              <a:t>psychoeducation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 &amp; social skills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training</a:t>
            </a:r>
          </a:p>
          <a:p>
            <a:pPr marL="355600" indent="-2603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Clozapine</a:t>
            </a:r>
            <a:endParaRPr lang="en-GB" i="0" dirty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91680" y="77810"/>
            <a:ext cx="745232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Summary Slide 3</a:t>
            </a:r>
            <a:endParaRPr kumimoji="0" lang="en-US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16298" y="3933056"/>
            <a:ext cx="4464000" cy="26007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Prodromal</a:t>
            </a: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 symptoms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Prodromal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Parkinson’s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Olfactory &amp; autonomic dysfunction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Early drug intervention or physical therapy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Prodromal psychosis &amp; negative symptoms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Biggest decline over first 5 years after onset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Cognitive behavioural therapy and psychosocial interventions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44290" y="908720"/>
            <a:ext cx="4464000" cy="27853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Dopaminergic</a:t>
            </a: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 pathways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Neuronal pathways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Nigrostriatal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pathway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inhibition results in movement disorders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Mesocortical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pathway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inhibition associated with positive schizophrenia symptoms</a:t>
            </a:r>
            <a:endParaRPr lang="en-GB" i="0" dirty="0">
              <a:solidFill>
                <a:srgbClr val="33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Mesolimbic pathway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inhibition associated with negative schizophrenia symptoms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Tuberoinfundibular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pathway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inhibition results in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hyperprolactinaemia</a:t>
            </a:r>
            <a:endParaRPr lang="en-GB" i="0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16298" y="908720"/>
            <a:ext cx="4464000" cy="2846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Parkinson’s disease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Symptoms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Movement 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disorders, autonomic dysfunction &amp; neuropsychiatric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problems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 </a:t>
            </a:r>
            <a:r>
              <a:rPr lang="en-GB" sz="1800" b="1" i="0" dirty="0">
                <a:solidFill>
                  <a:srgbClr val="006699"/>
                </a:solidFill>
                <a:latin typeface="+mn-lt"/>
              </a:rPr>
              <a:t>activation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DA receptor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agonists: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ropinirole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MAO</a:t>
            </a:r>
            <a:r>
              <a:rPr lang="en-GB" i="0" baseline="-25000" dirty="0">
                <a:solidFill>
                  <a:srgbClr val="006699"/>
                </a:solidFill>
                <a:latin typeface="+mn-lt"/>
              </a:rPr>
              <a:t>B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inhibitors: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selegiline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Dopamine replacement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Levodopa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DOPA decarboxylase &amp; COMT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722" y="3933056"/>
            <a:ext cx="4464000" cy="2846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  <a:sym typeface="Symbol"/>
              </a:rPr>
              <a:t>Schizophrenia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Background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Primarily affects people between 18-35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Dopamine disorder: mesolimbic/ cortical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First generation antipsychotics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2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R antagonists, chlorpromazine, haloperidol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Extrapyramidal side-effects (EPS)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Second generation antipsychotics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Less EPS, more metabolic side-effects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Clozapine is the most efficacious</a:t>
            </a:r>
          </a:p>
        </p:txBody>
      </p:sp>
    </p:spTree>
    <p:extLst>
      <p:ext uri="{BB962C8B-B14F-4D97-AF65-F5344CB8AC3E}">
        <p14:creationId xmlns:p14="http://schemas.microsoft.com/office/powerpoint/2010/main" val="291465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94519"/>
            <a:ext cx="8501122" cy="489877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Describe the main symptoms displayed by patients with Parkinson’s disease (PD) and their underlying pathology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Name the 3 main drug classes used to treat PD and describe their mechanisms of action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Summarise the problems with the current drug treatment for PD and the side-effects associated with levodopa in particular 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Describe the major symptoms displayed by schizophrenic patients and the associated neural pathways</a:t>
            </a:r>
            <a:endParaRPr lang="en-US" sz="22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Name the main </a:t>
            </a:r>
            <a:r>
              <a:rPr lang="en-GB" sz="2200" b="1" i="0" dirty="0" smtClean="0">
                <a:solidFill>
                  <a:srgbClr val="006699"/>
                </a:solidFill>
                <a:latin typeface="+mn-lt"/>
              </a:rPr>
              <a:t>first-generation</a:t>
            </a: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 antipsychotic drugs in clinical use and provide details of their side-effects</a:t>
            </a:r>
            <a:endParaRPr lang="en-US" sz="22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Name the main </a:t>
            </a:r>
            <a:r>
              <a:rPr lang="en-GB" sz="2200" b="1" i="0" dirty="0" smtClean="0">
                <a:solidFill>
                  <a:srgbClr val="006699"/>
                </a:solidFill>
                <a:latin typeface="+mn-lt"/>
              </a:rPr>
              <a:t>second-generation</a:t>
            </a: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 antipsychotic drugs in clinical use and provide details of their side-effects</a:t>
            </a:r>
            <a:endParaRPr lang="en-US" sz="22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404059"/>
            <a:ext cx="8501122" cy="449353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Describe the main symptoms displayed by patients with Parkinson’s disease (PD) and their underlying pathology</a:t>
            </a:r>
          </a:p>
          <a:p>
            <a:pPr lvl="0"/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Motor deficits: </a:t>
            </a: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bradykinesia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, resting tremor, rigidity, postural instability</a:t>
            </a:r>
          </a:p>
          <a:p>
            <a:pPr lvl="0"/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Due to degeneration of </a:t>
            </a: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nigrostriatal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dopaminergic neurones</a:t>
            </a:r>
          </a:p>
          <a:p>
            <a:pPr marL="457200" lvl="0" indent="-457200">
              <a:buFont typeface="+mj-lt"/>
              <a:buAutoNum type="arabicPeriod"/>
            </a:pPr>
            <a:endParaRPr lang="en-US" sz="22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 startAt="2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Name the 3 main drug classes used to treat PD and describe their mechanisms of action</a:t>
            </a:r>
          </a:p>
          <a:p>
            <a:pPr lvl="0"/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DA replacement: Levodopa acts as DA precursor</a:t>
            </a:r>
          </a:p>
          <a:p>
            <a:pPr lvl="0"/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DA receptor stimulation: D</a:t>
            </a:r>
            <a:r>
              <a:rPr lang="en-GB" sz="2200" b="1" i="0" baseline="-25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agonists: </a:t>
            </a: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bromocriptine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, </a:t>
            </a: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ropinirole</a:t>
            </a:r>
            <a:endParaRPr lang="en-GB" sz="2200" b="1" i="0" dirty="0" smtClean="0">
              <a:solidFill>
                <a:srgbClr val="FF0000"/>
              </a:solidFill>
              <a:latin typeface="+mn-lt"/>
            </a:endParaRPr>
          </a:p>
          <a:p>
            <a:pPr lvl="0"/>
            <a:r>
              <a:rPr lang="en-US" sz="2200" b="1" i="0" dirty="0" smtClean="0">
                <a:solidFill>
                  <a:srgbClr val="FF0000"/>
                </a:solidFill>
                <a:latin typeface="+mn-lt"/>
              </a:rPr>
              <a:t>Prevention of breakdown: MAO</a:t>
            </a:r>
            <a:r>
              <a:rPr lang="en-US" sz="2200" b="1" i="0" baseline="-25000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200" b="1" i="0" dirty="0" smtClean="0">
                <a:solidFill>
                  <a:srgbClr val="FF0000"/>
                </a:solidFill>
                <a:latin typeface="+mn-lt"/>
              </a:rPr>
              <a:t> inhibitors (</a:t>
            </a:r>
            <a:r>
              <a:rPr lang="en-US" sz="2200" b="1" i="0" dirty="0" err="1" smtClean="0">
                <a:solidFill>
                  <a:srgbClr val="FF0000"/>
                </a:solidFill>
                <a:latin typeface="+mn-lt"/>
              </a:rPr>
              <a:t>selegiline</a:t>
            </a:r>
            <a:r>
              <a:rPr lang="en-US" sz="2200" b="1" i="0" dirty="0" smtClean="0">
                <a:solidFill>
                  <a:srgbClr val="FF0000"/>
                </a:solidFill>
                <a:latin typeface="+mn-lt"/>
              </a:rPr>
              <a:t>), COMT inhibitors (</a:t>
            </a:r>
            <a:r>
              <a:rPr lang="en-US" sz="2200" b="1" i="0" dirty="0" err="1" smtClean="0">
                <a:solidFill>
                  <a:srgbClr val="FF0000"/>
                </a:solidFill>
                <a:latin typeface="+mn-lt"/>
              </a:rPr>
              <a:t>entacapone</a:t>
            </a:r>
            <a:r>
              <a:rPr lang="en-US" sz="2200" b="1" i="0" dirty="0" smtClean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404059"/>
            <a:ext cx="8501122" cy="415498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Summarise the problems with the current drug treatment for PD and the side-effects associated with levodopa in particular </a:t>
            </a:r>
          </a:p>
          <a:p>
            <a:pPr lvl="0"/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Drug therapies not disease modifying</a:t>
            </a:r>
          </a:p>
          <a:p>
            <a:pPr lvl="0"/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Levodopa induces </a:t>
            </a: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dyskinesias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and eventually ‘off’ periods</a:t>
            </a:r>
          </a:p>
          <a:p>
            <a:pPr lvl="0"/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D</a:t>
            </a:r>
            <a:r>
              <a:rPr lang="en-GB" sz="2200" b="1" i="0" baseline="-25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agonists associated with psychosis</a:t>
            </a:r>
          </a:p>
          <a:p>
            <a:pPr marL="457200" lvl="0" indent="-457200">
              <a:buFont typeface="+mj-lt"/>
              <a:buAutoNum type="arabicPeriod"/>
            </a:pPr>
            <a:endParaRPr lang="en-US" sz="22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 startAt="4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Describe the major symptoms displayed by schizophrenic patients and the associated neural pathways</a:t>
            </a:r>
          </a:p>
          <a:p>
            <a:pPr lvl="0"/>
            <a:r>
              <a:rPr lang="en-GB" sz="2200" b="1" i="0" dirty="0">
                <a:solidFill>
                  <a:srgbClr val="FF0000"/>
                </a:solidFill>
                <a:latin typeface="+mn-lt"/>
              </a:rPr>
              <a:t>Positive symptoms: mesolimbic pathway; hallucinations, delusions, thought disorder</a:t>
            </a:r>
          </a:p>
          <a:p>
            <a:pPr lvl="0"/>
            <a:r>
              <a:rPr lang="en-GB" sz="2200" b="1" i="0" dirty="0">
                <a:solidFill>
                  <a:srgbClr val="FF0000"/>
                </a:solidFill>
                <a:latin typeface="+mn-lt"/>
              </a:rPr>
              <a:t>Negative symptoms: </a:t>
            </a:r>
            <a:r>
              <a:rPr lang="en-GB" sz="2200" b="1" i="0" dirty="0" err="1">
                <a:solidFill>
                  <a:srgbClr val="FF0000"/>
                </a:solidFill>
                <a:latin typeface="+mn-lt"/>
              </a:rPr>
              <a:t>mesocortical</a:t>
            </a:r>
            <a:r>
              <a:rPr lang="en-GB" sz="2200" b="1" i="0" dirty="0">
                <a:solidFill>
                  <a:srgbClr val="FF0000"/>
                </a:solidFill>
                <a:latin typeface="+mn-lt"/>
              </a:rPr>
              <a:t> pathway; affective flattening, reduced self-awareness, lack of 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motivation</a:t>
            </a:r>
            <a:endParaRPr lang="en-US" sz="2200" i="0" dirty="0" smtClean="0">
              <a:solidFill>
                <a:srgbClr val="0066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00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404059"/>
            <a:ext cx="8501122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Name the main typical antipsychotic drugs in clinical use and provide details of their side-effects</a:t>
            </a:r>
          </a:p>
          <a:p>
            <a:pPr lvl="0"/>
            <a:r>
              <a:rPr lang="en-GB" sz="2200" b="1" i="0" dirty="0">
                <a:solidFill>
                  <a:srgbClr val="FF0000"/>
                </a:solidFill>
                <a:latin typeface="+mn-lt"/>
              </a:rPr>
              <a:t>Chlorpromazine: phenothiazine causing </a:t>
            </a:r>
            <a:r>
              <a:rPr lang="en-GB" sz="2200" b="1" i="0" dirty="0" err="1">
                <a:solidFill>
                  <a:srgbClr val="FF0000"/>
                </a:solidFill>
                <a:latin typeface="+mn-lt"/>
              </a:rPr>
              <a:t>antimuscarinic</a:t>
            </a:r>
            <a:r>
              <a:rPr lang="en-GB" sz="2200" b="1" i="0" dirty="0">
                <a:solidFill>
                  <a:srgbClr val="FF0000"/>
                </a:solidFill>
                <a:latin typeface="+mn-lt"/>
              </a:rPr>
              <a:t> side-effects</a:t>
            </a:r>
          </a:p>
          <a:p>
            <a:pPr lvl="0"/>
            <a:r>
              <a:rPr lang="en-GB" sz="2200" b="1" i="0" dirty="0">
                <a:solidFill>
                  <a:srgbClr val="FF0000"/>
                </a:solidFill>
                <a:latin typeface="+mn-lt"/>
              </a:rPr>
              <a:t>Haloperidol: potent D</a:t>
            </a:r>
            <a:r>
              <a:rPr lang="en-GB" sz="2200" b="1" i="0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GB" sz="2200" b="1" i="0" dirty="0">
                <a:solidFill>
                  <a:srgbClr val="FF0000"/>
                </a:solidFill>
                <a:latin typeface="+mn-lt"/>
              </a:rPr>
              <a:t> antagonist causing extrapyramidal side-effects</a:t>
            </a:r>
          </a:p>
          <a:p>
            <a:pPr marL="457200" lvl="0" indent="-457200">
              <a:buFont typeface="+mj-lt"/>
              <a:buAutoNum type="arabicPeriod"/>
            </a:pPr>
            <a:endParaRPr lang="en-US" sz="22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 startAt="6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Name the main atypical antipsychotic drugs in clinical use and provide details of their side-effects</a:t>
            </a:r>
          </a:p>
          <a:p>
            <a:pPr lvl="0"/>
            <a:r>
              <a:rPr lang="en-GB" sz="2200" b="1" i="0" dirty="0">
                <a:solidFill>
                  <a:srgbClr val="FF0000"/>
                </a:solidFill>
                <a:latin typeface="+mn-lt"/>
              </a:rPr>
              <a:t>Clozapine: very effective but causes </a:t>
            </a:r>
            <a:r>
              <a:rPr lang="en-GB" sz="2200" b="1" i="0" dirty="0" err="1">
                <a:solidFill>
                  <a:srgbClr val="FF0000"/>
                </a:solidFill>
                <a:latin typeface="+mn-lt"/>
              </a:rPr>
              <a:t>agranulocytosis</a:t>
            </a:r>
            <a:endParaRPr lang="en-GB" sz="2200" b="1" i="0" dirty="0">
              <a:solidFill>
                <a:srgbClr val="FF0000"/>
              </a:solidFill>
              <a:latin typeface="+mn-lt"/>
            </a:endParaRPr>
          </a:p>
          <a:p>
            <a:pPr lvl="0"/>
            <a:r>
              <a:rPr lang="en-GB" sz="2200" b="1" i="0" dirty="0" err="1">
                <a:solidFill>
                  <a:srgbClr val="FF0000"/>
                </a:solidFill>
                <a:latin typeface="+mn-lt"/>
              </a:rPr>
              <a:t>Risperidone</a:t>
            </a:r>
            <a:r>
              <a:rPr lang="en-GB" sz="2200" b="1" i="0" dirty="0">
                <a:solidFill>
                  <a:srgbClr val="FF0000"/>
                </a:solidFill>
                <a:latin typeface="+mn-lt"/>
              </a:rPr>
              <a:t>: effective but associated with weight gain &amp; EPS</a:t>
            </a:r>
          </a:p>
          <a:p>
            <a:pPr lvl="0"/>
            <a:r>
              <a:rPr lang="en-GB" sz="2200" b="1" i="0" dirty="0" err="1">
                <a:solidFill>
                  <a:srgbClr val="FF0000"/>
                </a:solidFill>
                <a:latin typeface="+mn-lt"/>
              </a:rPr>
              <a:t>Quetiapine</a:t>
            </a:r>
            <a:r>
              <a:rPr lang="en-GB" sz="2200" b="1" i="0" dirty="0">
                <a:solidFill>
                  <a:srgbClr val="FF0000"/>
                </a:solidFill>
                <a:latin typeface="+mn-lt"/>
              </a:rPr>
              <a:t>: low incidence of EPS</a:t>
            </a:r>
          </a:p>
          <a:p>
            <a:pPr lvl="0"/>
            <a:r>
              <a:rPr lang="en-GB" sz="2200" b="1" i="0" dirty="0" err="1">
                <a:solidFill>
                  <a:srgbClr val="FF0000"/>
                </a:solidFill>
                <a:latin typeface="+mn-lt"/>
              </a:rPr>
              <a:t>Aripiprazole</a:t>
            </a:r>
            <a:r>
              <a:rPr lang="en-GB" sz="2200" b="1" i="0" dirty="0">
                <a:solidFill>
                  <a:srgbClr val="FF0000"/>
                </a:solidFill>
                <a:latin typeface="+mn-lt"/>
              </a:rPr>
              <a:t>: partial agonist, low incidence of </a:t>
            </a: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hyperprolactinaemia</a:t>
            </a:r>
            <a:endParaRPr lang="en-US" sz="2200" i="0" dirty="0" smtClean="0">
              <a:solidFill>
                <a:srgbClr val="0066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346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91680" y="77810"/>
            <a:ext cx="745232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Lecture structure</a:t>
            </a:r>
            <a:endParaRPr kumimoji="0" lang="en-US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722" y="3933056"/>
            <a:ext cx="4464000" cy="2108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  <a:sym typeface="Symbol"/>
              </a:rPr>
              <a:t>Schizophrenia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Background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First generation antipsychotics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Second generation antipsychotics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290" y="908720"/>
            <a:ext cx="4464000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Dopaminergic</a:t>
            </a: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 pathways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Neuronal pathways</a:t>
            </a:r>
          </a:p>
          <a:p>
            <a:pPr marL="179388" indent="-179388">
              <a:buFont typeface="Arial" pitchFamily="34" charset="0"/>
              <a:buChar char="•"/>
            </a:pPr>
            <a:endParaRPr lang="en-GB" b="1" i="0" dirty="0" err="1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16298" y="3933056"/>
            <a:ext cx="4464000" cy="186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Prodromal</a:t>
            </a: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 symptoms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Prodromal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Parkinson’s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Prodromal psychosis &amp; negative symptoms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16298" y="908720"/>
            <a:ext cx="4464000" cy="2108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Parkinson’s disease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Symptoms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 </a:t>
            </a:r>
            <a:r>
              <a:rPr lang="en-GB" sz="1800" b="1" i="0" dirty="0">
                <a:solidFill>
                  <a:srgbClr val="006699"/>
                </a:solidFill>
                <a:latin typeface="+mn-lt"/>
              </a:rPr>
              <a:t>activation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Dopamine replacement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err="1" smtClean="0">
              <a:solidFill>
                <a:srgbClr val="0066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587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Dopaminergic pathways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944504" y="2387963"/>
            <a:ext cx="2525449" cy="1837659"/>
          </a:xfrm>
          <a:custGeom>
            <a:avLst/>
            <a:gdLst>
              <a:gd name="connsiteX0" fmla="*/ 765959 w 1876302"/>
              <a:gd name="connsiteY0" fmla="*/ 979714 h 1339933"/>
              <a:gd name="connsiteX1" fmla="*/ 635330 w 1876302"/>
              <a:gd name="connsiteY1" fmla="*/ 1027216 h 1339933"/>
              <a:gd name="connsiteX2" fmla="*/ 374073 w 1876302"/>
              <a:gd name="connsiteY2" fmla="*/ 1027216 h 1339933"/>
              <a:gd name="connsiteX3" fmla="*/ 148442 w 1876302"/>
              <a:gd name="connsiteY3" fmla="*/ 991590 h 1339933"/>
              <a:gd name="connsiteX4" fmla="*/ 17813 w 1876302"/>
              <a:gd name="connsiteY4" fmla="*/ 825335 h 1339933"/>
              <a:gd name="connsiteX5" fmla="*/ 41564 w 1876302"/>
              <a:gd name="connsiteY5" fmla="*/ 528452 h 1339933"/>
              <a:gd name="connsiteX6" fmla="*/ 243444 w 1876302"/>
              <a:gd name="connsiteY6" fmla="*/ 290945 h 1339933"/>
              <a:gd name="connsiteX7" fmla="*/ 540328 w 1876302"/>
              <a:gd name="connsiteY7" fmla="*/ 124691 h 1339933"/>
              <a:gd name="connsiteX8" fmla="*/ 777834 w 1876302"/>
              <a:gd name="connsiteY8" fmla="*/ 17813 h 1339933"/>
              <a:gd name="connsiteX9" fmla="*/ 1015341 w 1876302"/>
              <a:gd name="connsiteY9" fmla="*/ 17813 h 1339933"/>
              <a:gd name="connsiteX10" fmla="*/ 1312224 w 1876302"/>
              <a:gd name="connsiteY10" fmla="*/ 77190 h 1339933"/>
              <a:gd name="connsiteX11" fmla="*/ 1561605 w 1876302"/>
              <a:gd name="connsiteY11" fmla="*/ 231569 h 1339933"/>
              <a:gd name="connsiteX12" fmla="*/ 1739735 w 1876302"/>
              <a:gd name="connsiteY12" fmla="*/ 445325 h 1339933"/>
              <a:gd name="connsiteX13" fmla="*/ 1846613 w 1876302"/>
              <a:gd name="connsiteY13" fmla="*/ 730332 h 1339933"/>
              <a:gd name="connsiteX14" fmla="*/ 1822863 w 1876302"/>
              <a:gd name="connsiteY14" fmla="*/ 944088 h 1339933"/>
              <a:gd name="connsiteX15" fmla="*/ 1858489 w 1876302"/>
              <a:gd name="connsiteY15" fmla="*/ 1110343 h 1339933"/>
              <a:gd name="connsiteX16" fmla="*/ 1715985 w 1876302"/>
              <a:gd name="connsiteY16" fmla="*/ 1324099 h 1339933"/>
              <a:gd name="connsiteX17" fmla="*/ 1490353 w 1876302"/>
              <a:gd name="connsiteY17" fmla="*/ 1205345 h 1339933"/>
              <a:gd name="connsiteX18" fmla="*/ 1359725 w 1876302"/>
              <a:gd name="connsiteY18" fmla="*/ 1050966 h 1339933"/>
              <a:gd name="connsiteX19" fmla="*/ 1240972 w 1876302"/>
              <a:gd name="connsiteY19" fmla="*/ 991590 h 1339933"/>
              <a:gd name="connsiteX20" fmla="*/ 1122218 w 1876302"/>
              <a:gd name="connsiteY20" fmla="*/ 991590 h 1339933"/>
              <a:gd name="connsiteX21" fmla="*/ 765959 w 1876302"/>
              <a:gd name="connsiteY21" fmla="*/ 979714 h 133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876302" h="1339933">
                <a:moveTo>
                  <a:pt x="765959" y="979714"/>
                </a:moveTo>
                <a:cubicBezTo>
                  <a:pt x="684811" y="985652"/>
                  <a:pt x="700644" y="1019299"/>
                  <a:pt x="635330" y="1027216"/>
                </a:cubicBezTo>
                <a:cubicBezTo>
                  <a:pt x="570016" y="1035133"/>
                  <a:pt x="455221" y="1033154"/>
                  <a:pt x="374073" y="1027216"/>
                </a:cubicBezTo>
                <a:cubicBezTo>
                  <a:pt x="292925" y="1021278"/>
                  <a:pt x="207819" y="1025237"/>
                  <a:pt x="148442" y="991590"/>
                </a:cubicBezTo>
                <a:cubicBezTo>
                  <a:pt x="89065" y="957943"/>
                  <a:pt x="35626" y="902525"/>
                  <a:pt x="17813" y="825335"/>
                </a:cubicBezTo>
                <a:cubicBezTo>
                  <a:pt x="0" y="748145"/>
                  <a:pt x="3959" y="617517"/>
                  <a:pt x="41564" y="528452"/>
                </a:cubicBezTo>
                <a:cubicBezTo>
                  <a:pt x="79169" y="439387"/>
                  <a:pt x="160317" y="358238"/>
                  <a:pt x="243444" y="290945"/>
                </a:cubicBezTo>
                <a:cubicBezTo>
                  <a:pt x="326571" y="223652"/>
                  <a:pt x="451263" y="170213"/>
                  <a:pt x="540328" y="124691"/>
                </a:cubicBezTo>
                <a:cubicBezTo>
                  <a:pt x="629393" y="79169"/>
                  <a:pt x="698665" y="35626"/>
                  <a:pt x="777834" y="17813"/>
                </a:cubicBezTo>
                <a:cubicBezTo>
                  <a:pt x="857003" y="0"/>
                  <a:pt x="926276" y="7917"/>
                  <a:pt x="1015341" y="17813"/>
                </a:cubicBezTo>
                <a:cubicBezTo>
                  <a:pt x="1104406" y="27709"/>
                  <a:pt x="1221180" y="41564"/>
                  <a:pt x="1312224" y="77190"/>
                </a:cubicBezTo>
                <a:cubicBezTo>
                  <a:pt x="1403268" y="112816"/>
                  <a:pt x="1490353" y="170213"/>
                  <a:pt x="1561605" y="231569"/>
                </a:cubicBezTo>
                <a:cubicBezTo>
                  <a:pt x="1632857" y="292925"/>
                  <a:pt x="1692234" y="362198"/>
                  <a:pt x="1739735" y="445325"/>
                </a:cubicBezTo>
                <a:cubicBezTo>
                  <a:pt x="1787236" y="528452"/>
                  <a:pt x="1832758" y="647205"/>
                  <a:pt x="1846613" y="730332"/>
                </a:cubicBezTo>
                <a:cubicBezTo>
                  <a:pt x="1860468" y="813459"/>
                  <a:pt x="1820884" y="880753"/>
                  <a:pt x="1822863" y="944088"/>
                </a:cubicBezTo>
                <a:cubicBezTo>
                  <a:pt x="1824842" y="1007423"/>
                  <a:pt x="1876302" y="1047008"/>
                  <a:pt x="1858489" y="1110343"/>
                </a:cubicBezTo>
                <a:cubicBezTo>
                  <a:pt x="1840676" y="1173678"/>
                  <a:pt x="1777341" y="1308265"/>
                  <a:pt x="1715985" y="1324099"/>
                </a:cubicBezTo>
                <a:cubicBezTo>
                  <a:pt x="1654629" y="1339933"/>
                  <a:pt x="1549730" y="1250867"/>
                  <a:pt x="1490353" y="1205345"/>
                </a:cubicBezTo>
                <a:cubicBezTo>
                  <a:pt x="1430976" y="1159823"/>
                  <a:pt x="1401289" y="1086592"/>
                  <a:pt x="1359725" y="1050966"/>
                </a:cubicBezTo>
                <a:cubicBezTo>
                  <a:pt x="1318162" y="1015340"/>
                  <a:pt x="1280556" y="1001486"/>
                  <a:pt x="1240972" y="991590"/>
                </a:cubicBezTo>
                <a:cubicBezTo>
                  <a:pt x="1201388" y="981694"/>
                  <a:pt x="1197429" y="997528"/>
                  <a:pt x="1122218" y="991590"/>
                </a:cubicBezTo>
                <a:cubicBezTo>
                  <a:pt x="1047008" y="985652"/>
                  <a:pt x="847107" y="973776"/>
                  <a:pt x="765959" y="979714"/>
                </a:cubicBezTo>
                <a:close/>
              </a:path>
            </a:pathLst>
          </a:custGeom>
          <a:solidFill>
            <a:schemeClr val="accent5">
              <a:alpha val="90000"/>
            </a:schemeClr>
          </a:solidFill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599971" rev="0"/>
            </a:camera>
            <a:lightRig rig="threePt" dir="t">
              <a:rot lat="0" lon="0" rev="4800000"/>
            </a:lightRig>
          </a:scene3d>
          <a:sp3d extrusionH="31750" prstMaterial="plastic">
            <a:bevelT w="0" h="0"/>
            <a:bevelB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2466977" y="3547881"/>
            <a:ext cx="777880" cy="882185"/>
          </a:xfrm>
          <a:custGeom>
            <a:avLst/>
            <a:gdLst>
              <a:gd name="connsiteX0" fmla="*/ 568036 w 577932"/>
              <a:gd name="connsiteY0" fmla="*/ 368135 h 643247"/>
              <a:gd name="connsiteX1" fmla="*/ 496784 w 577932"/>
              <a:gd name="connsiteY1" fmla="*/ 296883 h 643247"/>
              <a:gd name="connsiteX2" fmla="*/ 389906 w 577932"/>
              <a:gd name="connsiteY2" fmla="*/ 190005 h 643247"/>
              <a:gd name="connsiteX3" fmla="*/ 330530 w 577932"/>
              <a:gd name="connsiteY3" fmla="*/ 201881 h 643247"/>
              <a:gd name="connsiteX4" fmla="*/ 283029 w 577932"/>
              <a:gd name="connsiteY4" fmla="*/ 106878 h 643247"/>
              <a:gd name="connsiteX5" fmla="*/ 188026 w 577932"/>
              <a:gd name="connsiteY5" fmla="*/ 47501 h 643247"/>
              <a:gd name="connsiteX6" fmla="*/ 140525 w 577932"/>
              <a:gd name="connsiteY6" fmla="*/ 11875 h 643247"/>
              <a:gd name="connsiteX7" fmla="*/ 81148 w 577932"/>
              <a:gd name="connsiteY7" fmla="*/ 118753 h 643247"/>
              <a:gd name="connsiteX8" fmla="*/ 9896 w 577932"/>
              <a:gd name="connsiteY8" fmla="*/ 130629 h 643247"/>
              <a:gd name="connsiteX9" fmla="*/ 21771 w 577932"/>
              <a:gd name="connsiteY9" fmla="*/ 308759 h 643247"/>
              <a:gd name="connsiteX10" fmla="*/ 57397 w 577932"/>
              <a:gd name="connsiteY10" fmla="*/ 344385 h 643247"/>
              <a:gd name="connsiteX11" fmla="*/ 33647 w 577932"/>
              <a:gd name="connsiteY11" fmla="*/ 439387 h 643247"/>
              <a:gd name="connsiteX12" fmla="*/ 57397 w 577932"/>
              <a:gd name="connsiteY12" fmla="*/ 522514 h 643247"/>
              <a:gd name="connsiteX13" fmla="*/ 104899 w 577932"/>
              <a:gd name="connsiteY13" fmla="*/ 593766 h 643247"/>
              <a:gd name="connsiteX14" fmla="*/ 128649 w 577932"/>
              <a:gd name="connsiteY14" fmla="*/ 641268 h 643247"/>
              <a:gd name="connsiteX15" fmla="*/ 235527 w 577932"/>
              <a:gd name="connsiteY15" fmla="*/ 605642 h 643247"/>
              <a:gd name="connsiteX16" fmla="*/ 247403 w 577932"/>
              <a:gd name="connsiteY16" fmla="*/ 510639 h 643247"/>
              <a:gd name="connsiteX17" fmla="*/ 318655 w 577932"/>
              <a:gd name="connsiteY17" fmla="*/ 534390 h 643247"/>
              <a:gd name="connsiteX18" fmla="*/ 330530 w 577932"/>
              <a:gd name="connsiteY18" fmla="*/ 546265 h 643247"/>
              <a:gd name="connsiteX19" fmla="*/ 342405 w 577932"/>
              <a:gd name="connsiteY19" fmla="*/ 605642 h 643247"/>
              <a:gd name="connsiteX20" fmla="*/ 425532 w 577932"/>
              <a:gd name="connsiteY20" fmla="*/ 617517 h 643247"/>
              <a:gd name="connsiteX21" fmla="*/ 556161 w 577932"/>
              <a:gd name="connsiteY21" fmla="*/ 522514 h 643247"/>
              <a:gd name="connsiteX22" fmla="*/ 556161 w 577932"/>
              <a:gd name="connsiteY22" fmla="*/ 427512 h 643247"/>
              <a:gd name="connsiteX23" fmla="*/ 568036 w 577932"/>
              <a:gd name="connsiteY23" fmla="*/ 368135 h 64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77932" h="643247">
                <a:moveTo>
                  <a:pt x="568036" y="368135"/>
                </a:moveTo>
                <a:lnTo>
                  <a:pt x="496784" y="296883"/>
                </a:lnTo>
                <a:cubicBezTo>
                  <a:pt x="467096" y="267195"/>
                  <a:pt x="417615" y="205839"/>
                  <a:pt x="389906" y="190005"/>
                </a:cubicBezTo>
                <a:cubicBezTo>
                  <a:pt x="362197" y="174171"/>
                  <a:pt x="348343" y="215735"/>
                  <a:pt x="330530" y="201881"/>
                </a:cubicBezTo>
                <a:cubicBezTo>
                  <a:pt x="312717" y="188027"/>
                  <a:pt x="306780" y="132608"/>
                  <a:pt x="283029" y="106878"/>
                </a:cubicBezTo>
                <a:cubicBezTo>
                  <a:pt x="259278" y="81148"/>
                  <a:pt x="211777" y="63335"/>
                  <a:pt x="188026" y="47501"/>
                </a:cubicBezTo>
                <a:cubicBezTo>
                  <a:pt x="164275" y="31667"/>
                  <a:pt x="158338" y="0"/>
                  <a:pt x="140525" y="11875"/>
                </a:cubicBezTo>
                <a:cubicBezTo>
                  <a:pt x="122712" y="23750"/>
                  <a:pt x="102920" y="98961"/>
                  <a:pt x="81148" y="118753"/>
                </a:cubicBezTo>
                <a:cubicBezTo>
                  <a:pt x="59377" y="138545"/>
                  <a:pt x="19792" y="98961"/>
                  <a:pt x="9896" y="130629"/>
                </a:cubicBezTo>
                <a:cubicBezTo>
                  <a:pt x="0" y="162297"/>
                  <a:pt x="13854" y="273133"/>
                  <a:pt x="21771" y="308759"/>
                </a:cubicBezTo>
                <a:cubicBezTo>
                  <a:pt x="29688" y="344385"/>
                  <a:pt x="55418" y="322614"/>
                  <a:pt x="57397" y="344385"/>
                </a:cubicBezTo>
                <a:cubicBezTo>
                  <a:pt x="59376" y="366156"/>
                  <a:pt x="33647" y="409699"/>
                  <a:pt x="33647" y="439387"/>
                </a:cubicBezTo>
                <a:cubicBezTo>
                  <a:pt x="33647" y="469075"/>
                  <a:pt x="45522" y="496784"/>
                  <a:pt x="57397" y="522514"/>
                </a:cubicBezTo>
                <a:cubicBezTo>
                  <a:pt x="69272" y="548244"/>
                  <a:pt x="93024" y="573974"/>
                  <a:pt x="104899" y="593766"/>
                </a:cubicBezTo>
                <a:cubicBezTo>
                  <a:pt x="116774" y="613558"/>
                  <a:pt x="106878" y="639289"/>
                  <a:pt x="128649" y="641268"/>
                </a:cubicBezTo>
                <a:cubicBezTo>
                  <a:pt x="150420" y="643247"/>
                  <a:pt x="215735" y="627414"/>
                  <a:pt x="235527" y="605642"/>
                </a:cubicBezTo>
                <a:cubicBezTo>
                  <a:pt x="255319" y="583871"/>
                  <a:pt x="233548" y="522514"/>
                  <a:pt x="247403" y="510639"/>
                </a:cubicBezTo>
                <a:cubicBezTo>
                  <a:pt x="261258" y="498764"/>
                  <a:pt x="304801" y="528452"/>
                  <a:pt x="318655" y="534390"/>
                </a:cubicBezTo>
                <a:cubicBezTo>
                  <a:pt x="332510" y="540328"/>
                  <a:pt x="326572" y="534390"/>
                  <a:pt x="330530" y="546265"/>
                </a:cubicBezTo>
                <a:cubicBezTo>
                  <a:pt x="334488" y="558140"/>
                  <a:pt x="326571" y="593767"/>
                  <a:pt x="342405" y="605642"/>
                </a:cubicBezTo>
                <a:cubicBezTo>
                  <a:pt x="358239" y="617517"/>
                  <a:pt x="389906" y="631372"/>
                  <a:pt x="425532" y="617517"/>
                </a:cubicBezTo>
                <a:cubicBezTo>
                  <a:pt x="461158" y="603662"/>
                  <a:pt x="534390" y="554181"/>
                  <a:pt x="556161" y="522514"/>
                </a:cubicBezTo>
                <a:cubicBezTo>
                  <a:pt x="577932" y="490847"/>
                  <a:pt x="556161" y="427512"/>
                  <a:pt x="556161" y="427512"/>
                </a:cubicBezTo>
                <a:lnTo>
                  <a:pt x="568036" y="368135"/>
                </a:lnTo>
                <a:close/>
              </a:path>
            </a:pathLst>
          </a:custGeom>
          <a:solidFill>
            <a:schemeClr val="accent5">
              <a:lumMod val="75000"/>
              <a:alpha val="80000"/>
            </a:schemeClr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594000" rev="0"/>
            </a:camera>
            <a:lightRig rig="threePt" dir="t">
              <a:rot lat="0" lon="0" rev="4800000"/>
            </a:lightRig>
          </a:scene3d>
          <a:sp3d extrusionH="127000" prstMaterial="plastic">
            <a:bevelT w="0" h="0"/>
            <a:bevelB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1809886" y="3276664"/>
            <a:ext cx="719274" cy="1653594"/>
          </a:xfrm>
          <a:custGeom>
            <a:avLst/>
            <a:gdLst>
              <a:gd name="connsiteX0" fmla="*/ 510639 w 666997"/>
              <a:gd name="connsiteY0" fmla="*/ 389907 h 2960914"/>
              <a:gd name="connsiteX1" fmla="*/ 427512 w 666997"/>
              <a:gd name="connsiteY1" fmla="*/ 294904 h 2960914"/>
              <a:gd name="connsiteX2" fmla="*/ 415636 w 666997"/>
              <a:gd name="connsiteY2" fmla="*/ 176151 h 2960914"/>
              <a:gd name="connsiteX3" fmla="*/ 403761 w 666997"/>
              <a:gd name="connsiteY3" fmla="*/ 81148 h 2960914"/>
              <a:gd name="connsiteX4" fmla="*/ 273133 w 666997"/>
              <a:gd name="connsiteY4" fmla="*/ 9896 h 2960914"/>
              <a:gd name="connsiteX5" fmla="*/ 142504 w 666997"/>
              <a:gd name="connsiteY5" fmla="*/ 21772 h 2960914"/>
              <a:gd name="connsiteX6" fmla="*/ 35626 w 666997"/>
              <a:gd name="connsiteY6" fmla="*/ 104899 h 2960914"/>
              <a:gd name="connsiteX7" fmla="*/ 0 w 666997"/>
              <a:gd name="connsiteY7" fmla="*/ 247403 h 2960914"/>
              <a:gd name="connsiteX8" fmla="*/ 35626 w 666997"/>
              <a:gd name="connsiteY8" fmla="*/ 306779 h 2960914"/>
              <a:gd name="connsiteX9" fmla="*/ 106878 w 666997"/>
              <a:gd name="connsiteY9" fmla="*/ 318655 h 2960914"/>
              <a:gd name="connsiteX10" fmla="*/ 142504 w 666997"/>
              <a:gd name="connsiteY10" fmla="*/ 306779 h 2960914"/>
              <a:gd name="connsiteX11" fmla="*/ 190005 w 666997"/>
              <a:gd name="connsiteY11" fmla="*/ 389907 h 2960914"/>
              <a:gd name="connsiteX12" fmla="*/ 142504 w 666997"/>
              <a:gd name="connsiteY12" fmla="*/ 425533 h 2960914"/>
              <a:gd name="connsiteX13" fmla="*/ 142504 w 666997"/>
              <a:gd name="connsiteY13" fmla="*/ 544286 h 2960914"/>
              <a:gd name="connsiteX14" fmla="*/ 166255 w 666997"/>
              <a:gd name="connsiteY14" fmla="*/ 651164 h 2960914"/>
              <a:gd name="connsiteX15" fmla="*/ 261257 w 666997"/>
              <a:gd name="connsiteY15" fmla="*/ 710541 h 2960914"/>
              <a:gd name="connsiteX16" fmla="*/ 285008 w 666997"/>
              <a:gd name="connsiteY16" fmla="*/ 793668 h 2960914"/>
              <a:gd name="connsiteX17" fmla="*/ 391886 w 666997"/>
              <a:gd name="connsiteY17" fmla="*/ 1007424 h 2960914"/>
              <a:gd name="connsiteX18" fmla="*/ 380010 w 666997"/>
              <a:gd name="connsiteY18" fmla="*/ 1209304 h 2960914"/>
              <a:gd name="connsiteX19" fmla="*/ 320634 w 666997"/>
              <a:gd name="connsiteY19" fmla="*/ 1423060 h 2960914"/>
              <a:gd name="connsiteX20" fmla="*/ 320634 w 666997"/>
              <a:gd name="connsiteY20" fmla="*/ 1743694 h 2960914"/>
              <a:gd name="connsiteX21" fmla="*/ 380010 w 666997"/>
              <a:gd name="connsiteY21" fmla="*/ 1945574 h 2960914"/>
              <a:gd name="connsiteX22" fmla="*/ 510639 w 666997"/>
              <a:gd name="connsiteY22" fmla="*/ 2432463 h 2960914"/>
              <a:gd name="connsiteX23" fmla="*/ 558140 w 666997"/>
              <a:gd name="connsiteY23" fmla="*/ 2859974 h 2960914"/>
              <a:gd name="connsiteX24" fmla="*/ 617517 w 666997"/>
              <a:gd name="connsiteY24" fmla="*/ 2931226 h 2960914"/>
              <a:gd name="connsiteX25" fmla="*/ 665018 w 666997"/>
              <a:gd name="connsiteY25" fmla="*/ 2895600 h 2960914"/>
              <a:gd name="connsiteX26" fmla="*/ 629392 w 666997"/>
              <a:gd name="connsiteY26" fmla="*/ 2539341 h 2960914"/>
              <a:gd name="connsiteX27" fmla="*/ 534390 w 666997"/>
              <a:gd name="connsiteY27" fmla="*/ 2076203 h 2960914"/>
              <a:gd name="connsiteX28" fmla="*/ 486888 w 666997"/>
              <a:gd name="connsiteY28" fmla="*/ 1874322 h 2960914"/>
              <a:gd name="connsiteX29" fmla="*/ 427512 w 666997"/>
              <a:gd name="connsiteY29" fmla="*/ 1708068 h 2960914"/>
              <a:gd name="connsiteX30" fmla="*/ 439387 w 666997"/>
              <a:gd name="connsiteY30" fmla="*/ 1399309 h 2960914"/>
              <a:gd name="connsiteX31" fmla="*/ 486888 w 666997"/>
              <a:gd name="connsiteY31" fmla="*/ 1090551 h 2960914"/>
              <a:gd name="connsiteX32" fmla="*/ 498764 w 666997"/>
              <a:gd name="connsiteY32" fmla="*/ 936172 h 2960914"/>
              <a:gd name="connsiteX33" fmla="*/ 522514 w 666997"/>
              <a:gd name="connsiteY33" fmla="*/ 888670 h 2960914"/>
              <a:gd name="connsiteX34" fmla="*/ 510639 w 666997"/>
              <a:gd name="connsiteY34" fmla="*/ 746167 h 2960914"/>
              <a:gd name="connsiteX35" fmla="*/ 534390 w 666997"/>
              <a:gd name="connsiteY35" fmla="*/ 544286 h 2960914"/>
              <a:gd name="connsiteX36" fmla="*/ 510639 w 666997"/>
              <a:gd name="connsiteY36" fmla="*/ 389907 h 2960914"/>
              <a:gd name="connsiteX0" fmla="*/ 510639 w 635181"/>
              <a:gd name="connsiteY0" fmla="*/ 384849 h 2950069"/>
              <a:gd name="connsiteX1" fmla="*/ 427512 w 635181"/>
              <a:gd name="connsiteY1" fmla="*/ 289846 h 2950069"/>
              <a:gd name="connsiteX2" fmla="*/ 415636 w 635181"/>
              <a:gd name="connsiteY2" fmla="*/ 171093 h 2950069"/>
              <a:gd name="connsiteX3" fmla="*/ 403761 w 635181"/>
              <a:gd name="connsiteY3" fmla="*/ 76090 h 2950069"/>
              <a:gd name="connsiteX4" fmla="*/ 273133 w 635181"/>
              <a:gd name="connsiteY4" fmla="*/ 4838 h 2950069"/>
              <a:gd name="connsiteX5" fmla="*/ 142504 w 635181"/>
              <a:gd name="connsiteY5" fmla="*/ 16714 h 2950069"/>
              <a:gd name="connsiteX6" fmla="*/ 35626 w 635181"/>
              <a:gd name="connsiteY6" fmla="*/ 99841 h 2950069"/>
              <a:gd name="connsiteX7" fmla="*/ 0 w 635181"/>
              <a:gd name="connsiteY7" fmla="*/ 242345 h 2950069"/>
              <a:gd name="connsiteX8" fmla="*/ 35626 w 635181"/>
              <a:gd name="connsiteY8" fmla="*/ 301721 h 2950069"/>
              <a:gd name="connsiteX9" fmla="*/ 106878 w 635181"/>
              <a:gd name="connsiteY9" fmla="*/ 313597 h 2950069"/>
              <a:gd name="connsiteX10" fmla="*/ 142504 w 635181"/>
              <a:gd name="connsiteY10" fmla="*/ 301721 h 2950069"/>
              <a:gd name="connsiteX11" fmla="*/ 190005 w 635181"/>
              <a:gd name="connsiteY11" fmla="*/ 384849 h 2950069"/>
              <a:gd name="connsiteX12" fmla="*/ 142504 w 635181"/>
              <a:gd name="connsiteY12" fmla="*/ 420475 h 2950069"/>
              <a:gd name="connsiteX13" fmla="*/ 142504 w 635181"/>
              <a:gd name="connsiteY13" fmla="*/ 539228 h 2950069"/>
              <a:gd name="connsiteX14" fmla="*/ 166255 w 635181"/>
              <a:gd name="connsiteY14" fmla="*/ 646106 h 2950069"/>
              <a:gd name="connsiteX15" fmla="*/ 261257 w 635181"/>
              <a:gd name="connsiteY15" fmla="*/ 705483 h 2950069"/>
              <a:gd name="connsiteX16" fmla="*/ 285008 w 635181"/>
              <a:gd name="connsiteY16" fmla="*/ 788610 h 2950069"/>
              <a:gd name="connsiteX17" fmla="*/ 391886 w 635181"/>
              <a:gd name="connsiteY17" fmla="*/ 1002366 h 2950069"/>
              <a:gd name="connsiteX18" fmla="*/ 380010 w 635181"/>
              <a:gd name="connsiteY18" fmla="*/ 1204246 h 2950069"/>
              <a:gd name="connsiteX19" fmla="*/ 320634 w 635181"/>
              <a:gd name="connsiteY19" fmla="*/ 1418002 h 2950069"/>
              <a:gd name="connsiteX20" fmla="*/ 320634 w 635181"/>
              <a:gd name="connsiteY20" fmla="*/ 1738636 h 2950069"/>
              <a:gd name="connsiteX21" fmla="*/ 380010 w 635181"/>
              <a:gd name="connsiteY21" fmla="*/ 1940516 h 2950069"/>
              <a:gd name="connsiteX22" fmla="*/ 510639 w 635181"/>
              <a:gd name="connsiteY22" fmla="*/ 2427405 h 2950069"/>
              <a:gd name="connsiteX23" fmla="*/ 558140 w 635181"/>
              <a:gd name="connsiteY23" fmla="*/ 2854916 h 2950069"/>
              <a:gd name="connsiteX24" fmla="*/ 617517 w 635181"/>
              <a:gd name="connsiteY24" fmla="*/ 2926168 h 2950069"/>
              <a:gd name="connsiteX25" fmla="*/ 629392 w 635181"/>
              <a:gd name="connsiteY25" fmla="*/ 2534283 h 2950069"/>
              <a:gd name="connsiteX26" fmla="*/ 534390 w 635181"/>
              <a:gd name="connsiteY26" fmla="*/ 2071145 h 2950069"/>
              <a:gd name="connsiteX27" fmla="*/ 486888 w 635181"/>
              <a:gd name="connsiteY27" fmla="*/ 1869264 h 2950069"/>
              <a:gd name="connsiteX28" fmla="*/ 427512 w 635181"/>
              <a:gd name="connsiteY28" fmla="*/ 1703010 h 2950069"/>
              <a:gd name="connsiteX29" fmla="*/ 439387 w 635181"/>
              <a:gd name="connsiteY29" fmla="*/ 1394251 h 2950069"/>
              <a:gd name="connsiteX30" fmla="*/ 486888 w 635181"/>
              <a:gd name="connsiteY30" fmla="*/ 1085493 h 2950069"/>
              <a:gd name="connsiteX31" fmla="*/ 498764 w 635181"/>
              <a:gd name="connsiteY31" fmla="*/ 931114 h 2950069"/>
              <a:gd name="connsiteX32" fmla="*/ 522514 w 635181"/>
              <a:gd name="connsiteY32" fmla="*/ 883612 h 2950069"/>
              <a:gd name="connsiteX33" fmla="*/ 510639 w 635181"/>
              <a:gd name="connsiteY33" fmla="*/ 741109 h 2950069"/>
              <a:gd name="connsiteX34" fmla="*/ 534390 w 635181"/>
              <a:gd name="connsiteY34" fmla="*/ 539228 h 2950069"/>
              <a:gd name="connsiteX35" fmla="*/ 510639 w 635181"/>
              <a:gd name="connsiteY35" fmla="*/ 384849 h 2950069"/>
              <a:gd name="connsiteX0" fmla="*/ 510639 w 629593"/>
              <a:gd name="connsiteY0" fmla="*/ 384849 h 2855990"/>
              <a:gd name="connsiteX1" fmla="*/ 427512 w 629593"/>
              <a:gd name="connsiteY1" fmla="*/ 289846 h 2855990"/>
              <a:gd name="connsiteX2" fmla="*/ 415636 w 629593"/>
              <a:gd name="connsiteY2" fmla="*/ 171093 h 2855990"/>
              <a:gd name="connsiteX3" fmla="*/ 403761 w 629593"/>
              <a:gd name="connsiteY3" fmla="*/ 76090 h 2855990"/>
              <a:gd name="connsiteX4" fmla="*/ 273133 w 629593"/>
              <a:gd name="connsiteY4" fmla="*/ 4838 h 2855990"/>
              <a:gd name="connsiteX5" fmla="*/ 142504 w 629593"/>
              <a:gd name="connsiteY5" fmla="*/ 16714 h 2855990"/>
              <a:gd name="connsiteX6" fmla="*/ 35626 w 629593"/>
              <a:gd name="connsiteY6" fmla="*/ 99841 h 2855990"/>
              <a:gd name="connsiteX7" fmla="*/ 0 w 629593"/>
              <a:gd name="connsiteY7" fmla="*/ 242345 h 2855990"/>
              <a:gd name="connsiteX8" fmla="*/ 35626 w 629593"/>
              <a:gd name="connsiteY8" fmla="*/ 301721 h 2855990"/>
              <a:gd name="connsiteX9" fmla="*/ 106878 w 629593"/>
              <a:gd name="connsiteY9" fmla="*/ 313597 h 2855990"/>
              <a:gd name="connsiteX10" fmla="*/ 142504 w 629593"/>
              <a:gd name="connsiteY10" fmla="*/ 301721 h 2855990"/>
              <a:gd name="connsiteX11" fmla="*/ 190005 w 629593"/>
              <a:gd name="connsiteY11" fmla="*/ 384849 h 2855990"/>
              <a:gd name="connsiteX12" fmla="*/ 142504 w 629593"/>
              <a:gd name="connsiteY12" fmla="*/ 420475 h 2855990"/>
              <a:gd name="connsiteX13" fmla="*/ 142504 w 629593"/>
              <a:gd name="connsiteY13" fmla="*/ 539228 h 2855990"/>
              <a:gd name="connsiteX14" fmla="*/ 166255 w 629593"/>
              <a:gd name="connsiteY14" fmla="*/ 646106 h 2855990"/>
              <a:gd name="connsiteX15" fmla="*/ 261257 w 629593"/>
              <a:gd name="connsiteY15" fmla="*/ 705483 h 2855990"/>
              <a:gd name="connsiteX16" fmla="*/ 285008 w 629593"/>
              <a:gd name="connsiteY16" fmla="*/ 788610 h 2855990"/>
              <a:gd name="connsiteX17" fmla="*/ 391886 w 629593"/>
              <a:gd name="connsiteY17" fmla="*/ 1002366 h 2855990"/>
              <a:gd name="connsiteX18" fmla="*/ 380010 w 629593"/>
              <a:gd name="connsiteY18" fmla="*/ 1204246 h 2855990"/>
              <a:gd name="connsiteX19" fmla="*/ 320634 w 629593"/>
              <a:gd name="connsiteY19" fmla="*/ 1418002 h 2855990"/>
              <a:gd name="connsiteX20" fmla="*/ 320634 w 629593"/>
              <a:gd name="connsiteY20" fmla="*/ 1738636 h 2855990"/>
              <a:gd name="connsiteX21" fmla="*/ 380010 w 629593"/>
              <a:gd name="connsiteY21" fmla="*/ 1940516 h 2855990"/>
              <a:gd name="connsiteX22" fmla="*/ 510639 w 629593"/>
              <a:gd name="connsiteY22" fmla="*/ 2427405 h 2855990"/>
              <a:gd name="connsiteX23" fmla="*/ 558140 w 629593"/>
              <a:gd name="connsiteY23" fmla="*/ 2854916 h 2855990"/>
              <a:gd name="connsiteX24" fmla="*/ 629392 w 629593"/>
              <a:gd name="connsiteY24" fmla="*/ 2534283 h 2855990"/>
              <a:gd name="connsiteX25" fmla="*/ 534390 w 629593"/>
              <a:gd name="connsiteY25" fmla="*/ 2071145 h 2855990"/>
              <a:gd name="connsiteX26" fmla="*/ 486888 w 629593"/>
              <a:gd name="connsiteY26" fmla="*/ 1869264 h 2855990"/>
              <a:gd name="connsiteX27" fmla="*/ 427512 w 629593"/>
              <a:gd name="connsiteY27" fmla="*/ 1703010 h 2855990"/>
              <a:gd name="connsiteX28" fmla="*/ 439387 w 629593"/>
              <a:gd name="connsiteY28" fmla="*/ 1394251 h 2855990"/>
              <a:gd name="connsiteX29" fmla="*/ 486888 w 629593"/>
              <a:gd name="connsiteY29" fmla="*/ 1085493 h 2855990"/>
              <a:gd name="connsiteX30" fmla="*/ 498764 w 629593"/>
              <a:gd name="connsiteY30" fmla="*/ 931114 h 2855990"/>
              <a:gd name="connsiteX31" fmla="*/ 522514 w 629593"/>
              <a:gd name="connsiteY31" fmla="*/ 883612 h 2855990"/>
              <a:gd name="connsiteX32" fmla="*/ 510639 w 629593"/>
              <a:gd name="connsiteY32" fmla="*/ 741109 h 2855990"/>
              <a:gd name="connsiteX33" fmla="*/ 534390 w 629593"/>
              <a:gd name="connsiteY33" fmla="*/ 539228 h 2855990"/>
              <a:gd name="connsiteX34" fmla="*/ 510639 w 629593"/>
              <a:gd name="connsiteY34" fmla="*/ 384849 h 2855990"/>
              <a:gd name="connsiteX0" fmla="*/ 510639 w 629542"/>
              <a:gd name="connsiteY0" fmla="*/ 384849 h 2556578"/>
              <a:gd name="connsiteX1" fmla="*/ 427512 w 629542"/>
              <a:gd name="connsiteY1" fmla="*/ 289846 h 2556578"/>
              <a:gd name="connsiteX2" fmla="*/ 415636 w 629542"/>
              <a:gd name="connsiteY2" fmla="*/ 171093 h 2556578"/>
              <a:gd name="connsiteX3" fmla="*/ 403761 w 629542"/>
              <a:gd name="connsiteY3" fmla="*/ 76090 h 2556578"/>
              <a:gd name="connsiteX4" fmla="*/ 273133 w 629542"/>
              <a:gd name="connsiteY4" fmla="*/ 4838 h 2556578"/>
              <a:gd name="connsiteX5" fmla="*/ 142504 w 629542"/>
              <a:gd name="connsiteY5" fmla="*/ 16714 h 2556578"/>
              <a:gd name="connsiteX6" fmla="*/ 35626 w 629542"/>
              <a:gd name="connsiteY6" fmla="*/ 99841 h 2556578"/>
              <a:gd name="connsiteX7" fmla="*/ 0 w 629542"/>
              <a:gd name="connsiteY7" fmla="*/ 242345 h 2556578"/>
              <a:gd name="connsiteX8" fmla="*/ 35626 w 629542"/>
              <a:gd name="connsiteY8" fmla="*/ 301721 h 2556578"/>
              <a:gd name="connsiteX9" fmla="*/ 106878 w 629542"/>
              <a:gd name="connsiteY9" fmla="*/ 313597 h 2556578"/>
              <a:gd name="connsiteX10" fmla="*/ 142504 w 629542"/>
              <a:gd name="connsiteY10" fmla="*/ 301721 h 2556578"/>
              <a:gd name="connsiteX11" fmla="*/ 190005 w 629542"/>
              <a:gd name="connsiteY11" fmla="*/ 384849 h 2556578"/>
              <a:gd name="connsiteX12" fmla="*/ 142504 w 629542"/>
              <a:gd name="connsiteY12" fmla="*/ 420475 h 2556578"/>
              <a:gd name="connsiteX13" fmla="*/ 142504 w 629542"/>
              <a:gd name="connsiteY13" fmla="*/ 539228 h 2556578"/>
              <a:gd name="connsiteX14" fmla="*/ 166255 w 629542"/>
              <a:gd name="connsiteY14" fmla="*/ 646106 h 2556578"/>
              <a:gd name="connsiteX15" fmla="*/ 261257 w 629542"/>
              <a:gd name="connsiteY15" fmla="*/ 705483 h 2556578"/>
              <a:gd name="connsiteX16" fmla="*/ 285008 w 629542"/>
              <a:gd name="connsiteY16" fmla="*/ 788610 h 2556578"/>
              <a:gd name="connsiteX17" fmla="*/ 391886 w 629542"/>
              <a:gd name="connsiteY17" fmla="*/ 1002366 h 2556578"/>
              <a:gd name="connsiteX18" fmla="*/ 380010 w 629542"/>
              <a:gd name="connsiteY18" fmla="*/ 1204246 h 2556578"/>
              <a:gd name="connsiteX19" fmla="*/ 320634 w 629542"/>
              <a:gd name="connsiteY19" fmla="*/ 1418002 h 2556578"/>
              <a:gd name="connsiteX20" fmla="*/ 320634 w 629542"/>
              <a:gd name="connsiteY20" fmla="*/ 1738636 h 2556578"/>
              <a:gd name="connsiteX21" fmla="*/ 380010 w 629542"/>
              <a:gd name="connsiteY21" fmla="*/ 1940516 h 2556578"/>
              <a:gd name="connsiteX22" fmla="*/ 510639 w 629542"/>
              <a:gd name="connsiteY22" fmla="*/ 2427405 h 2556578"/>
              <a:gd name="connsiteX23" fmla="*/ 629392 w 629542"/>
              <a:gd name="connsiteY23" fmla="*/ 2534283 h 2556578"/>
              <a:gd name="connsiteX24" fmla="*/ 534390 w 629542"/>
              <a:gd name="connsiteY24" fmla="*/ 2071145 h 2556578"/>
              <a:gd name="connsiteX25" fmla="*/ 486888 w 629542"/>
              <a:gd name="connsiteY25" fmla="*/ 1869264 h 2556578"/>
              <a:gd name="connsiteX26" fmla="*/ 427512 w 629542"/>
              <a:gd name="connsiteY26" fmla="*/ 1703010 h 2556578"/>
              <a:gd name="connsiteX27" fmla="*/ 439387 w 629542"/>
              <a:gd name="connsiteY27" fmla="*/ 1394251 h 2556578"/>
              <a:gd name="connsiteX28" fmla="*/ 486888 w 629542"/>
              <a:gd name="connsiteY28" fmla="*/ 1085493 h 2556578"/>
              <a:gd name="connsiteX29" fmla="*/ 498764 w 629542"/>
              <a:gd name="connsiteY29" fmla="*/ 931114 h 2556578"/>
              <a:gd name="connsiteX30" fmla="*/ 522514 w 629542"/>
              <a:gd name="connsiteY30" fmla="*/ 883612 h 2556578"/>
              <a:gd name="connsiteX31" fmla="*/ 510639 w 629542"/>
              <a:gd name="connsiteY31" fmla="*/ 741109 h 2556578"/>
              <a:gd name="connsiteX32" fmla="*/ 534390 w 629542"/>
              <a:gd name="connsiteY32" fmla="*/ 539228 h 2556578"/>
              <a:gd name="connsiteX33" fmla="*/ 510639 w 629542"/>
              <a:gd name="connsiteY33" fmla="*/ 384849 h 2556578"/>
              <a:gd name="connsiteX0" fmla="*/ 510639 w 535968"/>
              <a:gd name="connsiteY0" fmla="*/ 384849 h 2428587"/>
              <a:gd name="connsiteX1" fmla="*/ 427512 w 535968"/>
              <a:gd name="connsiteY1" fmla="*/ 289846 h 2428587"/>
              <a:gd name="connsiteX2" fmla="*/ 415636 w 535968"/>
              <a:gd name="connsiteY2" fmla="*/ 171093 h 2428587"/>
              <a:gd name="connsiteX3" fmla="*/ 403761 w 535968"/>
              <a:gd name="connsiteY3" fmla="*/ 76090 h 2428587"/>
              <a:gd name="connsiteX4" fmla="*/ 273133 w 535968"/>
              <a:gd name="connsiteY4" fmla="*/ 4838 h 2428587"/>
              <a:gd name="connsiteX5" fmla="*/ 142504 w 535968"/>
              <a:gd name="connsiteY5" fmla="*/ 16714 h 2428587"/>
              <a:gd name="connsiteX6" fmla="*/ 35626 w 535968"/>
              <a:gd name="connsiteY6" fmla="*/ 99841 h 2428587"/>
              <a:gd name="connsiteX7" fmla="*/ 0 w 535968"/>
              <a:gd name="connsiteY7" fmla="*/ 242345 h 2428587"/>
              <a:gd name="connsiteX8" fmla="*/ 35626 w 535968"/>
              <a:gd name="connsiteY8" fmla="*/ 301721 h 2428587"/>
              <a:gd name="connsiteX9" fmla="*/ 106878 w 535968"/>
              <a:gd name="connsiteY9" fmla="*/ 313597 h 2428587"/>
              <a:gd name="connsiteX10" fmla="*/ 142504 w 535968"/>
              <a:gd name="connsiteY10" fmla="*/ 301721 h 2428587"/>
              <a:gd name="connsiteX11" fmla="*/ 190005 w 535968"/>
              <a:gd name="connsiteY11" fmla="*/ 384849 h 2428587"/>
              <a:gd name="connsiteX12" fmla="*/ 142504 w 535968"/>
              <a:gd name="connsiteY12" fmla="*/ 420475 h 2428587"/>
              <a:gd name="connsiteX13" fmla="*/ 142504 w 535968"/>
              <a:gd name="connsiteY13" fmla="*/ 539228 h 2428587"/>
              <a:gd name="connsiteX14" fmla="*/ 166255 w 535968"/>
              <a:gd name="connsiteY14" fmla="*/ 646106 h 2428587"/>
              <a:gd name="connsiteX15" fmla="*/ 261257 w 535968"/>
              <a:gd name="connsiteY15" fmla="*/ 705483 h 2428587"/>
              <a:gd name="connsiteX16" fmla="*/ 285008 w 535968"/>
              <a:gd name="connsiteY16" fmla="*/ 788610 h 2428587"/>
              <a:gd name="connsiteX17" fmla="*/ 391886 w 535968"/>
              <a:gd name="connsiteY17" fmla="*/ 1002366 h 2428587"/>
              <a:gd name="connsiteX18" fmla="*/ 380010 w 535968"/>
              <a:gd name="connsiteY18" fmla="*/ 1204246 h 2428587"/>
              <a:gd name="connsiteX19" fmla="*/ 320634 w 535968"/>
              <a:gd name="connsiteY19" fmla="*/ 1418002 h 2428587"/>
              <a:gd name="connsiteX20" fmla="*/ 320634 w 535968"/>
              <a:gd name="connsiteY20" fmla="*/ 1738636 h 2428587"/>
              <a:gd name="connsiteX21" fmla="*/ 380010 w 535968"/>
              <a:gd name="connsiteY21" fmla="*/ 1940516 h 2428587"/>
              <a:gd name="connsiteX22" fmla="*/ 510639 w 535968"/>
              <a:gd name="connsiteY22" fmla="*/ 2427405 h 2428587"/>
              <a:gd name="connsiteX23" fmla="*/ 534390 w 535968"/>
              <a:gd name="connsiteY23" fmla="*/ 2071145 h 2428587"/>
              <a:gd name="connsiteX24" fmla="*/ 486888 w 535968"/>
              <a:gd name="connsiteY24" fmla="*/ 1869264 h 2428587"/>
              <a:gd name="connsiteX25" fmla="*/ 427512 w 535968"/>
              <a:gd name="connsiteY25" fmla="*/ 1703010 h 2428587"/>
              <a:gd name="connsiteX26" fmla="*/ 439387 w 535968"/>
              <a:gd name="connsiteY26" fmla="*/ 1394251 h 2428587"/>
              <a:gd name="connsiteX27" fmla="*/ 486888 w 535968"/>
              <a:gd name="connsiteY27" fmla="*/ 1085493 h 2428587"/>
              <a:gd name="connsiteX28" fmla="*/ 498764 w 535968"/>
              <a:gd name="connsiteY28" fmla="*/ 931114 h 2428587"/>
              <a:gd name="connsiteX29" fmla="*/ 522514 w 535968"/>
              <a:gd name="connsiteY29" fmla="*/ 883612 h 2428587"/>
              <a:gd name="connsiteX30" fmla="*/ 510639 w 535968"/>
              <a:gd name="connsiteY30" fmla="*/ 741109 h 2428587"/>
              <a:gd name="connsiteX31" fmla="*/ 534390 w 535968"/>
              <a:gd name="connsiteY31" fmla="*/ 539228 h 2428587"/>
              <a:gd name="connsiteX32" fmla="*/ 510639 w 535968"/>
              <a:gd name="connsiteY32" fmla="*/ 384849 h 2428587"/>
              <a:gd name="connsiteX0" fmla="*/ 510639 w 538319"/>
              <a:gd name="connsiteY0" fmla="*/ 384849 h 2072243"/>
              <a:gd name="connsiteX1" fmla="*/ 427512 w 538319"/>
              <a:gd name="connsiteY1" fmla="*/ 289846 h 2072243"/>
              <a:gd name="connsiteX2" fmla="*/ 415636 w 538319"/>
              <a:gd name="connsiteY2" fmla="*/ 171093 h 2072243"/>
              <a:gd name="connsiteX3" fmla="*/ 403761 w 538319"/>
              <a:gd name="connsiteY3" fmla="*/ 76090 h 2072243"/>
              <a:gd name="connsiteX4" fmla="*/ 273133 w 538319"/>
              <a:gd name="connsiteY4" fmla="*/ 4838 h 2072243"/>
              <a:gd name="connsiteX5" fmla="*/ 142504 w 538319"/>
              <a:gd name="connsiteY5" fmla="*/ 16714 h 2072243"/>
              <a:gd name="connsiteX6" fmla="*/ 35626 w 538319"/>
              <a:gd name="connsiteY6" fmla="*/ 99841 h 2072243"/>
              <a:gd name="connsiteX7" fmla="*/ 0 w 538319"/>
              <a:gd name="connsiteY7" fmla="*/ 242345 h 2072243"/>
              <a:gd name="connsiteX8" fmla="*/ 35626 w 538319"/>
              <a:gd name="connsiteY8" fmla="*/ 301721 h 2072243"/>
              <a:gd name="connsiteX9" fmla="*/ 106878 w 538319"/>
              <a:gd name="connsiteY9" fmla="*/ 313597 h 2072243"/>
              <a:gd name="connsiteX10" fmla="*/ 142504 w 538319"/>
              <a:gd name="connsiteY10" fmla="*/ 301721 h 2072243"/>
              <a:gd name="connsiteX11" fmla="*/ 190005 w 538319"/>
              <a:gd name="connsiteY11" fmla="*/ 384849 h 2072243"/>
              <a:gd name="connsiteX12" fmla="*/ 142504 w 538319"/>
              <a:gd name="connsiteY12" fmla="*/ 420475 h 2072243"/>
              <a:gd name="connsiteX13" fmla="*/ 142504 w 538319"/>
              <a:gd name="connsiteY13" fmla="*/ 539228 h 2072243"/>
              <a:gd name="connsiteX14" fmla="*/ 166255 w 538319"/>
              <a:gd name="connsiteY14" fmla="*/ 646106 h 2072243"/>
              <a:gd name="connsiteX15" fmla="*/ 261257 w 538319"/>
              <a:gd name="connsiteY15" fmla="*/ 705483 h 2072243"/>
              <a:gd name="connsiteX16" fmla="*/ 285008 w 538319"/>
              <a:gd name="connsiteY16" fmla="*/ 788610 h 2072243"/>
              <a:gd name="connsiteX17" fmla="*/ 391886 w 538319"/>
              <a:gd name="connsiteY17" fmla="*/ 1002366 h 2072243"/>
              <a:gd name="connsiteX18" fmla="*/ 380010 w 538319"/>
              <a:gd name="connsiteY18" fmla="*/ 1204246 h 2072243"/>
              <a:gd name="connsiteX19" fmla="*/ 320634 w 538319"/>
              <a:gd name="connsiteY19" fmla="*/ 1418002 h 2072243"/>
              <a:gd name="connsiteX20" fmla="*/ 320634 w 538319"/>
              <a:gd name="connsiteY20" fmla="*/ 1738636 h 2072243"/>
              <a:gd name="connsiteX21" fmla="*/ 380010 w 538319"/>
              <a:gd name="connsiteY21" fmla="*/ 1940516 h 2072243"/>
              <a:gd name="connsiteX22" fmla="*/ 534390 w 538319"/>
              <a:gd name="connsiteY22" fmla="*/ 2071145 h 2072243"/>
              <a:gd name="connsiteX23" fmla="*/ 486888 w 538319"/>
              <a:gd name="connsiteY23" fmla="*/ 1869264 h 2072243"/>
              <a:gd name="connsiteX24" fmla="*/ 427512 w 538319"/>
              <a:gd name="connsiteY24" fmla="*/ 1703010 h 2072243"/>
              <a:gd name="connsiteX25" fmla="*/ 439387 w 538319"/>
              <a:gd name="connsiteY25" fmla="*/ 1394251 h 2072243"/>
              <a:gd name="connsiteX26" fmla="*/ 486888 w 538319"/>
              <a:gd name="connsiteY26" fmla="*/ 1085493 h 2072243"/>
              <a:gd name="connsiteX27" fmla="*/ 498764 w 538319"/>
              <a:gd name="connsiteY27" fmla="*/ 931114 h 2072243"/>
              <a:gd name="connsiteX28" fmla="*/ 522514 w 538319"/>
              <a:gd name="connsiteY28" fmla="*/ 883612 h 2072243"/>
              <a:gd name="connsiteX29" fmla="*/ 510639 w 538319"/>
              <a:gd name="connsiteY29" fmla="*/ 741109 h 2072243"/>
              <a:gd name="connsiteX30" fmla="*/ 534390 w 538319"/>
              <a:gd name="connsiteY30" fmla="*/ 539228 h 2072243"/>
              <a:gd name="connsiteX31" fmla="*/ 510639 w 538319"/>
              <a:gd name="connsiteY31" fmla="*/ 384849 h 2072243"/>
              <a:gd name="connsiteX0" fmla="*/ 510639 w 534390"/>
              <a:gd name="connsiteY0" fmla="*/ 384849 h 1945554"/>
              <a:gd name="connsiteX1" fmla="*/ 427512 w 534390"/>
              <a:gd name="connsiteY1" fmla="*/ 289846 h 1945554"/>
              <a:gd name="connsiteX2" fmla="*/ 415636 w 534390"/>
              <a:gd name="connsiteY2" fmla="*/ 171093 h 1945554"/>
              <a:gd name="connsiteX3" fmla="*/ 403761 w 534390"/>
              <a:gd name="connsiteY3" fmla="*/ 76090 h 1945554"/>
              <a:gd name="connsiteX4" fmla="*/ 273133 w 534390"/>
              <a:gd name="connsiteY4" fmla="*/ 4838 h 1945554"/>
              <a:gd name="connsiteX5" fmla="*/ 142504 w 534390"/>
              <a:gd name="connsiteY5" fmla="*/ 16714 h 1945554"/>
              <a:gd name="connsiteX6" fmla="*/ 35626 w 534390"/>
              <a:gd name="connsiteY6" fmla="*/ 99841 h 1945554"/>
              <a:gd name="connsiteX7" fmla="*/ 0 w 534390"/>
              <a:gd name="connsiteY7" fmla="*/ 242345 h 1945554"/>
              <a:gd name="connsiteX8" fmla="*/ 35626 w 534390"/>
              <a:gd name="connsiteY8" fmla="*/ 301721 h 1945554"/>
              <a:gd name="connsiteX9" fmla="*/ 106878 w 534390"/>
              <a:gd name="connsiteY9" fmla="*/ 313597 h 1945554"/>
              <a:gd name="connsiteX10" fmla="*/ 142504 w 534390"/>
              <a:gd name="connsiteY10" fmla="*/ 301721 h 1945554"/>
              <a:gd name="connsiteX11" fmla="*/ 190005 w 534390"/>
              <a:gd name="connsiteY11" fmla="*/ 384849 h 1945554"/>
              <a:gd name="connsiteX12" fmla="*/ 142504 w 534390"/>
              <a:gd name="connsiteY12" fmla="*/ 420475 h 1945554"/>
              <a:gd name="connsiteX13" fmla="*/ 142504 w 534390"/>
              <a:gd name="connsiteY13" fmla="*/ 539228 h 1945554"/>
              <a:gd name="connsiteX14" fmla="*/ 166255 w 534390"/>
              <a:gd name="connsiteY14" fmla="*/ 646106 h 1945554"/>
              <a:gd name="connsiteX15" fmla="*/ 261257 w 534390"/>
              <a:gd name="connsiteY15" fmla="*/ 705483 h 1945554"/>
              <a:gd name="connsiteX16" fmla="*/ 285008 w 534390"/>
              <a:gd name="connsiteY16" fmla="*/ 788610 h 1945554"/>
              <a:gd name="connsiteX17" fmla="*/ 391886 w 534390"/>
              <a:gd name="connsiteY17" fmla="*/ 1002366 h 1945554"/>
              <a:gd name="connsiteX18" fmla="*/ 380010 w 534390"/>
              <a:gd name="connsiteY18" fmla="*/ 1204246 h 1945554"/>
              <a:gd name="connsiteX19" fmla="*/ 320634 w 534390"/>
              <a:gd name="connsiteY19" fmla="*/ 1418002 h 1945554"/>
              <a:gd name="connsiteX20" fmla="*/ 320634 w 534390"/>
              <a:gd name="connsiteY20" fmla="*/ 1738636 h 1945554"/>
              <a:gd name="connsiteX21" fmla="*/ 380010 w 534390"/>
              <a:gd name="connsiteY21" fmla="*/ 1940516 h 1945554"/>
              <a:gd name="connsiteX22" fmla="*/ 486888 w 534390"/>
              <a:gd name="connsiteY22" fmla="*/ 1869264 h 1945554"/>
              <a:gd name="connsiteX23" fmla="*/ 427512 w 534390"/>
              <a:gd name="connsiteY23" fmla="*/ 1703010 h 1945554"/>
              <a:gd name="connsiteX24" fmla="*/ 439387 w 534390"/>
              <a:gd name="connsiteY24" fmla="*/ 1394251 h 1945554"/>
              <a:gd name="connsiteX25" fmla="*/ 486888 w 534390"/>
              <a:gd name="connsiteY25" fmla="*/ 1085493 h 1945554"/>
              <a:gd name="connsiteX26" fmla="*/ 498764 w 534390"/>
              <a:gd name="connsiteY26" fmla="*/ 931114 h 1945554"/>
              <a:gd name="connsiteX27" fmla="*/ 522514 w 534390"/>
              <a:gd name="connsiteY27" fmla="*/ 883612 h 1945554"/>
              <a:gd name="connsiteX28" fmla="*/ 510639 w 534390"/>
              <a:gd name="connsiteY28" fmla="*/ 741109 h 1945554"/>
              <a:gd name="connsiteX29" fmla="*/ 534390 w 534390"/>
              <a:gd name="connsiteY29" fmla="*/ 539228 h 1945554"/>
              <a:gd name="connsiteX30" fmla="*/ 510639 w 534390"/>
              <a:gd name="connsiteY30" fmla="*/ 384849 h 1945554"/>
              <a:gd name="connsiteX0" fmla="*/ 510639 w 534390"/>
              <a:gd name="connsiteY0" fmla="*/ 384849 h 1940726"/>
              <a:gd name="connsiteX1" fmla="*/ 427512 w 534390"/>
              <a:gd name="connsiteY1" fmla="*/ 289846 h 1940726"/>
              <a:gd name="connsiteX2" fmla="*/ 415636 w 534390"/>
              <a:gd name="connsiteY2" fmla="*/ 171093 h 1940726"/>
              <a:gd name="connsiteX3" fmla="*/ 403761 w 534390"/>
              <a:gd name="connsiteY3" fmla="*/ 76090 h 1940726"/>
              <a:gd name="connsiteX4" fmla="*/ 273133 w 534390"/>
              <a:gd name="connsiteY4" fmla="*/ 4838 h 1940726"/>
              <a:gd name="connsiteX5" fmla="*/ 142504 w 534390"/>
              <a:gd name="connsiteY5" fmla="*/ 16714 h 1940726"/>
              <a:gd name="connsiteX6" fmla="*/ 35626 w 534390"/>
              <a:gd name="connsiteY6" fmla="*/ 99841 h 1940726"/>
              <a:gd name="connsiteX7" fmla="*/ 0 w 534390"/>
              <a:gd name="connsiteY7" fmla="*/ 242345 h 1940726"/>
              <a:gd name="connsiteX8" fmla="*/ 35626 w 534390"/>
              <a:gd name="connsiteY8" fmla="*/ 301721 h 1940726"/>
              <a:gd name="connsiteX9" fmla="*/ 106878 w 534390"/>
              <a:gd name="connsiteY9" fmla="*/ 313597 h 1940726"/>
              <a:gd name="connsiteX10" fmla="*/ 142504 w 534390"/>
              <a:gd name="connsiteY10" fmla="*/ 301721 h 1940726"/>
              <a:gd name="connsiteX11" fmla="*/ 190005 w 534390"/>
              <a:gd name="connsiteY11" fmla="*/ 384849 h 1940726"/>
              <a:gd name="connsiteX12" fmla="*/ 142504 w 534390"/>
              <a:gd name="connsiteY12" fmla="*/ 420475 h 1940726"/>
              <a:gd name="connsiteX13" fmla="*/ 142504 w 534390"/>
              <a:gd name="connsiteY13" fmla="*/ 539228 h 1940726"/>
              <a:gd name="connsiteX14" fmla="*/ 166255 w 534390"/>
              <a:gd name="connsiteY14" fmla="*/ 646106 h 1940726"/>
              <a:gd name="connsiteX15" fmla="*/ 261257 w 534390"/>
              <a:gd name="connsiteY15" fmla="*/ 705483 h 1940726"/>
              <a:gd name="connsiteX16" fmla="*/ 285008 w 534390"/>
              <a:gd name="connsiteY16" fmla="*/ 788610 h 1940726"/>
              <a:gd name="connsiteX17" fmla="*/ 391886 w 534390"/>
              <a:gd name="connsiteY17" fmla="*/ 1002366 h 1940726"/>
              <a:gd name="connsiteX18" fmla="*/ 380010 w 534390"/>
              <a:gd name="connsiteY18" fmla="*/ 1204246 h 1940726"/>
              <a:gd name="connsiteX19" fmla="*/ 320634 w 534390"/>
              <a:gd name="connsiteY19" fmla="*/ 1418002 h 1940726"/>
              <a:gd name="connsiteX20" fmla="*/ 320634 w 534390"/>
              <a:gd name="connsiteY20" fmla="*/ 1738636 h 1940726"/>
              <a:gd name="connsiteX21" fmla="*/ 380010 w 534390"/>
              <a:gd name="connsiteY21" fmla="*/ 1940516 h 1940726"/>
              <a:gd name="connsiteX22" fmla="*/ 427512 w 534390"/>
              <a:gd name="connsiteY22" fmla="*/ 1703010 h 1940726"/>
              <a:gd name="connsiteX23" fmla="*/ 439387 w 534390"/>
              <a:gd name="connsiteY23" fmla="*/ 1394251 h 1940726"/>
              <a:gd name="connsiteX24" fmla="*/ 486888 w 534390"/>
              <a:gd name="connsiteY24" fmla="*/ 1085493 h 1940726"/>
              <a:gd name="connsiteX25" fmla="*/ 498764 w 534390"/>
              <a:gd name="connsiteY25" fmla="*/ 931114 h 1940726"/>
              <a:gd name="connsiteX26" fmla="*/ 522514 w 534390"/>
              <a:gd name="connsiteY26" fmla="*/ 883612 h 1940726"/>
              <a:gd name="connsiteX27" fmla="*/ 510639 w 534390"/>
              <a:gd name="connsiteY27" fmla="*/ 741109 h 1940726"/>
              <a:gd name="connsiteX28" fmla="*/ 534390 w 534390"/>
              <a:gd name="connsiteY28" fmla="*/ 539228 h 1940726"/>
              <a:gd name="connsiteX29" fmla="*/ 510639 w 534390"/>
              <a:gd name="connsiteY29" fmla="*/ 384849 h 1940726"/>
              <a:gd name="connsiteX0" fmla="*/ 510639 w 534390"/>
              <a:gd name="connsiteY0" fmla="*/ 384849 h 1763404"/>
              <a:gd name="connsiteX1" fmla="*/ 427512 w 534390"/>
              <a:gd name="connsiteY1" fmla="*/ 289846 h 1763404"/>
              <a:gd name="connsiteX2" fmla="*/ 415636 w 534390"/>
              <a:gd name="connsiteY2" fmla="*/ 171093 h 1763404"/>
              <a:gd name="connsiteX3" fmla="*/ 403761 w 534390"/>
              <a:gd name="connsiteY3" fmla="*/ 76090 h 1763404"/>
              <a:gd name="connsiteX4" fmla="*/ 273133 w 534390"/>
              <a:gd name="connsiteY4" fmla="*/ 4838 h 1763404"/>
              <a:gd name="connsiteX5" fmla="*/ 142504 w 534390"/>
              <a:gd name="connsiteY5" fmla="*/ 16714 h 1763404"/>
              <a:gd name="connsiteX6" fmla="*/ 35626 w 534390"/>
              <a:gd name="connsiteY6" fmla="*/ 99841 h 1763404"/>
              <a:gd name="connsiteX7" fmla="*/ 0 w 534390"/>
              <a:gd name="connsiteY7" fmla="*/ 242345 h 1763404"/>
              <a:gd name="connsiteX8" fmla="*/ 35626 w 534390"/>
              <a:gd name="connsiteY8" fmla="*/ 301721 h 1763404"/>
              <a:gd name="connsiteX9" fmla="*/ 106878 w 534390"/>
              <a:gd name="connsiteY9" fmla="*/ 313597 h 1763404"/>
              <a:gd name="connsiteX10" fmla="*/ 142504 w 534390"/>
              <a:gd name="connsiteY10" fmla="*/ 301721 h 1763404"/>
              <a:gd name="connsiteX11" fmla="*/ 190005 w 534390"/>
              <a:gd name="connsiteY11" fmla="*/ 384849 h 1763404"/>
              <a:gd name="connsiteX12" fmla="*/ 142504 w 534390"/>
              <a:gd name="connsiteY12" fmla="*/ 420475 h 1763404"/>
              <a:gd name="connsiteX13" fmla="*/ 142504 w 534390"/>
              <a:gd name="connsiteY13" fmla="*/ 539228 h 1763404"/>
              <a:gd name="connsiteX14" fmla="*/ 166255 w 534390"/>
              <a:gd name="connsiteY14" fmla="*/ 646106 h 1763404"/>
              <a:gd name="connsiteX15" fmla="*/ 261257 w 534390"/>
              <a:gd name="connsiteY15" fmla="*/ 705483 h 1763404"/>
              <a:gd name="connsiteX16" fmla="*/ 285008 w 534390"/>
              <a:gd name="connsiteY16" fmla="*/ 788610 h 1763404"/>
              <a:gd name="connsiteX17" fmla="*/ 391886 w 534390"/>
              <a:gd name="connsiteY17" fmla="*/ 1002366 h 1763404"/>
              <a:gd name="connsiteX18" fmla="*/ 380010 w 534390"/>
              <a:gd name="connsiteY18" fmla="*/ 1204246 h 1763404"/>
              <a:gd name="connsiteX19" fmla="*/ 320634 w 534390"/>
              <a:gd name="connsiteY19" fmla="*/ 1418002 h 1763404"/>
              <a:gd name="connsiteX20" fmla="*/ 320634 w 534390"/>
              <a:gd name="connsiteY20" fmla="*/ 1738636 h 1763404"/>
              <a:gd name="connsiteX21" fmla="*/ 427512 w 534390"/>
              <a:gd name="connsiteY21" fmla="*/ 1703010 h 1763404"/>
              <a:gd name="connsiteX22" fmla="*/ 439387 w 534390"/>
              <a:gd name="connsiteY22" fmla="*/ 1394251 h 1763404"/>
              <a:gd name="connsiteX23" fmla="*/ 486888 w 534390"/>
              <a:gd name="connsiteY23" fmla="*/ 1085493 h 1763404"/>
              <a:gd name="connsiteX24" fmla="*/ 498764 w 534390"/>
              <a:gd name="connsiteY24" fmla="*/ 931114 h 1763404"/>
              <a:gd name="connsiteX25" fmla="*/ 522514 w 534390"/>
              <a:gd name="connsiteY25" fmla="*/ 883612 h 1763404"/>
              <a:gd name="connsiteX26" fmla="*/ 510639 w 534390"/>
              <a:gd name="connsiteY26" fmla="*/ 741109 h 1763404"/>
              <a:gd name="connsiteX27" fmla="*/ 534390 w 534390"/>
              <a:gd name="connsiteY27" fmla="*/ 539228 h 1763404"/>
              <a:gd name="connsiteX28" fmla="*/ 510639 w 534390"/>
              <a:gd name="connsiteY28" fmla="*/ 384849 h 1763404"/>
              <a:gd name="connsiteX0" fmla="*/ 510639 w 534390"/>
              <a:gd name="connsiteY0" fmla="*/ 384849 h 1703066"/>
              <a:gd name="connsiteX1" fmla="*/ 427512 w 534390"/>
              <a:gd name="connsiteY1" fmla="*/ 289846 h 1703066"/>
              <a:gd name="connsiteX2" fmla="*/ 415636 w 534390"/>
              <a:gd name="connsiteY2" fmla="*/ 171093 h 1703066"/>
              <a:gd name="connsiteX3" fmla="*/ 403761 w 534390"/>
              <a:gd name="connsiteY3" fmla="*/ 76090 h 1703066"/>
              <a:gd name="connsiteX4" fmla="*/ 273133 w 534390"/>
              <a:gd name="connsiteY4" fmla="*/ 4838 h 1703066"/>
              <a:gd name="connsiteX5" fmla="*/ 142504 w 534390"/>
              <a:gd name="connsiteY5" fmla="*/ 16714 h 1703066"/>
              <a:gd name="connsiteX6" fmla="*/ 35626 w 534390"/>
              <a:gd name="connsiteY6" fmla="*/ 99841 h 1703066"/>
              <a:gd name="connsiteX7" fmla="*/ 0 w 534390"/>
              <a:gd name="connsiteY7" fmla="*/ 242345 h 1703066"/>
              <a:gd name="connsiteX8" fmla="*/ 35626 w 534390"/>
              <a:gd name="connsiteY8" fmla="*/ 301721 h 1703066"/>
              <a:gd name="connsiteX9" fmla="*/ 106878 w 534390"/>
              <a:gd name="connsiteY9" fmla="*/ 313597 h 1703066"/>
              <a:gd name="connsiteX10" fmla="*/ 142504 w 534390"/>
              <a:gd name="connsiteY10" fmla="*/ 301721 h 1703066"/>
              <a:gd name="connsiteX11" fmla="*/ 190005 w 534390"/>
              <a:gd name="connsiteY11" fmla="*/ 384849 h 1703066"/>
              <a:gd name="connsiteX12" fmla="*/ 142504 w 534390"/>
              <a:gd name="connsiteY12" fmla="*/ 420475 h 1703066"/>
              <a:gd name="connsiteX13" fmla="*/ 142504 w 534390"/>
              <a:gd name="connsiteY13" fmla="*/ 539228 h 1703066"/>
              <a:gd name="connsiteX14" fmla="*/ 166255 w 534390"/>
              <a:gd name="connsiteY14" fmla="*/ 646106 h 1703066"/>
              <a:gd name="connsiteX15" fmla="*/ 261257 w 534390"/>
              <a:gd name="connsiteY15" fmla="*/ 705483 h 1703066"/>
              <a:gd name="connsiteX16" fmla="*/ 285008 w 534390"/>
              <a:gd name="connsiteY16" fmla="*/ 788610 h 1703066"/>
              <a:gd name="connsiteX17" fmla="*/ 391886 w 534390"/>
              <a:gd name="connsiteY17" fmla="*/ 1002366 h 1703066"/>
              <a:gd name="connsiteX18" fmla="*/ 380010 w 534390"/>
              <a:gd name="connsiteY18" fmla="*/ 1204246 h 1703066"/>
              <a:gd name="connsiteX19" fmla="*/ 320634 w 534390"/>
              <a:gd name="connsiteY19" fmla="*/ 1418002 h 1703066"/>
              <a:gd name="connsiteX20" fmla="*/ 427512 w 534390"/>
              <a:gd name="connsiteY20" fmla="*/ 1703010 h 1703066"/>
              <a:gd name="connsiteX21" fmla="*/ 439387 w 534390"/>
              <a:gd name="connsiteY21" fmla="*/ 1394251 h 1703066"/>
              <a:gd name="connsiteX22" fmla="*/ 486888 w 534390"/>
              <a:gd name="connsiteY22" fmla="*/ 1085493 h 1703066"/>
              <a:gd name="connsiteX23" fmla="*/ 498764 w 534390"/>
              <a:gd name="connsiteY23" fmla="*/ 931114 h 1703066"/>
              <a:gd name="connsiteX24" fmla="*/ 522514 w 534390"/>
              <a:gd name="connsiteY24" fmla="*/ 883612 h 1703066"/>
              <a:gd name="connsiteX25" fmla="*/ 510639 w 534390"/>
              <a:gd name="connsiteY25" fmla="*/ 741109 h 1703066"/>
              <a:gd name="connsiteX26" fmla="*/ 534390 w 534390"/>
              <a:gd name="connsiteY26" fmla="*/ 539228 h 1703066"/>
              <a:gd name="connsiteX27" fmla="*/ 510639 w 534390"/>
              <a:gd name="connsiteY27" fmla="*/ 384849 h 1703066"/>
              <a:gd name="connsiteX0" fmla="*/ 510639 w 534390"/>
              <a:gd name="connsiteY0" fmla="*/ 384849 h 1439398"/>
              <a:gd name="connsiteX1" fmla="*/ 427512 w 534390"/>
              <a:gd name="connsiteY1" fmla="*/ 289846 h 1439398"/>
              <a:gd name="connsiteX2" fmla="*/ 415636 w 534390"/>
              <a:gd name="connsiteY2" fmla="*/ 171093 h 1439398"/>
              <a:gd name="connsiteX3" fmla="*/ 403761 w 534390"/>
              <a:gd name="connsiteY3" fmla="*/ 76090 h 1439398"/>
              <a:gd name="connsiteX4" fmla="*/ 273133 w 534390"/>
              <a:gd name="connsiteY4" fmla="*/ 4838 h 1439398"/>
              <a:gd name="connsiteX5" fmla="*/ 142504 w 534390"/>
              <a:gd name="connsiteY5" fmla="*/ 16714 h 1439398"/>
              <a:gd name="connsiteX6" fmla="*/ 35626 w 534390"/>
              <a:gd name="connsiteY6" fmla="*/ 99841 h 1439398"/>
              <a:gd name="connsiteX7" fmla="*/ 0 w 534390"/>
              <a:gd name="connsiteY7" fmla="*/ 242345 h 1439398"/>
              <a:gd name="connsiteX8" fmla="*/ 35626 w 534390"/>
              <a:gd name="connsiteY8" fmla="*/ 301721 h 1439398"/>
              <a:gd name="connsiteX9" fmla="*/ 106878 w 534390"/>
              <a:gd name="connsiteY9" fmla="*/ 313597 h 1439398"/>
              <a:gd name="connsiteX10" fmla="*/ 142504 w 534390"/>
              <a:gd name="connsiteY10" fmla="*/ 301721 h 1439398"/>
              <a:gd name="connsiteX11" fmla="*/ 190005 w 534390"/>
              <a:gd name="connsiteY11" fmla="*/ 384849 h 1439398"/>
              <a:gd name="connsiteX12" fmla="*/ 142504 w 534390"/>
              <a:gd name="connsiteY12" fmla="*/ 420475 h 1439398"/>
              <a:gd name="connsiteX13" fmla="*/ 142504 w 534390"/>
              <a:gd name="connsiteY13" fmla="*/ 539228 h 1439398"/>
              <a:gd name="connsiteX14" fmla="*/ 166255 w 534390"/>
              <a:gd name="connsiteY14" fmla="*/ 646106 h 1439398"/>
              <a:gd name="connsiteX15" fmla="*/ 261257 w 534390"/>
              <a:gd name="connsiteY15" fmla="*/ 705483 h 1439398"/>
              <a:gd name="connsiteX16" fmla="*/ 285008 w 534390"/>
              <a:gd name="connsiteY16" fmla="*/ 788610 h 1439398"/>
              <a:gd name="connsiteX17" fmla="*/ 391886 w 534390"/>
              <a:gd name="connsiteY17" fmla="*/ 1002366 h 1439398"/>
              <a:gd name="connsiteX18" fmla="*/ 380010 w 534390"/>
              <a:gd name="connsiteY18" fmla="*/ 1204246 h 1439398"/>
              <a:gd name="connsiteX19" fmla="*/ 320634 w 534390"/>
              <a:gd name="connsiteY19" fmla="*/ 1418002 h 1439398"/>
              <a:gd name="connsiteX20" fmla="*/ 439387 w 534390"/>
              <a:gd name="connsiteY20" fmla="*/ 1394251 h 1439398"/>
              <a:gd name="connsiteX21" fmla="*/ 486888 w 534390"/>
              <a:gd name="connsiteY21" fmla="*/ 1085493 h 1439398"/>
              <a:gd name="connsiteX22" fmla="*/ 498764 w 534390"/>
              <a:gd name="connsiteY22" fmla="*/ 931114 h 1439398"/>
              <a:gd name="connsiteX23" fmla="*/ 522514 w 534390"/>
              <a:gd name="connsiteY23" fmla="*/ 883612 h 1439398"/>
              <a:gd name="connsiteX24" fmla="*/ 510639 w 534390"/>
              <a:gd name="connsiteY24" fmla="*/ 741109 h 1439398"/>
              <a:gd name="connsiteX25" fmla="*/ 534390 w 534390"/>
              <a:gd name="connsiteY25" fmla="*/ 539228 h 1439398"/>
              <a:gd name="connsiteX26" fmla="*/ 510639 w 534390"/>
              <a:gd name="connsiteY26" fmla="*/ 384849 h 1439398"/>
              <a:gd name="connsiteX0" fmla="*/ 510639 w 534390"/>
              <a:gd name="connsiteY0" fmla="*/ 384849 h 1419644"/>
              <a:gd name="connsiteX1" fmla="*/ 427512 w 534390"/>
              <a:gd name="connsiteY1" fmla="*/ 289846 h 1419644"/>
              <a:gd name="connsiteX2" fmla="*/ 415636 w 534390"/>
              <a:gd name="connsiteY2" fmla="*/ 171093 h 1419644"/>
              <a:gd name="connsiteX3" fmla="*/ 403761 w 534390"/>
              <a:gd name="connsiteY3" fmla="*/ 76090 h 1419644"/>
              <a:gd name="connsiteX4" fmla="*/ 273133 w 534390"/>
              <a:gd name="connsiteY4" fmla="*/ 4838 h 1419644"/>
              <a:gd name="connsiteX5" fmla="*/ 142504 w 534390"/>
              <a:gd name="connsiteY5" fmla="*/ 16714 h 1419644"/>
              <a:gd name="connsiteX6" fmla="*/ 35626 w 534390"/>
              <a:gd name="connsiteY6" fmla="*/ 99841 h 1419644"/>
              <a:gd name="connsiteX7" fmla="*/ 0 w 534390"/>
              <a:gd name="connsiteY7" fmla="*/ 242345 h 1419644"/>
              <a:gd name="connsiteX8" fmla="*/ 35626 w 534390"/>
              <a:gd name="connsiteY8" fmla="*/ 301721 h 1419644"/>
              <a:gd name="connsiteX9" fmla="*/ 106878 w 534390"/>
              <a:gd name="connsiteY9" fmla="*/ 313597 h 1419644"/>
              <a:gd name="connsiteX10" fmla="*/ 142504 w 534390"/>
              <a:gd name="connsiteY10" fmla="*/ 301721 h 1419644"/>
              <a:gd name="connsiteX11" fmla="*/ 190005 w 534390"/>
              <a:gd name="connsiteY11" fmla="*/ 384849 h 1419644"/>
              <a:gd name="connsiteX12" fmla="*/ 142504 w 534390"/>
              <a:gd name="connsiteY12" fmla="*/ 420475 h 1419644"/>
              <a:gd name="connsiteX13" fmla="*/ 142504 w 534390"/>
              <a:gd name="connsiteY13" fmla="*/ 539228 h 1419644"/>
              <a:gd name="connsiteX14" fmla="*/ 166255 w 534390"/>
              <a:gd name="connsiteY14" fmla="*/ 646106 h 1419644"/>
              <a:gd name="connsiteX15" fmla="*/ 261257 w 534390"/>
              <a:gd name="connsiteY15" fmla="*/ 705483 h 1419644"/>
              <a:gd name="connsiteX16" fmla="*/ 285008 w 534390"/>
              <a:gd name="connsiteY16" fmla="*/ 788610 h 1419644"/>
              <a:gd name="connsiteX17" fmla="*/ 391886 w 534390"/>
              <a:gd name="connsiteY17" fmla="*/ 1002366 h 1419644"/>
              <a:gd name="connsiteX18" fmla="*/ 380010 w 534390"/>
              <a:gd name="connsiteY18" fmla="*/ 1204246 h 1419644"/>
              <a:gd name="connsiteX19" fmla="*/ 320634 w 534390"/>
              <a:gd name="connsiteY19" fmla="*/ 1418002 h 1419644"/>
              <a:gd name="connsiteX20" fmla="*/ 486888 w 534390"/>
              <a:gd name="connsiteY20" fmla="*/ 1085493 h 1419644"/>
              <a:gd name="connsiteX21" fmla="*/ 498764 w 534390"/>
              <a:gd name="connsiteY21" fmla="*/ 931114 h 1419644"/>
              <a:gd name="connsiteX22" fmla="*/ 522514 w 534390"/>
              <a:gd name="connsiteY22" fmla="*/ 883612 h 1419644"/>
              <a:gd name="connsiteX23" fmla="*/ 510639 w 534390"/>
              <a:gd name="connsiteY23" fmla="*/ 741109 h 1419644"/>
              <a:gd name="connsiteX24" fmla="*/ 534390 w 534390"/>
              <a:gd name="connsiteY24" fmla="*/ 539228 h 1419644"/>
              <a:gd name="connsiteX25" fmla="*/ 510639 w 534390"/>
              <a:gd name="connsiteY25" fmla="*/ 384849 h 1419644"/>
              <a:gd name="connsiteX0" fmla="*/ 510639 w 534390"/>
              <a:gd name="connsiteY0" fmla="*/ 384849 h 1205722"/>
              <a:gd name="connsiteX1" fmla="*/ 427512 w 534390"/>
              <a:gd name="connsiteY1" fmla="*/ 289846 h 1205722"/>
              <a:gd name="connsiteX2" fmla="*/ 415636 w 534390"/>
              <a:gd name="connsiteY2" fmla="*/ 171093 h 1205722"/>
              <a:gd name="connsiteX3" fmla="*/ 403761 w 534390"/>
              <a:gd name="connsiteY3" fmla="*/ 76090 h 1205722"/>
              <a:gd name="connsiteX4" fmla="*/ 273133 w 534390"/>
              <a:gd name="connsiteY4" fmla="*/ 4838 h 1205722"/>
              <a:gd name="connsiteX5" fmla="*/ 142504 w 534390"/>
              <a:gd name="connsiteY5" fmla="*/ 16714 h 1205722"/>
              <a:gd name="connsiteX6" fmla="*/ 35626 w 534390"/>
              <a:gd name="connsiteY6" fmla="*/ 99841 h 1205722"/>
              <a:gd name="connsiteX7" fmla="*/ 0 w 534390"/>
              <a:gd name="connsiteY7" fmla="*/ 242345 h 1205722"/>
              <a:gd name="connsiteX8" fmla="*/ 35626 w 534390"/>
              <a:gd name="connsiteY8" fmla="*/ 301721 h 1205722"/>
              <a:gd name="connsiteX9" fmla="*/ 106878 w 534390"/>
              <a:gd name="connsiteY9" fmla="*/ 313597 h 1205722"/>
              <a:gd name="connsiteX10" fmla="*/ 142504 w 534390"/>
              <a:gd name="connsiteY10" fmla="*/ 301721 h 1205722"/>
              <a:gd name="connsiteX11" fmla="*/ 190005 w 534390"/>
              <a:gd name="connsiteY11" fmla="*/ 384849 h 1205722"/>
              <a:gd name="connsiteX12" fmla="*/ 142504 w 534390"/>
              <a:gd name="connsiteY12" fmla="*/ 420475 h 1205722"/>
              <a:gd name="connsiteX13" fmla="*/ 142504 w 534390"/>
              <a:gd name="connsiteY13" fmla="*/ 539228 h 1205722"/>
              <a:gd name="connsiteX14" fmla="*/ 166255 w 534390"/>
              <a:gd name="connsiteY14" fmla="*/ 646106 h 1205722"/>
              <a:gd name="connsiteX15" fmla="*/ 261257 w 534390"/>
              <a:gd name="connsiteY15" fmla="*/ 705483 h 1205722"/>
              <a:gd name="connsiteX16" fmla="*/ 285008 w 534390"/>
              <a:gd name="connsiteY16" fmla="*/ 788610 h 1205722"/>
              <a:gd name="connsiteX17" fmla="*/ 391886 w 534390"/>
              <a:gd name="connsiteY17" fmla="*/ 1002366 h 1205722"/>
              <a:gd name="connsiteX18" fmla="*/ 380010 w 534390"/>
              <a:gd name="connsiteY18" fmla="*/ 1204246 h 1205722"/>
              <a:gd name="connsiteX19" fmla="*/ 486888 w 534390"/>
              <a:gd name="connsiteY19" fmla="*/ 1085493 h 1205722"/>
              <a:gd name="connsiteX20" fmla="*/ 498764 w 534390"/>
              <a:gd name="connsiteY20" fmla="*/ 931114 h 1205722"/>
              <a:gd name="connsiteX21" fmla="*/ 522514 w 534390"/>
              <a:gd name="connsiteY21" fmla="*/ 883612 h 1205722"/>
              <a:gd name="connsiteX22" fmla="*/ 510639 w 534390"/>
              <a:gd name="connsiteY22" fmla="*/ 741109 h 1205722"/>
              <a:gd name="connsiteX23" fmla="*/ 534390 w 534390"/>
              <a:gd name="connsiteY23" fmla="*/ 539228 h 1205722"/>
              <a:gd name="connsiteX24" fmla="*/ 510639 w 534390"/>
              <a:gd name="connsiteY24" fmla="*/ 384849 h 1205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4390" h="1205722">
                <a:moveTo>
                  <a:pt x="510639" y="384849"/>
                </a:moveTo>
                <a:cubicBezTo>
                  <a:pt x="492826" y="343285"/>
                  <a:pt x="443346" y="325472"/>
                  <a:pt x="427512" y="289846"/>
                </a:cubicBezTo>
                <a:cubicBezTo>
                  <a:pt x="411678" y="254220"/>
                  <a:pt x="419594" y="206719"/>
                  <a:pt x="415636" y="171093"/>
                </a:cubicBezTo>
                <a:cubicBezTo>
                  <a:pt x="411678" y="135467"/>
                  <a:pt x="427511" y="103799"/>
                  <a:pt x="403761" y="76090"/>
                </a:cubicBezTo>
                <a:cubicBezTo>
                  <a:pt x="380011" y="48381"/>
                  <a:pt x="316676" y="14734"/>
                  <a:pt x="273133" y="4838"/>
                </a:cubicBezTo>
                <a:cubicBezTo>
                  <a:pt x="229590" y="-5058"/>
                  <a:pt x="182088" y="880"/>
                  <a:pt x="142504" y="16714"/>
                </a:cubicBezTo>
                <a:cubicBezTo>
                  <a:pt x="102920" y="32548"/>
                  <a:pt x="59377" y="62236"/>
                  <a:pt x="35626" y="99841"/>
                </a:cubicBezTo>
                <a:cubicBezTo>
                  <a:pt x="11875" y="137446"/>
                  <a:pt x="0" y="208698"/>
                  <a:pt x="0" y="242345"/>
                </a:cubicBezTo>
                <a:cubicBezTo>
                  <a:pt x="0" y="275992"/>
                  <a:pt x="17813" y="289846"/>
                  <a:pt x="35626" y="301721"/>
                </a:cubicBezTo>
                <a:cubicBezTo>
                  <a:pt x="53439" y="313596"/>
                  <a:pt x="89065" y="313597"/>
                  <a:pt x="106878" y="313597"/>
                </a:cubicBezTo>
                <a:cubicBezTo>
                  <a:pt x="124691" y="313597"/>
                  <a:pt x="128650" y="289846"/>
                  <a:pt x="142504" y="301721"/>
                </a:cubicBezTo>
                <a:cubicBezTo>
                  <a:pt x="156359" y="313596"/>
                  <a:pt x="190005" y="365057"/>
                  <a:pt x="190005" y="384849"/>
                </a:cubicBezTo>
                <a:cubicBezTo>
                  <a:pt x="190005" y="404641"/>
                  <a:pt x="150421" y="394745"/>
                  <a:pt x="142504" y="420475"/>
                </a:cubicBezTo>
                <a:cubicBezTo>
                  <a:pt x="134587" y="446205"/>
                  <a:pt x="138546" y="501623"/>
                  <a:pt x="142504" y="539228"/>
                </a:cubicBezTo>
                <a:cubicBezTo>
                  <a:pt x="146462" y="576833"/>
                  <a:pt x="146463" y="618397"/>
                  <a:pt x="166255" y="646106"/>
                </a:cubicBezTo>
                <a:cubicBezTo>
                  <a:pt x="186047" y="673815"/>
                  <a:pt x="241465" y="681732"/>
                  <a:pt x="261257" y="705483"/>
                </a:cubicBezTo>
                <a:cubicBezTo>
                  <a:pt x="281049" y="729234"/>
                  <a:pt x="263237" y="739130"/>
                  <a:pt x="285008" y="788610"/>
                </a:cubicBezTo>
                <a:cubicBezTo>
                  <a:pt x="306780" y="838091"/>
                  <a:pt x="376052" y="933093"/>
                  <a:pt x="391886" y="1002366"/>
                </a:cubicBezTo>
                <a:cubicBezTo>
                  <a:pt x="407720" y="1071639"/>
                  <a:pt x="364176" y="1190392"/>
                  <a:pt x="380010" y="1204246"/>
                </a:cubicBezTo>
                <a:cubicBezTo>
                  <a:pt x="395844" y="1218101"/>
                  <a:pt x="467096" y="1131015"/>
                  <a:pt x="486888" y="1085493"/>
                </a:cubicBezTo>
                <a:cubicBezTo>
                  <a:pt x="506680" y="1039971"/>
                  <a:pt x="492826" y="964761"/>
                  <a:pt x="498764" y="931114"/>
                </a:cubicBezTo>
                <a:cubicBezTo>
                  <a:pt x="504702" y="897467"/>
                  <a:pt x="520535" y="915280"/>
                  <a:pt x="522514" y="883612"/>
                </a:cubicBezTo>
                <a:cubicBezTo>
                  <a:pt x="524493" y="851945"/>
                  <a:pt x="508660" y="798506"/>
                  <a:pt x="510639" y="741109"/>
                </a:cubicBezTo>
                <a:cubicBezTo>
                  <a:pt x="512618" y="683712"/>
                  <a:pt x="534390" y="598605"/>
                  <a:pt x="534390" y="539228"/>
                </a:cubicBezTo>
                <a:cubicBezTo>
                  <a:pt x="534390" y="479851"/>
                  <a:pt x="528452" y="426413"/>
                  <a:pt x="510639" y="384849"/>
                </a:cubicBezTo>
                <a:close/>
              </a:path>
            </a:pathLst>
          </a:custGeom>
          <a:solidFill>
            <a:schemeClr val="accent5">
              <a:lumMod val="50000"/>
              <a:alpha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599948" rev="0"/>
            </a:camera>
            <a:lightRig rig="threePt" dir="t">
              <a:rot lat="0" lon="0" rev="4800000"/>
            </a:lightRig>
          </a:scene3d>
          <a:sp3d extrusionH="127000" prstMaterial="plastic">
            <a:bevelT w="0" h="0" prst="softRound"/>
            <a:bevelB w="0" h="0" prst="softRound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450612" y="2881649"/>
            <a:ext cx="1389959" cy="561519"/>
          </a:xfrm>
          <a:custGeom>
            <a:avLst/>
            <a:gdLst>
              <a:gd name="connsiteX0" fmla="*/ 288878 w 1032681"/>
              <a:gd name="connsiteY0" fmla="*/ 368489 h 409433"/>
              <a:gd name="connsiteX1" fmla="*/ 125105 w 1032681"/>
              <a:gd name="connsiteY1" fmla="*/ 327546 h 409433"/>
              <a:gd name="connsiteX2" fmla="*/ 56866 w 1032681"/>
              <a:gd name="connsiteY2" fmla="*/ 354841 h 409433"/>
              <a:gd name="connsiteX3" fmla="*/ 2275 w 1032681"/>
              <a:gd name="connsiteY3" fmla="*/ 286603 h 409433"/>
              <a:gd name="connsiteX4" fmla="*/ 43218 w 1032681"/>
              <a:gd name="connsiteY4" fmla="*/ 204716 h 409433"/>
              <a:gd name="connsiteX5" fmla="*/ 111457 w 1032681"/>
              <a:gd name="connsiteY5" fmla="*/ 136477 h 409433"/>
              <a:gd name="connsiteX6" fmla="*/ 275230 w 1032681"/>
              <a:gd name="connsiteY6" fmla="*/ 40943 h 409433"/>
              <a:gd name="connsiteX7" fmla="*/ 507242 w 1032681"/>
              <a:gd name="connsiteY7" fmla="*/ 0 h 409433"/>
              <a:gd name="connsiteX8" fmla="*/ 725606 w 1032681"/>
              <a:gd name="connsiteY8" fmla="*/ 40943 h 409433"/>
              <a:gd name="connsiteX9" fmla="*/ 984914 w 1032681"/>
              <a:gd name="connsiteY9" fmla="*/ 177421 h 409433"/>
              <a:gd name="connsiteX10" fmla="*/ 1012209 w 1032681"/>
              <a:gd name="connsiteY10" fmla="*/ 245659 h 409433"/>
              <a:gd name="connsiteX11" fmla="*/ 971266 w 1032681"/>
              <a:gd name="connsiteY11" fmla="*/ 327546 h 409433"/>
              <a:gd name="connsiteX12" fmla="*/ 875732 w 1032681"/>
              <a:gd name="connsiteY12" fmla="*/ 300250 h 409433"/>
              <a:gd name="connsiteX13" fmla="*/ 807493 w 1032681"/>
              <a:gd name="connsiteY13" fmla="*/ 191068 h 409433"/>
              <a:gd name="connsiteX14" fmla="*/ 739254 w 1032681"/>
              <a:gd name="connsiteY14" fmla="*/ 122830 h 409433"/>
              <a:gd name="connsiteX15" fmla="*/ 630072 w 1032681"/>
              <a:gd name="connsiteY15" fmla="*/ 109182 h 409433"/>
              <a:gd name="connsiteX16" fmla="*/ 548185 w 1032681"/>
              <a:gd name="connsiteY16" fmla="*/ 109182 h 409433"/>
              <a:gd name="connsiteX17" fmla="*/ 575481 w 1032681"/>
              <a:gd name="connsiteY17" fmla="*/ 191068 h 409433"/>
              <a:gd name="connsiteX18" fmla="*/ 684663 w 1032681"/>
              <a:gd name="connsiteY18" fmla="*/ 232012 h 409433"/>
              <a:gd name="connsiteX19" fmla="*/ 698311 w 1032681"/>
              <a:gd name="connsiteY19" fmla="*/ 354841 h 409433"/>
              <a:gd name="connsiteX20" fmla="*/ 671015 w 1032681"/>
              <a:gd name="connsiteY20" fmla="*/ 409433 h 409433"/>
              <a:gd name="connsiteX21" fmla="*/ 657367 w 1032681"/>
              <a:gd name="connsiteY21" fmla="*/ 395785 h 409433"/>
              <a:gd name="connsiteX22" fmla="*/ 589129 w 1032681"/>
              <a:gd name="connsiteY22" fmla="*/ 300250 h 409433"/>
              <a:gd name="connsiteX23" fmla="*/ 479947 w 1032681"/>
              <a:gd name="connsiteY23" fmla="*/ 286603 h 409433"/>
              <a:gd name="connsiteX24" fmla="*/ 398060 w 1032681"/>
              <a:gd name="connsiteY24" fmla="*/ 313898 h 409433"/>
              <a:gd name="connsiteX25" fmla="*/ 343469 w 1032681"/>
              <a:gd name="connsiteY25" fmla="*/ 341194 h 409433"/>
              <a:gd name="connsiteX26" fmla="*/ 288878 w 1032681"/>
              <a:gd name="connsiteY26" fmla="*/ 368489 h 40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32681" h="409433">
                <a:moveTo>
                  <a:pt x="288878" y="368489"/>
                </a:moveTo>
                <a:cubicBezTo>
                  <a:pt x="226326" y="349155"/>
                  <a:pt x="163774" y="329821"/>
                  <a:pt x="125105" y="327546"/>
                </a:cubicBezTo>
                <a:cubicBezTo>
                  <a:pt x="86436" y="325271"/>
                  <a:pt x="77338" y="361665"/>
                  <a:pt x="56866" y="354841"/>
                </a:cubicBezTo>
                <a:cubicBezTo>
                  <a:pt x="36394" y="348017"/>
                  <a:pt x="4550" y="311624"/>
                  <a:pt x="2275" y="286603"/>
                </a:cubicBezTo>
                <a:cubicBezTo>
                  <a:pt x="0" y="261582"/>
                  <a:pt x="25021" y="229737"/>
                  <a:pt x="43218" y="204716"/>
                </a:cubicBezTo>
                <a:cubicBezTo>
                  <a:pt x="61415" y="179695"/>
                  <a:pt x="72788" y="163773"/>
                  <a:pt x="111457" y="136477"/>
                </a:cubicBezTo>
                <a:cubicBezTo>
                  <a:pt x="150126" y="109181"/>
                  <a:pt x="209266" y="63689"/>
                  <a:pt x="275230" y="40943"/>
                </a:cubicBezTo>
                <a:cubicBezTo>
                  <a:pt x="341194" y="18197"/>
                  <a:pt x="432179" y="0"/>
                  <a:pt x="507242" y="0"/>
                </a:cubicBezTo>
                <a:cubicBezTo>
                  <a:pt x="582305" y="0"/>
                  <a:pt x="645994" y="11373"/>
                  <a:pt x="725606" y="40943"/>
                </a:cubicBezTo>
                <a:cubicBezTo>
                  <a:pt x="805218" y="70513"/>
                  <a:pt x="937147" y="143302"/>
                  <a:pt x="984914" y="177421"/>
                </a:cubicBezTo>
                <a:cubicBezTo>
                  <a:pt x="1032681" y="211540"/>
                  <a:pt x="1014484" y="220638"/>
                  <a:pt x="1012209" y="245659"/>
                </a:cubicBezTo>
                <a:cubicBezTo>
                  <a:pt x="1009934" y="270680"/>
                  <a:pt x="994012" y="318448"/>
                  <a:pt x="971266" y="327546"/>
                </a:cubicBezTo>
                <a:cubicBezTo>
                  <a:pt x="948520" y="336644"/>
                  <a:pt x="903028" y="322996"/>
                  <a:pt x="875732" y="300250"/>
                </a:cubicBezTo>
                <a:cubicBezTo>
                  <a:pt x="848436" y="277504"/>
                  <a:pt x="830239" y="220638"/>
                  <a:pt x="807493" y="191068"/>
                </a:cubicBezTo>
                <a:cubicBezTo>
                  <a:pt x="784747" y="161498"/>
                  <a:pt x="768824" y="136478"/>
                  <a:pt x="739254" y="122830"/>
                </a:cubicBezTo>
                <a:cubicBezTo>
                  <a:pt x="709684" y="109182"/>
                  <a:pt x="661917" y="111457"/>
                  <a:pt x="630072" y="109182"/>
                </a:cubicBezTo>
                <a:cubicBezTo>
                  <a:pt x="598227" y="106907"/>
                  <a:pt x="557283" y="95534"/>
                  <a:pt x="548185" y="109182"/>
                </a:cubicBezTo>
                <a:cubicBezTo>
                  <a:pt x="539087" y="122830"/>
                  <a:pt x="552735" y="170596"/>
                  <a:pt x="575481" y="191068"/>
                </a:cubicBezTo>
                <a:cubicBezTo>
                  <a:pt x="598227" y="211540"/>
                  <a:pt x="664191" y="204717"/>
                  <a:pt x="684663" y="232012"/>
                </a:cubicBezTo>
                <a:cubicBezTo>
                  <a:pt x="705135" y="259307"/>
                  <a:pt x="700586" y="325271"/>
                  <a:pt x="698311" y="354841"/>
                </a:cubicBezTo>
                <a:cubicBezTo>
                  <a:pt x="696036" y="384411"/>
                  <a:pt x="677839" y="402609"/>
                  <a:pt x="671015" y="409433"/>
                </a:cubicBezTo>
                <a:lnTo>
                  <a:pt x="657367" y="395785"/>
                </a:lnTo>
                <a:cubicBezTo>
                  <a:pt x="643719" y="377588"/>
                  <a:pt x="618699" y="318447"/>
                  <a:pt x="589129" y="300250"/>
                </a:cubicBezTo>
                <a:cubicBezTo>
                  <a:pt x="559559" y="282053"/>
                  <a:pt x="511792" y="284328"/>
                  <a:pt x="479947" y="286603"/>
                </a:cubicBezTo>
                <a:cubicBezTo>
                  <a:pt x="448102" y="288878"/>
                  <a:pt x="420806" y="304800"/>
                  <a:pt x="398060" y="313898"/>
                </a:cubicBezTo>
                <a:cubicBezTo>
                  <a:pt x="375314" y="322996"/>
                  <a:pt x="343469" y="341194"/>
                  <a:pt x="343469" y="341194"/>
                </a:cubicBezTo>
                <a:lnTo>
                  <a:pt x="288878" y="3684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0" h="0" prst="softRound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56064" y="2647890"/>
            <a:ext cx="1791122" cy="2255770"/>
            <a:chOff x="556064" y="2575882"/>
            <a:chExt cx="1791122" cy="2255770"/>
          </a:xfrm>
        </p:grpSpPr>
        <p:grpSp>
          <p:nvGrpSpPr>
            <p:cNvPr id="46" name="Group 45"/>
            <p:cNvGrpSpPr/>
            <p:nvPr/>
          </p:nvGrpSpPr>
          <p:grpSpPr>
            <a:xfrm>
              <a:off x="1037737" y="2575882"/>
              <a:ext cx="1309449" cy="1295998"/>
              <a:chOff x="5533361" y="1824537"/>
              <a:chExt cx="972865" cy="1137155"/>
            </a:xfrm>
            <a:solidFill>
              <a:schemeClr val="tx2">
                <a:lumMod val="60000"/>
                <a:lumOff val="40000"/>
                <a:alpha val="60000"/>
              </a:schemeClr>
            </a:solidFill>
            <a:effectLst>
              <a:outerShdw blurRad="25400" dir="13500000" sx="102000" sy="102000" algn="br" rotWithShape="0">
                <a:prstClr val="black">
                  <a:alpha val="40000"/>
                </a:prstClr>
              </a:outerShdw>
            </a:effectLst>
          </p:grpSpPr>
          <p:sp>
            <p:nvSpPr>
              <p:cNvPr id="50" name="Freeform 49"/>
              <p:cNvSpPr/>
              <p:nvPr/>
            </p:nvSpPr>
            <p:spPr bwMode="auto">
              <a:xfrm>
                <a:off x="5533361" y="1824537"/>
                <a:ext cx="948063" cy="1086664"/>
              </a:xfrm>
              <a:custGeom>
                <a:avLst/>
                <a:gdLst>
                  <a:gd name="connsiteX0" fmla="*/ 842172 w 847950"/>
                  <a:gd name="connsiteY0" fmla="*/ 924512 h 928846"/>
                  <a:gd name="connsiteX1" fmla="*/ 798835 w 847950"/>
                  <a:gd name="connsiteY1" fmla="*/ 772834 h 928846"/>
                  <a:gd name="connsiteX2" fmla="*/ 707829 w 847950"/>
                  <a:gd name="connsiteY2" fmla="*/ 703496 h 928846"/>
                  <a:gd name="connsiteX3" fmla="*/ 551817 w 847950"/>
                  <a:gd name="connsiteY3" fmla="*/ 690495 h 928846"/>
                  <a:gd name="connsiteX4" fmla="*/ 421808 w 847950"/>
                  <a:gd name="connsiteY4" fmla="*/ 690495 h 928846"/>
                  <a:gd name="connsiteX5" fmla="*/ 352470 w 847950"/>
                  <a:gd name="connsiteY5" fmla="*/ 746832 h 928846"/>
                  <a:gd name="connsiteX6" fmla="*/ 291799 w 847950"/>
                  <a:gd name="connsiteY6" fmla="*/ 759833 h 928846"/>
                  <a:gd name="connsiteX7" fmla="*/ 335135 w 847950"/>
                  <a:gd name="connsiteY7" fmla="*/ 742499 h 928846"/>
                  <a:gd name="connsiteX8" fmla="*/ 369804 w 847950"/>
                  <a:gd name="connsiteY8" fmla="*/ 707829 h 928846"/>
                  <a:gd name="connsiteX9" fmla="*/ 378472 w 847950"/>
                  <a:gd name="connsiteY9" fmla="*/ 690495 h 928846"/>
                  <a:gd name="connsiteX10" fmla="*/ 309133 w 847950"/>
                  <a:gd name="connsiteY10" fmla="*/ 694828 h 928846"/>
                  <a:gd name="connsiteX11" fmla="*/ 179124 w 847950"/>
                  <a:gd name="connsiteY11" fmla="*/ 699162 h 928846"/>
                  <a:gd name="connsiteX12" fmla="*/ 75116 w 847950"/>
                  <a:gd name="connsiteY12" fmla="*/ 608155 h 928846"/>
                  <a:gd name="connsiteX13" fmla="*/ 53448 w 847950"/>
                  <a:gd name="connsiteY13" fmla="*/ 560485 h 928846"/>
                  <a:gd name="connsiteX14" fmla="*/ 1444 w 847950"/>
                  <a:gd name="connsiteY14" fmla="*/ 491147 h 928846"/>
                  <a:gd name="connsiteX15" fmla="*/ 44781 w 847950"/>
                  <a:gd name="connsiteY15" fmla="*/ 521482 h 928846"/>
                  <a:gd name="connsiteX16" fmla="*/ 66449 w 847950"/>
                  <a:gd name="connsiteY16" fmla="*/ 543151 h 928846"/>
                  <a:gd name="connsiteX17" fmla="*/ 66449 w 847950"/>
                  <a:gd name="connsiteY17" fmla="*/ 478146 h 928846"/>
                  <a:gd name="connsiteX18" fmla="*/ 101118 w 847950"/>
                  <a:gd name="connsiteY18" fmla="*/ 369805 h 928846"/>
                  <a:gd name="connsiteX19" fmla="*/ 170456 w 847950"/>
                  <a:gd name="connsiteY19" fmla="*/ 291799 h 928846"/>
                  <a:gd name="connsiteX20" fmla="*/ 218126 w 847950"/>
                  <a:gd name="connsiteY20" fmla="*/ 231128 h 928846"/>
                  <a:gd name="connsiteX21" fmla="*/ 235461 w 847950"/>
                  <a:gd name="connsiteY21" fmla="*/ 183458 h 928846"/>
                  <a:gd name="connsiteX22" fmla="*/ 239795 w 847950"/>
                  <a:gd name="connsiteY22" fmla="*/ 209460 h 928846"/>
                  <a:gd name="connsiteX23" fmla="*/ 222460 w 847950"/>
                  <a:gd name="connsiteY23" fmla="*/ 252796 h 928846"/>
                  <a:gd name="connsiteX24" fmla="*/ 270130 w 847950"/>
                  <a:gd name="connsiteY24" fmla="*/ 218127 h 928846"/>
                  <a:gd name="connsiteX25" fmla="*/ 365471 w 847950"/>
                  <a:gd name="connsiteY25" fmla="*/ 153122 h 928846"/>
                  <a:gd name="connsiteX26" fmla="*/ 469478 w 847950"/>
                  <a:gd name="connsiteY26" fmla="*/ 101118 h 928846"/>
                  <a:gd name="connsiteX27" fmla="*/ 543150 w 847950"/>
                  <a:gd name="connsiteY27" fmla="*/ 10112 h 928846"/>
                  <a:gd name="connsiteX28" fmla="*/ 534483 w 847950"/>
                  <a:gd name="connsiteY28" fmla="*/ 40447 h 928846"/>
                  <a:gd name="connsiteX29" fmla="*/ 499814 w 847950"/>
                  <a:gd name="connsiteY29" fmla="*/ 96785 h 928846"/>
                  <a:gd name="connsiteX30" fmla="*/ 413141 w 847950"/>
                  <a:gd name="connsiteY30" fmla="*/ 153122 h 928846"/>
                  <a:gd name="connsiteX31" fmla="*/ 326468 w 847950"/>
                  <a:gd name="connsiteY31" fmla="*/ 196459 h 928846"/>
                  <a:gd name="connsiteX32" fmla="*/ 244128 w 847950"/>
                  <a:gd name="connsiteY32" fmla="*/ 261464 h 928846"/>
                  <a:gd name="connsiteX33" fmla="*/ 170456 w 847950"/>
                  <a:gd name="connsiteY33" fmla="*/ 326468 h 928846"/>
                  <a:gd name="connsiteX34" fmla="*/ 109785 w 847950"/>
                  <a:gd name="connsiteY34" fmla="*/ 395807 h 928846"/>
                  <a:gd name="connsiteX35" fmla="*/ 83783 w 847950"/>
                  <a:gd name="connsiteY35" fmla="*/ 512815 h 928846"/>
                  <a:gd name="connsiteX36" fmla="*/ 92451 w 847950"/>
                  <a:gd name="connsiteY36" fmla="*/ 599488 h 928846"/>
                  <a:gd name="connsiteX37" fmla="*/ 161789 w 847950"/>
                  <a:gd name="connsiteY37" fmla="*/ 664493 h 928846"/>
                  <a:gd name="connsiteX38" fmla="*/ 218126 w 847950"/>
                  <a:gd name="connsiteY38" fmla="*/ 686161 h 928846"/>
                  <a:gd name="connsiteX39" fmla="*/ 322134 w 847950"/>
                  <a:gd name="connsiteY39" fmla="*/ 673160 h 928846"/>
                  <a:gd name="connsiteX40" fmla="*/ 434809 w 847950"/>
                  <a:gd name="connsiteY40" fmla="*/ 668827 h 928846"/>
                  <a:gd name="connsiteX41" fmla="*/ 547484 w 847950"/>
                  <a:gd name="connsiteY41" fmla="*/ 668827 h 928846"/>
                  <a:gd name="connsiteX42" fmla="*/ 638490 w 847950"/>
                  <a:gd name="connsiteY42" fmla="*/ 673160 h 928846"/>
                  <a:gd name="connsiteX43" fmla="*/ 720830 w 847950"/>
                  <a:gd name="connsiteY43" fmla="*/ 686161 h 928846"/>
                  <a:gd name="connsiteX44" fmla="*/ 785835 w 847950"/>
                  <a:gd name="connsiteY44" fmla="*/ 725164 h 928846"/>
                  <a:gd name="connsiteX45" fmla="*/ 833505 w 847950"/>
                  <a:gd name="connsiteY45" fmla="*/ 798836 h 928846"/>
                  <a:gd name="connsiteX46" fmla="*/ 842172 w 847950"/>
                  <a:gd name="connsiteY46" fmla="*/ 924512 h 928846"/>
                  <a:gd name="connsiteX0" fmla="*/ 840773 w 843827"/>
                  <a:gd name="connsiteY0" fmla="*/ 916677 h 916813"/>
                  <a:gd name="connsiteX1" fmla="*/ 797436 w 843827"/>
                  <a:gd name="connsiteY1" fmla="*/ 764999 h 916813"/>
                  <a:gd name="connsiteX2" fmla="*/ 706430 w 843827"/>
                  <a:gd name="connsiteY2" fmla="*/ 695661 h 916813"/>
                  <a:gd name="connsiteX3" fmla="*/ 550418 w 843827"/>
                  <a:gd name="connsiteY3" fmla="*/ 682660 h 916813"/>
                  <a:gd name="connsiteX4" fmla="*/ 420409 w 843827"/>
                  <a:gd name="connsiteY4" fmla="*/ 682660 h 916813"/>
                  <a:gd name="connsiteX5" fmla="*/ 351071 w 843827"/>
                  <a:gd name="connsiteY5" fmla="*/ 738997 h 916813"/>
                  <a:gd name="connsiteX6" fmla="*/ 290400 w 843827"/>
                  <a:gd name="connsiteY6" fmla="*/ 751998 h 916813"/>
                  <a:gd name="connsiteX7" fmla="*/ 333736 w 843827"/>
                  <a:gd name="connsiteY7" fmla="*/ 734664 h 916813"/>
                  <a:gd name="connsiteX8" fmla="*/ 368405 w 843827"/>
                  <a:gd name="connsiteY8" fmla="*/ 699994 h 916813"/>
                  <a:gd name="connsiteX9" fmla="*/ 377073 w 843827"/>
                  <a:gd name="connsiteY9" fmla="*/ 682660 h 916813"/>
                  <a:gd name="connsiteX10" fmla="*/ 307734 w 843827"/>
                  <a:gd name="connsiteY10" fmla="*/ 686993 h 916813"/>
                  <a:gd name="connsiteX11" fmla="*/ 177725 w 843827"/>
                  <a:gd name="connsiteY11" fmla="*/ 691327 h 916813"/>
                  <a:gd name="connsiteX12" fmla="*/ 73717 w 843827"/>
                  <a:gd name="connsiteY12" fmla="*/ 600320 h 916813"/>
                  <a:gd name="connsiteX13" fmla="*/ 52049 w 843827"/>
                  <a:gd name="connsiteY13" fmla="*/ 552650 h 916813"/>
                  <a:gd name="connsiteX14" fmla="*/ 45 w 843827"/>
                  <a:gd name="connsiteY14" fmla="*/ 483312 h 916813"/>
                  <a:gd name="connsiteX15" fmla="*/ 43382 w 843827"/>
                  <a:gd name="connsiteY15" fmla="*/ 513647 h 916813"/>
                  <a:gd name="connsiteX16" fmla="*/ 65050 w 843827"/>
                  <a:gd name="connsiteY16" fmla="*/ 535316 h 916813"/>
                  <a:gd name="connsiteX17" fmla="*/ 65050 w 843827"/>
                  <a:gd name="connsiteY17" fmla="*/ 470311 h 916813"/>
                  <a:gd name="connsiteX18" fmla="*/ 99719 w 843827"/>
                  <a:gd name="connsiteY18" fmla="*/ 361970 h 916813"/>
                  <a:gd name="connsiteX19" fmla="*/ 169057 w 843827"/>
                  <a:gd name="connsiteY19" fmla="*/ 283964 h 916813"/>
                  <a:gd name="connsiteX20" fmla="*/ 216727 w 843827"/>
                  <a:gd name="connsiteY20" fmla="*/ 223293 h 916813"/>
                  <a:gd name="connsiteX21" fmla="*/ 234062 w 843827"/>
                  <a:gd name="connsiteY21" fmla="*/ 175623 h 916813"/>
                  <a:gd name="connsiteX22" fmla="*/ 238396 w 843827"/>
                  <a:gd name="connsiteY22" fmla="*/ 201625 h 916813"/>
                  <a:gd name="connsiteX23" fmla="*/ 221061 w 843827"/>
                  <a:gd name="connsiteY23" fmla="*/ 244961 h 916813"/>
                  <a:gd name="connsiteX24" fmla="*/ 268731 w 843827"/>
                  <a:gd name="connsiteY24" fmla="*/ 210292 h 916813"/>
                  <a:gd name="connsiteX25" fmla="*/ 364072 w 843827"/>
                  <a:gd name="connsiteY25" fmla="*/ 145287 h 916813"/>
                  <a:gd name="connsiteX26" fmla="*/ 468079 w 843827"/>
                  <a:gd name="connsiteY26" fmla="*/ 93283 h 916813"/>
                  <a:gd name="connsiteX27" fmla="*/ 541751 w 843827"/>
                  <a:gd name="connsiteY27" fmla="*/ 2277 h 916813"/>
                  <a:gd name="connsiteX28" fmla="*/ 533084 w 843827"/>
                  <a:gd name="connsiteY28" fmla="*/ 32612 h 916813"/>
                  <a:gd name="connsiteX29" fmla="*/ 498415 w 843827"/>
                  <a:gd name="connsiteY29" fmla="*/ 88950 h 916813"/>
                  <a:gd name="connsiteX30" fmla="*/ 411742 w 843827"/>
                  <a:gd name="connsiteY30" fmla="*/ 145287 h 916813"/>
                  <a:gd name="connsiteX31" fmla="*/ 325069 w 843827"/>
                  <a:gd name="connsiteY31" fmla="*/ 188624 h 916813"/>
                  <a:gd name="connsiteX32" fmla="*/ 242729 w 843827"/>
                  <a:gd name="connsiteY32" fmla="*/ 253629 h 916813"/>
                  <a:gd name="connsiteX33" fmla="*/ 169057 w 843827"/>
                  <a:gd name="connsiteY33" fmla="*/ 318633 h 916813"/>
                  <a:gd name="connsiteX34" fmla="*/ 108386 w 843827"/>
                  <a:gd name="connsiteY34" fmla="*/ 387972 h 916813"/>
                  <a:gd name="connsiteX35" fmla="*/ 82384 w 843827"/>
                  <a:gd name="connsiteY35" fmla="*/ 504980 h 916813"/>
                  <a:gd name="connsiteX36" fmla="*/ 91052 w 843827"/>
                  <a:gd name="connsiteY36" fmla="*/ 591653 h 916813"/>
                  <a:gd name="connsiteX37" fmla="*/ 160390 w 843827"/>
                  <a:gd name="connsiteY37" fmla="*/ 656658 h 916813"/>
                  <a:gd name="connsiteX38" fmla="*/ 216727 w 843827"/>
                  <a:gd name="connsiteY38" fmla="*/ 678326 h 916813"/>
                  <a:gd name="connsiteX39" fmla="*/ 320735 w 843827"/>
                  <a:gd name="connsiteY39" fmla="*/ 665325 h 916813"/>
                  <a:gd name="connsiteX40" fmla="*/ 409659 w 843827"/>
                  <a:gd name="connsiteY40" fmla="*/ 447236 h 916813"/>
                  <a:gd name="connsiteX41" fmla="*/ 546085 w 843827"/>
                  <a:gd name="connsiteY41" fmla="*/ 660992 h 916813"/>
                  <a:gd name="connsiteX42" fmla="*/ 637091 w 843827"/>
                  <a:gd name="connsiteY42" fmla="*/ 665325 h 916813"/>
                  <a:gd name="connsiteX43" fmla="*/ 719431 w 843827"/>
                  <a:gd name="connsiteY43" fmla="*/ 678326 h 916813"/>
                  <a:gd name="connsiteX44" fmla="*/ 784436 w 843827"/>
                  <a:gd name="connsiteY44" fmla="*/ 717329 h 916813"/>
                  <a:gd name="connsiteX45" fmla="*/ 832106 w 843827"/>
                  <a:gd name="connsiteY45" fmla="*/ 791001 h 916813"/>
                  <a:gd name="connsiteX46" fmla="*/ 840773 w 843827"/>
                  <a:gd name="connsiteY46" fmla="*/ 916677 h 916813"/>
                  <a:gd name="connsiteX0" fmla="*/ 840773 w 843827"/>
                  <a:gd name="connsiteY0" fmla="*/ 916677 h 916813"/>
                  <a:gd name="connsiteX1" fmla="*/ 797436 w 843827"/>
                  <a:gd name="connsiteY1" fmla="*/ 764999 h 916813"/>
                  <a:gd name="connsiteX2" fmla="*/ 706430 w 843827"/>
                  <a:gd name="connsiteY2" fmla="*/ 695661 h 916813"/>
                  <a:gd name="connsiteX3" fmla="*/ 550418 w 843827"/>
                  <a:gd name="connsiteY3" fmla="*/ 682660 h 916813"/>
                  <a:gd name="connsiteX4" fmla="*/ 420409 w 843827"/>
                  <a:gd name="connsiteY4" fmla="*/ 682660 h 916813"/>
                  <a:gd name="connsiteX5" fmla="*/ 351071 w 843827"/>
                  <a:gd name="connsiteY5" fmla="*/ 738997 h 916813"/>
                  <a:gd name="connsiteX6" fmla="*/ 290400 w 843827"/>
                  <a:gd name="connsiteY6" fmla="*/ 751998 h 916813"/>
                  <a:gd name="connsiteX7" fmla="*/ 333736 w 843827"/>
                  <a:gd name="connsiteY7" fmla="*/ 734664 h 916813"/>
                  <a:gd name="connsiteX8" fmla="*/ 368405 w 843827"/>
                  <a:gd name="connsiteY8" fmla="*/ 699994 h 916813"/>
                  <a:gd name="connsiteX9" fmla="*/ 377073 w 843827"/>
                  <a:gd name="connsiteY9" fmla="*/ 682660 h 916813"/>
                  <a:gd name="connsiteX10" fmla="*/ 307734 w 843827"/>
                  <a:gd name="connsiteY10" fmla="*/ 686993 h 916813"/>
                  <a:gd name="connsiteX11" fmla="*/ 177725 w 843827"/>
                  <a:gd name="connsiteY11" fmla="*/ 691327 h 916813"/>
                  <a:gd name="connsiteX12" fmla="*/ 73717 w 843827"/>
                  <a:gd name="connsiteY12" fmla="*/ 600320 h 916813"/>
                  <a:gd name="connsiteX13" fmla="*/ 52049 w 843827"/>
                  <a:gd name="connsiteY13" fmla="*/ 552650 h 916813"/>
                  <a:gd name="connsiteX14" fmla="*/ 45 w 843827"/>
                  <a:gd name="connsiteY14" fmla="*/ 483312 h 916813"/>
                  <a:gd name="connsiteX15" fmla="*/ 43382 w 843827"/>
                  <a:gd name="connsiteY15" fmla="*/ 513647 h 916813"/>
                  <a:gd name="connsiteX16" fmla="*/ 65050 w 843827"/>
                  <a:gd name="connsiteY16" fmla="*/ 535316 h 916813"/>
                  <a:gd name="connsiteX17" fmla="*/ 65050 w 843827"/>
                  <a:gd name="connsiteY17" fmla="*/ 470311 h 916813"/>
                  <a:gd name="connsiteX18" fmla="*/ 99719 w 843827"/>
                  <a:gd name="connsiteY18" fmla="*/ 361970 h 916813"/>
                  <a:gd name="connsiteX19" fmla="*/ 169057 w 843827"/>
                  <a:gd name="connsiteY19" fmla="*/ 283964 h 916813"/>
                  <a:gd name="connsiteX20" fmla="*/ 216727 w 843827"/>
                  <a:gd name="connsiteY20" fmla="*/ 223293 h 916813"/>
                  <a:gd name="connsiteX21" fmla="*/ 234062 w 843827"/>
                  <a:gd name="connsiteY21" fmla="*/ 175623 h 916813"/>
                  <a:gd name="connsiteX22" fmla="*/ 238396 w 843827"/>
                  <a:gd name="connsiteY22" fmla="*/ 201625 h 916813"/>
                  <a:gd name="connsiteX23" fmla="*/ 221061 w 843827"/>
                  <a:gd name="connsiteY23" fmla="*/ 244961 h 916813"/>
                  <a:gd name="connsiteX24" fmla="*/ 268731 w 843827"/>
                  <a:gd name="connsiteY24" fmla="*/ 210292 h 916813"/>
                  <a:gd name="connsiteX25" fmla="*/ 364072 w 843827"/>
                  <a:gd name="connsiteY25" fmla="*/ 145287 h 916813"/>
                  <a:gd name="connsiteX26" fmla="*/ 468079 w 843827"/>
                  <a:gd name="connsiteY26" fmla="*/ 93283 h 916813"/>
                  <a:gd name="connsiteX27" fmla="*/ 541751 w 843827"/>
                  <a:gd name="connsiteY27" fmla="*/ 2277 h 916813"/>
                  <a:gd name="connsiteX28" fmla="*/ 533084 w 843827"/>
                  <a:gd name="connsiteY28" fmla="*/ 32612 h 916813"/>
                  <a:gd name="connsiteX29" fmla="*/ 498415 w 843827"/>
                  <a:gd name="connsiteY29" fmla="*/ 88950 h 916813"/>
                  <a:gd name="connsiteX30" fmla="*/ 411742 w 843827"/>
                  <a:gd name="connsiteY30" fmla="*/ 145287 h 916813"/>
                  <a:gd name="connsiteX31" fmla="*/ 325069 w 843827"/>
                  <a:gd name="connsiteY31" fmla="*/ 188624 h 916813"/>
                  <a:gd name="connsiteX32" fmla="*/ 242729 w 843827"/>
                  <a:gd name="connsiteY32" fmla="*/ 253629 h 916813"/>
                  <a:gd name="connsiteX33" fmla="*/ 169057 w 843827"/>
                  <a:gd name="connsiteY33" fmla="*/ 318633 h 916813"/>
                  <a:gd name="connsiteX34" fmla="*/ 108386 w 843827"/>
                  <a:gd name="connsiteY34" fmla="*/ 387972 h 916813"/>
                  <a:gd name="connsiteX35" fmla="*/ 82384 w 843827"/>
                  <a:gd name="connsiteY35" fmla="*/ 504980 h 916813"/>
                  <a:gd name="connsiteX36" fmla="*/ 91052 w 843827"/>
                  <a:gd name="connsiteY36" fmla="*/ 591653 h 916813"/>
                  <a:gd name="connsiteX37" fmla="*/ 160390 w 843827"/>
                  <a:gd name="connsiteY37" fmla="*/ 656658 h 916813"/>
                  <a:gd name="connsiteX38" fmla="*/ 216727 w 843827"/>
                  <a:gd name="connsiteY38" fmla="*/ 678326 h 916813"/>
                  <a:gd name="connsiteX39" fmla="*/ 320735 w 843827"/>
                  <a:gd name="connsiteY39" fmla="*/ 665325 h 916813"/>
                  <a:gd name="connsiteX40" fmla="*/ 381728 w 843827"/>
                  <a:gd name="connsiteY40" fmla="*/ 514406 h 916813"/>
                  <a:gd name="connsiteX41" fmla="*/ 409659 w 843827"/>
                  <a:gd name="connsiteY41" fmla="*/ 447236 h 916813"/>
                  <a:gd name="connsiteX42" fmla="*/ 546085 w 843827"/>
                  <a:gd name="connsiteY42" fmla="*/ 660992 h 916813"/>
                  <a:gd name="connsiteX43" fmla="*/ 637091 w 843827"/>
                  <a:gd name="connsiteY43" fmla="*/ 665325 h 916813"/>
                  <a:gd name="connsiteX44" fmla="*/ 719431 w 843827"/>
                  <a:gd name="connsiteY44" fmla="*/ 678326 h 916813"/>
                  <a:gd name="connsiteX45" fmla="*/ 784436 w 843827"/>
                  <a:gd name="connsiteY45" fmla="*/ 717329 h 916813"/>
                  <a:gd name="connsiteX46" fmla="*/ 832106 w 843827"/>
                  <a:gd name="connsiteY46" fmla="*/ 791001 h 916813"/>
                  <a:gd name="connsiteX47" fmla="*/ 840773 w 843827"/>
                  <a:gd name="connsiteY47" fmla="*/ 916677 h 916813"/>
                  <a:gd name="connsiteX0" fmla="*/ 840773 w 843827"/>
                  <a:gd name="connsiteY0" fmla="*/ 916677 h 916813"/>
                  <a:gd name="connsiteX1" fmla="*/ 797436 w 843827"/>
                  <a:gd name="connsiteY1" fmla="*/ 764999 h 916813"/>
                  <a:gd name="connsiteX2" fmla="*/ 706430 w 843827"/>
                  <a:gd name="connsiteY2" fmla="*/ 695661 h 916813"/>
                  <a:gd name="connsiteX3" fmla="*/ 550418 w 843827"/>
                  <a:gd name="connsiteY3" fmla="*/ 682660 h 916813"/>
                  <a:gd name="connsiteX4" fmla="*/ 420409 w 843827"/>
                  <a:gd name="connsiteY4" fmla="*/ 682660 h 916813"/>
                  <a:gd name="connsiteX5" fmla="*/ 351071 w 843827"/>
                  <a:gd name="connsiteY5" fmla="*/ 738997 h 916813"/>
                  <a:gd name="connsiteX6" fmla="*/ 290400 w 843827"/>
                  <a:gd name="connsiteY6" fmla="*/ 751998 h 916813"/>
                  <a:gd name="connsiteX7" fmla="*/ 333736 w 843827"/>
                  <a:gd name="connsiteY7" fmla="*/ 734664 h 916813"/>
                  <a:gd name="connsiteX8" fmla="*/ 368405 w 843827"/>
                  <a:gd name="connsiteY8" fmla="*/ 699994 h 916813"/>
                  <a:gd name="connsiteX9" fmla="*/ 377073 w 843827"/>
                  <a:gd name="connsiteY9" fmla="*/ 682660 h 916813"/>
                  <a:gd name="connsiteX10" fmla="*/ 307734 w 843827"/>
                  <a:gd name="connsiteY10" fmla="*/ 686993 h 916813"/>
                  <a:gd name="connsiteX11" fmla="*/ 177725 w 843827"/>
                  <a:gd name="connsiteY11" fmla="*/ 691327 h 916813"/>
                  <a:gd name="connsiteX12" fmla="*/ 73717 w 843827"/>
                  <a:gd name="connsiteY12" fmla="*/ 600320 h 916813"/>
                  <a:gd name="connsiteX13" fmla="*/ 52049 w 843827"/>
                  <a:gd name="connsiteY13" fmla="*/ 552650 h 916813"/>
                  <a:gd name="connsiteX14" fmla="*/ 45 w 843827"/>
                  <a:gd name="connsiteY14" fmla="*/ 483312 h 916813"/>
                  <a:gd name="connsiteX15" fmla="*/ 43382 w 843827"/>
                  <a:gd name="connsiteY15" fmla="*/ 513647 h 916813"/>
                  <a:gd name="connsiteX16" fmla="*/ 65050 w 843827"/>
                  <a:gd name="connsiteY16" fmla="*/ 535316 h 916813"/>
                  <a:gd name="connsiteX17" fmla="*/ 65050 w 843827"/>
                  <a:gd name="connsiteY17" fmla="*/ 470311 h 916813"/>
                  <a:gd name="connsiteX18" fmla="*/ 99719 w 843827"/>
                  <a:gd name="connsiteY18" fmla="*/ 361970 h 916813"/>
                  <a:gd name="connsiteX19" fmla="*/ 169057 w 843827"/>
                  <a:gd name="connsiteY19" fmla="*/ 283964 h 916813"/>
                  <a:gd name="connsiteX20" fmla="*/ 216727 w 843827"/>
                  <a:gd name="connsiteY20" fmla="*/ 223293 h 916813"/>
                  <a:gd name="connsiteX21" fmla="*/ 234062 w 843827"/>
                  <a:gd name="connsiteY21" fmla="*/ 175623 h 916813"/>
                  <a:gd name="connsiteX22" fmla="*/ 238396 w 843827"/>
                  <a:gd name="connsiteY22" fmla="*/ 201625 h 916813"/>
                  <a:gd name="connsiteX23" fmla="*/ 221061 w 843827"/>
                  <a:gd name="connsiteY23" fmla="*/ 244961 h 916813"/>
                  <a:gd name="connsiteX24" fmla="*/ 268731 w 843827"/>
                  <a:gd name="connsiteY24" fmla="*/ 210292 h 916813"/>
                  <a:gd name="connsiteX25" fmla="*/ 364072 w 843827"/>
                  <a:gd name="connsiteY25" fmla="*/ 145287 h 916813"/>
                  <a:gd name="connsiteX26" fmla="*/ 468079 w 843827"/>
                  <a:gd name="connsiteY26" fmla="*/ 93283 h 916813"/>
                  <a:gd name="connsiteX27" fmla="*/ 541751 w 843827"/>
                  <a:gd name="connsiteY27" fmla="*/ 2277 h 916813"/>
                  <a:gd name="connsiteX28" fmla="*/ 533084 w 843827"/>
                  <a:gd name="connsiteY28" fmla="*/ 32612 h 916813"/>
                  <a:gd name="connsiteX29" fmla="*/ 498415 w 843827"/>
                  <a:gd name="connsiteY29" fmla="*/ 88950 h 916813"/>
                  <a:gd name="connsiteX30" fmla="*/ 411742 w 843827"/>
                  <a:gd name="connsiteY30" fmla="*/ 145287 h 916813"/>
                  <a:gd name="connsiteX31" fmla="*/ 325069 w 843827"/>
                  <a:gd name="connsiteY31" fmla="*/ 188624 h 916813"/>
                  <a:gd name="connsiteX32" fmla="*/ 242729 w 843827"/>
                  <a:gd name="connsiteY32" fmla="*/ 253629 h 916813"/>
                  <a:gd name="connsiteX33" fmla="*/ 169057 w 843827"/>
                  <a:gd name="connsiteY33" fmla="*/ 318633 h 916813"/>
                  <a:gd name="connsiteX34" fmla="*/ 108386 w 843827"/>
                  <a:gd name="connsiteY34" fmla="*/ 387972 h 916813"/>
                  <a:gd name="connsiteX35" fmla="*/ 82384 w 843827"/>
                  <a:gd name="connsiteY35" fmla="*/ 504980 h 916813"/>
                  <a:gd name="connsiteX36" fmla="*/ 91052 w 843827"/>
                  <a:gd name="connsiteY36" fmla="*/ 591653 h 916813"/>
                  <a:gd name="connsiteX37" fmla="*/ 160390 w 843827"/>
                  <a:gd name="connsiteY37" fmla="*/ 656658 h 916813"/>
                  <a:gd name="connsiteX38" fmla="*/ 216727 w 843827"/>
                  <a:gd name="connsiteY38" fmla="*/ 678326 h 916813"/>
                  <a:gd name="connsiteX39" fmla="*/ 320735 w 843827"/>
                  <a:gd name="connsiteY39" fmla="*/ 665325 h 916813"/>
                  <a:gd name="connsiteX40" fmla="*/ 411417 w 843827"/>
                  <a:gd name="connsiteY40" fmla="*/ 532219 h 916813"/>
                  <a:gd name="connsiteX41" fmla="*/ 409659 w 843827"/>
                  <a:gd name="connsiteY41" fmla="*/ 447236 h 916813"/>
                  <a:gd name="connsiteX42" fmla="*/ 546085 w 843827"/>
                  <a:gd name="connsiteY42" fmla="*/ 660992 h 916813"/>
                  <a:gd name="connsiteX43" fmla="*/ 637091 w 843827"/>
                  <a:gd name="connsiteY43" fmla="*/ 665325 h 916813"/>
                  <a:gd name="connsiteX44" fmla="*/ 719431 w 843827"/>
                  <a:gd name="connsiteY44" fmla="*/ 678326 h 916813"/>
                  <a:gd name="connsiteX45" fmla="*/ 784436 w 843827"/>
                  <a:gd name="connsiteY45" fmla="*/ 717329 h 916813"/>
                  <a:gd name="connsiteX46" fmla="*/ 832106 w 843827"/>
                  <a:gd name="connsiteY46" fmla="*/ 791001 h 916813"/>
                  <a:gd name="connsiteX47" fmla="*/ 840773 w 843827"/>
                  <a:gd name="connsiteY47" fmla="*/ 916677 h 916813"/>
                  <a:gd name="connsiteX0" fmla="*/ 840773 w 843827"/>
                  <a:gd name="connsiteY0" fmla="*/ 916677 h 916813"/>
                  <a:gd name="connsiteX1" fmla="*/ 797436 w 843827"/>
                  <a:gd name="connsiteY1" fmla="*/ 764999 h 916813"/>
                  <a:gd name="connsiteX2" fmla="*/ 706430 w 843827"/>
                  <a:gd name="connsiteY2" fmla="*/ 695661 h 916813"/>
                  <a:gd name="connsiteX3" fmla="*/ 550418 w 843827"/>
                  <a:gd name="connsiteY3" fmla="*/ 682660 h 916813"/>
                  <a:gd name="connsiteX4" fmla="*/ 420409 w 843827"/>
                  <a:gd name="connsiteY4" fmla="*/ 682660 h 916813"/>
                  <a:gd name="connsiteX5" fmla="*/ 351071 w 843827"/>
                  <a:gd name="connsiteY5" fmla="*/ 738997 h 916813"/>
                  <a:gd name="connsiteX6" fmla="*/ 290400 w 843827"/>
                  <a:gd name="connsiteY6" fmla="*/ 751998 h 916813"/>
                  <a:gd name="connsiteX7" fmla="*/ 333736 w 843827"/>
                  <a:gd name="connsiteY7" fmla="*/ 734664 h 916813"/>
                  <a:gd name="connsiteX8" fmla="*/ 368405 w 843827"/>
                  <a:gd name="connsiteY8" fmla="*/ 699994 h 916813"/>
                  <a:gd name="connsiteX9" fmla="*/ 377073 w 843827"/>
                  <a:gd name="connsiteY9" fmla="*/ 682660 h 916813"/>
                  <a:gd name="connsiteX10" fmla="*/ 307734 w 843827"/>
                  <a:gd name="connsiteY10" fmla="*/ 686993 h 916813"/>
                  <a:gd name="connsiteX11" fmla="*/ 177725 w 843827"/>
                  <a:gd name="connsiteY11" fmla="*/ 691327 h 916813"/>
                  <a:gd name="connsiteX12" fmla="*/ 73717 w 843827"/>
                  <a:gd name="connsiteY12" fmla="*/ 600320 h 916813"/>
                  <a:gd name="connsiteX13" fmla="*/ 52049 w 843827"/>
                  <a:gd name="connsiteY13" fmla="*/ 552650 h 916813"/>
                  <a:gd name="connsiteX14" fmla="*/ 45 w 843827"/>
                  <a:gd name="connsiteY14" fmla="*/ 483312 h 916813"/>
                  <a:gd name="connsiteX15" fmla="*/ 43382 w 843827"/>
                  <a:gd name="connsiteY15" fmla="*/ 513647 h 916813"/>
                  <a:gd name="connsiteX16" fmla="*/ 65050 w 843827"/>
                  <a:gd name="connsiteY16" fmla="*/ 535316 h 916813"/>
                  <a:gd name="connsiteX17" fmla="*/ 65050 w 843827"/>
                  <a:gd name="connsiteY17" fmla="*/ 470311 h 916813"/>
                  <a:gd name="connsiteX18" fmla="*/ 99719 w 843827"/>
                  <a:gd name="connsiteY18" fmla="*/ 361970 h 916813"/>
                  <a:gd name="connsiteX19" fmla="*/ 169057 w 843827"/>
                  <a:gd name="connsiteY19" fmla="*/ 283964 h 916813"/>
                  <a:gd name="connsiteX20" fmla="*/ 216727 w 843827"/>
                  <a:gd name="connsiteY20" fmla="*/ 223293 h 916813"/>
                  <a:gd name="connsiteX21" fmla="*/ 234062 w 843827"/>
                  <a:gd name="connsiteY21" fmla="*/ 175623 h 916813"/>
                  <a:gd name="connsiteX22" fmla="*/ 238396 w 843827"/>
                  <a:gd name="connsiteY22" fmla="*/ 201625 h 916813"/>
                  <a:gd name="connsiteX23" fmla="*/ 221061 w 843827"/>
                  <a:gd name="connsiteY23" fmla="*/ 244961 h 916813"/>
                  <a:gd name="connsiteX24" fmla="*/ 268731 w 843827"/>
                  <a:gd name="connsiteY24" fmla="*/ 210292 h 916813"/>
                  <a:gd name="connsiteX25" fmla="*/ 364072 w 843827"/>
                  <a:gd name="connsiteY25" fmla="*/ 145287 h 916813"/>
                  <a:gd name="connsiteX26" fmla="*/ 468079 w 843827"/>
                  <a:gd name="connsiteY26" fmla="*/ 93283 h 916813"/>
                  <a:gd name="connsiteX27" fmla="*/ 541751 w 843827"/>
                  <a:gd name="connsiteY27" fmla="*/ 2277 h 916813"/>
                  <a:gd name="connsiteX28" fmla="*/ 533084 w 843827"/>
                  <a:gd name="connsiteY28" fmla="*/ 32612 h 916813"/>
                  <a:gd name="connsiteX29" fmla="*/ 498415 w 843827"/>
                  <a:gd name="connsiteY29" fmla="*/ 88950 h 916813"/>
                  <a:gd name="connsiteX30" fmla="*/ 411742 w 843827"/>
                  <a:gd name="connsiteY30" fmla="*/ 145287 h 916813"/>
                  <a:gd name="connsiteX31" fmla="*/ 325069 w 843827"/>
                  <a:gd name="connsiteY31" fmla="*/ 188624 h 916813"/>
                  <a:gd name="connsiteX32" fmla="*/ 242729 w 843827"/>
                  <a:gd name="connsiteY32" fmla="*/ 253629 h 916813"/>
                  <a:gd name="connsiteX33" fmla="*/ 169057 w 843827"/>
                  <a:gd name="connsiteY33" fmla="*/ 318633 h 916813"/>
                  <a:gd name="connsiteX34" fmla="*/ 108386 w 843827"/>
                  <a:gd name="connsiteY34" fmla="*/ 387972 h 916813"/>
                  <a:gd name="connsiteX35" fmla="*/ 82384 w 843827"/>
                  <a:gd name="connsiteY35" fmla="*/ 504980 h 916813"/>
                  <a:gd name="connsiteX36" fmla="*/ 91052 w 843827"/>
                  <a:gd name="connsiteY36" fmla="*/ 591653 h 916813"/>
                  <a:gd name="connsiteX37" fmla="*/ 160390 w 843827"/>
                  <a:gd name="connsiteY37" fmla="*/ 656658 h 916813"/>
                  <a:gd name="connsiteX38" fmla="*/ 216727 w 843827"/>
                  <a:gd name="connsiteY38" fmla="*/ 678326 h 916813"/>
                  <a:gd name="connsiteX39" fmla="*/ 320735 w 843827"/>
                  <a:gd name="connsiteY39" fmla="*/ 665325 h 916813"/>
                  <a:gd name="connsiteX40" fmla="*/ 411417 w 843827"/>
                  <a:gd name="connsiteY40" fmla="*/ 532219 h 916813"/>
                  <a:gd name="connsiteX41" fmla="*/ 409659 w 843827"/>
                  <a:gd name="connsiteY41" fmla="*/ 447236 h 916813"/>
                  <a:gd name="connsiteX42" fmla="*/ 458918 w 843827"/>
                  <a:gd name="connsiteY42" fmla="*/ 532219 h 916813"/>
                  <a:gd name="connsiteX43" fmla="*/ 546085 w 843827"/>
                  <a:gd name="connsiteY43" fmla="*/ 660992 h 916813"/>
                  <a:gd name="connsiteX44" fmla="*/ 637091 w 843827"/>
                  <a:gd name="connsiteY44" fmla="*/ 665325 h 916813"/>
                  <a:gd name="connsiteX45" fmla="*/ 719431 w 843827"/>
                  <a:gd name="connsiteY45" fmla="*/ 678326 h 916813"/>
                  <a:gd name="connsiteX46" fmla="*/ 784436 w 843827"/>
                  <a:gd name="connsiteY46" fmla="*/ 717329 h 916813"/>
                  <a:gd name="connsiteX47" fmla="*/ 832106 w 843827"/>
                  <a:gd name="connsiteY47" fmla="*/ 791001 h 916813"/>
                  <a:gd name="connsiteX48" fmla="*/ 840773 w 843827"/>
                  <a:gd name="connsiteY48" fmla="*/ 916677 h 916813"/>
                  <a:gd name="connsiteX0" fmla="*/ 840773 w 843827"/>
                  <a:gd name="connsiteY0" fmla="*/ 916677 h 916813"/>
                  <a:gd name="connsiteX1" fmla="*/ 797436 w 843827"/>
                  <a:gd name="connsiteY1" fmla="*/ 764999 h 916813"/>
                  <a:gd name="connsiteX2" fmla="*/ 706430 w 843827"/>
                  <a:gd name="connsiteY2" fmla="*/ 695661 h 916813"/>
                  <a:gd name="connsiteX3" fmla="*/ 550418 w 843827"/>
                  <a:gd name="connsiteY3" fmla="*/ 682660 h 916813"/>
                  <a:gd name="connsiteX4" fmla="*/ 420409 w 843827"/>
                  <a:gd name="connsiteY4" fmla="*/ 682660 h 916813"/>
                  <a:gd name="connsiteX5" fmla="*/ 351071 w 843827"/>
                  <a:gd name="connsiteY5" fmla="*/ 738997 h 916813"/>
                  <a:gd name="connsiteX6" fmla="*/ 290400 w 843827"/>
                  <a:gd name="connsiteY6" fmla="*/ 751998 h 916813"/>
                  <a:gd name="connsiteX7" fmla="*/ 333736 w 843827"/>
                  <a:gd name="connsiteY7" fmla="*/ 734664 h 916813"/>
                  <a:gd name="connsiteX8" fmla="*/ 368405 w 843827"/>
                  <a:gd name="connsiteY8" fmla="*/ 699994 h 916813"/>
                  <a:gd name="connsiteX9" fmla="*/ 377073 w 843827"/>
                  <a:gd name="connsiteY9" fmla="*/ 682660 h 916813"/>
                  <a:gd name="connsiteX10" fmla="*/ 307734 w 843827"/>
                  <a:gd name="connsiteY10" fmla="*/ 686993 h 916813"/>
                  <a:gd name="connsiteX11" fmla="*/ 177725 w 843827"/>
                  <a:gd name="connsiteY11" fmla="*/ 691327 h 916813"/>
                  <a:gd name="connsiteX12" fmla="*/ 73717 w 843827"/>
                  <a:gd name="connsiteY12" fmla="*/ 600320 h 916813"/>
                  <a:gd name="connsiteX13" fmla="*/ 52049 w 843827"/>
                  <a:gd name="connsiteY13" fmla="*/ 552650 h 916813"/>
                  <a:gd name="connsiteX14" fmla="*/ 45 w 843827"/>
                  <a:gd name="connsiteY14" fmla="*/ 483312 h 916813"/>
                  <a:gd name="connsiteX15" fmla="*/ 43382 w 843827"/>
                  <a:gd name="connsiteY15" fmla="*/ 513647 h 916813"/>
                  <a:gd name="connsiteX16" fmla="*/ 65050 w 843827"/>
                  <a:gd name="connsiteY16" fmla="*/ 535316 h 916813"/>
                  <a:gd name="connsiteX17" fmla="*/ 65050 w 843827"/>
                  <a:gd name="connsiteY17" fmla="*/ 470311 h 916813"/>
                  <a:gd name="connsiteX18" fmla="*/ 99719 w 843827"/>
                  <a:gd name="connsiteY18" fmla="*/ 361970 h 916813"/>
                  <a:gd name="connsiteX19" fmla="*/ 169057 w 843827"/>
                  <a:gd name="connsiteY19" fmla="*/ 283964 h 916813"/>
                  <a:gd name="connsiteX20" fmla="*/ 216727 w 843827"/>
                  <a:gd name="connsiteY20" fmla="*/ 223293 h 916813"/>
                  <a:gd name="connsiteX21" fmla="*/ 234062 w 843827"/>
                  <a:gd name="connsiteY21" fmla="*/ 175623 h 916813"/>
                  <a:gd name="connsiteX22" fmla="*/ 238396 w 843827"/>
                  <a:gd name="connsiteY22" fmla="*/ 201625 h 916813"/>
                  <a:gd name="connsiteX23" fmla="*/ 221061 w 843827"/>
                  <a:gd name="connsiteY23" fmla="*/ 244961 h 916813"/>
                  <a:gd name="connsiteX24" fmla="*/ 268731 w 843827"/>
                  <a:gd name="connsiteY24" fmla="*/ 210292 h 916813"/>
                  <a:gd name="connsiteX25" fmla="*/ 364072 w 843827"/>
                  <a:gd name="connsiteY25" fmla="*/ 145287 h 916813"/>
                  <a:gd name="connsiteX26" fmla="*/ 468079 w 843827"/>
                  <a:gd name="connsiteY26" fmla="*/ 93283 h 916813"/>
                  <a:gd name="connsiteX27" fmla="*/ 541751 w 843827"/>
                  <a:gd name="connsiteY27" fmla="*/ 2277 h 916813"/>
                  <a:gd name="connsiteX28" fmla="*/ 533084 w 843827"/>
                  <a:gd name="connsiteY28" fmla="*/ 32612 h 916813"/>
                  <a:gd name="connsiteX29" fmla="*/ 498415 w 843827"/>
                  <a:gd name="connsiteY29" fmla="*/ 88950 h 916813"/>
                  <a:gd name="connsiteX30" fmla="*/ 411742 w 843827"/>
                  <a:gd name="connsiteY30" fmla="*/ 145287 h 916813"/>
                  <a:gd name="connsiteX31" fmla="*/ 325069 w 843827"/>
                  <a:gd name="connsiteY31" fmla="*/ 188624 h 916813"/>
                  <a:gd name="connsiteX32" fmla="*/ 242729 w 843827"/>
                  <a:gd name="connsiteY32" fmla="*/ 253629 h 916813"/>
                  <a:gd name="connsiteX33" fmla="*/ 169057 w 843827"/>
                  <a:gd name="connsiteY33" fmla="*/ 318633 h 916813"/>
                  <a:gd name="connsiteX34" fmla="*/ 108386 w 843827"/>
                  <a:gd name="connsiteY34" fmla="*/ 387972 h 916813"/>
                  <a:gd name="connsiteX35" fmla="*/ 82384 w 843827"/>
                  <a:gd name="connsiteY35" fmla="*/ 504980 h 916813"/>
                  <a:gd name="connsiteX36" fmla="*/ 91052 w 843827"/>
                  <a:gd name="connsiteY36" fmla="*/ 591653 h 916813"/>
                  <a:gd name="connsiteX37" fmla="*/ 160390 w 843827"/>
                  <a:gd name="connsiteY37" fmla="*/ 656658 h 916813"/>
                  <a:gd name="connsiteX38" fmla="*/ 216727 w 843827"/>
                  <a:gd name="connsiteY38" fmla="*/ 678326 h 916813"/>
                  <a:gd name="connsiteX39" fmla="*/ 320735 w 843827"/>
                  <a:gd name="connsiteY39" fmla="*/ 665325 h 916813"/>
                  <a:gd name="connsiteX40" fmla="*/ 375791 w 843827"/>
                  <a:gd name="connsiteY40" fmla="*/ 585658 h 916813"/>
                  <a:gd name="connsiteX41" fmla="*/ 411417 w 843827"/>
                  <a:gd name="connsiteY41" fmla="*/ 532219 h 916813"/>
                  <a:gd name="connsiteX42" fmla="*/ 409659 w 843827"/>
                  <a:gd name="connsiteY42" fmla="*/ 447236 h 916813"/>
                  <a:gd name="connsiteX43" fmla="*/ 458918 w 843827"/>
                  <a:gd name="connsiteY43" fmla="*/ 532219 h 916813"/>
                  <a:gd name="connsiteX44" fmla="*/ 546085 w 843827"/>
                  <a:gd name="connsiteY44" fmla="*/ 660992 h 916813"/>
                  <a:gd name="connsiteX45" fmla="*/ 637091 w 843827"/>
                  <a:gd name="connsiteY45" fmla="*/ 665325 h 916813"/>
                  <a:gd name="connsiteX46" fmla="*/ 719431 w 843827"/>
                  <a:gd name="connsiteY46" fmla="*/ 678326 h 916813"/>
                  <a:gd name="connsiteX47" fmla="*/ 784436 w 843827"/>
                  <a:gd name="connsiteY47" fmla="*/ 717329 h 916813"/>
                  <a:gd name="connsiteX48" fmla="*/ 832106 w 843827"/>
                  <a:gd name="connsiteY48" fmla="*/ 791001 h 916813"/>
                  <a:gd name="connsiteX49" fmla="*/ 840773 w 843827"/>
                  <a:gd name="connsiteY49" fmla="*/ 916677 h 916813"/>
                  <a:gd name="connsiteX0" fmla="*/ 840773 w 843827"/>
                  <a:gd name="connsiteY0" fmla="*/ 916677 h 916813"/>
                  <a:gd name="connsiteX1" fmla="*/ 797436 w 843827"/>
                  <a:gd name="connsiteY1" fmla="*/ 764999 h 916813"/>
                  <a:gd name="connsiteX2" fmla="*/ 706430 w 843827"/>
                  <a:gd name="connsiteY2" fmla="*/ 695661 h 916813"/>
                  <a:gd name="connsiteX3" fmla="*/ 550418 w 843827"/>
                  <a:gd name="connsiteY3" fmla="*/ 682660 h 916813"/>
                  <a:gd name="connsiteX4" fmla="*/ 420409 w 843827"/>
                  <a:gd name="connsiteY4" fmla="*/ 682660 h 916813"/>
                  <a:gd name="connsiteX5" fmla="*/ 351071 w 843827"/>
                  <a:gd name="connsiteY5" fmla="*/ 738997 h 916813"/>
                  <a:gd name="connsiteX6" fmla="*/ 290400 w 843827"/>
                  <a:gd name="connsiteY6" fmla="*/ 751998 h 916813"/>
                  <a:gd name="connsiteX7" fmla="*/ 333736 w 843827"/>
                  <a:gd name="connsiteY7" fmla="*/ 734664 h 916813"/>
                  <a:gd name="connsiteX8" fmla="*/ 368405 w 843827"/>
                  <a:gd name="connsiteY8" fmla="*/ 699994 h 916813"/>
                  <a:gd name="connsiteX9" fmla="*/ 377073 w 843827"/>
                  <a:gd name="connsiteY9" fmla="*/ 682660 h 916813"/>
                  <a:gd name="connsiteX10" fmla="*/ 307734 w 843827"/>
                  <a:gd name="connsiteY10" fmla="*/ 686993 h 916813"/>
                  <a:gd name="connsiteX11" fmla="*/ 177725 w 843827"/>
                  <a:gd name="connsiteY11" fmla="*/ 691327 h 916813"/>
                  <a:gd name="connsiteX12" fmla="*/ 73717 w 843827"/>
                  <a:gd name="connsiteY12" fmla="*/ 600320 h 916813"/>
                  <a:gd name="connsiteX13" fmla="*/ 52049 w 843827"/>
                  <a:gd name="connsiteY13" fmla="*/ 552650 h 916813"/>
                  <a:gd name="connsiteX14" fmla="*/ 45 w 843827"/>
                  <a:gd name="connsiteY14" fmla="*/ 483312 h 916813"/>
                  <a:gd name="connsiteX15" fmla="*/ 43382 w 843827"/>
                  <a:gd name="connsiteY15" fmla="*/ 513647 h 916813"/>
                  <a:gd name="connsiteX16" fmla="*/ 65050 w 843827"/>
                  <a:gd name="connsiteY16" fmla="*/ 535316 h 916813"/>
                  <a:gd name="connsiteX17" fmla="*/ 65050 w 843827"/>
                  <a:gd name="connsiteY17" fmla="*/ 470311 h 916813"/>
                  <a:gd name="connsiteX18" fmla="*/ 99719 w 843827"/>
                  <a:gd name="connsiteY18" fmla="*/ 361970 h 916813"/>
                  <a:gd name="connsiteX19" fmla="*/ 169057 w 843827"/>
                  <a:gd name="connsiteY19" fmla="*/ 283964 h 916813"/>
                  <a:gd name="connsiteX20" fmla="*/ 216727 w 843827"/>
                  <a:gd name="connsiteY20" fmla="*/ 223293 h 916813"/>
                  <a:gd name="connsiteX21" fmla="*/ 234062 w 843827"/>
                  <a:gd name="connsiteY21" fmla="*/ 175623 h 916813"/>
                  <a:gd name="connsiteX22" fmla="*/ 238396 w 843827"/>
                  <a:gd name="connsiteY22" fmla="*/ 201625 h 916813"/>
                  <a:gd name="connsiteX23" fmla="*/ 221061 w 843827"/>
                  <a:gd name="connsiteY23" fmla="*/ 244961 h 916813"/>
                  <a:gd name="connsiteX24" fmla="*/ 268731 w 843827"/>
                  <a:gd name="connsiteY24" fmla="*/ 210292 h 916813"/>
                  <a:gd name="connsiteX25" fmla="*/ 364072 w 843827"/>
                  <a:gd name="connsiteY25" fmla="*/ 145287 h 916813"/>
                  <a:gd name="connsiteX26" fmla="*/ 468079 w 843827"/>
                  <a:gd name="connsiteY26" fmla="*/ 93283 h 916813"/>
                  <a:gd name="connsiteX27" fmla="*/ 541751 w 843827"/>
                  <a:gd name="connsiteY27" fmla="*/ 2277 h 916813"/>
                  <a:gd name="connsiteX28" fmla="*/ 533084 w 843827"/>
                  <a:gd name="connsiteY28" fmla="*/ 32612 h 916813"/>
                  <a:gd name="connsiteX29" fmla="*/ 498415 w 843827"/>
                  <a:gd name="connsiteY29" fmla="*/ 88950 h 916813"/>
                  <a:gd name="connsiteX30" fmla="*/ 411742 w 843827"/>
                  <a:gd name="connsiteY30" fmla="*/ 145287 h 916813"/>
                  <a:gd name="connsiteX31" fmla="*/ 325069 w 843827"/>
                  <a:gd name="connsiteY31" fmla="*/ 188624 h 916813"/>
                  <a:gd name="connsiteX32" fmla="*/ 242729 w 843827"/>
                  <a:gd name="connsiteY32" fmla="*/ 253629 h 916813"/>
                  <a:gd name="connsiteX33" fmla="*/ 169057 w 843827"/>
                  <a:gd name="connsiteY33" fmla="*/ 318633 h 916813"/>
                  <a:gd name="connsiteX34" fmla="*/ 108386 w 843827"/>
                  <a:gd name="connsiteY34" fmla="*/ 387972 h 916813"/>
                  <a:gd name="connsiteX35" fmla="*/ 82384 w 843827"/>
                  <a:gd name="connsiteY35" fmla="*/ 504980 h 916813"/>
                  <a:gd name="connsiteX36" fmla="*/ 91052 w 843827"/>
                  <a:gd name="connsiteY36" fmla="*/ 591653 h 916813"/>
                  <a:gd name="connsiteX37" fmla="*/ 160390 w 843827"/>
                  <a:gd name="connsiteY37" fmla="*/ 656658 h 916813"/>
                  <a:gd name="connsiteX38" fmla="*/ 216727 w 843827"/>
                  <a:gd name="connsiteY38" fmla="*/ 678326 h 916813"/>
                  <a:gd name="connsiteX39" fmla="*/ 320735 w 843827"/>
                  <a:gd name="connsiteY39" fmla="*/ 665325 h 916813"/>
                  <a:gd name="connsiteX40" fmla="*/ 447043 w 843827"/>
                  <a:gd name="connsiteY40" fmla="*/ 603471 h 916813"/>
                  <a:gd name="connsiteX41" fmla="*/ 411417 w 843827"/>
                  <a:gd name="connsiteY41" fmla="*/ 532219 h 916813"/>
                  <a:gd name="connsiteX42" fmla="*/ 409659 w 843827"/>
                  <a:gd name="connsiteY42" fmla="*/ 447236 h 916813"/>
                  <a:gd name="connsiteX43" fmla="*/ 458918 w 843827"/>
                  <a:gd name="connsiteY43" fmla="*/ 532219 h 916813"/>
                  <a:gd name="connsiteX44" fmla="*/ 546085 w 843827"/>
                  <a:gd name="connsiteY44" fmla="*/ 660992 h 916813"/>
                  <a:gd name="connsiteX45" fmla="*/ 637091 w 843827"/>
                  <a:gd name="connsiteY45" fmla="*/ 665325 h 916813"/>
                  <a:gd name="connsiteX46" fmla="*/ 719431 w 843827"/>
                  <a:gd name="connsiteY46" fmla="*/ 678326 h 916813"/>
                  <a:gd name="connsiteX47" fmla="*/ 784436 w 843827"/>
                  <a:gd name="connsiteY47" fmla="*/ 717329 h 916813"/>
                  <a:gd name="connsiteX48" fmla="*/ 832106 w 843827"/>
                  <a:gd name="connsiteY48" fmla="*/ 791001 h 916813"/>
                  <a:gd name="connsiteX49" fmla="*/ 840773 w 843827"/>
                  <a:gd name="connsiteY49" fmla="*/ 916677 h 916813"/>
                  <a:gd name="connsiteX0" fmla="*/ 840773 w 843827"/>
                  <a:gd name="connsiteY0" fmla="*/ 916677 h 916813"/>
                  <a:gd name="connsiteX1" fmla="*/ 797436 w 843827"/>
                  <a:gd name="connsiteY1" fmla="*/ 764999 h 916813"/>
                  <a:gd name="connsiteX2" fmla="*/ 706430 w 843827"/>
                  <a:gd name="connsiteY2" fmla="*/ 695661 h 916813"/>
                  <a:gd name="connsiteX3" fmla="*/ 550418 w 843827"/>
                  <a:gd name="connsiteY3" fmla="*/ 682660 h 916813"/>
                  <a:gd name="connsiteX4" fmla="*/ 420409 w 843827"/>
                  <a:gd name="connsiteY4" fmla="*/ 682660 h 916813"/>
                  <a:gd name="connsiteX5" fmla="*/ 351071 w 843827"/>
                  <a:gd name="connsiteY5" fmla="*/ 738997 h 916813"/>
                  <a:gd name="connsiteX6" fmla="*/ 290400 w 843827"/>
                  <a:gd name="connsiteY6" fmla="*/ 751998 h 916813"/>
                  <a:gd name="connsiteX7" fmla="*/ 333736 w 843827"/>
                  <a:gd name="connsiteY7" fmla="*/ 734664 h 916813"/>
                  <a:gd name="connsiteX8" fmla="*/ 368405 w 843827"/>
                  <a:gd name="connsiteY8" fmla="*/ 699994 h 916813"/>
                  <a:gd name="connsiteX9" fmla="*/ 377073 w 843827"/>
                  <a:gd name="connsiteY9" fmla="*/ 682660 h 916813"/>
                  <a:gd name="connsiteX10" fmla="*/ 307734 w 843827"/>
                  <a:gd name="connsiteY10" fmla="*/ 686993 h 916813"/>
                  <a:gd name="connsiteX11" fmla="*/ 177725 w 843827"/>
                  <a:gd name="connsiteY11" fmla="*/ 691327 h 916813"/>
                  <a:gd name="connsiteX12" fmla="*/ 73717 w 843827"/>
                  <a:gd name="connsiteY12" fmla="*/ 600320 h 916813"/>
                  <a:gd name="connsiteX13" fmla="*/ 52049 w 843827"/>
                  <a:gd name="connsiteY13" fmla="*/ 552650 h 916813"/>
                  <a:gd name="connsiteX14" fmla="*/ 45 w 843827"/>
                  <a:gd name="connsiteY14" fmla="*/ 483312 h 916813"/>
                  <a:gd name="connsiteX15" fmla="*/ 43382 w 843827"/>
                  <a:gd name="connsiteY15" fmla="*/ 513647 h 916813"/>
                  <a:gd name="connsiteX16" fmla="*/ 65050 w 843827"/>
                  <a:gd name="connsiteY16" fmla="*/ 535316 h 916813"/>
                  <a:gd name="connsiteX17" fmla="*/ 65050 w 843827"/>
                  <a:gd name="connsiteY17" fmla="*/ 470311 h 916813"/>
                  <a:gd name="connsiteX18" fmla="*/ 99719 w 843827"/>
                  <a:gd name="connsiteY18" fmla="*/ 361970 h 916813"/>
                  <a:gd name="connsiteX19" fmla="*/ 169057 w 843827"/>
                  <a:gd name="connsiteY19" fmla="*/ 283964 h 916813"/>
                  <a:gd name="connsiteX20" fmla="*/ 216727 w 843827"/>
                  <a:gd name="connsiteY20" fmla="*/ 223293 h 916813"/>
                  <a:gd name="connsiteX21" fmla="*/ 234062 w 843827"/>
                  <a:gd name="connsiteY21" fmla="*/ 175623 h 916813"/>
                  <a:gd name="connsiteX22" fmla="*/ 238396 w 843827"/>
                  <a:gd name="connsiteY22" fmla="*/ 201625 h 916813"/>
                  <a:gd name="connsiteX23" fmla="*/ 221061 w 843827"/>
                  <a:gd name="connsiteY23" fmla="*/ 244961 h 916813"/>
                  <a:gd name="connsiteX24" fmla="*/ 268731 w 843827"/>
                  <a:gd name="connsiteY24" fmla="*/ 210292 h 916813"/>
                  <a:gd name="connsiteX25" fmla="*/ 364072 w 843827"/>
                  <a:gd name="connsiteY25" fmla="*/ 145287 h 916813"/>
                  <a:gd name="connsiteX26" fmla="*/ 468079 w 843827"/>
                  <a:gd name="connsiteY26" fmla="*/ 93283 h 916813"/>
                  <a:gd name="connsiteX27" fmla="*/ 541751 w 843827"/>
                  <a:gd name="connsiteY27" fmla="*/ 2277 h 916813"/>
                  <a:gd name="connsiteX28" fmla="*/ 533084 w 843827"/>
                  <a:gd name="connsiteY28" fmla="*/ 32612 h 916813"/>
                  <a:gd name="connsiteX29" fmla="*/ 498415 w 843827"/>
                  <a:gd name="connsiteY29" fmla="*/ 88950 h 916813"/>
                  <a:gd name="connsiteX30" fmla="*/ 411742 w 843827"/>
                  <a:gd name="connsiteY30" fmla="*/ 145287 h 916813"/>
                  <a:gd name="connsiteX31" fmla="*/ 325069 w 843827"/>
                  <a:gd name="connsiteY31" fmla="*/ 188624 h 916813"/>
                  <a:gd name="connsiteX32" fmla="*/ 242729 w 843827"/>
                  <a:gd name="connsiteY32" fmla="*/ 253629 h 916813"/>
                  <a:gd name="connsiteX33" fmla="*/ 169057 w 843827"/>
                  <a:gd name="connsiteY33" fmla="*/ 318633 h 916813"/>
                  <a:gd name="connsiteX34" fmla="*/ 108386 w 843827"/>
                  <a:gd name="connsiteY34" fmla="*/ 387972 h 916813"/>
                  <a:gd name="connsiteX35" fmla="*/ 82384 w 843827"/>
                  <a:gd name="connsiteY35" fmla="*/ 504980 h 916813"/>
                  <a:gd name="connsiteX36" fmla="*/ 91052 w 843827"/>
                  <a:gd name="connsiteY36" fmla="*/ 591653 h 916813"/>
                  <a:gd name="connsiteX37" fmla="*/ 160390 w 843827"/>
                  <a:gd name="connsiteY37" fmla="*/ 656658 h 916813"/>
                  <a:gd name="connsiteX38" fmla="*/ 216727 w 843827"/>
                  <a:gd name="connsiteY38" fmla="*/ 678326 h 916813"/>
                  <a:gd name="connsiteX39" fmla="*/ 320735 w 843827"/>
                  <a:gd name="connsiteY39" fmla="*/ 665325 h 916813"/>
                  <a:gd name="connsiteX40" fmla="*/ 447043 w 843827"/>
                  <a:gd name="connsiteY40" fmla="*/ 603471 h 916813"/>
                  <a:gd name="connsiteX41" fmla="*/ 405479 w 843827"/>
                  <a:gd name="connsiteY41" fmla="*/ 633159 h 916813"/>
                  <a:gd name="connsiteX42" fmla="*/ 411417 w 843827"/>
                  <a:gd name="connsiteY42" fmla="*/ 532219 h 916813"/>
                  <a:gd name="connsiteX43" fmla="*/ 409659 w 843827"/>
                  <a:gd name="connsiteY43" fmla="*/ 447236 h 916813"/>
                  <a:gd name="connsiteX44" fmla="*/ 458918 w 843827"/>
                  <a:gd name="connsiteY44" fmla="*/ 532219 h 916813"/>
                  <a:gd name="connsiteX45" fmla="*/ 546085 w 843827"/>
                  <a:gd name="connsiteY45" fmla="*/ 660992 h 916813"/>
                  <a:gd name="connsiteX46" fmla="*/ 637091 w 843827"/>
                  <a:gd name="connsiteY46" fmla="*/ 665325 h 916813"/>
                  <a:gd name="connsiteX47" fmla="*/ 719431 w 843827"/>
                  <a:gd name="connsiteY47" fmla="*/ 678326 h 916813"/>
                  <a:gd name="connsiteX48" fmla="*/ 784436 w 843827"/>
                  <a:gd name="connsiteY48" fmla="*/ 717329 h 916813"/>
                  <a:gd name="connsiteX49" fmla="*/ 832106 w 843827"/>
                  <a:gd name="connsiteY49" fmla="*/ 791001 h 916813"/>
                  <a:gd name="connsiteX50" fmla="*/ 840773 w 843827"/>
                  <a:gd name="connsiteY50" fmla="*/ 916677 h 916813"/>
                  <a:gd name="connsiteX0" fmla="*/ 840773 w 843827"/>
                  <a:gd name="connsiteY0" fmla="*/ 916677 h 916813"/>
                  <a:gd name="connsiteX1" fmla="*/ 797436 w 843827"/>
                  <a:gd name="connsiteY1" fmla="*/ 764999 h 916813"/>
                  <a:gd name="connsiteX2" fmla="*/ 706430 w 843827"/>
                  <a:gd name="connsiteY2" fmla="*/ 695661 h 916813"/>
                  <a:gd name="connsiteX3" fmla="*/ 550418 w 843827"/>
                  <a:gd name="connsiteY3" fmla="*/ 682660 h 916813"/>
                  <a:gd name="connsiteX4" fmla="*/ 420409 w 843827"/>
                  <a:gd name="connsiteY4" fmla="*/ 682660 h 916813"/>
                  <a:gd name="connsiteX5" fmla="*/ 351071 w 843827"/>
                  <a:gd name="connsiteY5" fmla="*/ 738997 h 916813"/>
                  <a:gd name="connsiteX6" fmla="*/ 290400 w 843827"/>
                  <a:gd name="connsiteY6" fmla="*/ 751998 h 916813"/>
                  <a:gd name="connsiteX7" fmla="*/ 333736 w 843827"/>
                  <a:gd name="connsiteY7" fmla="*/ 734664 h 916813"/>
                  <a:gd name="connsiteX8" fmla="*/ 368405 w 843827"/>
                  <a:gd name="connsiteY8" fmla="*/ 699994 h 916813"/>
                  <a:gd name="connsiteX9" fmla="*/ 377073 w 843827"/>
                  <a:gd name="connsiteY9" fmla="*/ 682660 h 916813"/>
                  <a:gd name="connsiteX10" fmla="*/ 307734 w 843827"/>
                  <a:gd name="connsiteY10" fmla="*/ 686993 h 916813"/>
                  <a:gd name="connsiteX11" fmla="*/ 177725 w 843827"/>
                  <a:gd name="connsiteY11" fmla="*/ 691327 h 916813"/>
                  <a:gd name="connsiteX12" fmla="*/ 73717 w 843827"/>
                  <a:gd name="connsiteY12" fmla="*/ 600320 h 916813"/>
                  <a:gd name="connsiteX13" fmla="*/ 52049 w 843827"/>
                  <a:gd name="connsiteY13" fmla="*/ 552650 h 916813"/>
                  <a:gd name="connsiteX14" fmla="*/ 45 w 843827"/>
                  <a:gd name="connsiteY14" fmla="*/ 483312 h 916813"/>
                  <a:gd name="connsiteX15" fmla="*/ 43382 w 843827"/>
                  <a:gd name="connsiteY15" fmla="*/ 513647 h 916813"/>
                  <a:gd name="connsiteX16" fmla="*/ 65050 w 843827"/>
                  <a:gd name="connsiteY16" fmla="*/ 535316 h 916813"/>
                  <a:gd name="connsiteX17" fmla="*/ 65050 w 843827"/>
                  <a:gd name="connsiteY17" fmla="*/ 470311 h 916813"/>
                  <a:gd name="connsiteX18" fmla="*/ 99719 w 843827"/>
                  <a:gd name="connsiteY18" fmla="*/ 361970 h 916813"/>
                  <a:gd name="connsiteX19" fmla="*/ 169057 w 843827"/>
                  <a:gd name="connsiteY19" fmla="*/ 283964 h 916813"/>
                  <a:gd name="connsiteX20" fmla="*/ 216727 w 843827"/>
                  <a:gd name="connsiteY20" fmla="*/ 223293 h 916813"/>
                  <a:gd name="connsiteX21" fmla="*/ 234062 w 843827"/>
                  <a:gd name="connsiteY21" fmla="*/ 175623 h 916813"/>
                  <a:gd name="connsiteX22" fmla="*/ 238396 w 843827"/>
                  <a:gd name="connsiteY22" fmla="*/ 201625 h 916813"/>
                  <a:gd name="connsiteX23" fmla="*/ 221061 w 843827"/>
                  <a:gd name="connsiteY23" fmla="*/ 244961 h 916813"/>
                  <a:gd name="connsiteX24" fmla="*/ 268731 w 843827"/>
                  <a:gd name="connsiteY24" fmla="*/ 210292 h 916813"/>
                  <a:gd name="connsiteX25" fmla="*/ 364072 w 843827"/>
                  <a:gd name="connsiteY25" fmla="*/ 145287 h 916813"/>
                  <a:gd name="connsiteX26" fmla="*/ 468079 w 843827"/>
                  <a:gd name="connsiteY26" fmla="*/ 93283 h 916813"/>
                  <a:gd name="connsiteX27" fmla="*/ 541751 w 843827"/>
                  <a:gd name="connsiteY27" fmla="*/ 2277 h 916813"/>
                  <a:gd name="connsiteX28" fmla="*/ 533084 w 843827"/>
                  <a:gd name="connsiteY28" fmla="*/ 32612 h 916813"/>
                  <a:gd name="connsiteX29" fmla="*/ 498415 w 843827"/>
                  <a:gd name="connsiteY29" fmla="*/ 88950 h 916813"/>
                  <a:gd name="connsiteX30" fmla="*/ 411742 w 843827"/>
                  <a:gd name="connsiteY30" fmla="*/ 145287 h 916813"/>
                  <a:gd name="connsiteX31" fmla="*/ 325069 w 843827"/>
                  <a:gd name="connsiteY31" fmla="*/ 188624 h 916813"/>
                  <a:gd name="connsiteX32" fmla="*/ 242729 w 843827"/>
                  <a:gd name="connsiteY32" fmla="*/ 253629 h 916813"/>
                  <a:gd name="connsiteX33" fmla="*/ 169057 w 843827"/>
                  <a:gd name="connsiteY33" fmla="*/ 318633 h 916813"/>
                  <a:gd name="connsiteX34" fmla="*/ 108386 w 843827"/>
                  <a:gd name="connsiteY34" fmla="*/ 387972 h 916813"/>
                  <a:gd name="connsiteX35" fmla="*/ 82384 w 843827"/>
                  <a:gd name="connsiteY35" fmla="*/ 504980 h 916813"/>
                  <a:gd name="connsiteX36" fmla="*/ 91052 w 843827"/>
                  <a:gd name="connsiteY36" fmla="*/ 591653 h 916813"/>
                  <a:gd name="connsiteX37" fmla="*/ 160390 w 843827"/>
                  <a:gd name="connsiteY37" fmla="*/ 656658 h 916813"/>
                  <a:gd name="connsiteX38" fmla="*/ 216727 w 843827"/>
                  <a:gd name="connsiteY38" fmla="*/ 678326 h 916813"/>
                  <a:gd name="connsiteX39" fmla="*/ 320735 w 843827"/>
                  <a:gd name="connsiteY39" fmla="*/ 665325 h 916813"/>
                  <a:gd name="connsiteX40" fmla="*/ 494544 w 843827"/>
                  <a:gd name="connsiteY40" fmla="*/ 645034 h 916813"/>
                  <a:gd name="connsiteX41" fmla="*/ 405479 w 843827"/>
                  <a:gd name="connsiteY41" fmla="*/ 633159 h 916813"/>
                  <a:gd name="connsiteX42" fmla="*/ 411417 w 843827"/>
                  <a:gd name="connsiteY42" fmla="*/ 532219 h 916813"/>
                  <a:gd name="connsiteX43" fmla="*/ 409659 w 843827"/>
                  <a:gd name="connsiteY43" fmla="*/ 447236 h 916813"/>
                  <a:gd name="connsiteX44" fmla="*/ 458918 w 843827"/>
                  <a:gd name="connsiteY44" fmla="*/ 532219 h 916813"/>
                  <a:gd name="connsiteX45" fmla="*/ 546085 w 843827"/>
                  <a:gd name="connsiteY45" fmla="*/ 660992 h 916813"/>
                  <a:gd name="connsiteX46" fmla="*/ 637091 w 843827"/>
                  <a:gd name="connsiteY46" fmla="*/ 665325 h 916813"/>
                  <a:gd name="connsiteX47" fmla="*/ 719431 w 843827"/>
                  <a:gd name="connsiteY47" fmla="*/ 678326 h 916813"/>
                  <a:gd name="connsiteX48" fmla="*/ 784436 w 843827"/>
                  <a:gd name="connsiteY48" fmla="*/ 717329 h 916813"/>
                  <a:gd name="connsiteX49" fmla="*/ 832106 w 843827"/>
                  <a:gd name="connsiteY49" fmla="*/ 791001 h 916813"/>
                  <a:gd name="connsiteX50" fmla="*/ 840773 w 843827"/>
                  <a:gd name="connsiteY50" fmla="*/ 916677 h 916813"/>
                  <a:gd name="connsiteX0" fmla="*/ 840773 w 843827"/>
                  <a:gd name="connsiteY0" fmla="*/ 916677 h 916813"/>
                  <a:gd name="connsiteX1" fmla="*/ 797436 w 843827"/>
                  <a:gd name="connsiteY1" fmla="*/ 764999 h 916813"/>
                  <a:gd name="connsiteX2" fmla="*/ 706430 w 843827"/>
                  <a:gd name="connsiteY2" fmla="*/ 695661 h 916813"/>
                  <a:gd name="connsiteX3" fmla="*/ 550418 w 843827"/>
                  <a:gd name="connsiteY3" fmla="*/ 682660 h 916813"/>
                  <a:gd name="connsiteX4" fmla="*/ 420409 w 843827"/>
                  <a:gd name="connsiteY4" fmla="*/ 682660 h 916813"/>
                  <a:gd name="connsiteX5" fmla="*/ 351071 w 843827"/>
                  <a:gd name="connsiteY5" fmla="*/ 738997 h 916813"/>
                  <a:gd name="connsiteX6" fmla="*/ 290400 w 843827"/>
                  <a:gd name="connsiteY6" fmla="*/ 751998 h 916813"/>
                  <a:gd name="connsiteX7" fmla="*/ 333736 w 843827"/>
                  <a:gd name="connsiteY7" fmla="*/ 734664 h 916813"/>
                  <a:gd name="connsiteX8" fmla="*/ 368405 w 843827"/>
                  <a:gd name="connsiteY8" fmla="*/ 699994 h 916813"/>
                  <a:gd name="connsiteX9" fmla="*/ 377073 w 843827"/>
                  <a:gd name="connsiteY9" fmla="*/ 682660 h 916813"/>
                  <a:gd name="connsiteX10" fmla="*/ 307734 w 843827"/>
                  <a:gd name="connsiteY10" fmla="*/ 686993 h 916813"/>
                  <a:gd name="connsiteX11" fmla="*/ 177725 w 843827"/>
                  <a:gd name="connsiteY11" fmla="*/ 691327 h 916813"/>
                  <a:gd name="connsiteX12" fmla="*/ 73717 w 843827"/>
                  <a:gd name="connsiteY12" fmla="*/ 600320 h 916813"/>
                  <a:gd name="connsiteX13" fmla="*/ 52049 w 843827"/>
                  <a:gd name="connsiteY13" fmla="*/ 552650 h 916813"/>
                  <a:gd name="connsiteX14" fmla="*/ 45 w 843827"/>
                  <a:gd name="connsiteY14" fmla="*/ 483312 h 916813"/>
                  <a:gd name="connsiteX15" fmla="*/ 43382 w 843827"/>
                  <a:gd name="connsiteY15" fmla="*/ 513647 h 916813"/>
                  <a:gd name="connsiteX16" fmla="*/ 65050 w 843827"/>
                  <a:gd name="connsiteY16" fmla="*/ 535316 h 916813"/>
                  <a:gd name="connsiteX17" fmla="*/ 65050 w 843827"/>
                  <a:gd name="connsiteY17" fmla="*/ 470311 h 916813"/>
                  <a:gd name="connsiteX18" fmla="*/ 99719 w 843827"/>
                  <a:gd name="connsiteY18" fmla="*/ 361970 h 916813"/>
                  <a:gd name="connsiteX19" fmla="*/ 169057 w 843827"/>
                  <a:gd name="connsiteY19" fmla="*/ 283964 h 916813"/>
                  <a:gd name="connsiteX20" fmla="*/ 216727 w 843827"/>
                  <a:gd name="connsiteY20" fmla="*/ 223293 h 916813"/>
                  <a:gd name="connsiteX21" fmla="*/ 234062 w 843827"/>
                  <a:gd name="connsiteY21" fmla="*/ 175623 h 916813"/>
                  <a:gd name="connsiteX22" fmla="*/ 238396 w 843827"/>
                  <a:gd name="connsiteY22" fmla="*/ 201625 h 916813"/>
                  <a:gd name="connsiteX23" fmla="*/ 221061 w 843827"/>
                  <a:gd name="connsiteY23" fmla="*/ 244961 h 916813"/>
                  <a:gd name="connsiteX24" fmla="*/ 268731 w 843827"/>
                  <a:gd name="connsiteY24" fmla="*/ 210292 h 916813"/>
                  <a:gd name="connsiteX25" fmla="*/ 364072 w 843827"/>
                  <a:gd name="connsiteY25" fmla="*/ 145287 h 916813"/>
                  <a:gd name="connsiteX26" fmla="*/ 468079 w 843827"/>
                  <a:gd name="connsiteY26" fmla="*/ 93283 h 916813"/>
                  <a:gd name="connsiteX27" fmla="*/ 541751 w 843827"/>
                  <a:gd name="connsiteY27" fmla="*/ 2277 h 916813"/>
                  <a:gd name="connsiteX28" fmla="*/ 533084 w 843827"/>
                  <a:gd name="connsiteY28" fmla="*/ 32612 h 916813"/>
                  <a:gd name="connsiteX29" fmla="*/ 498415 w 843827"/>
                  <a:gd name="connsiteY29" fmla="*/ 88950 h 916813"/>
                  <a:gd name="connsiteX30" fmla="*/ 411742 w 843827"/>
                  <a:gd name="connsiteY30" fmla="*/ 145287 h 916813"/>
                  <a:gd name="connsiteX31" fmla="*/ 325069 w 843827"/>
                  <a:gd name="connsiteY31" fmla="*/ 188624 h 916813"/>
                  <a:gd name="connsiteX32" fmla="*/ 242729 w 843827"/>
                  <a:gd name="connsiteY32" fmla="*/ 253629 h 916813"/>
                  <a:gd name="connsiteX33" fmla="*/ 169057 w 843827"/>
                  <a:gd name="connsiteY33" fmla="*/ 318633 h 916813"/>
                  <a:gd name="connsiteX34" fmla="*/ 108386 w 843827"/>
                  <a:gd name="connsiteY34" fmla="*/ 387972 h 916813"/>
                  <a:gd name="connsiteX35" fmla="*/ 82384 w 843827"/>
                  <a:gd name="connsiteY35" fmla="*/ 504980 h 916813"/>
                  <a:gd name="connsiteX36" fmla="*/ 91052 w 843827"/>
                  <a:gd name="connsiteY36" fmla="*/ 591653 h 916813"/>
                  <a:gd name="connsiteX37" fmla="*/ 160390 w 843827"/>
                  <a:gd name="connsiteY37" fmla="*/ 656658 h 916813"/>
                  <a:gd name="connsiteX38" fmla="*/ 216727 w 843827"/>
                  <a:gd name="connsiteY38" fmla="*/ 678326 h 916813"/>
                  <a:gd name="connsiteX39" fmla="*/ 320735 w 843827"/>
                  <a:gd name="connsiteY39" fmla="*/ 665325 h 916813"/>
                  <a:gd name="connsiteX40" fmla="*/ 494544 w 843827"/>
                  <a:gd name="connsiteY40" fmla="*/ 645034 h 916813"/>
                  <a:gd name="connsiteX41" fmla="*/ 452981 w 843827"/>
                  <a:gd name="connsiteY41" fmla="*/ 603471 h 916813"/>
                  <a:gd name="connsiteX42" fmla="*/ 411417 w 843827"/>
                  <a:gd name="connsiteY42" fmla="*/ 532219 h 916813"/>
                  <a:gd name="connsiteX43" fmla="*/ 409659 w 843827"/>
                  <a:gd name="connsiteY43" fmla="*/ 447236 h 916813"/>
                  <a:gd name="connsiteX44" fmla="*/ 458918 w 843827"/>
                  <a:gd name="connsiteY44" fmla="*/ 532219 h 916813"/>
                  <a:gd name="connsiteX45" fmla="*/ 546085 w 843827"/>
                  <a:gd name="connsiteY45" fmla="*/ 660992 h 916813"/>
                  <a:gd name="connsiteX46" fmla="*/ 637091 w 843827"/>
                  <a:gd name="connsiteY46" fmla="*/ 665325 h 916813"/>
                  <a:gd name="connsiteX47" fmla="*/ 719431 w 843827"/>
                  <a:gd name="connsiteY47" fmla="*/ 678326 h 916813"/>
                  <a:gd name="connsiteX48" fmla="*/ 784436 w 843827"/>
                  <a:gd name="connsiteY48" fmla="*/ 717329 h 916813"/>
                  <a:gd name="connsiteX49" fmla="*/ 832106 w 843827"/>
                  <a:gd name="connsiteY49" fmla="*/ 791001 h 916813"/>
                  <a:gd name="connsiteX50" fmla="*/ 840773 w 843827"/>
                  <a:gd name="connsiteY50" fmla="*/ 916677 h 916813"/>
                  <a:gd name="connsiteX0" fmla="*/ 840773 w 843827"/>
                  <a:gd name="connsiteY0" fmla="*/ 916677 h 916813"/>
                  <a:gd name="connsiteX1" fmla="*/ 797436 w 843827"/>
                  <a:gd name="connsiteY1" fmla="*/ 764999 h 916813"/>
                  <a:gd name="connsiteX2" fmla="*/ 706430 w 843827"/>
                  <a:gd name="connsiteY2" fmla="*/ 695661 h 916813"/>
                  <a:gd name="connsiteX3" fmla="*/ 550418 w 843827"/>
                  <a:gd name="connsiteY3" fmla="*/ 682660 h 916813"/>
                  <a:gd name="connsiteX4" fmla="*/ 420409 w 843827"/>
                  <a:gd name="connsiteY4" fmla="*/ 682660 h 916813"/>
                  <a:gd name="connsiteX5" fmla="*/ 351071 w 843827"/>
                  <a:gd name="connsiteY5" fmla="*/ 738997 h 916813"/>
                  <a:gd name="connsiteX6" fmla="*/ 290400 w 843827"/>
                  <a:gd name="connsiteY6" fmla="*/ 751998 h 916813"/>
                  <a:gd name="connsiteX7" fmla="*/ 333736 w 843827"/>
                  <a:gd name="connsiteY7" fmla="*/ 734664 h 916813"/>
                  <a:gd name="connsiteX8" fmla="*/ 368405 w 843827"/>
                  <a:gd name="connsiteY8" fmla="*/ 699994 h 916813"/>
                  <a:gd name="connsiteX9" fmla="*/ 377073 w 843827"/>
                  <a:gd name="connsiteY9" fmla="*/ 682660 h 916813"/>
                  <a:gd name="connsiteX10" fmla="*/ 307734 w 843827"/>
                  <a:gd name="connsiteY10" fmla="*/ 686993 h 916813"/>
                  <a:gd name="connsiteX11" fmla="*/ 177725 w 843827"/>
                  <a:gd name="connsiteY11" fmla="*/ 691327 h 916813"/>
                  <a:gd name="connsiteX12" fmla="*/ 73717 w 843827"/>
                  <a:gd name="connsiteY12" fmla="*/ 600320 h 916813"/>
                  <a:gd name="connsiteX13" fmla="*/ 52049 w 843827"/>
                  <a:gd name="connsiteY13" fmla="*/ 552650 h 916813"/>
                  <a:gd name="connsiteX14" fmla="*/ 45 w 843827"/>
                  <a:gd name="connsiteY14" fmla="*/ 483312 h 916813"/>
                  <a:gd name="connsiteX15" fmla="*/ 43382 w 843827"/>
                  <a:gd name="connsiteY15" fmla="*/ 513647 h 916813"/>
                  <a:gd name="connsiteX16" fmla="*/ 65050 w 843827"/>
                  <a:gd name="connsiteY16" fmla="*/ 535316 h 916813"/>
                  <a:gd name="connsiteX17" fmla="*/ 65050 w 843827"/>
                  <a:gd name="connsiteY17" fmla="*/ 470311 h 916813"/>
                  <a:gd name="connsiteX18" fmla="*/ 99719 w 843827"/>
                  <a:gd name="connsiteY18" fmla="*/ 361970 h 916813"/>
                  <a:gd name="connsiteX19" fmla="*/ 169057 w 843827"/>
                  <a:gd name="connsiteY19" fmla="*/ 283964 h 916813"/>
                  <a:gd name="connsiteX20" fmla="*/ 216727 w 843827"/>
                  <a:gd name="connsiteY20" fmla="*/ 223293 h 916813"/>
                  <a:gd name="connsiteX21" fmla="*/ 234062 w 843827"/>
                  <a:gd name="connsiteY21" fmla="*/ 175623 h 916813"/>
                  <a:gd name="connsiteX22" fmla="*/ 238396 w 843827"/>
                  <a:gd name="connsiteY22" fmla="*/ 201625 h 916813"/>
                  <a:gd name="connsiteX23" fmla="*/ 221061 w 843827"/>
                  <a:gd name="connsiteY23" fmla="*/ 244961 h 916813"/>
                  <a:gd name="connsiteX24" fmla="*/ 268731 w 843827"/>
                  <a:gd name="connsiteY24" fmla="*/ 210292 h 916813"/>
                  <a:gd name="connsiteX25" fmla="*/ 364072 w 843827"/>
                  <a:gd name="connsiteY25" fmla="*/ 145287 h 916813"/>
                  <a:gd name="connsiteX26" fmla="*/ 468079 w 843827"/>
                  <a:gd name="connsiteY26" fmla="*/ 93283 h 916813"/>
                  <a:gd name="connsiteX27" fmla="*/ 541751 w 843827"/>
                  <a:gd name="connsiteY27" fmla="*/ 2277 h 916813"/>
                  <a:gd name="connsiteX28" fmla="*/ 533084 w 843827"/>
                  <a:gd name="connsiteY28" fmla="*/ 32612 h 916813"/>
                  <a:gd name="connsiteX29" fmla="*/ 498415 w 843827"/>
                  <a:gd name="connsiteY29" fmla="*/ 88950 h 916813"/>
                  <a:gd name="connsiteX30" fmla="*/ 411742 w 843827"/>
                  <a:gd name="connsiteY30" fmla="*/ 145287 h 916813"/>
                  <a:gd name="connsiteX31" fmla="*/ 325069 w 843827"/>
                  <a:gd name="connsiteY31" fmla="*/ 188624 h 916813"/>
                  <a:gd name="connsiteX32" fmla="*/ 242729 w 843827"/>
                  <a:gd name="connsiteY32" fmla="*/ 253629 h 916813"/>
                  <a:gd name="connsiteX33" fmla="*/ 169057 w 843827"/>
                  <a:gd name="connsiteY33" fmla="*/ 318633 h 916813"/>
                  <a:gd name="connsiteX34" fmla="*/ 108386 w 843827"/>
                  <a:gd name="connsiteY34" fmla="*/ 387972 h 916813"/>
                  <a:gd name="connsiteX35" fmla="*/ 82384 w 843827"/>
                  <a:gd name="connsiteY35" fmla="*/ 504980 h 916813"/>
                  <a:gd name="connsiteX36" fmla="*/ 91052 w 843827"/>
                  <a:gd name="connsiteY36" fmla="*/ 591653 h 916813"/>
                  <a:gd name="connsiteX37" fmla="*/ 160390 w 843827"/>
                  <a:gd name="connsiteY37" fmla="*/ 656658 h 916813"/>
                  <a:gd name="connsiteX38" fmla="*/ 216727 w 843827"/>
                  <a:gd name="connsiteY38" fmla="*/ 678326 h 916813"/>
                  <a:gd name="connsiteX39" fmla="*/ 320735 w 843827"/>
                  <a:gd name="connsiteY39" fmla="*/ 665325 h 916813"/>
                  <a:gd name="connsiteX40" fmla="*/ 494544 w 843827"/>
                  <a:gd name="connsiteY40" fmla="*/ 645034 h 916813"/>
                  <a:gd name="connsiteX41" fmla="*/ 452981 w 843827"/>
                  <a:gd name="connsiteY41" fmla="*/ 603471 h 916813"/>
                  <a:gd name="connsiteX42" fmla="*/ 411417 w 843827"/>
                  <a:gd name="connsiteY42" fmla="*/ 532219 h 916813"/>
                  <a:gd name="connsiteX43" fmla="*/ 409659 w 843827"/>
                  <a:gd name="connsiteY43" fmla="*/ 447236 h 916813"/>
                  <a:gd name="connsiteX44" fmla="*/ 458918 w 843827"/>
                  <a:gd name="connsiteY44" fmla="*/ 532219 h 916813"/>
                  <a:gd name="connsiteX45" fmla="*/ 540147 w 843827"/>
                  <a:gd name="connsiteY45" fmla="*/ 643179 h 916813"/>
                  <a:gd name="connsiteX46" fmla="*/ 637091 w 843827"/>
                  <a:gd name="connsiteY46" fmla="*/ 665325 h 916813"/>
                  <a:gd name="connsiteX47" fmla="*/ 719431 w 843827"/>
                  <a:gd name="connsiteY47" fmla="*/ 678326 h 916813"/>
                  <a:gd name="connsiteX48" fmla="*/ 784436 w 843827"/>
                  <a:gd name="connsiteY48" fmla="*/ 717329 h 916813"/>
                  <a:gd name="connsiteX49" fmla="*/ 832106 w 843827"/>
                  <a:gd name="connsiteY49" fmla="*/ 791001 h 916813"/>
                  <a:gd name="connsiteX50" fmla="*/ 840773 w 843827"/>
                  <a:gd name="connsiteY50" fmla="*/ 916677 h 916813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50418 w 836665"/>
                  <a:gd name="connsiteY3" fmla="*/ 682660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494544 w 836665"/>
                  <a:gd name="connsiteY40" fmla="*/ 645034 h 842141"/>
                  <a:gd name="connsiteX41" fmla="*/ 452981 w 836665"/>
                  <a:gd name="connsiteY41" fmla="*/ 603471 h 842141"/>
                  <a:gd name="connsiteX42" fmla="*/ 411417 w 836665"/>
                  <a:gd name="connsiteY42" fmla="*/ 532219 h 842141"/>
                  <a:gd name="connsiteX43" fmla="*/ 409659 w 836665"/>
                  <a:gd name="connsiteY43" fmla="*/ 447236 h 842141"/>
                  <a:gd name="connsiteX44" fmla="*/ 458918 w 836665"/>
                  <a:gd name="connsiteY44" fmla="*/ 532219 h 842141"/>
                  <a:gd name="connsiteX45" fmla="*/ 540147 w 836665"/>
                  <a:gd name="connsiteY45" fmla="*/ 643179 h 842141"/>
                  <a:gd name="connsiteX46" fmla="*/ 637091 w 836665"/>
                  <a:gd name="connsiteY46" fmla="*/ 665325 h 842141"/>
                  <a:gd name="connsiteX47" fmla="*/ 719431 w 836665"/>
                  <a:gd name="connsiteY47" fmla="*/ 678326 h 842141"/>
                  <a:gd name="connsiteX48" fmla="*/ 784436 w 836665"/>
                  <a:gd name="connsiteY48" fmla="*/ 717329 h 842141"/>
                  <a:gd name="connsiteX49" fmla="*/ 832106 w 836665"/>
                  <a:gd name="connsiteY49" fmla="*/ 791001 h 842141"/>
                  <a:gd name="connsiteX50" fmla="*/ 830819 w 836665"/>
                  <a:gd name="connsiteY50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50418 w 836665"/>
                  <a:gd name="connsiteY3" fmla="*/ 682660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494544 w 836665"/>
                  <a:gd name="connsiteY40" fmla="*/ 645034 h 842141"/>
                  <a:gd name="connsiteX41" fmla="*/ 452981 w 836665"/>
                  <a:gd name="connsiteY41" fmla="*/ 603471 h 842141"/>
                  <a:gd name="connsiteX42" fmla="*/ 411417 w 836665"/>
                  <a:gd name="connsiteY42" fmla="*/ 532219 h 842141"/>
                  <a:gd name="connsiteX43" fmla="*/ 323382 w 836665"/>
                  <a:gd name="connsiteY43" fmla="*/ 427695 h 842141"/>
                  <a:gd name="connsiteX44" fmla="*/ 458918 w 836665"/>
                  <a:gd name="connsiteY44" fmla="*/ 532219 h 842141"/>
                  <a:gd name="connsiteX45" fmla="*/ 540147 w 836665"/>
                  <a:gd name="connsiteY45" fmla="*/ 643179 h 842141"/>
                  <a:gd name="connsiteX46" fmla="*/ 637091 w 836665"/>
                  <a:gd name="connsiteY46" fmla="*/ 665325 h 842141"/>
                  <a:gd name="connsiteX47" fmla="*/ 719431 w 836665"/>
                  <a:gd name="connsiteY47" fmla="*/ 678326 h 842141"/>
                  <a:gd name="connsiteX48" fmla="*/ 784436 w 836665"/>
                  <a:gd name="connsiteY48" fmla="*/ 717329 h 842141"/>
                  <a:gd name="connsiteX49" fmla="*/ 832106 w 836665"/>
                  <a:gd name="connsiteY49" fmla="*/ 791001 h 842141"/>
                  <a:gd name="connsiteX50" fmla="*/ 830819 w 836665"/>
                  <a:gd name="connsiteY50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50418 w 836665"/>
                  <a:gd name="connsiteY3" fmla="*/ 682660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494544 w 836665"/>
                  <a:gd name="connsiteY40" fmla="*/ 645034 h 842141"/>
                  <a:gd name="connsiteX41" fmla="*/ 452981 w 836665"/>
                  <a:gd name="connsiteY41" fmla="*/ 603471 h 842141"/>
                  <a:gd name="connsiteX42" fmla="*/ 411417 w 836665"/>
                  <a:gd name="connsiteY42" fmla="*/ 532219 h 842141"/>
                  <a:gd name="connsiteX43" fmla="*/ 323382 w 836665"/>
                  <a:gd name="connsiteY43" fmla="*/ 427695 h 842141"/>
                  <a:gd name="connsiteX44" fmla="*/ 445644 w 836665"/>
                  <a:gd name="connsiteY44" fmla="*/ 506164 h 842141"/>
                  <a:gd name="connsiteX45" fmla="*/ 540147 w 836665"/>
                  <a:gd name="connsiteY45" fmla="*/ 643179 h 842141"/>
                  <a:gd name="connsiteX46" fmla="*/ 637091 w 836665"/>
                  <a:gd name="connsiteY46" fmla="*/ 665325 h 842141"/>
                  <a:gd name="connsiteX47" fmla="*/ 719431 w 836665"/>
                  <a:gd name="connsiteY47" fmla="*/ 678326 h 842141"/>
                  <a:gd name="connsiteX48" fmla="*/ 784436 w 836665"/>
                  <a:gd name="connsiteY48" fmla="*/ 717329 h 842141"/>
                  <a:gd name="connsiteX49" fmla="*/ 832106 w 836665"/>
                  <a:gd name="connsiteY49" fmla="*/ 791001 h 842141"/>
                  <a:gd name="connsiteX50" fmla="*/ 830819 w 836665"/>
                  <a:gd name="connsiteY50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50418 w 836665"/>
                  <a:gd name="connsiteY3" fmla="*/ 682660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494544 w 836665"/>
                  <a:gd name="connsiteY40" fmla="*/ 645034 h 842141"/>
                  <a:gd name="connsiteX41" fmla="*/ 452981 w 836665"/>
                  <a:gd name="connsiteY41" fmla="*/ 603471 h 842141"/>
                  <a:gd name="connsiteX42" fmla="*/ 428009 w 836665"/>
                  <a:gd name="connsiteY42" fmla="*/ 525705 h 842141"/>
                  <a:gd name="connsiteX43" fmla="*/ 323382 w 836665"/>
                  <a:gd name="connsiteY43" fmla="*/ 427695 h 842141"/>
                  <a:gd name="connsiteX44" fmla="*/ 445644 w 836665"/>
                  <a:gd name="connsiteY44" fmla="*/ 506164 h 842141"/>
                  <a:gd name="connsiteX45" fmla="*/ 540147 w 836665"/>
                  <a:gd name="connsiteY45" fmla="*/ 643179 h 842141"/>
                  <a:gd name="connsiteX46" fmla="*/ 637091 w 836665"/>
                  <a:gd name="connsiteY46" fmla="*/ 665325 h 842141"/>
                  <a:gd name="connsiteX47" fmla="*/ 719431 w 836665"/>
                  <a:gd name="connsiteY47" fmla="*/ 678326 h 842141"/>
                  <a:gd name="connsiteX48" fmla="*/ 784436 w 836665"/>
                  <a:gd name="connsiteY48" fmla="*/ 717329 h 842141"/>
                  <a:gd name="connsiteX49" fmla="*/ 832106 w 836665"/>
                  <a:gd name="connsiteY49" fmla="*/ 791001 h 842141"/>
                  <a:gd name="connsiteX50" fmla="*/ 830819 w 836665"/>
                  <a:gd name="connsiteY50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50418 w 836665"/>
                  <a:gd name="connsiteY3" fmla="*/ 682660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494544 w 836665"/>
                  <a:gd name="connsiteY40" fmla="*/ 645034 h 842141"/>
                  <a:gd name="connsiteX41" fmla="*/ 479528 w 836665"/>
                  <a:gd name="connsiteY41" fmla="*/ 593700 h 842141"/>
                  <a:gd name="connsiteX42" fmla="*/ 428009 w 836665"/>
                  <a:gd name="connsiteY42" fmla="*/ 525705 h 842141"/>
                  <a:gd name="connsiteX43" fmla="*/ 323382 w 836665"/>
                  <a:gd name="connsiteY43" fmla="*/ 427695 h 842141"/>
                  <a:gd name="connsiteX44" fmla="*/ 445644 w 836665"/>
                  <a:gd name="connsiteY44" fmla="*/ 506164 h 842141"/>
                  <a:gd name="connsiteX45" fmla="*/ 540147 w 836665"/>
                  <a:gd name="connsiteY45" fmla="*/ 643179 h 842141"/>
                  <a:gd name="connsiteX46" fmla="*/ 637091 w 836665"/>
                  <a:gd name="connsiteY46" fmla="*/ 665325 h 842141"/>
                  <a:gd name="connsiteX47" fmla="*/ 719431 w 836665"/>
                  <a:gd name="connsiteY47" fmla="*/ 678326 h 842141"/>
                  <a:gd name="connsiteX48" fmla="*/ 784436 w 836665"/>
                  <a:gd name="connsiteY48" fmla="*/ 717329 h 842141"/>
                  <a:gd name="connsiteX49" fmla="*/ 832106 w 836665"/>
                  <a:gd name="connsiteY49" fmla="*/ 791001 h 842141"/>
                  <a:gd name="connsiteX50" fmla="*/ 830819 w 836665"/>
                  <a:gd name="connsiteY50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50418 w 836665"/>
                  <a:gd name="connsiteY3" fmla="*/ 682660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494544 w 836665"/>
                  <a:gd name="connsiteY40" fmla="*/ 645034 h 842141"/>
                  <a:gd name="connsiteX41" fmla="*/ 479528 w 836665"/>
                  <a:gd name="connsiteY41" fmla="*/ 593700 h 842141"/>
                  <a:gd name="connsiteX42" fmla="*/ 428009 w 836665"/>
                  <a:gd name="connsiteY42" fmla="*/ 525705 h 842141"/>
                  <a:gd name="connsiteX43" fmla="*/ 323382 w 836665"/>
                  <a:gd name="connsiteY43" fmla="*/ 427695 h 842141"/>
                  <a:gd name="connsiteX44" fmla="*/ 468872 w 836665"/>
                  <a:gd name="connsiteY44" fmla="*/ 486623 h 842141"/>
                  <a:gd name="connsiteX45" fmla="*/ 540147 w 836665"/>
                  <a:gd name="connsiteY45" fmla="*/ 643179 h 842141"/>
                  <a:gd name="connsiteX46" fmla="*/ 637091 w 836665"/>
                  <a:gd name="connsiteY46" fmla="*/ 665325 h 842141"/>
                  <a:gd name="connsiteX47" fmla="*/ 719431 w 836665"/>
                  <a:gd name="connsiteY47" fmla="*/ 678326 h 842141"/>
                  <a:gd name="connsiteX48" fmla="*/ 784436 w 836665"/>
                  <a:gd name="connsiteY48" fmla="*/ 717329 h 842141"/>
                  <a:gd name="connsiteX49" fmla="*/ 832106 w 836665"/>
                  <a:gd name="connsiteY49" fmla="*/ 791001 h 842141"/>
                  <a:gd name="connsiteX50" fmla="*/ 830819 w 836665"/>
                  <a:gd name="connsiteY50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50418 w 836665"/>
                  <a:gd name="connsiteY3" fmla="*/ 682660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494544 w 836665"/>
                  <a:gd name="connsiteY40" fmla="*/ 645034 h 842141"/>
                  <a:gd name="connsiteX41" fmla="*/ 479528 w 836665"/>
                  <a:gd name="connsiteY41" fmla="*/ 593700 h 842141"/>
                  <a:gd name="connsiteX42" fmla="*/ 457874 w 836665"/>
                  <a:gd name="connsiteY42" fmla="*/ 509420 h 842141"/>
                  <a:gd name="connsiteX43" fmla="*/ 323382 w 836665"/>
                  <a:gd name="connsiteY43" fmla="*/ 427695 h 842141"/>
                  <a:gd name="connsiteX44" fmla="*/ 468872 w 836665"/>
                  <a:gd name="connsiteY44" fmla="*/ 486623 h 842141"/>
                  <a:gd name="connsiteX45" fmla="*/ 540147 w 836665"/>
                  <a:gd name="connsiteY45" fmla="*/ 643179 h 842141"/>
                  <a:gd name="connsiteX46" fmla="*/ 637091 w 836665"/>
                  <a:gd name="connsiteY46" fmla="*/ 665325 h 842141"/>
                  <a:gd name="connsiteX47" fmla="*/ 719431 w 836665"/>
                  <a:gd name="connsiteY47" fmla="*/ 678326 h 842141"/>
                  <a:gd name="connsiteX48" fmla="*/ 784436 w 836665"/>
                  <a:gd name="connsiteY48" fmla="*/ 717329 h 842141"/>
                  <a:gd name="connsiteX49" fmla="*/ 832106 w 836665"/>
                  <a:gd name="connsiteY49" fmla="*/ 791001 h 842141"/>
                  <a:gd name="connsiteX50" fmla="*/ 830819 w 836665"/>
                  <a:gd name="connsiteY50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50418 w 836665"/>
                  <a:gd name="connsiteY3" fmla="*/ 682660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494544 w 836665"/>
                  <a:gd name="connsiteY40" fmla="*/ 645034 h 842141"/>
                  <a:gd name="connsiteX41" fmla="*/ 479528 w 836665"/>
                  <a:gd name="connsiteY41" fmla="*/ 593700 h 842141"/>
                  <a:gd name="connsiteX42" fmla="*/ 457874 w 836665"/>
                  <a:gd name="connsiteY42" fmla="*/ 509420 h 842141"/>
                  <a:gd name="connsiteX43" fmla="*/ 300153 w 836665"/>
                  <a:gd name="connsiteY43" fmla="*/ 434209 h 842141"/>
                  <a:gd name="connsiteX44" fmla="*/ 468872 w 836665"/>
                  <a:gd name="connsiteY44" fmla="*/ 486623 h 842141"/>
                  <a:gd name="connsiteX45" fmla="*/ 540147 w 836665"/>
                  <a:gd name="connsiteY45" fmla="*/ 643179 h 842141"/>
                  <a:gd name="connsiteX46" fmla="*/ 637091 w 836665"/>
                  <a:gd name="connsiteY46" fmla="*/ 665325 h 842141"/>
                  <a:gd name="connsiteX47" fmla="*/ 719431 w 836665"/>
                  <a:gd name="connsiteY47" fmla="*/ 678326 h 842141"/>
                  <a:gd name="connsiteX48" fmla="*/ 784436 w 836665"/>
                  <a:gd name="connsiteY48" fmla="*/ 717329 h 842141"/>
                  <a:gd name="connsiteX49" fmla="*/ 832106 w 836665"/>
                  <a:gd name="connsiteY49" fmla="*/ 791001 h 842141"/>
                  <a:gd name="connsiteX50" fmla="*/ 830819 w 836665"/>
                  <a:gd name="connsiteY50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50418 w 836665"/>
                  <a:gd name="connsiteY3" fmla="*/ 682660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494544 w 836665"/>
                  <a:gd name="connsiteY40" fmla="*/ 645034 h 842141"/>
                  <a:gd name="connsiteX41" fmla="*/ 492801 w 836665"/>
                  <a:gd name="connsiteY41" fmla="*/ 580673 h 842141"/>
                  <a:gd name="connsiteX42" fmla="*/ 457874 w 836665"/>
                  <a:gd name="connsiteY42" fmla="*/ 509420 h 842141"/>
                  <a:gd name="connsiteX43" fmla="*/ 300153 w 836665"/>
                  <a:gd name="connsiteY43" fmla="*/ 434209 h 842141"/>
                  <a:gd name="connsiteX44" fmla="*/ 468872 w 836665"/>
                  <a:gd name="connsiteY44" fmla="*/ 486623 h 842141"/>
                  <a:gd name="connsiteX45" fmla="*/ 540147 w 836665"/>
                  <a:gd name="connsiteY45" fmla="*/ 643179 h 842141"/>
                  <a:gd name="connsiteX46" fmla="*/ 637091 w 836665"/>
                  <a:gd name="connsiteY46" fmla="*/ 665325 h 842141"/>
                  <a:gd name="connsiteX47" fmla="*/ 719431 w 836665"/>
                  <a:gd name="connsiteY47" fmla="*/ 678326 h 842141"/>
                  <a:gd name="connsiteX48" fmla="*/ 784436 w 836665"/>
                  <a:gd name="connsiteY48" fmla="*/ 717329 h 842141"/>
                  <a:gd name="connsiteX49" fmla="*/ 832106 w 836665"/>
                  <a:gd name="connsiteY49" fmla="*/ 791001 h 842141"/>
                  <a:gd name="connsiteX50" fmla="*/ 830819 w 836665"/>
                  <a:gd name="connsiteY50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50418 w 836665"/>
                  <a:gd name="connsiteY3" fmla="*/ 682660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511136 w 836665"/>
                  <a:gd name="connsiteY40" fmla="*/ 654805 h 842141"/>
                  <a:gd name="connsiteX41" fmla="*/ 492801 w 836665"/>
                  <a:gd name="connsiteY41" fmla="*/ 580673 h 842141"/>
                  <a:gd name="connsiteX42" fmla="*/ 457874 w 836665"/>
                  <a:gd name="connsiteY42" fmla="*/ 509420 h 842141"/>
                  <a:gd name="connsiteX43" fmla="*/ 300153 w 836665"/>
                  <a:gd name="connsiteY43" fmla="*/ 434209 h 842141"/>
                  <a:gd name="connsiteX44" fmla="*/ 468872 w 836665"/>
                  <a:gd name="connsiteY44" fmla="*/ 486623 h 842141"/>
                  <a:gd name="connsiteX45" fmla="*/ 540147 w 836665"/>
                  <a:gd name="connsiteY45" fmla="*/ 643179 h 842141"/>
                  <a:gd name="connsiteX46" fmla="*/ 637091 w 836665"/>
                  <a:gd name="connsiteY46" fmla="*/ 665325 h 842141"/>
                  <a:gd name="connsiteX47" fmla="*/ 719431 w 836665"/>
                  <a:gd name="connsiteY47" fmla="*/ 678326 h 842141"/>
                  <a:gd name="connsiteX48" fmla="*/ 784436 w 836665"/>
                  <a:gd name="connsiteY48" fmla="*/ 717329 h 842141"/>
                  <a:gd name="connsiteX49" fmla="*/ 832106 w 836665"/>
                  <a:gd name="connsiteY49" fmla="*/ 791001 h 842141"/>
                  <a:gd name="connsiteX50" fmla="*/ 830819 w 836665"/>
                  <a:gd name="connsiteY50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50418 w 836665"/>
                  <a:gd name="connsiteY3" fmla="*/ 682660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511136 w 836665"/>
                  <a:gd name="connsiteY40" fmla="*/ 654805 h 842141"/>
                  <a:gd name="connsiteX41" fmla="*/ 492801 w 836665"/>
                  <a:gd name="connsiteY41" fmla="*/ 580673 h 842141"/>
                  <a:gd name="connsiteX42" fmla="*/ 457874 w 836665"/>
                  <a:gd name="connsiteY42" fmla="*/ 509420 h 842141"/>
                  <a:gd name="connsiteX43" fmla="*/ 300153 w 836665"/>
                  <a:gd name="connsiteY43" fmla="*/ 434209 h 842141"/>
                  <a:gd name="connsiteX44" fmla="*/ 498737 w 836665"/>
                  <a:gd name="connsiteY44" fmla="*/ 460568 h 842141"/>
                  <a:gd name="connsiteX45" fmla="*/ 540147 w 836665"/>
                  <a:gd name="connsiteY45" fmla="*/ 643179 h 842141"/>
                  <a:gd name="connsiteX46" fmla="*/ 637091 w 836665"/>
                  <a:gd name="connsiteY46" fmla="*/ 665325 h 842141"/>
                  <a:gd name="connsiteX47" fmla="*/ 719431 w 836665"/>
                  <a:gd name="connsiteY47" fmla="*/ 678326 h 842141"/>
                  <a:gd name="connsiteX48" fmla="*/ 784436 w 836665"/>
                  <a:gd name="connsiteY48" fmla="*/ 717329 h 842141"/>
                  <a:gd name="connsiteX49" fmla="*/ 832106 w 836665"/>
                  <a:gd name="connsiteY49" fmla="*/ 791001 h 842141"/>
                  <a:gd name="connsiteX50" fmla="*/ 830819 w 836665"/>
                  <a:gd name="connsiteY50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50418 w 836665"/>
                  <a:gd name="connsiteY3" fmla="*/ 682660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511136 w 836665"/>
                  <a:gd name="connsiteY40" fmla="*/ 654805 h 842141"/>
                  <a:gd name="connsiteX41" fmla="*/ 492801 w 836665"/>
                  <a:gd name="connsiteY41" fmla="*/ 580673 h 842141"/>
                  <a:gd name="connsiteX42" fmla="*/ 481102 w 836665"/>
                  <a:gd name="connsiteY42" fmla="*/ 483365 h 842141"/>
                  <a:gd name="connsiteX43" fmla="*/ 300153 w 836665"/>
                  <a:gd name="connsiteY43" fmla="*/ 434209 h 842141"/>
                  <a:gd name="connsiteX44" fmla="*/ 498737 w 836665"/>
                  <a:gd name="connsiteY44" fmla="*/ 460568 h 842141"/>
                  <a:gd name="connsiteX45" fmla="*/ 540147 w 836665"/>
                  <a:gd name="connsiteY45" fmla="*/ 643179 h 842141"/>
                  <a:gd name="connsiteX46" fmla="*/ 637091 w 836665"/>
                  <a:gd name="connsiteY46" fmla="*/ 665325 h 842141"/>
                  <a:gd name="connsiteX47" fmla="*/ 719431 w 836665"/>
                  <a:gd name="connsiteY47" fmla="*/ 678326 h 842141"/>
                  <a:gd name="connsiteX48" fmla="*/ 784436 w 836665"/>
                  <a:gd name="connsiteY48" fmla="*/ 717329 h 842141"/>
                  <a:gd name="connsiteX49" fmla="*/ 832106 w 836665"/>
                  <a:gd name="connsiteY49" fmla="*/ 791001 h 842141"/>
                  <a:gd name="connsiteX50" fmla="*/ 830819 w 836665"/>
                  <a:gd name="connsiteY50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50418 w 836665"/>
                  <a:gd name="connsiteY3" fmla="*/ 682660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511136 w 836665"/>
                  <a:gd name="connsiteY40" fmla="*/ 654805 h 842141"/>
                  <a:gd name="connsiteX41" fmla="*/ 502756 w 836665"/>
                  <a:gd name="connsiteY41" fmla="*/ 564389 h 842141"/>
                  <a:gd name="connsiteX42" fmla="*/ 481102 w 836665"/>
                  <a:gd name="connsiteY42" fmla="*/ 483365 h 842141"/>
                  <a:gd name="connsiteX43" fmla="*/ 300153 w 836665"/>
                  <a:gd name="connsiteY43" fmla="*/ 434209 h 842141"/>
                  <a:gd name="connsiteX44" fmla="*/ 498737 w 836665"/>
                  <a:gd name="connsiteY44" fmla="*/ 460568 h 842141"/>
                  <a:gd name="connsiteX45" fmla="*/ 540147 w 836665"/>
                  <a:gd name="connsiteY45" fmla="*/ 643179 h 842141"/>
                  <a:gd name="connsiteX46" fmla="*/ 637091 w 836665"/>
                  <a:gd name="connsiteY46" fmla="*/ 665325 h 842141"/>
                  <a:gd name="connsiteX47" fmla="*/ 719431 w 836665"/>
                  <a:gd name="connsiteY47" fmla="*/ 678326 h 842141"/>
                  <a:gd name="connsiteX48" fmla="*/ 784436 w 836665"/>
                  <a:gd name="connsiteY48" fmla="*/ 717329 h 842141"/>
                  <a:gd name="connsiteX49" fmla="*/ 832106 w 836665"/>
                  <a:gd name="connsiteY49" fmla="*/ 791001 h 842141"/>
                  <a:gd name="connsiteX50" fmla="*/ 830819 w 836665"/>
                  <a:gd name="connsiteY50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50418 w 836665"/>
                  <a:gd name="connsiteY3" fmla="*/ 682660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511136 w 836665"/>
                  <a:gd name="connsiteY40" fmla="*/ 654805 h 842141"/>
                  <a:gd name="connsiteX41" fmla="*/ 502756 w 836665"/>
                  <a:gd name="connsiteY41" fmla="*/ 564389 h 842141"/>
                  <a:gd name="connsiteX42" fmla="*/ 481102 w 836665"/>
                  <a:gd name="connsiteY42" fmla="*/ 483365 h 842141"/>
                  <a:gd name="connsiteX43" fmla="*/ 300153 w 836665"/>
                  <a:gd name="connsiteY43" fmla="*/ 434209 h 842141"/>
                  <a:gd name="connsiteX44" fmla="*/ 371856 w 836665"/>
                  <a:gd name="connsiteY44" fmla="*/ 430254 h 842141"/>
                  <a:gd name="connsiteX45" fmla="*/ 498737 w 836665"/>
                  <a:gd name="connsiteY45" fmla="*/ 460568 h 842141"/>
                  <a:gd name="connsiteX46" fmla="*/ 540147 w 836665"/>
                  <a:gd name="connsiteY46" fmla="*/ 643179 h 842141"/>
                  <a:gd name="connsiteX47" fmla="*/ 637091 w 836665"/>
                  <a:gd name="connsiteY47" fmla="*/ 665325 h 842141"/>
                  <a:gd name="connsiteX48" fmla="*/ 719431 w 836665"/>
                  <a:gd name="connsiteY48" fmla="*/ 678326 h 842141"/>
                  <a:gd name="connsiteX49" fmla="*/ 784436 w 836665"/>
                  <a:gd name="connsiteY49" fmla="*/ 717329 h 842141"/>
                  <a:gd name="connsiteX50" fmla="*/ 832106 w 836665"/>
                  <a:gd name="connsiteY50" fmla="*/ 791001 h 842141"/>
                  <a:gd name="connsiteX51" fmla="*/ 830819 w 836665"/>
                  <a:gd name="connsiteY51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50418 w 836665"/>
                  <a:gd name="connsiteY3" fmla="*/ 682660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511136 w 836665"/>
                  <a:gd name="connsiteY40" fmla="*/ 654805 h 842141"/>
                  <a:gd name="connsiteX41" fmla="*/ 502756 w 836665"/>
                  <a:gd name="connsiteY41" fmla="*/ 564389 h 842141"/>
                  <a:gd name="connsiteX42" fmla="*/ 481102 w 836665"/>
                  <a:gd name="connsiteY42" fmla="*/ 483365 h 842141"/>
                  <a:gd name="connsiteX43" fmla="*/ 300153 w 836665"/>
                  <a:gd name="connsiteY43" fmla="*/ 434209 h 842141"/>
                  <a:gd name="connsiteX44" fmla="*/ 371856 w 836665"/>
                  <a:gd name="connsiteY44" fmla="*/ 430254 h 842141"/>
                  <a:gd name="connsiteX45" fmla="*/ 498737 w 836665"/>
                  <a:gd name="connsiteY45" fmla="*/ 460568 h 842141"/>
                  <a:gd name="connsiteX46" fmla="*/ 540147 w 836665"/>
                  <a:gd name="connsiteY46" fmla="*/ 643179 h 842141"/>
                  <a:gd name="connsiteX47" fmla="*/ 637091 w 836665"/>
                  <a:gd name="connsiteY47" fmla="*/ 665325 h 842141"/>
                  <a:gd name="connsiteX48" fmla="*/ 719431 w 836665"/>
                  <a:gd name="connsiteY48" fmla="*/ 678326 h 842141"/>
                  <a:gd name="connsiteX49" fmla="*/ 784436 w 836665"/>
                  <a:gd name="connsiteY49" fmla="*/ 717329 h 842141"/>
                  <a:gd name="connsiteX50" fmla="*/ 832106 w 836665"/>
                  <a:gd name="connsiteY50" fmla="*/ 791001 h 842141"/>
                  <a:gd name="connsiteX51" fmla="*/ 830819 w 836665"/>
                  <a:gd name="connsiteY51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50418 w 836665"/>
                  <a:gd name="connsiteY3" fmla="*/ 682660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511136 w 836665"/>
                  <a:gd name="connsiteY40" fmla="*/ 654805 h 842141"/>
                  <a:gd name="connsiteX41" fmla="*/ 502756 w 836665"/>
                  <a:gd name="connsiteY41" fmla="*/ 564389 h 842141"/>
                  <a:gd name="connsiteX42" fmla="*/ 481102 w 836665"/>
                  <a:gd name="connsiteY42" fmla="*/ 483365 h 842141"/>
                  <a:gd name="connsiteX43" fmla="*/ 300153 w 836665"/>
                  <a:gd name="connsiteY43" fmla="*/ 434209 h 842141"/>
                  <a:gd name="connsiteX44" fmla="*/ 371856 w 836665"/>
                  <a:gd name="connsiteY44" fmla="*/ 430254 h 842141"/>
                  <a:gd name="connsiteX45" fmla="*/ 498737 w 836665"/>
                  <a:gd name="connsiteY45" fmla="*/ 460568 h 842141"/>
                  <a:gd name="connsiteX46" fmla="*/ 540147 w 836665"/>
                  <a:gd name="connsiteY46" fmla="*/ 643179 h 842141"/>
                  <a:gd name="connsiteX47" fmla="*/ 637091 w 836665"/>
                  <a:gd name="connsiteY47" fmla="*/ 665325 h 842141"/>
                  <a:gd name="connsiteX48" fmla="*/ 719431 w 836665"/>
                  <a:gd name="connsiteY48" fmla="*/ 678326 h 842141"/>
                  <a:gd name="connsiteX49" fmla="*/ 784436 w 836665"/>
                  <a:gd name="connsiteY49" fmla="*/ 717329 h 842141"/>
                  <a:gd name="connsiteX50" fmla="*/ 832106 w 836665"/>
                  <a:gd name="connsiteY50" fmla="*/ 791001 h 842141"/>
                  <a:gd name="connsiteX51" fmla="*/ 830819 w 836665"/>
                  <a:gd name="connsiteY51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50418 w 836665"/>
                  <a:gd name="connsiteY3" fmla="*/ 682660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511136 w 836665"/>
                  <a:gd name="connsiteY40" fmla="*/ 654805 h 842141"/>
                  <a:gd name="connsiteX41" fmla="*/ 502756 w 836665"/>
                  <a:gd name="connsiteY41" fmla="*/ 564389 h 842141"/>
                  <a:gd name="connsiteX42" fmla="*/ 481102 w 836665"/>
                  <a:gd name="connsiteY42" fmla="*/ 483365 h 842141"/>
                  <a:gd name="connsiteX43" fmla="*/ 300153 w 836665"/>
                  <a:gd name="connsiteY43" fmla="*/ 434209 h 842141"/>
                  <a:gd name="connsiteX44" fmla="*/ 371856 w 836665"/>
                  <a:gd name="connsiteY44" fmla="*/ 430254 h 842141"/>
                  <a:gd name="connsiteX45" fmla="*/ 498737 w 836665"/>
                  <a:gd name="connsiteY45" fmla="*/ 460568 h 842141"/>
                  <a:gd name="connsiteX46" fmla="*/ 566693 w 836665"/>
                  <a:gd name="connsiteY46" fmla="*/ 580472 h 842141"/>
                  <a:gd name="connsiteX47" fmla="*/ 637091 w 836665"/>
                  <a:gd name="connsiteY47" fmla="*/ 665325 h 842141"/>
                  <a:gd name="connsiteX48" fmla="*/ 719431 w 836665"/>
                  <a:gd name="connsiteY48" fmla="*/ 678326 h 842141"/>
                  <a:gd name="connsiteX49" fmla="*/ 784436 w 836665"/>
                  <a:gd name="connsiteY49" fmla="*/ 717329 h 842141"/>
                  <a:gd name="connsiteX50" fmla="*/ 832106 w 836665"/>
                  <a:gd name="connsiteY50" fmla="*/ 791001 h 842141"/>
                  <a:gd name="connsiteX51" fmla="*/ 830819 w 836665"/>
                  <a:gd name="connsiteY51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50418 w 836665"/>
                  <a:gd name="connsiteY3" fmla="*/ 682660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511136 w 836665"/>
                  <a:gd name="connsiteY40" fmla="*/ 654805 h 842141"/>
                  <a:gd name="connsiteX41" fmla="*/ 522666 w 836665"/>
                  <a:gd name="connsiteY41" fmla="*/ 556551 h 842141"/>
                  <a:gd name="connsiteX42" fmla="*/ 481102 w 836665"/>
                  <a:gd name="connsiteY42" fmla="*/ 483365 h 842141"/>
                  <a:gd name="connsiteX43" fmla="*/ 300153 w 836665"/>
                  <a:gd name="connsiteY43" fmla="*/ 434209 h 842141"/>
                  <a:gd name="connsiteX44" fmla="*/ 371856 w 836665"/>
                  <a:gd name="connsiteY44" fmla="*/ 430254 h 842141"/>
                  <a:gd name="connsiteX45" fmla="*/ 498737 w 836665"/>
                  <a:gd name="connsiteY45" fmla="*/ 460568 h 842141"/>
                  <a:gd name="connsiteX46" fmla="*/ 566693 w 836665"/>
                  <a:gd name="connsiteY46" fmla="*/ 580472 h 842141"/>
                  <a:gd name="connsiteX47" fmla="*/ 637091 w 836665"/>
                  <a:gd name="connsiteY47" fmla="*/ 665325 h 842141"/>
                  <a:gd name="connsiteX48" fmla="*/ 719431 w 836665"/>
                  <a:gd name="connsiteY48" fmla="*/ 678326 h 842141"/>
                  <a:gd name="connsiteX49" fmla="*/ 784436 w 836665"/>
                  <a:gd name="connsiteY49" fmla="*/ 717329 h 842141"/>
                  <a:gd name="connsiteX50" fmla="*/ 832106 w 836665"/>
                  <a:gd name="connsiteY50" fmla="*/ 791001 h 842141"/>
                  <a:gd name="connsiteX51" fmla="*/ 830819 w 836665"/>
                  <a:gd name="connsiteY51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50418 w 836665"/>
                  <a:gd name="connsiteY3" fmla="*/ 682660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557593 w 836665"/>
                  <a:gd name="connsiteY40" fmla="*/ 627371 h 842141"/>
                  <a:gd name="connsiteX41" fmla="*/ 522666 w 836665"/>
                  <a:gd name="connsiteY41" fmla="*/ 556551 h 842141"/>
                  <a:gd name="connsiteX42" fmla="*/ 481102 w 836665"/>
                  <a:gd name="connsiteY42" fmla="*/ 483365 h 842141"/>
                  <a:gd name="connsiteX43" fmla="*/ 300153 w 836665"/>
                  <a:gd name="connsiteY43" fmla="*/ 434209 h 842141"/>
                  <a:gd name="connsiteX44" fmla="*/ 371856 w 836665"/>
                  <a:gd name="connsiteY44" fmla="*/ 430254 h 842141"/>
                  <a:gd name="connsiteX45" fmla="*/ 498737 w 836665"/>
                  <a:gd name="connsiteY45" fmla="*/ 460568 h 842141"/>
                  <a:gd name="connsiteX46" fmla="*/ 566693 w 836665"/>
                  <a:gd name="connsiteY46" fmla="*/ 580472 h 842141"/>
                  <a:gd name="connsiteX47" fmla="*/ 637091 w 836665"/>
                  <a:gd name="connsiteY47" fmla="*/ 665325 h 842141"/>
                  <a:gd name="connsiteX48" fmla="*/ 719431 w 836665"/>
                  <a:gd name="connsiteY48" fmla="*/ 678326 h 842141"/>
                  <a:gd name="connsiteX49" fmla="*/ 784436 w 836665"/>
                  <a:gd name="connsiteY49" fmla="*/ 717329 h 842141"/>
                  <a:gd name="connsiteX50" fmla="*/ 832106 w 836665"/>
                  <a:gd name="connsiteY50" fmla="*/ 791001 h 842141"/>
                  <a:gd name="connsiteX51" fmla="*/ 830819 w 836665"/>
                  <a:gd name="connsiteY51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83601 w 836665"/>
                  <a:gd name="connsiteY3" fmla="*/ 651307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557593 w 836665"/>
                  <a:gd name="connsiteY40" fmla="*/ 627371 h 842141"/>
                  <a:gd name="connsiteX41" fmla="*/ 522666 w 836665"/>
                  <a:gd name="connsiteY41" fmla="*/ 556551 h 842141"/>
                  <a:gd name="connsiteX42" fmla="*/ 481102 w 836665"/>
                  <a:gd name="connsiteY42" fmla="*/ 483365 h 842141"/>
                  <a:gd name="connsiteX43" fmla="*/ 300153 w 836665"/>
                  <a:gd name="connsiteY43" fmla="*/ 434209 h 842141"/>
                  <a:gd name="connsiteX44" fmla="*/ 371856 w 836665"/>
                  <a:gd name="connsiteY44" fmla="*/ 430254 h 842141"/>
                  <a:gd name="connsiteX45" fmla="*/ 498737 w 836665"/>
                  <a:gd name="connsiteY45" fmla="*/ 460568 h 842141"/>
                  <a:gd name="connsiteX46" fmla="*/ 566693 w 836665"/>
                  <a:gd name="connsiteY46" fmla="*/ 580472 h 842141"/>
                  <a:gd name="connsiteX47" fmla="*/ 637091 w 836665"/>
                  <a:gd name="connsiteY47" fmla="*/ 665325 h 842141"/>
                  <a:gd name="connsiteX48" fmla="*/ 719431 w 836665"/>
                  <a:gd name="connsiteY48" fmla="*/ 678326 h 842141"/>
                  <a:gd name="connsiteX49" fmla="*/ 784436 w 836665"/>
                  <a:gd name="connsiteY49" fmla="*/ 717329 h 842141"/>
                  <a:gd name="connsiteX50" fmla="*/ 832106 w 836665"/>
                  <a:gd name="connsiteY50" fmla="*/ 791001 h 842141"/>
                  <a:gd name="connsiteX51" fmla="*/ 830819 w 836665"/>
                  <a:gd name="connsiteY51" fmla="*/ 841768 h 842141"/>
                  <a:gd name="connsiteX0" fmla="*/ 830819 w 836665"/>
                  <a:gd name="connsiteY0" fmla="*/ 841768 h 842141"/>
                  <a:gd name="connsiteX1" fmla="*/ 797436 w 836665"/>
                  <a:gd name="connsiteY1" fmla="*/ 764999 h 842141"/>
                  <a:gd name="connsiteX2" fmla="*/ 706430 w 836665"/>
                  <a:gd name="connsiteY2" fmla="*/ 695661 h 842141"/>
                  <a:gd name="connsiteX3" fmla="*/ 583601 w 836665"/>
                  <a:gd name="connsiteY3" fmla="*/ 651307 h 842141"/>
                  <a:gd name="connsiteX4" fmla="*/ 420409 w 836665"/>
                  <a:gd name="connsiteY4" fmla="*/ 682660 h 842141"/>
                  <a:gd name="connsiteX5" fmla="*/ 351071 w 836665"/>
                  <a:gd name="connsiteY5" fmla="*/ 738997 h 842141"/>
                  <a:gd name="connsiteX6" fmla="*/ 290400 w 836665"/>
                  <a:gd name="connsiteY6" fmla="*/ 751998 h 842141"/>
                  <a:gd name="connsiteX7" fmla="*/ 333736 w 836665"/>
                  <a:gd name="connsiteY7" fmla="*/ 734664 h 842141"/>
                  <a:gd name="connsiteX8" fmla="*/ 368405 w 836665"/>
                  <a:gd name="connsiteY8" fmla="*/ 699994 h 842141"/>
                  <a:gd name="connsiteX9" fmla="*/ 377073 w 836665"/>
                  <a:gd name="connsiteY9" fmla="*/ 682660 h 842141"/>
                  <a:gd name="connsiteX10" fmla="*/ 307734 w 836665"/>
                  <a:gd name="connsiteY10" fmla="*/ 686993 h 842141"/>
                  <a:gd name="connsiteX11" fmla="*/ 177725 w 836665"/>
                  <a:gd name="connsiteY11" fmla="*/ 691327 h 842141"/>
                  <a:gd name="connsiteX12" fmla="*/ 73717 w 836665"/>
                  <a:gd name="connsiteY12" fmla="*/ 600320 h 842141"/>
                  <a:gd name="connsiteX13" fmla="*/ 52049 w 836665"/>
                  <a:gd name="connsiteY13" fmla="*/ 552650 h 842141"/>
                  <a:gd name="connsiteX14" fmla="*/ 45 w 836665"/>
                  <a:gd name="connsiteY14" fmla="*/ 483312 h 842141"/>
                  <a:gd name="connsiteX15" fmla="*/ 43382 w 836665"/>
                  <a:gd name="connsiteY15" fmla="*/ 513647 h 842141"/>
                  <a:gd name="connsiteX16" fmla="*/ 65050 w 836665"/>
                  <a:gd name="connsiteY16" fmla="*/ 535316 h 842141"/>
                  <a:gd name="connsiteX17" fmla="*/ 65050 w 836665"/>
                  <a:gd name="connsiteY17" fmla="*/ 470311 h 842141"/>
                  <a:gd name="connsiteX18" fmla="*/ 99719 w 836665"/>
                  <a:gd name="connsiteY18" fmla="*/ 361970 h 842141"/>
                  <a:gd name="connsiteX19" fmla="*/ 169057 w 836665"/>
                  <a:gd name="connsiteY19" fmla="*/ 283964 h 842141"/>
                  <a:gd name="connsiteX20" fmla="*/ 216727 w 836665"/>
                  <a:gd name="connsiteY20" fmla="*/ 223293 h 842141"/>
                  <a:gd name="connsiteX21" fmla="*/ 234062 w 836665"/>
                  <a:gd name="connsiteY21" fmla="*/ 175623 h 842141"/>
                  <a:gd name="connsiteX22" fmla="*/ 238396 w 836665"/>
                  <a:gd name="connsiteY22" fmla="*/ 201625 h 842141"/>
                  <a:gd name="connsiteX23" fmla="*/ 221061 w 836665"/>
                  <a:gd name="connsiteY23" fmla="*/ 244961 h 842141"/>
                  <a:gd name="connsiteX24" fmla="*/ 268731 w 836665"/>
                  <a:gd name="connsiteY24" fmla="*/ 210292 h 842141"/>
                  <a:gd name="connsiteX25" fmla="*/ 364072 w 836665"/>
                  <a:gd name="connsiteY25" fmla="*/ 145287 h 842141"/>
                  <a:gd name="connsiteX26" fmla="*/ 468079 w 836665"/>
                  <a:gd name="connsiteY26" fmla="*/ 93283 h 842141"/>
                  <a:gd name="connsiteX27" fmla="*/ 541751 w 836665"/>
                  <a:gd name="connsiteY27" fmla="*/ 2277 h 842141"/>
                  <a:gd name="connsiteX28" fmla="*/ 533084 w 836665"/>
                  <a:gd name="connsiteY28" fmla="*/ 32612 h 842141"/>
                  <a:gd name="connsiteX29" fmla="*/ 498415 w 836665"/>
                  <a:gd name="connsiteY29" fmla="*/ 88950 h 842141"/>
                  <a:gd name="connsiteX30" fmla="*/ 411742 w 836665"/>
                  <a:gd name="connsiteY30" fmla="*/ 145287 h 842141"/>
                  <a:gd name="connsiteX31" fmla="*/ 325069 w 836665"/>
                  <a:gd name="connsiteY31" fmla="*/ 188624 h 842141"/>
                  <a:gd name="connsiteX32" fmla="*/ 242729 w 836665"/>
                  <a:gd name="connsiteY32" fmla="*/ 253629 h 842141"/>
                  <a:gd name="connsiteX33" fmla="*/ 169057 w 836665"/>
                  <a:gd name="connsiteY33" fmla="*/ 318633 h 842141"/>
                  <a:gd name="connsiteX34" fmla="*/ 108386 w 836665"/>
                  <a:gd name="connsiteY34" fmla="*/ 387972 h 842141"/>
                  <a:gd name="connsiteX35" fmla="*/ 82384 w 836665"/>
                  <a:gd name="connsiteY35" fmla="*/ 504980 h 842141"/>
                  <a:gd name="connsiteX36" fmla="*/ 91052 w 836665"/>
                  <a:gd name="connsiteY36" fmla="*/ 591653 h 842141"/>
                  <a:gd name="connsiteX37" fmla="*/ 160390 w 836665"/>
                  <a:gd name="connsiteY37" fmla="*/ 656658 h 842141"/>
                  <a:gd name="connsiteX38" fmla="*/ 216727 w 836665"/>
                  <a:gd name="connsiteY38" fmla="*/ 678326 h 842141"/>
                  <a:gd name="connsiteX39" fmla="*/ 320735 w 836665"/>
                  <a:gd name="connsiteY39" fmla="*/ 665325 h 842141"/>
                  <a:gd name="connsiteX40" fmla="*/ 557593 w 836665"/>
                  <a:gd name="connsiteY40" fmla="*/ 627371 h 842141"/>
                  <a:gd name="connsiteX41" fmla="*/ 522666 w 836665"/>
                  <a:gd name="connsiteY41" fmla="*/ 556551 h 842141"/>
                  <a:gd name="connsiteX42" fmla="*/ 481102 w 836665"/>
                  <a:gd name="connsiteY42" fmla="*/ 483365 h 842141"/>
                  <a:gd name="connsiteX43" fmla="*/ 300153 w 836665"/>
                  <a:gd name="connsiteY43" fmla="*/ 434209 h 842141"/>
                  <a:gd name="connsiteX44" fmla="*/ 371856 w 836665"/>
                  <a:gd name="connsiteY44" fmla="*/ 430254 h 842141"/>
                  <a:gd name="connsiteX45" fmla="*/ 498737 w 836665"/>
                  <a:gd name="connsiteY45" fmla="*/ 460568 h 842141"/>
                  <a:gd name="connsiteX46" fmla="*/ 566693 w 836665"/>
                  <a:gd name="connsiteY46" fmla="*/ 580472 h 842141"/>
                  <a:gd name="connsiteX47" fmla="*/ 647046 w 836665"/>
                  <a:gd name="connsiteY47" fmla="*/ 645728 h 842141"/>
                  <a:gd name="connsiteX48" fmla="*/ 719431 w 836665"/>
                  <a:gd name="connsiteY48" fmla="*/ 678326 h 842141"/>
                  <a:gd name="connsiteX49" fmla="*/ 784436 w 836665"/>
                  <a:gd name="connsiteY49" fmla="*/ 717329 h 842141"/>
                  <a:gd name="connsiteX50" fmla="*/ 832106 w 836665"/>
                  <a:gd name="connsiteY50" fmla="*/ 791001 h 842141"/>
                  <a:gd name="connsiteX51" fmla="*/ 830819 w 836665"/>
                  <a:gd name="connsiteY51" fmla="*/ 841768 h 842141"/>
                  <a:gd name="connsiteX0" fmla="*/ 830819 w 838821"/>
                  <a:gd name="connsiteY0" fmla="*/ 841768 h 843806"/>
                  <a:gd name="connsiteX1" fmla="*/ 760934 w 838821"/>
                  <a:gd name="connsiteY1" fmla="*/ 819868 h 843806"/>
                  <a:gd name="connsiteX2" fmla="*/ 706430 w 838821"/>
                  <a:gd name="connsiteY2" fmla="*/ 695661 h 843806"/>
                  <a:gd name="connsiteX3" fmla="*/ 583601 w 838821"/>
                  <a:gd name="connsiteY3" fmla="*/ 651307 h 843806"/>
                  <a:gd name="connsiteX4" fmla="*/ 420409 w 838821"/>
                  <a:gd name="connsiteY4" fmla="*/ 682660 h 843806"/>
                  <a:gd name="connsiteX5" fmla="*/ 351071 w 838821"/>
                  <a:gd name="connsiteY5" fmla="*/ 738997 h 843806"/>
                  <a:gd name="connsiteX6" fmla="*/ 290400 w 838821"/>
                  <a:gd name="connsiteY6" fmla="*/ 751998 h 843806"/>
                  <a:gd name="connsiteX7" fmla="*/ 333736 w 838821"/>
                  <a:gd name="connsiteY7" fmla="*/ 734664 h 843806"/>
                  <a:gd name="connsiteX8" fmla="*/ 368405 w 838821"/>
                  <a:gd name="connsiteY8" fmla="*/ 699994 h 843806"/>
                  <a:gd name="connsiteX9" fmla="*/ 377073 w 838821"/>
                  <a:gd name="connsiteY9" fmla="*/ 682660 h 843806"/>
                  <a:gd name="connsiteX10" fmla="*/ 307734 w 838821"/>
                  <a:gd name="connsiteY10" fmla="*/ 686993 h 843806"/>
                  <a:gd name="connsiteX11" fmla="*/ 177725 w 838821"/>
                  <a:gd name="connsiteY11" fmla="*/ 691327 h 843806"/>
                  <a:gd name="connsiteX12" fmla="*/ 73717 w 838821"/>
                  <a:gd name="connsiteY12" fmla="*/ 600320 h 843806"/>
                  <a:gd name="connsiteX13" fmla="*/ 52049 w 838821"/>
                  <a:gd name="connsiteY13" fmla="*/ 552650 h 843806"/>
                  <a:gd name="connsiteX14" fmla="*/ 45 w 838821"/>
                  <a:gd name="connsiteY14" fmla="*/ 483312 h 843806"/>
                  <a:gd name="connsiteX15" fmla="*/ 43382 w 838821"/>
                  <a:gd name="connsiteY15" fmla="*/ 513647 h 843806"/>
                  <a:gd name="connsiteX16" fmla="*/ 65050 w 838821"/>
                  <a:gd name="connsiteY16" fmla="*/ 535316 h 843806"/>
                  <a:gd name="connsiteX17" fmla="*/ 65050 w 838821"/>
                  <a:gd name="connsiteY17" fmla="*/ 470311 h 843806"/>
                  <a:gd name="connsiteX18" fmla="*/ 99719 w 838821"/>
                  <a:gd name="connsiteY18" fmla="*/ 361970 h 843806"/>
                  <a:gd name="connsiteX19" fmla="*/ 169057 w 838821"/>
                  <a:gd name="connsiteY19" fmla="*/ 283964 h 843806"/>
                  <a:gd name="connsiteX20" fmla="*/ 216727 w 838821"/>
                  <a:gd name="connsiteY20" fmla="*/ 223293 h 843806"/>
                  <a:gd name="connsiteX21" fmla="*/ 234062 w 838821"/>
                  <a:gd name="connsiteY21" fmla="*/ 175623 h 843806"/>
                  <a:gd name="connsiteX22" fmla="*/ 238396 w 838821"/>
                  <a:gd name="connsiteY22" fmla="*/ 201625 h 843806"/>
                  <a:gd name="connsiteX23" fmla="*/ 221061 w 838821"/>
                  <a:gd name="connsiteY23" fmla="*/ 244961 h 843806"/>
                  <a:gd name="connsiteX24" fmla="*/ 268731 w 838821"/>
                  <a:gd name="connsiteY24" fmla="*/ 210292 h 843806"/>
                  <a:gd name="connsiteX25" fmla="*/ 364072 w 838821"/>
                  <a:gd name="connsiteY25" fmla="*/ 145287 h 843806"/>
                  <a:gd name="connsiteX26" fmla="*/ 468079 w 838821"/>
                  <a:gd name="connsiteY26" fmla="*/ 93283 h 843806"/>
                  <a:gd name="connsiteX27" fmla="*/ 541751 w 838821"/>
                  <a:gd name="connsiteY27" fmla="*/ 2277 h 843806"/>
                  <a:gd name="connsiteX28" fmla="*/ 533084 w 838821"/>
                  <a:gd name="connsiteY28" fmla="*/ 32612 h 843806"/>
                  <a:gd name="connsiteX29" fmla="*/ 498415 w 838821"/>
                  <a:gd name="connsiteY29" fmla="*/ 88950 h 843806"/>
                  <a:gd name="connsiteX30" fmla="*/ 411742 w 838821"/>
                  <a:gd name="connsiteY30" fmla="*/ 145287 h 843806"/>
                  <a:gd name="connsiteX31" fmla="*/ 325069 w 838821"/>
                  <a:gd name="connsiteY31" fmla="*/ 188624 h 843806"/>
                  <a:gd name="connsiteX32" fmla="*/ 242729 w 838821"/>
                  <a:gd name="connsiteY32" fmla="*/ 253629 h 843806"/>
                  <a:gd name="connsiteX33" fmla="*/ 169057 w 838821"/>
                  <a:gd name="connsiteY33" fmla="*/ 318633 h 843806"/>
                  <a:gd name="connsiteX34" fmla="*/ 108386 w 838821"/>
                  <a:gd name="connsiteY34" fmla="*/ 387972 h 843806"/>
                  <a:gd name="connsiteX35" fmla="*/ 82384 w 838821"/>
                  <a:gd name="connsiteY35" fmla="*/ 504980 h 843806"/>
                  <a:gd name="connsiteX36" fmla="*/ 91052 w 838821"/>
                  <a:gd name="connsiteY36" fmla="*/ 591653 h 843806"/>
                  <a:gd name="connsiteX37" fmla="*/ 160390 w 838821"/>
                  <a:gd name="connsiteY37" fmla="*/ 656658 h 843806"/>
                  <a:gd name="connsiteX38" fmla="*/ 216727 w 838821"/>
                  <a:gd name="connsiteY38" fmla="*/ 678326 h 843806"/>
                  <a:gd name="connsiteX39" fmla="*/ 320735 w 838821"/>
                  <a:gd name="connsiteY39" fmla="*/ 665325 h 843806"/>
                  <a:gd name="connsiteX40" fmla="*/ 557593 w 838821"/>
                  <a:gd name="connsiteY40" fmla="*/ 627371 h 843806"/>
                  <a:gd name="connsiteX41" fmla="*/ 522666 w 838821"/>
                  <a:gd name="connsiteY41" fmla="*/ 556551 h 843806"/>
                  <a:gd name="connsiteX42" fmla="*/ 481102 w 838821"/>
                  <a:gd name="connsiteY42" fmla="*/ 483365 h 843806"/>
                  <a:gd name="connsiteX43" fmla="*/ 300153 w 838821"/>
                  <a:gd name="connsiteY43" fmla="*/ 434209 h 843806"/>
                  <a:gd name="connsiteX44" fmla="*/ 371856 w 838821"/>
                  <a:gd name="connsiteY44" fmla="*/ 430254 h 843806"/>
                  <a:gd name="connsiteX45" fmla="*/ 498737 w 838821"/>
                  <a:gd name="connsiteY45" fmla="*/ 460568 h 843806"/>
                  <a:gd name="connsiteX46" fmla="*/ 566693 w 838821"/>
                  <a:gd name="connsiteY46" fmla="*/ 580472 h 843806"/>
                  <a:gd name="connsiteX47" fmla="*/ 647046 w 838821"/>
                  <a:gd name="connsiteY47" fmla="*/ 645728 h 843806"/>
                  <a:gd name="connsiteX48" fmla="*/ 719431 w 838821"/>
                  <a:gd name="connsiteY48" fmla="*/ 678326 h 843806"/>
                  <a:gd name="connsiteX49" fmla="*/ 784436 w 838821"/>
                  <a:gd name="connsiteY49" fmla="*/ 717329 h 843806"/>
                  <a:gd name="connsiteX50" fmla="*/ 832106 w 838821"/>
                  <a:gd name="connsiteY50" fmla="*/ 791001 h 843806"/>
                  <a:gd name="connsiteX51" fmla="*/ 830819 w 838821"/>
                  <a:gd name="connsiteY51" fmla="*/ 841768 h 843806"/>
                  <a:gd name="connsiteX0" fmla="*/ 830819 w 839852"/>
                  <a:gd name="connsiteY0" fmla="*/ 841768 h 843806"/>
                  <a:gd name="connsiteX1" fmla="*/ 760934 w 839852"/>
                  <a:gd name="connsiteY1" fmla="*/ 819868 h 843806"/>
                  <a:gd name="connsiteX2" fmla="*/ 706430 w 839852"/>
                  <a:gd name="connsiteY2" fmla="*/ 695661 h 843806"/>
                  <a:gd name="connsiteX3" fmla="*/ 583601 w 839852"/>
                  <a:gd name="connsiteY3" fmla="*/ 651307 h 843806"/>
                  <a:gd name="connsiteX4" fmla="*/ 420409 w 839852"/>
                  <a:gd name="connsiteY4" fmla="*/ 682660 h 843806"/>
                  <a:gd name="connsiteX5" fmla="*/ 351071 w 839852"/>
                  <a:gd name="connsiteY5" fmla="*/ 738997 h 843806"/>
                  <a:gd name="connsiteX6" fmla="*/ 290400 w 839852"/>
                  <a:gd name="connsiteY6" fmla="*/ 751998 h 843806"/>
                  <a:gd name="connsiteX7" fmla="*/ 333736 w 839852"/>
                  <a:gd name="connsiteY7" fmla="*/ 734664 h 843806"/>
                  <a:gd name="connsiteX8" fmla="*/ 368405 w 839852"/>
                  <a:gd name="connsiteY8" fmla="*/ 699994 h 843806"/>
                  <a:gd name="connsiteX9" fmla="*/ 377073 w 839852"/>
                  <a:gd name="connsiteY9" fmla="*/ 682660 h 843806"/>
                  <a:gd name="connsiteX10" fmla="*/ 307734 w 839852"/>
                  <a:gd name="connsiteY10" fmla="*/ 686993 h 843806"/>
                  <a:gd name="connsiteX11" fmla="*/ 177725 w 839852"/>
                  <a:gd name="connsiteY11" fmla="*/ 691327 h 843806"/>
                  <a:gd name="connsiteX12" fmla="*/ 73717 w 839852"/>
                  <a:gd name="connsiteY12" fmla="*/ 600320 h 843806"/>
                  <a:gd name="connsiteX13" fmla="*/ 52049 w 839852"/>
                  <a:gd name="connsiteY13" fmla="*/ 552650 h 843806"/>
                  <a:gd name="connsiteX14" fmla="*/ 45 w 839852"/>
                  <a:gd name="connsiteY14" fmla="*/ 483312 h 843806"/>
                  <a:gd name="connsiteX15" fmla="*/ 43382 w 839852"/>
                  <a:gd name="connsiteY15" fmla="*/ 513647 h 843806"/>
                  <a:gd name="connsiteX16" fmla="*/ 65050 w 839852"/>
                  <a:gd name="connsiteY16" fmla="*/ 535316 h 843806"/>
                  <a:gd name="connsiteX17" fmla="*/ 65050 w 839852"/>
                  <a:gd name="connsiteY17" fmla="*/ 470311 h 843806"/>
                  <a:gd name="connsiteX18" fmla="*/ 99719 w 839852"/>
                  <a:gd name="connsiteY18" fmla="*/ 361970 h 843806"/>
                  <a:gd name="connsiteX19" fmla="*/ 169057 w 839852"/>
                  <a:gd name="connsiteY19" fmla="*/ 283964 h 843806"/>
                  <a:gd name="connsiteX20" fmla="*/ 216727 w 839852"/>
                  <a:gd name="connsiteY20" fmla="*/ 223293 h 843806"/>
                  <a:gd name="connsiteX21" fmla="*/ 234062 w 839852"/>
                  <a:gd name="connsiteY21" fmla="*/ 175623 h 843806"/>
                  <a:gd name="connsiteX22" fmla="*/ 238396 w 839852"/>
                  <a:gd name="connsiteY22" fmla="*/ 201625 h 843806"/>
                  <a:gd name="connsiteX23" fmla="*/ 221061 w 839852"/>
                  <a:gd name="connsiteY23" fmla="*/ 244961 h 843806"/>
                  <a:gd name="connsiteX24" fmla="*/ 268731 w 839852"/>
                  <a:gd name="connsiteY24" fmla="*/ 210292 h 843806"/>
                  <a:gd name="connsiteX25" fmla="*/ 364072 w 839852"/>
                  <a:gd name="connsiteY25" fmla="*/ 145287 h 843806"/>
                  <a:gd name="connsiteX26" fmla="*/ 468079 w 839852"/>
                  <a:gd name="connsiteY26" fmla="*/ 93283 h 843806"/>
                  <a:gd name="connsiteX27" fmla="*/ 541751 w 839852"/>
                  <a:gd name="connsiteY27" fmla="*/ 2277 h 843806"/>
                  <a:gd name="connsiteX28" fmla="*/ 533084 w 839852"/>
                  <a:gd name="connsiteY28" fmla="*/ 32612 h 843806"/>
                  <a:gd name="connsiteX29" fmla="*/ 498415 w 839852"/>
                  <a:gd name="connsiteY29" fmla="*/ 88950 h 843806"/>
                  <a:gd name="connsiteX30" fmla="*/ 411742 w 839852"/>
                  <a:gd name="connsiteY30" fmla="*/ 145287 h 843806"/>
                  <a:gd name="connsiteX31" fmla="*/ 325069 w 839852"/>
                  <a:gd name="connsiteY31" fmla="*/ 188624 h 843806"/>
                  <a:gd name="connsiteX32" fmla="*/ 242729 w 839852"/>
                  <a:gd name="connsiteY32" fmla="*/ 253629 h 843806"/>
                  <a:gd name="connsiteX33" fmla="*/ 169057 w 839852"/>
                  <a:gd name="connsiteY33" fmla="*/ 318633 h 843806"/>
                  <a:gd name="connsiteX34" fmla="*/ 108386 w 839852"/>
                  <a:gd name="connsiteY34" fmla="*/ 387972 h 843806"/>
                  <a:gd name="connsiteX35" fmla="*/ 82384 w 839852"/>
                  <a:gd name="connsiteY35" fmla="*/ 504980 h 843806"/>
                  <a:gd name="connsiteX36" fmla="*/ 91052 w 839852"/>
                  <a:gd name="connsiteY36" fmla="*/ 591653 h 843806"/>
                  <a:gd name="connsiteX37" fmla="*/ 160390 w 839852"/>
                  <a:gd name="connsiteY37" fmla="*/ 656658 h 843806"/>
                  <a:gd name="connsiteX38" fmla="*/ 216727 w 839852"/>
                  <a:gd name="connsiteY38" fmla="*/ 678326 h 843806"/>
                  <a:gd name="connsiteX39" fmla="*/ 320735 w 839852"/>
                  <a:gd name="connsiteY39" fmla="*/ 665325 h 843806"/>
                  <a:gd name="connsiteX40" fmla="*/ 557593 w 839852"/>
                  <a:gd name="connsiteY40" fmla="*/ 627371 h 843806"/>
                  <a:gd name="connsiteX41" fmla="*/ 522666 w 839852"/>
                  <a:gd name="connsiteY41" fmla="*/ 556551 h 843806"/>
                  <a:gd name="connsiteX42" fmla="*/ 481102 w 839852"/>
                  <a:gd name="connsiteY42" fmla="*/ 483365 h 843806"/>
                  <a:gd name="connsiteX43" fmla="*/ 300153 w 839852"/>
                  <a:gd name="connsiteY43" fmla="*/ 434209 h 843806"/>
                  <a:gd name="connsiteX44" fmla="*/ 371856 w 839852"/>
                  <a:gd name="connsiteY44" fmla="*/ 430254 h 843806"/>
                  <a:gd name="connsiteX45" fmla="*/ 498737 w 839852"/>
                  <a:gd name="connsiteY45" fmla="*/ 460568 h 843806"/>
                  <a:gd name="connsiteX46" fmla="*/ 566693 w 839852"/>
                  <a:gd name="connsiteY46" fmla="*/ 580472 h 843806"/>
                  <a:gd name="connsiteX47" fmla="*/ 647046 w 839852"/>
                  <a:gd name="connsiteY47" fmla="*/ 645728 h 843806"/>
                  <a:gd name="connsiteX48" fmla="*/ 719431 w 839852"/>
                  <a:gd name="connsiteY48" fmla="*/ 678326 h 843806"/>
                  <a:gd name="connsiteX49" fmla="*/ 767844 w 839852"/>
                  <a:gd name="connsiteY49" fmla="*/ 768279 h 843806"/>
                  <a:gd name="connsiteX50" fmla="*/ 832106 w 839852"/>
                  <a:gd name="connsiteY50" fmla="*/ 791001 h 843806"/>
                  <a:gd name="connsiteX51" fmla="*/ 830819 w 839852"/>
                  <a:gd name="connsiteY51" fmla="*/ 841768 h 843806"/>
                  <a:gd name="connsiteX0" fmla="*/ 790998 w 832416"/>
                  <a:gd name="connsiteY0" fmla="*/ 916233 h 916487"/>
                  <a:gd name="connsiteX1" fmla="*/ 760934 w 832416"/>
                  <a:gd name="connsiteY1" fmla="*/ 819868 h 916487"/>
                  <a:gd name="connsiteX2" fmla="*/ 706430 w 832416"/>
                  <a:gd name="connsiteY2" fmla="*/ 695661 h 916487"/>
                  <a:gd name="connsiteX3" fmla="*/ 583601 w 832416"/>
                  <a:gd name="connsiteY3" fmla="*/ 651307 h 916487"/>
                  <a:gd name="connsiteX4" fmla="*/ 420409 w 832416"/>
                  <a:gd name="connsiteY4" fmla="*/ 682660 h 916487"/>
                  <a:gd name="connsiteX5" fmla="*/ 351071 w 832416"/>
                  <a:gd name="connsiteY5" fmla="*/ 738997 h 916487"/>
                  <a:gd name="connsiteX6" fmla="*/ 290400 w 832416"/>
                  <a:gd name="connsiteY6" fmla="*/ 751998 h 916487"/>
                  <a:gd name="connsiteX7" fmla="*/ 333736 w 832416"/>
                  <a:gd name="connsiteY7" fmla="*/ 734664 h 916487"/>
                  <a:gd name="connsiteX8" fmla="*/ 368405 w 832416"/>
                  <a:gd name="connsiteY8" fmla="*/ 699994 h 916487"/>
                  <a:gd name="connsiteX9" fmla="*/ 377073 w 832416"/>
                  <a:gd name="connsiteY9" fmla="*/ 682660 h 916487"/>
                  <a:gd name="connsiteX10" fmla="*/ 307734 w 832416"/>
                  <a:gd name="connsiteY10" fmla="*/ 686993 h 916487"/>
                  <a:gd name="connsiteX11" fmla="*/ 177725 w 832416"/>
                  <a:gd name="connsiteY11" fmla="*/ 691327 h 916487"/>
                  <a:gd name="connsiteX12" fmla="*/ 73717 w 832416"/>
                  <a:gd name="connsiteY12" fmla="*/ 600320 h 916487"/>
                  <a:gd name="connsiteX13" fmla="*/ 52049 w 832416"/>
                  <a:gd name="connsiteY13" fmla="*/ 552650 h 916487"/>
                  <a:gd name="connsiteX14" fmla="*/ 45 w 832416"/>
                  <a:gd name="connsiteY14" fmla="*/ 483312 h 916487"/>
                  <a:gd name="connsiteX15" fmla="*/ 43382 w 832416"/>
                  <a:gd name="connsiteY15" fmla="*/ 513647 h 916487"/>
                  <a:gd name="connsiteX16" fmla="*/ 65050 w 832416"/>
                  <a:gd name="connsiteY16" fmla="*/ 535316 h 916487"/>
                  <a:gd name="connsiteX17" fmla="*/ 65050 w 832416"/>
                  <a:gd name="connsiteY17" fmla="*/ 470311 h 916487"/>
                  <a:gd name="connsiteX18" fmla="*/ 99719 w 832416"/>
                  <a:gd name="connsiteY18" fmla="*/ 361970 h 916487"/>
                  <a:gd name="connsiteX19" fmla="*/ 169057 w 832416"/>
                  <a:gd name="connsiteY19" fmla="*/ 283964 h 916487"/>
                  <a:gd name="connsiteX20" fmla="*/ 216727 w 832416"/>
                  <a:gd name="connsiteY20" fmla="*/ 223293 h 916487"/>
                  <a:gd name="connsiteX21" fmla="*/ 234062 w 832416"/>
                  <a:gd name="connsiteY21" fmla="*/ 175623 h 916487"/>
                  <a:gd name="connsiteX22" fmla="*/ 238396 w 832416"/>
                  <a:gd name="connsiteY22" fmla="*/ 201625 h 916487"/>
                  <a:gd name="connsiteX23" fmla="*/ 221061 w 832416"/>
                  <a:gd name="connsiteY23" fmla="*/ 244961 h 916487"/>
                  <a:gd name="connsiteX24" fmla="*/ 268731 w 832416"/>
                  <a:gd name="connsiteY24" fmla="*/ 210292 h 916487"/>
                  <a:gd name="connsiteX25" fmla="*/ 364072 w 832416"/>
                  <a:gd name="connsiteY25" fmla="*/ 145287 h 916487"/>
                  <a:gd name="connsiteX26" fmla="*/ 468079 w 832416"/>
                  <a:gd name="connsiteY26" fmla="*/ 93283 h 916487"/>
                  <a:gd name="connsiteX27" fmla="*/ 541751 w 832416"/>
                  <a:gd name="connsiteY27" fmla="*/ 2277 h 916487"/>
                  <a:gd name="connsiteX28" fmla="*/ 533084 w 832416"/>
                  <a:gd name="connsiteY28" fmla="*/ 32612 h 916487"/>
                  <a:gd name="connsiteX29" fmla="*/ 498415 w 832416"/>
                  <a:gd name="connsiteY29" fmla="*/ 88950 h 916487"/>
                  <a:gd name="connsiteX30" fmla="*/ 411742 w 832416"/>
                  <a:gd name="connsiteY30" fmla="*/ 145287 h 916487"/>
                  <a:gd name="connsiteX31" fmla="*/ 325069 w 832416"/>
                  <a:gd name="connsiteY31" fmla="*/ 188624 h 916487"/>
                  <a:gd name="connsiteX32" fmla="*/ 242729 w 832416"/>
                  <a:gd name="connsiteY32" fmla="*/ 253629 h 916487"/>
                  <a:gd name="connsiteX33" fmla="*/ 169057 w 832416"/>
                  <a:gd name="connsiteY33" fmla="*/ 318633 h 916487"/>
                  <a:gd name="connsiteX34" fmla="*/ 108386 w 832416"/>
                  <a:gd name="connsiteY34" fmla="*/ 387972 h 916487"/>
                  <a:gd name="connsiteX35" fmla="*/ 82384 w 832416"/>
                  <a:gd name="connsiteY35" fmla="*/ 504980 h 916487"/>
                  <a:gd name="connsiteX36" fmla="*/ 91052 w 832416"/>
                  <a:gd name="connsiteY36" fmla="*/ 591653 h 916487"/>
                  <a:gd name="connsiteX37" fmla="*/ 160390 w 832416"/>
                  <a:gd name="connsiteY37" fmla="*/ 656658 h 916487"/>
                  <a:gd name="connsiteX38" fmla="*/ 216727 w 832416"/>
                  <a:gd name="connsiteY38" fmla="*/ 678326 h 916487"/>
                  <a:gd name="connsiteX39" fmla="*/ 320735 w 832416"/>
                  <a:gd name="connsiteY39" fmla="*/ 665325 h 916487"/>
                  <a:gd name="connsiteX40" fmla="*/ 557593 w 832416"/>
                  <a:gd name="connsiteY40" fmla="*/ 627371 h 916487"/>
                  <a:gd name="connsiteX41" fmla="*/ 522666 w 832416"/>
                  <a:gd name="connsiteY41" fmla="*/ 556551 h 916487"/>
                  <a:gd name="connsiteX42" fmla="*/ 481102 w 832416"/>
                  <a:gd name="connsiteY42" fmla="*/ 483365 h 916487"/>
                  <a:gd name="connsiteX43" fmla="*/ 300153 w 832416"/>
                  <a:gd name="connsiteY43" fmla="*/ 434209 h 916487"/>
                  <a:gd name="connsiteX44" fmla="*/ 371856 w 832416"/>
                  <a:gd name="connsiteY44" fmla="*/ 430254 h 916487"/>
                  <a:gd name="connsiteX45" fmla="*/ 498737 w 832416"/>
                  <a:gd name="connsiteY45" fmla="*/ 460568 h 916487"/>
                  <a:gd name="connsiteX46" fmla="*/ 566693 w 832416"/>
                  <a:gd name="connsiteY46" fmla="*/ 580472 h 916487"/>
                  <a:gd name="connsiteX47" fmla="*/ 647046 w 832416"/>
                  <a:gd name="connsiteY47" fmla="*/ 645728 h 916487"/>
                  <a:gd name="connsiteX48" fmla="*/ 719431 w 832416"/>
                  <a:gd name="connsiteY48" fmla="*/ 678326 h 916487"/>
                  <a:gd name="connsiteX49" fmla="*/ 767844 w 832416"/>
                  <a:gd name="connsiteY49" fmla="*/ 768279 h 916487"/>
                  <a:gd name="connsiteX50" fmla="*/ 832106 w 832416"/>
                  <a:gd name="connsiteY50" fmla="*/ 791001 h 916487"/>
                  <a:gd name="connsiteX51" fmla="*/ 790998 w 832416"/>
                  <a:gd name="connsiteY51" fmla="*/ 916233 h 916487"/>
                  <a:gd name="connsiteX0" fmla="*/ 790998 w 800210"/>
                  <a:gd name="connsiteY0" fmla="*/ 916233 h 918387"/>
                  <a:gd name="connsiteX1" fmla="*/ 760934 w 800210"/>
                  <a:gd name="connsiteY1" fmla="*/ 819868 h 918387"/>
                  <a:gd name="connsiteX2" fmla="*/ 706430 w 800210"/>
                  <a:gd name="connsiteY2" fmla="*/ 695661 h 918387"/>
                  <a:gd name="connsiteX3" fmla="*/ 583601 w 800210"/>
                  <a:gd name="connsiteY3" fmla="*/ 651307 h 918387"/>
                  <a:gd name="connsiteX4" fmla="*/ 420409 w 800210"/>
                  <a:gd name="connsiteY4" fmla="*/ 682660 h 918387"/>
                  <a:gd name="connsiteX5" fmla="*/ 351071 w 800210"/>
                  <a:gd name="connsiteY5" fmla="*/ 738997 h 918387"/>
                  <a:gd name="connsiteX6" fmla="*/ 290400 w 800210"/>
                  <a:gd name="connsiteY6" fmla="*/ 751998 h 918387"/>
                  <a:gd name="connsiteX7" fmla="*/ 333736 w 800210"/>
                  <a:gd name="connsiteY7" fmla="*/ 734664 h 918387"/>
                  <a:gd name="connsiteX8" fmla="*/ 368405 w 800210"/>
                  <a:gd name="connsiteY8" fmla="*/ 699994 h 918387"/>
                  <a:gd name="connsiteX9" fmla="*/ 377073 w 800210"/>
                  <a:gd name="connsiteY9" fmla="*/ 682660 h 918387"/>
                  <a:gd name="connsiteX10" fmla="*/ 307734 w 800210"/>
                  <a:gd name="connsiteY10" fmla="*/ 686993 h 918387"/>
                  <a:gd name="connsiteX11" fmla="*/ 177725 w 800210"/>
                  <a:gd name="connsiteY11" fmla="*/ 691327 h 918387"/>
                  <a:gd name="connsiteX12" fmla="*/ 73717 w 800210"/>
                  <a:gd name="connsiteY12" fmla="*/ 600320 h 918387"/>
                  <a:gd name="connsiteX13" fmla="*/ 52049 w 800210"/>
                  <a:gd name="connsiteY13" fmla="*/ 552650 h 918387"/>
                  <a:gd name="connsiteX14" fmla="*/ 45 w 800210"/>
                  <a:gd name="connsiteY14" fmla="*/ 483312 h 918387"/>
                  <a:gd name="connsiteX15" fmla="*/ 43382 w 800210"/>
                  <a:gd name="connsiteY15" fmla="*/ 513647 h 918387"/>
                  <a:gd name="connsiteX16" fmla="*/ 65050 w 800210"/>
                  <a:gd name="connsiteY16" fmla="*/ 535316 h 918387"/>
                  <a:gd name="connsiteX17" fmla="*/ 65050 w 800210"/>
                  <a:gd name="connsiteY17" fmla="*/ 470311 h 918387"/>
                  <a:gd name="connsiteX18" fmla="*/ 99719 w 800210"/>
                  <a:gd name="connsiteY18" fmla="*/ 361970 h 918387"/>
                  <a:gd name="connsiteX19" fmla="*/ 169057 w 800210"/>
                  <a:gd name="connsiteY19" fmla="*/ 283964 h 918387"/>
                  <a:gd name="connsiteX20" fmla="*/ 216727 w 800210"/>
                  <a:gd name="connsiteY20" fmla="*/ 223293 h 918387"/>
                  <a:gd name="connsiteX21" fmla="*/ 234062 w 800210"/>
                  <a:gd name="connsiteY21" fmla="*/ 175623 h 918387"/>
                  <a:gd name="connsiteX22" fmla="*/ 238396 w 800210"/>
                  <a:gd name="connsiteY22" fmla="*/ 201625 h 918387"/>
                  <a:gd name="connsiteX23" fmla="*/ 221061 w 800210"/>
                  <a:gd name="connsiteY23" fmla="*/ 244961 h 918387"/>
                  <a:gd name="connsiteX24" fmla="*/ 268731 w 800210"/>
                  <a:gd name="connsiteY24" fmla="*/ 210292 h 918387"/>
                  <a:gd name="connsiteX25" fmla="*/ 364072 w 800210"/>
                  <a:gd name="connsiteY25" fmla="*/ 145287 h 918387"/>
                  <a:gd name="connsiteX26" fmla="*/ 468079 w 800210"/>
                  <a:gd name="connsiteY26" fmla="*/ 93283 h 918387"/>
                  <a:gd name="connsiteX27" fmla="*/ 541751 w 800210"/>
                  <a:gd name="connsiteY27" fmla="*/ 2277 h 918387"/>
                  <a:gd name="connsiteX28" fmla="*/ 533084 w 800210"/>
                  <a:gd name="connsiteY28" fmla="*/ 32612 h 918387"/>
                  <a:gd name="connsiteX29" fmla="*/ 498415 w 800210"/>
                  <a:gd name="connsiteY29" fmla="*/ 88950 h 918387"/>
                  <a:gd name="connsiteX30" fmla="*/ 411742 w 800210"/>
                  <a:gd name="connsiteY30" fmla="*/ 145287 h 918387"/>
                  <a:gd name="connsiteX31" fmla="*/ 325069 w 800210"/>
                  <a:gd name="connsiteY31" fmla="*/ 188624 h 918387"/>
                  <a:gd name="connsiteX32" fmla="*/ 242729 w 800210"/>
                  <a:gd name="connsiteY32" fmla="*/ 253629 h 918387"/>
                  <a:gd name="connsiteX33" fmla="*/ 169057 w 800210"/>
                  <a:gd name="connsiteY33" fmla="*/ 318633 h 918387"/>
                  <a:gd name="connsiteX34" fmla="*/ 108386 w 800210"/>
                  <a:gd name="connsiteY34" fmla="*/ 387972 h 918387"/>
                  <a:gd name="connsiteX35" fmla="*/ 82384 w 800210"/>
                  <a:gd name="connsiteY35" fmla="*/ 504980 h 918387"/>
                  <a:gd name="connsiteX36" fmla="*/ 91052 w 800210"/>
                  <a:gd name="connsiteY36" fmla="*/ 591653 h 918387"/>
                  <a:gd name="connsiteX37" fmla="*/ 160390 w 800210"/>
                  <a:gd name="connsiteY37" fmla="*/ 656658 h 918387"/>
                  <a:gd name="connsiteX38" fmla="*/ 216727 w 800210"/>
                  <a:gd name="connsiteY38" fmla="*/ 678326 h 918387"/>
                  <a:gd name="connsiteX39" fmla="*/ 320735 w 800210"/>
                  <a:gd name="connsiteY39" fmla="*/ 665325 h 918387"/>
                  <a:gd name="connsiteX40" fmla="*/ 557593 w 800210"/>
                  <a:gd name="connsiteY40" fmla="*/ 627371 h 918387"/>
                  <a:gd name="connsiteX41" fmla="*/ 522666 w 800210"/>
                  <a:gd name="connsiteY41" fmla="*/ 556551 h 918387"/>
                  <a:gd name="connsiteX42" fmla="*/ 481102 w 800210"/>
                  <a:gd name="connsiteY42" fmla="*/ 483365 h 918387"/>
                  <a:gd name="connsiteX43" fmla="*/ 300153 w 800210"/>
                  <a:gd name="connsiteY43" fmla="*/ 434209 h 918387"/>
                  <a:gd name="connsiteX44" fmla="*/ 371856 w 800210"/>
                  <a:gd name="connsiteY44" fmla="*/ 430254 h 918387"/>
                  <a:gd name="connsiteX45" fmla="*/ 498737 w 800210"/>
                  <a:gd name="connsiteY45" fmla="*/ 460568 h 918387"/>
                  <a:gd name="connsiteX46" fmla="*/ 566693 w 800210"/>
                  <a:gd name="connsiteY46" fmla="*/ 580472 h 918387"/>
                  <a:gd name="connsiteX47" fmla="*/ 647046 w 800210"/>
                  <a:gd name="connsiteY47" fmla="*/ 645728 h 918387"/>
                  <a:gd name="connsiteX48" fmla="*/ 719431 w 800210"/>
                  <a:gd name="connsiteY48" fmla="*/ 678326 h 918387"/>
                  <a:gd name="connsiteX49" fmla="*/ 767844 w 800210"/>
                  <a:gd name="connsiteY49" fmla="*/ 768279 h 918387"/>
                  <a:gd name="connsiteX50" fmla="*/ 798923 w 800210"/>
                  <a:gd name="connsiteY50" fmla="*/ 877224 h 918387"/>
                  <a:gd name="connsiteX51" fmla="*/ 790998 w 800210"/>
                  <a:gd name="connsiteY51" fmla="*/ 916233 h 918387"/>
                  <a:gd name="connsiteX0" fmla="*/ 790998 w 800210"/>
                  <a:gd name="connsiteY0" fmla="*/ 916233 h 918387"/>
                  <a:gd name="connsiteX1" fmla="*/ 760934 w 800210"/>
                  <a:gd name="connsiteY1" fmla="*/ 819868 h 918387"/>
                  <a:gd name="connsiteX2" fmla="*/ 686520 w 800210"/>
                  <a:gd name="connsiteY2" fmla="*/ 734853 h 918387"/>
                  <a:gd name="connsiteX3" fmla="*/ 583601 w 800210"/>
                  <a:gd name="connsiteY3" fmla="*/ 651307 h 918387"/>
                  <a:gd name="connsiteX4" fmla="*/ 420409 w 800210"/>
                  <a:gd name="connsiteY4" fmla="*/ 682660 h 918387"/>
                  <a:gd name="connsiteX5" fmla="*/ 351071 w 800210"/>
                  <a:gd name="connsiteY5" fmla="*/ 738997 h 918387"/>
                  <a:gd name="connsiteX6" fmla="*/ 290400 w 800210"/>
                  <a:gd name="connsiteY6" fmla="*/ 751998 h 918387"/>
                  <a:gd name="connsiteX7" fmla="*/ 333736 w 800210"/>
                  <a:gd name="connsiteY7" fmla="*/ 734664 h 918387"/>
                  <a:gd name="connsiteX8" fmla="*/ 368405 w 800210"/>
                  <a:gd name="connsiteY8" fmla="*/ 699994 h 918387"/>
                  <a:gd name="connsiteX9" fmla="*/ 377073 w 800210"/>
                  <a:gd name="connsiteY9" fmla="*/ 682660 h 918387"/>
                  <a:gd name="connsiteX10" fmla="*/ 307734 w 800210"/>
                  <a:gd name="connsiteY10" fmla="*/ 686993 h 918387"/>
                  <a:gd name="connsiteX11" fmla="*/ 177725 w 800210"/>
                  <a:gd name="connsiteY11" fmla="*/ 691327 h 918387"/>
                  <a:gd name="connsiteX12" fmla="*/ 73717 w 800210"/>
                  <a:gd name="connsiteY12" fmla="*/ 600320 h 918387"/>
                  <a:gd name="connsiteX13" fmla="*/ 52049 w 800210"/>
                  <a:gd name="connsiteY13" fmla="*/ 552650 h 918387"/>
                  <a:gd name="connsiteX14" fmla="*/ 45 w 800210"/>
                  <a:gd name="connsiteY14" fmla="*/ 483312 h 918387"/>
                  <a:gd name="connsiteX15" fmla="*/ 43382 w 800210"/>
                  <a:gd name="connsiteY15" fmla="*/ 513647 h 918387"/>
                  <a:gd name="connsiteX16" fmla="*/ 65050 w 800210"/>
                  <a:gd name="connsiteY16" fmla="*/ 535316 h 918387"/>
                  <a:gd name="connsiteX17" fmla="*/ 65050 w 800210"/>
                  <a:gd name="connsiteY17" fmla="*/ 470311 h 918387"/>
                  <a:gd name="connsiteX18" fmla="*/ 99719 w 800210"/>
                  <a:gd name="connsiteY18" fmla="*/ 361970 h 918387"/>
                  <a:gd name="connsiteX19" fmla="*/ 169057 w 800210"/>
                  <a:gd name="connsiteY19" fmla="*/ 283964 h 918387"/>
                  <a:gd name="connsiteX20" fmla="*/ 216727 w 800210"/>
                  <a:gd name="connsiteY20" fmla="*/ 223293 h 918387"/>
                  <a:gd name="connsiteX21" fmla="*/ 234062 w 800210"/>
                  <a:gd name="connsiteY21" fmla="*/ 175623 h 918387"/>
                  <a:gd name="connsiteX22" fmla="*/ 238396 w 800210"/>
                  <a:gd name="connsiteY22" fmla="*/ 201625 h 918387"/>
                  <a:gd name="connsiteX23" fmla="*/ 221061 w 800210"/>
                  <a:gd name="connsiteY23" fmla="*/ 244961 h 918387"/>
                  <a:gd name="connsiteX24" fmla="*/ 268731 w 800210"/>
                  <a:gd name="connsiteY24" fmla="*/ 210292 h 918387"/>
                  <a:gd name="connsiteX25" fmla="*/ 364072 w 800210"/>
                  <a:gd name="connsiteY25" fmla="*/ 145287 h 918387"/>
                  <a:gd name="connsiteX26" fmla="*/ 468079 w 800210"/>
                  <a:gd name="connsiteY26" fmla="*/ 93283 h 918387"/>
                  <a:gd name="connsiteX27" fmla="*/ 541751 w 800210"/>
                  <a:gd name="connsiteY27" fmla="*/ 2277 h 918387"/>
                  <a:gd name="connsiteX28" fmla="*/ 533084 w 800210"/>
                  <a:gd name="connsiteY28" fmla="*/ 32612 h 918387"/>
                  <a:gd name="connsiteX29" fmla="*/ 498415 w 800210"/>
                  <a:gd name="connsiteY29" fmla="*/ 88950 h 918387"/>
                  <a:gd name="connsiteX30" fmla="*/ 411742 w 800210"/>
                  <a:gd name="connsiteY30" fmla="*/ 145287 h 918387"/>
                  <a:gd name="connsiteX31" fmla="*/ 325069 w 800210"/>
                  <a:gd name="connsiteY31" fmla="*/ 188624 h 918387"/>
                  <a:gd name="connsiteX32" fmla="*/ 242729 w 800210"/>
                  <a:gd name="connsiteY32" fmla="*/ 253629 h 918387"/>
                  <a:gd name="connsiteX33" fmla="*/ 169057 w 800210"/>
                  <a:gd name="connsiteY33" fmla="*/ 318633 h 918387"/>
                  <a:gd name="connsiteX34" fmla="*/ 108386 w 800210"/>
                  <a:gd name="connsiteY34" fmla="*/ 387972 h 918387"/>
                  <a:gd name="connsiteX35" fmla="*/ 82384 w 800210"/>
                  <a:gd name="connsiteY35" fmla="*/ 504980 h 918387"/>
                  <a:gd name="connsiteX36" fmla="*/ 91052 w 800210"/>
                  <a:gd name="connsiteY36" fmla="*/ 591653 h 918387"/>
                  <a:gd name="connsiteX37" fmla="*/ 160390 w 800210"/>
                  <a:gd name="connsiteY37" fmla="*/ 656658 h 918387"/>
                  <a:gd name="connsiteX38" fmla="*/ 216727 w 800210"/>
                  <a:gd name="connsiteY38" fmla="*/ 678326 h 918387"/>
                  <a:gd name="connsiteX39" fmla="*/ 320735 w 800210"/>
                  <a:gd name="connsiteY39" fmla="*/ 665325 h 918387"/>
                  <a:gd name="connsiteX40" fmla="*/ 557593 w 800210"/>
                  <a:gd name="connsiteY40" fmla="*/ 627371 h 918387"/>
                  <a:gd name="connsiteX41" fmla="*/ 522666 w 800210"/>
                  <a:gd name="connsiteY41" fmla="*/ 556551 h 918387"/>
                  <a:gd name="connsiteX42" fmla="*/ 481102 w 800210"/>
                  <a:gd name="connsiteY42" fmla="*/ 483365 h 918387"/>
                  <a:gd name="connsiteX43" fmla="*/ 300153 w 800210"/>
                  <a:gd name="connsiteY43" fmla="*/ 434209 h 918387"/>
                  <a:gd name="connsiteX44" fmla="*/ 371856 w 800210"/>
                  <a:gd name="connsiteY44" fmla="*/ 430254 h 918387"/>
                  <a:gd name="connsiteX45" fmla="*/ 498737 w 800210"/>
                  <a:gd name="connsiteY45" fmla="*/ 460568 h 918387"/>
                  <a:gd name="connsiteX46" fmla="*/ 566693 w 800210"/>
                  <a:gd name="connsiteY46" fmla="*/ 580472 h 918387"/>
                  <a:gd name="connsiteX47" fmla="*/ 647046 w 800210"/>
                  <a:gd name="connsiteY47" fmla="*/ 645728 h 918387"/>
                  <a:gd name="connsiteX48" fmla="*/ 719431 w 800210"/>
                  <a:gd name="connsiteY48" fmla="*/ 678326 h 918387"/>
                  <a:gd name="connsiteX49" fmla="*/ 767844 w 800210"/>
                  <a:gd name="connsiteY49" fmla="*/ 768279 h 918387"/>
                  <a:gd name="connsiteX50" fmla="*/ 798923 w 800210"/>
                  <a:gd name="connsiteY50" fmla="*/ 877224 h 918387"/>
                  <a:gd name="connsiteX51" fmla="*/ 790998 w 800210"/>
                  <a:gd name="connsiteY51" fmla="*/ 916233 h 918387"/>
                  <a:gd name="connsiteX0" fmla="*/ 790998 w 800210"/>
                  <a:gd name="connsiteY0" fmla="*/ 916233 h 918387"/>
                  <a:gd name="connsiteX1" fmla="*/ 760934 w 800210"/>
                  <a:gd name="connsiteY1" fmla="*/ 819868 h 918387"/>
                  <a:gd name="connsiteX2" fmla="*/ 686520 w 800210"/>
                  <a:gd name="connsiteY2" fmla="*/ 734853 h 918387"/>
                  <a:gd name="connsiteX3" fmla="*/ 583601 w 800210"/>
                  <a:gd name="connsiteY3" fmla="*/ 651307 h 918387"/>
                  <a:gd name="connsiteX4" fmla="*/ 420409 w 800210"/>
                  <a:gd name="connsiteY4" fmla="*/ 682660 h 918387"/>
                  <a:gd name="connsiteX5" fmla="*/ 351071 w 800210"/>
                  <a:gd name="connsiteY5" fmla="*/ 738997 h 918387"/>
                  <a:gd name="connsiteX6" fmla="*/ 290400 w 800210"/>
                  <a:gd name="connsiteY6" fmla="*/ 751998 h 918387"/>
                  <a:gd name="connsiteX7" fmla="*/ 333736 w 800210"/>
                  <a:gd name="connsiteY7" fmla="*/ 734664 h 918387"/>
                  <a:gd name="connsiteX8" fmla="*/ 368405 w 800210"/>
                  <a:gd name="connsiteY8" fmla="*/ 699994 h 918387"/>
                  <a:gd name="connsiteX9" fmla="*/ 377073 w 800210"/>
                  <a:gd name="connsiteY9" fmla="*/ 682660 h 918387"/>
                  <a:gd name="connsiteX10" fmla="*/ 307734 w 800210"/>
                  <a:gd name="connsiteY10" fmla="*/ 686993 h 918387"/>
                  <a:gd name="connsiteX11" fmla="*/ 177725 w 800210"/>
                  <a:gd name="connsiteY11" fmla="*/ 691327 h 918387"/>
                  <a:gd name="connsiteX12" fmla="*/ 73717 w 800210"/>
                  <a:gd name="connsiteY12" fmla="*/ 600320 h 918387"/>
                  <a:gd name="connsiteX13" fmla="*/ 52049 w 800210"/>
                  <a:gd name="connsiteY13" fmla="*/ 552650 h 918387"/>
                  <a:gd name="connsiteX14" fmla="*/ 45 w 800210"/>
                  <a:gd name="connsiteY14" fmla="*/ 483312 h 918387"/>
                  <a:gd name="connsiteX15" fmla="*/ 43382 w 800210"/>
                  <a:gd name="connsiteY15" fmla="*/ 513647 h 918387"/>
                  <a:gd name="connsiteX16" fmla="*/ 65050 w 800210"/>
                  <a:gd name="connsiteY16" fmla="*/ 535316 h 918387"/>
                  <a:gd name="connsiteX17" fmla="*/ 65050 w 800210"/>
                  <a:gd name="connsiteY17" fmla="*/ 470311 h 918387"/>
                  <a:gd name="connsiteX18" fmla="*/ 99719 w 800210"/>
                  <a:gd name="connsiteY18" fmla="*/ 361970 h 918387"/>
                  <a:gd name="connsiteX19" fmla="*/ 169057 w 800210"/>
                  <a:gd name="connsiteY19" fmla="*/ 283964 h 918387"/>
                  <a:gd name="connsiteX20" fmla="*/ 216727 w 800210"/>
                  <a:gd name="connsiteY20" fmla="*/ 223293 h 918387"/>
                  <a:gd name="connsiteX21" fmla="*/ 234062 w 800210"/>
                  <a:gd name="connsiteY21" fmla="*/ 175623 h 918387"/>
                  <a:gd name="connsiteX22" fmla="*/ 238396 w 800210"/>
                  <a:gd name="connsiteY22" fmla="*/ 201625 h 918387"/>
                  <a:gd name="connsiteX23" fmla="*/ 221061 w 800210"/>
                  <a:gd name="connsiteY23" fmla="*/ 244961 h 918387"/>
                  <a:gd name="connsiteX24" fmla="*/ 268731 w 800210"/>
                  <a:gd name="connsiteY24" fmla="*/ 210292 h 918387"/>
                  <a:gd name="connsiteX25" fmla="*/ 364072 w 800210"/>
                  <a:gd name="connsiteY25" fmla="*/ 145287 h 918387"/>
                  <a:gd name="connsiteX26" fmla="*/ 468079 w 800210"/>
                  <a:gd name="connsiteY26" fmla="*/ 93283 h 918387"/>
                  <a:gd name="connsiteX27" fmla="*/ 541751 w 800210"/>
                  <a:gd name="connsiteY27" fmla="*/ 2277 h 918387"/>
                  <a:gd name="connsiteX28" fmla="*/ 533084 w 800210"/>
                  <a:gd name="connsiteY28" fmla="*/ 32612 h 918387"/>
                  <a:gd name="connsiteX29" fmla="*/ 498415 w 800210"/>
                  <a:gd name="connsiteY29" fmla="*/ 88950 h 918387"/>
                  <a:gd name="connsiteX30" fmla="*/ 411742 w 800210"/>
                  <a:gd name="connsiteY30" fmla="*/ 145287 h 918387"/>
                  <a:gd name="connsiteX31" fmla="*/ 325069 w 800210"/>
                  <a:gd name="connsiteY31" fmla="*/ 188624 h 918387"/>
                  <a:gd name="connsiteX32" fmla="*/ 242729 w 800210"/>
                  <a:gd name="connsiteY32" fmla="*/ 253629 h 918387"/>
                  <a:gd name="connsiteX33" fmla="*/ 169057 w 800210"/>
                  <a:gd name="connsiteY33" fmla="*/ 318633 h 918387"/>
                  <a:gd name="connsiteX34" fmla="*/ 108386 w 800210"/>
                  <a:gd name="connsiteY34" fmla="*/ 387972 h 918387"/>
                  <a:gd name="connsiteX35" fmla="*/ 82384 w 800210"/>
                  <a:gd name="connsiteY35" fmla="*/ 504980 h 918387"/>
                  <a:gd name="connsiteX36" fmla="*/ 91052 w 800210"/>
                  <a:gd name="connsiteY36" fmla="*/ 591653 h 918387"/>
                  <a:gd name="connsiteX37" fmla="*/ 160390 w 800210"/>
                  <a:gd name="connsiteY37" fmla="*/ 656658 h 918387"/>
                  <a:gd name="connsiteX38" fmla="*/ 216727 w 800210"/>
                  <a:gd name="connsiteY38" fmla="*/ 678326 h 918387"/>
                  <a:gd name="connsiteX39" fmla="*/ 320735 w 800210"/>
                  <a:gd name="connsiteY39" fmla="*/ 665325 h 918387"/>
                  <a:gd name="connsiteX40" fmla="*/ 557593 w 800210"/>
                  <a:gd name="connsiteY40" fmla="*/ 627371 h 918387"/>
                  <a:gd name="connsiteX41" fmla="*/ 522666 w 800210"/>
                  <a:gd name="connsiteY41" fmla="*/ 556551 h 918387"/>
                  <a:gd name="connsiteX42" fmla="*/ 481102 w 800210"/>
                  <a:gd name="connsiteY42" fmla="*/ 483365 h 918387"/>
                  <a:gd name="connsiteX43" fmla="*/ 300153 w 800210"/>
                  <a:gd name="connsiteY43" fmla="*/ 434209 h 918387"/>
                  <a:gd name="connsiteX44" fmla="*/ 371856 w 800210"/>
                  <a:gd name="connsiteY44" fmla="*/ 430254 h 918387"/>
                  <a:gd name="connsiteX45" fmla="*/ 498737 w 800210"/>
                  <a:gd name="connsiteY45" fmla="*/ 460568 h 918387"/>
                  <a:gd name="connsiteX46" fmla="*/ 566693 w 800210"/>
                  <a:gd name="connsiteY46" fmla="*/ 580472 h 918387"/>
                  <a:gd name="connsiteX47" fmla="*/ 647046 w 800210"/>
                  <a:gd name="connsiteY47" fmla="*/ 645728 h 918387"/>
                  <a:gd name="connsiteX48" fmla="*/ 709476 w 800210"/>
                  <a:gd name="connsiteY48" fmla="*/ 713599 h 918387"/>
                  <a:gd name="connsiteX49" fmla="*/ 767844 w 800210"/>
                  <a:gd name="connsiteY49" fmla="*/ 768279 h 918387"/>
                  <a:gd name="connsiteX50" fmla="*/ 798923 w 800210"/>
                  <a:gd name="connsiteY50" fmla="*/ 877224 h 918387"/>
                  <a:gd name="connsiteX51" fmla="*/ 790998 w 800210"/>
                  <a:gd name="connsiteY51" fmla="*/ 916233 h 918387"/>
                  <a:gd name="connsiteX0" fmla="*/ 790998 w 800210"/>
                  <a:gd name="connsiteY0" fmla="*/ 916233 h 918387"/>
                  <a:gd name="connsiteX1" fmla="*/ 760934 w 800210"/>
                  <a:gd name="connsiteY1" fmla="*/ 819868 h 918387"/>
                  <a:gd name="connsiteX2" fmla="*/ 686520 w 800210"/>
                  <a:gd name="connsiteY2" fmla="*/ 734853 h 918387"/>
                  <a:gd name="connsiteX3" fmla="*/ 583601 w 800210"/>
                  <a:gd name="connsiteY3" fmla="*/ 651307 h 918387"/>
                  <a:gd name="connsiteX4" fmla="*/ 420409 w 800210"/>
                  <a:gd name="connsiteY4" fmla="*/ 682660 h 918387"/>
                  <a:gd name="connsiteX5" fmla="*/ 351071 w 800210"/>
                  <a:gd name="connsiteY5" fmla="*/ 738997 h 918387"/>
                  <a:gd name="connsiteX6" fmla="*/ 290400 w 800210"/>
                  <a:gd name="connsiteY6" fmla="*/ 751998 h 918387"/>
                  <a:gd name="connsiteX7" fmla="*/ 333736 w 800210"/>
                  <a:gd name="connsiteY7" fmla="*/ 734664 h 918387"/>
                  <a:gd name="connsiteX8" fmla="*/ 368405 w 800210"/>
                  <a:gd name="connsiteY8" fmla="*/ 699994 h 918387"/>
                  <a:gd name="connsiteX9" fmla="*/ 377073 w 800210"/>
                  <a:gd name="connsiteY9" fmla="*/ 682660 h 918387"/>
                  <a:gd name="connsiteX10" fmla="*/ 307734 w 800210"/>
                  <a:gd name="connsiteY10" fmla="*/ 686993 h 918387"/>
                  <a:gd name="connsiteX11" fmla="*/ 177725 w 800210"/>
                  <a:gd name="connsiteY11" fmla="*/ 691327 h 918387"/>
                  <a:gd name="connsiteX12" fmla="*/ 73717 w 800210"/>
                  <a:gd name="connsiteY12" fmla="*/ 600320 h 918387"/>
                  <a:gd name="connsiteX13" fmla="*/ 52049 w 800210"/>
                  <a:gd name="connsiteY13" fmla="*/ 552650 h 918387"/>
                  <a:gd name="connsiteX14" fmla="*/ 45 w 800210"/>
                  <a:gd name="connsiteY14" fmla="*/ 483312 h 918387"/>
                  <a:gd name="connsiteX15" fmla="*/ 43382 w 800210"/>
                  <a:gd name="connsiteY15" fmla="*/ 513647 h 918387"/>
                  <a:gd name="connsiteX16" fmla="*/ 65050 w 800210"/>
                  <a:gd name="connsiteY16" fmla="*/ 535316 h 918387"/>
                  <a:gd name="connsiteX17" fmla="*/ 65050 w 800210"/>
                  <a:gd name="connsiteY17" fmla="*/ 470311 h 918387"/>
                  <a:gd name="connsiteX18" fmla="*/ 99719 w 800210"/>
                  <a:gd name="connsiteY18" fmla="*/ 361970 h 918387"/>
                  <a:gd name="connsiteX19" fmla="*/ 169057 w 800210"/>
                  <a:gd name="connsiteY19" fmla="*/ 283964 h 918387"/>
                  <a:gd name="connsiteX20" fmla="*/ 216727 w 800210"/>
                  <a:gd name="connsiteY20" fmla="*/ 223293 h 918387"/>
                  <a:gd name="connsiteX21" fmla="*/ 234062 w 800210"/>
                  <a:gd name="connsiteY21" fmla="*/ 175623 h 918387"/>
                  <a:gd name="connsiteX22" fmla="*/ 238396 w 800210"/>
                  <a:gd name="connsiteY22" fmla="*/ 201625 h 918387"/>
                  <a:gd name="connsiteX23" fmla="*/ 221061 w 800210"/>
                  <a:gd name="connsiteY23" fmla="*/ 244961 h 918387"/>
                  <a:gd name="connsiteX24" fmla="*/ 268731 w 800210"/>
                  <a:gd name="connsiteY24" fmla="*/ 210292 h 918387"/>
                  <a:gd name="connsiteX25" fmla="*/ 364072 w 800210"/>
                  <a:gd name="connsiteY25" fmla="*/ 145287 h 918387"/>
                  <a:gd name="connsiteX26" fmla="*/ 468079 w 800210"/>
                  <a:gd name="connsiteY26" fmla="*/ 93283 h 918387"/>
                  <a:gd name="connsiteX27" fmla="*/ 541751 w 800210"/>
                  <a:gd name="connsiteY27" fmla="*/ 2277 h 918387"/>
                  <a:gd name="connsiteX28" fmla="*/ 533084 w 800210"/>
                  <a:gd name="connsiteY28" fmla="*/ 32612 h 918387"/>
                  <a:gd name="connsiteX29" fmla="*/ 498415 w 800210"/>
                  <a:gd name="connsiteY29" fmla="*/ 88950 h 918387"/>
                  <a:gd name="connsiteX30" fmla="*/ 411742 w 800210"/>
                  <a:gd name="connsiteY30" fmla="*/ 145287 h 918387"/>
                  <a:gd name="connsiteX31" fmla="*/ 325069 w 800210"/>
                  <a:gd name="connsiteY31" fmla="*/ 188624 h 918387"/>
                  <a:gd name="connsiteX32" fmla="*/ 242729 w 800210"/>
                  <a:gd name="connsiteY32" fmla="*/ 253629 h 918387"/>
                  <a:gd name="connsiteX33" fmla="*/ 169057 w 800210"/>
                  <a:gd name="connsiteY33" fmla="*/ 318633 h 918387"/>
                  <a:gd name="connsiteX34" fmla="*/ 108386 w 800210"/>
                  <a:gd name="connsiteY34" fmla="*/ 387972 h 918387"/>
                  <a:gd name="connsiteX35" fmla="*/ 82384 w 800210"/>
                  <a:gd name="connsiteY35" fmla="*/ 504980 h 918387"/>
                  <a:gd name="connsiteX36" fmla="*/ 91052 w 800210"/>
                  <a:gd name="connsiteY36" fmla="*/ 591653 h 918387"/>
                  <a:gd name="connsiteX37" fmla="*/ 160390 w 800210"/>
                  <a:gd name="connsiteY37" fmla="*/ 656658 h 918387"/>
                  <a:gd name="connsiteX38" fmla="*/ 216727 w 800210"/>
                  <a:gd name="connsiteY38" fmla="*/ 678326 h 918387"/>
                  <a:gd name="connsiteX39" fmla="*/ 320735 w 800210"/>
                  <a:gd name="connsiteY39" fmla="*/ 665325 h 918387"/>
                  <a:gd name="connsiteX40" fmla="*/ 557593 w 800210"/>
                  <a:gd name="connsiteY40" fmla="*/ 627371 h 918387"/>
                  <a:gd name="connsiteX41" fmla="*/ 522666 w 800210"/>
                  <a:gd name="connsiteY41" fmla="*/ 556551 h 918387"/>
                  <a:gd name="connsiteX42" fmla="*/ 481102 w 800210"/>
                  <a:gd name="connsiteY42" fmla="*/ 483365 h 918387"/>
                  <a:gd name="connsiteX43" fmla="*/ 300153 w 800210"/>
                  <a:gd name="connsiteY43" fmla="*/ 434209 h 918387"/>
                  <a:gd name="connsiteX44" fmla="*/ 371856 w 800210"/>
                  <a:gd name="connsiteY44" fmla="*/ 430254 h 918387"/>
                  <a:gd name="connsiteX45" fmla="*/ 498737 w 800210"/>
                  <a:gd name="connsiteY45" fmla="*/ 460568 h 918387"/>
                  <a:gd name="connsiteX46" fmla="*/ 566693 w 800210"/>
                  <a:gd name="connsiteY46" fmla="*/ 580472 h 918387"/>
                  <a:gd name="connsiteX47" fmla="*/ 633773 w 800210"/>
                  <a:gd name="connsiteY47" fmla="*/ 653567 h 918387"/>
                  <a:gd name="connsiteX48" fmla="*/ 709476 w 800210"/>
                  <a:gd name="connsiteY48" fmla="*/ 713599 h 918387"/>
                  <a:gd name="connsiteX49" fmla="*/ 767844 w 800210"/>
                  <a:gd name="connsiteY49" fmla="*/ 768279 h 918387"/>
                  <a:gd name="connsiteX50" fmla="*/ 798923 w 800210"/>
                  <a:gd name="connsiteY50" fmla="*/ 877224 h 918387"/>
                  <a:gd name="connsiteX51" fmla="*/ 790998 w 800210"/>
                  <a:gd name="connsiteY51" fmla="*/ 916233 h 918387"/>
                  <a:gd name="connsiteX0" fmla="*/ 790998 w 801137"/>
                  <a:gd name="connsiteY0" fmla="*/ 916233 h 918310"/>
                  <a:gd name="connsiteX1" fmla="*/ 760934 w 801137"/>
                  <a:gd name="connsiteY1" fmla="*/ 819868 h 918310"/>
                  <a:gd name="connsiteX2" fmla="*/ 686520 w 801137"/>
                  <a:gd name="connsiteY2" fmla="*/ 734853 h 918310"/>
                  <a:gd name="connsiteX3" fmla="*/ 583601 w 801137"/>
                  <a:gd name="connsiteY3" fmla="*/ 651307 h 918310"/>
                  <a:gd name="connsiteX4" fmla="*/ 420409 w 801137"/>
                  <a:gd name="connsiteY4" fmla="*/ 682660 h 918310"/>
                  <a:gd name="connsiteX5" fmla="*/ 351071 w 801137"/>
                  <a:gd name="connsiteY5" fmla="*/ 738997 h 918310"/>
                  <a:gd name="connsiteX6" fmla="*/ 290400 w 801137"/>
                  <a:gd name="connsiteY6" fmla="*/ 751998 h 918310"/>
                  <a:gd name="connsiteX7" fmla="*/ 333736 w 801137"/>
                  <a:gd name="connsiteY7" fmla="*/ 734664 h 918310"/>
                  <a:gd name="connsiteX8" fmla="*/ 368405 w 801137"/>
                  <a:gd name="connsiteY8" fmla="*/ 699994 h 918310"/>
                  <a:gd name="connsiteX9" fmla="*/ 377073 w 801137"/>
                  <a:gd name="connsiteY9" fmla="*/ 682660 h 918310"/>
                  <a:gd name="connsiteX10" fmla="*/ 307734 w 801137"/>
                  <a:gd name="connsiteY10" fmla="*/ 686993 h 918310"/>
                  <a:gd name="connsiteX11" fmla="*/ 177725 w 801137"/>
                  <a:gd name="connsiteY11" fmla="*/ 691327 h 918310"/>
                  <a:gd name="connsiteX12" fmla="*/ 73717 w 801137"/>
                  <a:gd name="connsiteY12" fmla="*/ 600320 h 918310"/>
                  <a:gd name="connsiteX13" fmla="*/ 52049 w 801137"/>
                  <a:gd name="connsiteY13" fmla="*/ 552650 h 918310"/>
                  <a:gd name="connsiteX14" fmla="*/ 45 w 801137"/>
                  <a:gd name="connsiteY14" fmla="*/ 483312 h 918310"/>
                  <a:gd name="connsiteX15" fmla="*/ 43382 w 801137"/>
                  <a:gd name="connsiteY15" fmla="*/ 513647 h 918310"/>
                  <a:gd name="connsiteX16" fmla="*/ 65050 w 801137"/>
                  <a:gd name="connsiteY16" fmla="*/ 535316 h 918310"/>
                  <a:gd name="connsiteX17" fmla="*/ 65050 w 801137"/>
                  <a:gd name="connsiteY17" fmla="*/ 470311 h 918310"/>
                  <a:gd name="connsiteX18" fmla="*/ 99719 w 801137"/>
                  <a:gd name="connsiteY18" fmla="*/ 361970 h 918310"/>
                  <a:gd name="connsiteX19" fmla="*/ 169057 w 801137"/>
                  <a:gd name="connsiteY19" fmla="*/ 283964 h 918310"/>
                  <a:gd name="connsiteX20" fmla="*/ 216727 w 801137"/>
                  <a:gd name="connsiteY20" fmla="*/ 223293 h 918310"/>
                  <a:gd name="connsiteX21" fmla="*/ 234062 w 801137"/>
                  <a:gd name="connsiteY21" fmla="*/ 175623 h 918310"/>
                  <a:gd name="connsiteX22" fmla="*/ 238396 w 801137"/>
                  <a:gd name="connsiteY22" fmla="*/ 201625 h 918310"/>
                  <a:gd name="connsiteX23" fmla="*/ 221061 w 801137"/>
                  <a:gd name="connsiteY23" fmla="*/ 244961 h 918310"/>
                  <a:gd name="connsiteX24" fmla="*/ 268731 w 801137"/>
                  <a:gd name="connsiteY24" fmla="*/ 210292 h 918310"/>
                  <a:gd name="connsiteX25" fmla="*/ 364072 w 801137"/>
                  <a:gd name="connsiteY25" fmla="*/ 145287 h 918310"/>
                  <a:gd name="connsiteX26" fmla="*/ 468079 w 801137"/>
                  <a:gd name="connsiteY26" fmla="*/ 93283 h 918310"/>
                  <a:gd name="connsiteX27" fmla="*/ 541751 w 801137"/>
                  <a:gd name="connsiteY27" fmla="*/ 2277 h 918310"/>
                  <a:gd name="connsiteX28" fmla="*/ 533084 w 801137"/>
                  <a:gd name="connsiteY28" fmla="*/ 32612 h 918310"/>
                  <a:gd name="connsiteX29" fmla="*/ 498415 w 801137"/>
                  <a:gd name="connsiteY29" fmla="*/ 88950 h 918310"/>
                  <a:gd name="connsiteX30" fmla="*/ 411742 w 801137"/>
                  <a:gd name="connsiteY30" fmla="*/ 145287 h 918310"/>
                  <a:gd name="connsiteX31" fmla="*/ 325069 w 801137"/>
                  <a:gd name="connsiteY31" fmla="*/ 188624 h 918310"/>
                  <a:gd name="connsiteX32" fmla="*/ 242729 w 801137"/>
                  <a:gd name="connsiteY32" fmla="*/ 253629 h 918310"/>
                  <a:gd name="connsiteX33" fmla="*/ 169057 w 801137"/>
                  <a:gd name="connsiteY33" fmla="*/ 318633 h 918310"/>
                  <a:gd name="connsiteX34" fmla="*/ 108386 w 801137"/>
                  <a:gd name="connsiteY34" fmla="*/ 387972 h 918310"/>
                  <a:gd name="connsiteX35" fmla="*/ 82384 w 801137"/>
                  <a:gd name="connsiteY35" fmla="*/ 504980 h 918310"/>
                  <a:gd name="connsiteX36" fmla="*/ 91052 w 801137"/>
                  <a:gd name="connsiteY36" fmla="*/ 591653 h 918310"/>
                  <a:gd name="connsiteX37" fmla="*/ 160390 w 801137"/>
                  <a:gd name="connsiteY37" fmla="*/ 656658 h 918310"/>
                  <a:gd name="connsiteX38" fmla="*/ 216727 w 801137"/>
                  <a:gd name="connsiteY38" fmla="*/ 678326 h 918310"/>
                  <a:gd name="connsiteX39" fmla="*/ 320735 w 801137"/>
                  <a:gd name="connsiteY39" fmla="*/ 665325 h 918310"/>
                  <a:gd name="connsiteX40" fmla="*/ 557593 w 801137"/>
                  <a:gd name="connsiteY40" fmla="*/ 627371 h 918310"/>
                  <a:gd name="connsiteX41" fmla="*/ 522666 w 801137"/>
                  <a:gd name="connsiteY41" fmla="*/ 556551 h 918310"/>
                  <a:gd name="connsiteX42" fmla="*/ 481102 w 801137"/>
                  <a:gd name="connsiteY42" fmla="*/ 483365 h 918310"/>
                  <a:gd name="connsiteX43" fmla="*/ 300153 w 801137"/>
                  <a:gd name="connsiteY43" fmla="*/ 434209 h 918310"/>
                  <a:gd name="connsiteX44" fmla="*/ 371856 w 801137"/>
                  <a:gd name="connsiteY44" fmla="*/ 430254 h 918310"/>
                  <a:gd name="connsiteX45" fmla="*/ 498737 w 801137"/>
                  <a:gd name="connsiteY45" fmla="*/ 460568 h 918310"/>
                  <a:gd name="connsiteX46" fmla="*/ 566693 w 801137"/>
                  <a:gd name="connsiteY46" fmla="*/ 580472 h 918310"/>
                  <a:gd name="connsiteX47" fmla="*/ 633773 w 801137"/>
                  <a:gd name="connsiteY47" fmla="*/ 653567 h 918310"/>
                  <a:gd name="connsiteX48" fmla="*/ 709476 w 801137"/>
                  <a:gd name="connsiteY48" fmla="*/ 713599 h 918310"/>
                  <a:gd name="connsiteX49" fmla="*/ 754571 w 801137"/>
                  <a:gd name="connsiteY49" fmla="*/ 776118 h 918310"/>
                  <a:gd name="connsiteX50" fmla="*/ 798923 w 801137"/>
                  <a:gd name="connsiteY50" fmla="*/ 877224 h 918310"/>
                  <a:gd name="connsiteX51" fmla="*/ 790998 w 801137"/>
                  <a:gd name="connsiteY51" fmla="*/ 916233 h 918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801137" h="918310">
                    <a:moveTo>
                      <a:pt x="790998" y="916233"/>
                    </a:moveTo>
                    <a:cubicBezTo>
                      <a:pt x="784667" y="906674"/>
                      <a:pt x="778347" y="850098"/>
                      <a:pt x="760934" y="819868"/>
                    </a:cubicBezTo>
                    <a:cubicBezTo>
                      <a:pt x="743521" y="789638"/>
                      <a:pt x="716075" y="762946"/>
                      <a:pt x="686520" y="734853"/>
                    </a:cubicBezTo>
                    <a:cubicBezTo>
                      <a:pt x="656965" y="706760"/>
                      <a:pt x="627953" y="660006"/>
                      <a:pt x="583601" y="651307"/>
                    </a:cubicBezTo>
                    <a:cubicBezTo>
                      <a:pt x="539249" y="642608"/>
                      <a:pt x="459164" y="668045"/>
                      <a:pt x="420409" y="682660"/>
                    </a:cubicBezTo>
                    <a:cubicBezTo>
                      <a:pt x="381654" y="697275"/>
                      <a:pt x="372739" y="727441"/>
                      <a:pt x="351071" y="738997"/>
                    </a:cubicBezTo>
                    <a:cubicBezTo>
                      <a:pt x="329403" y="750553"/>
                      <a:pt x="293289" y="752720"/>
                      <a:pt x="290400" y="751998"/>
                    </a:cubicBezTo>
                    <a:cubicBezTo>
                      <a:pt x="287511" y="751276"/>
                      <a:pt x="320735" y="743331"/>
                      <a:pt x="333736" y="734664"/>
                    </a:cubicBezTo>
                    <a:cubicBezTo>
                      <a:pt x="346737" y="725997"/>
                      <a:pt x="361182" y="708661"/>
                      <a:pt x="368405" y="699994"/>
                    </a:cubicBezTo>
                    <a:cubicBezTo>
                      <a:pt x="375628" y="691327"/>
                      <a:pt x="387185" y="684827"/>
                      <a:pt x="377073" y="682660"/>
                    </a:cubicBezTo>
                    <a:cubicBezTo>
                      <a:pt x="366961" y="680493"/>
                      <a:pt x="340959" y="685548"/>
                      <a:pt x="307734" y="686993"/>
                    </a:cubicBezTo>
                    <a:cubicBezTo>
                      <a:pt x="274509" y="688438"/>
                      <a:pt x="216728" y="705773"/>
                      <a:pt x="177725" y="691327"/>
                    </a:cubicBezTo>
                    <a:cubicBezTo>
                      <a:pt x="138722" y="676881"/>
                      <a:pt x="94663" y="623433"/>
                      <a:pt x="73717" y="600320"/>
                    </a:cubicBezTo>
                    <a:cubicBezTo>
                      <a:pt x="52771" y="577207"/>
                      <a:pt x="64328" y="572151"/>
                      <a:pt x="52049" y="552650"/>
                    </a:cubicBezTo>
                    <a:cubicBezTo>
                      <a:pt x="39770" y="533149"/>
                      <a:pt x="1490" y="489813"/>
                      <a:pt x="45" y="483312"/>
                    </a:cubicBezTo>
                    <a:cubicBezTo>
                      <a:pt x="-1399" y="476812"/>
                      <a:pt x="32548" y="504980"/>
                      <a:pt x="43382" y="513647"/>
                    </a:cubicBezTo>
                    <a:cubicBezTo>
                      <a:pt x="54216" y="522314"/>
                      <a:pt x="61439" y="542539"/>
                      <a:pt x="65050" y="535316"/>
                    </a:cubicBezTo>
                    <a:cubicBezTo>
                      <a:pt x="68661" y="528093"/>
                      <a:pt x="59272" y="499202"/>
                      <a:pt x="65050" y="470311"/>
                    </a:cubicBezTo>
                    <a:cubicBezTo>
                      <a:pt x="70828" y="441420"/>
                      <a:pt x="82385" y="393028"/>
                      <a:pt x="99719" y="361970"/>
                    </a:cubicBezTo>
                    <a:cubicBezTo>
                      <a:pt x="117053" y="330912"/>
                      <a:pt x="149556" y="307077"/>
                      <a:pt x="169057" y="283964"/>
                    </a:cubicBezTo>
                    <a:cubicBezTo>
                      <a:pt x="188558" y="260851"/>
                      <a:pt x="205893" y="241350"/>
                      <a:pt x="216727" y="223293"/>
                    </a:cubicBezTo>
                    <a:cubicBezTo>
                      <a:pt x="227561" y="205236"/>
                      <a:pt x="230451" y="179234"/>
                      <a:pt x="234062" y="175623"/>
                    </a:cubicBezTo>
                    <a:cubicBezTo>
                      <a:pt x="237673" y="172012"/>
                      <a:pt x="240563" y="190069"/>
                      <a:pt x="238396" y="201625"/>
                    </a:cubicBezTo>
                    <a:cubicBezTo>
                      <a:pt x="236229" y="213181"/>
                      <a:pt x="216005" y="243517"/>
                      <a:pt x="221061" y="244961"/>
                    </a:cubicBezTo>
                    <a:cubicBezTo>
                      <a:pt x="226117" y="246405"/>
                      <a:pt x="244896" y="226904"/>
                      <a:pt x="268731" y="210292"/>
                    </a:cubicBezTo>
                    <a:cubicBezTo>
                      <a:pt x="292566" y="193680"/>
                      <a:pt x="330847" y="164788"/>
                      <a:pt x="364072" y="145287"/>
                    </a:cubicBezTo>
                    <a:cubicBezTo>
                      <a:pt x="397297" y="125786"/>
                      <a:pt x="438466" y="117118"/>
                      <a:pt x="468079" y="93283"/>
                    </a:cubicBezTo>
                    <a:cubicBezTo>
                      <a:pt x="497692" y="69448"/>
                      <a:pt x="530917" y="12389"/>
                      <a:pt x="541751" y="2277"/>
                    </a:cubicBezTo>
                    <a:cubicBezTo>
                      <a:pt x="552585" y="-7835"/>
                      <a:pt x="540307" y="18167"/>
                      <a:pt x="533084" y="32612"/>
                    </a:cubicBezTo>
                    <a:cubicBezTo>
                      <a:pt x="525861" y="47058"/>
                      <a:pt x="518639" y="70171"/>
                      <a:pt x="498415" y="88950"/>
                    </a:cubicBezTo>
                    <a:cubicBezTo>
                      <a:pt x="478191" y="107729"/>
                      <a:pt x="440633" y="128675"/>
                      <a:pt x="411742" y="145287"/>
                    </a:cubicBezTo>
                    <a:cubicBezTo>
                      <a:pt x="382851" y="161899"/>
                      <a:pt x="353238" y="170567"/>
                      <a:pt x="325069" y="188624"/>
                    </a:cubicBezTo>
                    <a:cubicBezTo>
                      <a:pt x="296900" y="206681"/>
                      <a:pt x="268731" y="231961"/>
                      <a:pt x="242729" y="253629"/>
                    </a:cubicBezTo>
                    <a:cubicBezTo>
                      <a:pt x="216727" y="275297"/>
                      <a:pt x="191447" y="296243"/>
                      <a:pt x="169057" y="318633"/>
                    </a:cubicBezTo>
                    <a:cubicBezTo>
                      <a:pt x="146667" y="341023"/>
                      <a:pt x="122831" y="356914"/>
                      <a:pt x="108386" y="387972"/>
                    </a:cubicBezTo>
                    <a:cubicBezTo>
                      <a:pt x="93941" y="419030"/>
                      <a:pt x="85273" y="471033"/>
                      <a:pt x="82384" y="504980"/>
                    </a:cubicBezTo>
                    <a:cubicBezTo>
                      <a:pt x="79495" y="538927"/>
                      <a:pt x="78051" y="566373"/>
                      <a:pt x="91052" y="591653"/>
                    </a:cubicBezTo>
                    <a:cubicBezTo>
                      <a:pt x="104053" y="616933"/>
                      <a:pt x="139444" y="642213"/>
                      <a:pt x="160390" y="656658"/>
                    </a:cubicBezTo>
                    <a:cubicBezTo>
                      <a:pt x="181336" y="671103"/>
                      <a:pt x="190003" y="676882"/>
                      <a:pt x="216727" y="678326"/>
                    </a:cubicBezTo>
                    <a:cubicBezTo>
                      <a:pt x="243451" y="679770"/>
                      <a:pt x="263924" y="673818"/>
                      <a:pt x="320735" y="665325"/>
                    </a:cubicBezTo>
                    <a:cubicBezTo>
                      <a:pt x="377546" y="656833"/>
                      <a:pt x="523938" y="645500"/>
                      <a:pt x="557593" y="627371"/>
                    </a:cubicBezTo>
                    <a:cubicBezTo>
                      <a:pt x="591248" y="609242"/>
                      <a:pt x="535414" y="580552"/>
                      <a:pt x="522666" y="556551"/>
                    </a:cubicBezTo>
                    <a:cubicBezTo>
                      <a:pt x="509918" y="532550"/>
                      <a:pt x="518187" y="503755"/>
                      <a:pt x="481102" y="483365"/>
                    </a:cubicBezTo>
                    <a:cubicBezTo>
                      <a:pt x="444017" y="462975"/>
                      <a:pt x="318361" y="443061"/>
                      <a:pt x="300153" y="434209"/>
                    </a:cubicBezTo>
                    <a:cubicBezTo>
                      <a:pt x="281945" y="425357"/>
                      <a:pt x="338759" y="425861"/>
                      <a:pt x="371856" y="430254"/>
                    </a:cubicBezTo>
                    <a:cubicBezTo>
                      <a:pt x="444774" y="450931"/>
                      <a:pt x="466264" y="435532"/>
                      <a:pt x="498737" y="460568"/>
                    </a:cubicBezTo>
                    <a:cubicBezTo>
                      <a:pt x="531210" y="485604"/>
                      <a:pt x="544187" y="548306"/>
                      <a:pt x="566693" y="580472"/>
                    </a:cubicBezTo>
                    <a:cubicBezTo>
                      <a:pt x="589199" y="612638"/>
                      <a:pt x="609976" y="631379"/>
                      <a:pt x="633773" y="653567"/>
                    </a:cubicBezTo>
                    <a:cubicBezTo>
                      <a:pt x="657570" y="675755"/>
                      <a:pt x="689343" y="693174"/>
                      <a:pt x="709476" y="713599"/>
                    </a:cubicBezTo>
                    <a:cubicBezTo>
                      <a:pt x="729609" y="734024"/>
                      <a:pt x="735792" y="757339"/>
                      <a:pt x="754571" y="776118"/>
                    </a:cubicBezTo>
                    <a:cubicBezTo>
                      <a:pt x="773350" y="794897"/>
                      <a:pt x="792852" y="853872"/>
                      <a:pt x="798923" y="877224"/>
                    </a:cubicBezTo>
                    <a:cubicBezTo>
                      <a:pt x="804994" y="900576"/>
                      <a:pt x="797329" y="925792"/>
                      <a:pt x="790998" y="916233"/>
                    </a:cubicBezTo>
                    <a:close/>
                  </a:path>
                </a:pathLst>
              </a:custGeom>
              <a:grpFill/>
              <a:ln w="6350" cap="flat" cmpd="sng" algn="ctr">
                <a:solidFill>
                  <a:srgbClr val="0066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 rot="5081172">
                <a:off x="6399069" y="2854535"/>
                <a:ext cx="142876" cy="71438"/>
              </a:xfrm>
              <a:prstGeom prst="ellipse">
                <a:avLst/>
              </a:prstGeom>
              <a:grpFill/>
              <a:ln w="6350" cap="flat" cmpd="sng" algn="ctr">
                <a:solidFill>
                  <a:srgbClr val="0066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556064" y="3229211"/>
              <a:ext cx="1642678" cy="1602441"/>
              <a:chOff x="4931132" y="-4363733"/>
              <a:chExt cx="1220440" cy="1168420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4931132" y="-3780088"/>
                <a:ext cx="12204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i="0" dirty="0" err="1" smtClean="0">
                    <a:solidFill>
                      <a:srgbClr val="00B050"/>
                    </a:solidFill>
                    <a:latin typeface="Arial Narrow" pitchFamily="34" charset="0"/>
                    <a:cs typeface="Raavi" pitchFamily="2"/>
                  </a:rPr>
                  <a:t>Mesolimbic</a:t>
                </a:r>
                <a:r>
                  <a:rPr lang="en-GB" b="1" i="0" dirty="0" smtClean="0">
                    <a:solidFill>
                      <a:srgbClr val="00B050"/>
                    </a:solidFill>
                    <a:latin typeface="Arial Narrow" pitchFamily="34" charset="0"/>
                    <a:cs typeface="Raavi" pitchFamily="2"/>
                  </a:rPr>
                  <a:t> pathway</a:t>
                </a:r>
                <a:endParaRPr lang="en-US" b="1" i="0" dirty="0">
                  <a:solidFill>
                    <a:srgbClr val="00B050"/>
                  </a:solidFill>
                  <a:latin typeface="Arial Narrow" pitchFamily="34" charset="0"/>
                  <a:cs typeface="Raavi" pitchFamily="2"/>
                </a:endParaRPr>
              </a:p>
            </p:txBody>
          </p:sp>
          <p:cxnSp>
            <p:nvCxnSpPr>
              <p:cNvPr id="49" name="Straight Arrow Connector 48"/>
              <p:cNvCxnSpPr>
                <a:stCxn id="48" idx="0"/>
                <a:endCxn id="50" idx="44"/>
              </p:cNvCxnSpPr>
              <p:nvPr/>
            </p:nvCxnSpPr>
            <p:spPr bwMode="auto">
              <a:xfrm flipV="1">
                <a:off x="5541352" y="-4363733"/>
                <a:ext cx="187696" cy="583645"/>
              </a:xfrm>
              <a:prstGeom prst="straightConnector1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</p:grpSp>
      <p:grpSp>
        <p:nvGrpSpPr>
          <p:cNvPr id="52" name="Group 51"/>
          <p:cNvGrpSpPr/>
          <p:nvPr/>
        </p:nvGrpSpPr>
        <p:grpSpPr>
          <a:xfrm>
            <a:off x="1640005" y="1995745"/>
            <a:ext cx="2403640" cy="1855565"/>
            <a:chOff x="1640005" y="1923737"/>
            <a:chExt cx="2403640" cy="1855565"/>
          </a:xfrm>
        </p:grpSpPr>
        <p:grpSp>
          <p:nvGrpSpPr>
            <p:cNvPr id="53" name="Group 52"/>
            <p:cNvGrpSpPr/>
            <p:nvPr/>
          </p:nvGrpSpPr>
          <p:grpSpPr>
            <a:xfrm>
              <a:off x="1640005" y="2874073"/>
              <a:ext cx="818894" cy="905229"/>
              <a:chOff x="1933913" y="2800993"/>
              <a:chExt cx="818894" cy="905229"/>
            </a:xfrm>
          </p:grpSpPr>
          <p:sp>
            <p:nvSpPr>
              <p:cNvPr id="56" name="Freeform 55"/>
              <p:cNvSpPr/>
              <p:nvPr/>
            </p:nvSpPr>
            <p:spPr bwMode="auto">
              <a:xfrm>
                <a:off x="1933913" y="2800993"/>
                <a:ext cx="818894" cy="879574"/>
              </a:xfrm>
              <a:custGeom>
                <a:avLst/>
                <a:gdLst>
                  <a:gd name="connsiteX0" fmla="*/ 492125 w 496887"/>
                  <a:gd name="connsiteY0" fmla="*/ 566737 h 568324"/>
                  <a:gd name="connsiteX1" fmla="*/ 444500 w 496887"/>
                  <a:gd name="connsiteY1" fmla="*/ 404812 h 568324"/>
                  <a:gd name="connsiteX2" fmla="*/ 349250 w 496887"/>
                  <a:gd name="connsiteY2" fmla="*/ 290512 h 568324"/>
                  <a:gd name="connsiteX3" fmla="*/ 254000 w 496887"/>
                  <a:gd name="connsiteY3" fmla="*/ 166687 h 568324"/>
                  <a:gd name="connsiteX4" fmla="*/ 82550 w 496887"/>
                  <a:gd name="connsiteY4" fmla="*/ 157162 h 568324"/>
                  <a:gd name="connsiteX5" fmla="*/ 6350 w 496887"/>
                  <a:gd name="connsiteY5" fmla="*/ 100012 h 568324"/>
                  <a:gd name="connsiteX6" fmla="*/ 44450 w 496887"/>
                  <a:gd name="connsiteY6" fmla="*/ 128587 h 568324"/>
                  <a:gd name="connsiteX7" fmla="*/ 92075 w 496887"/>
                  <a:gd name="connsiteY7" fmla="*/ 138112 h 568324"/>
                  <a:gd name="connsiteX8" fmla="*/ 149225 w 496887"/>
                  <a:gd name="connsiteY8" fmla="*/ 138112 h 568324"/>
                  <a:gd name="connsiteX9" fmla="*/ 196850 w 496887"/>
                  <a:gd name="connsiteY9" fmla="*/ 138112 h 568324"/>
                  <a:gd name="connsiteX10" fmla="*/ 225425 w 496887"/>
                  <a:gd name="connsiteY10" fmla="*/ 138112 h 568324"/>
                  <a:gd name="connsiteX11" fmla="*/ 206375 w 496887"/>
                  <a:gd name="connsiteY11" fmla="*/ 42862 h 568324"/>
                  <a:gd name="connsiteX12" fmla="*/ 225425 w 496887"/>
                  <a:gd name="connsiteY12" fmla="*/ 71437 h 568324"/>
                  <a:gd name="connsiteX13" fmla="*/ 244475 w 496887"/>
                  <a:gd name="connsiteY13" fmla="*/ 128587 h 568324"/>
                  <a:gd name="connsiteX14" fmla="*/ 282575 w 496887"/>
                  <a:gd name="connsiteY14" fmla="*/ 157162 h 568324"/>
                  <a:gd name="connsiteX15" fmla="*/ 311150 w 496887"/>
                  <a:gd name="connsiteY15" fmla="*/ 176212 h 568324"/>
                  <a:gd name="connsiteX16" fmla="*/ 311150 w 496887"/>
                  <a:gd name="connsiteY16" fmla="*/ 80962 h 568324"/>
                  <a:gd name="connsiteX17" fmla="*/ 339725 w 496887"/>
                  <a:gd name="connsiteY17" fmla="*/ 4762 h 568324"/>
                  <a:gd name="connsiteX18" fmla="*/ 339725 w 496887"/>
                  <a:gd name="connsiteY18" fmla="*/ 52387 h 568324"/>
                  <a:gd name="connsiteX19" fmla="*/ 330200 w 496887"/>
                  <a:gd name="connsiteY19" fmla="*/ 128587 h 568324"/>
                  <a:gd name="connsiteX20" fmla="*/ 349250 w 496887"/>
                  <a:gd name="connsiteY20" fmla="*/ 233362 h 568324"/>
                  <a:gd name="connsiteX21" fmla="*/ 415925 w 496887"/>
                  <a:gd name="connsiteY21" fmla="*/ 319087 h 568324"/>
                  <a:gd name="connsiteX22" fmla="*/ 473075 w 496887"/>
                  <a:gd name="connsiteY22" fmla="*/ 395287 h 568324"/>
                  <a:gd name="connsiteX23" fmla="*/ 492125 w 496887"/>
                  <a:gd name="connsiteY23" fmla="*/ 566737 h 568324"/>
                  <a:gd name="connsiteX0" fmla="*/ 650430 w 650542"/>
                  <a:gd name="connsiteY0" fmla="*/ 481445 h 481481"/>
                  <a:gd name="connsiteX1" fmla="*/ 439017 w 650542"/>
                  <a:gd name="connsiteY1" fmla="*/ 400530 h 481481"/>
                  <a:gd name="connsiteX2" fmla="*/ 343767 w 650542"/>
                  <a:gd name="connsiteY2" fmla="*/ 286230 h 481481"/>
                  <a:gd name="connsiteX3" fmla="*/ 248517 w 650542"/>
                  <a:gd name="connsiteY3" fmla="*/ 162405 h 481481"/>
                  <a:gd name="connsiteX4" fmla="*/ 77067 w 650542"/>
                  <a:gd name="connsiteY4" fmla="*/ 152880 h 481481"/>
                  <a:gd name="connsiteX5" fmla="*/ 867 w 650542"/>
                  <a:gd name="connsiteY5" fmla="*/ 95730 h 481481"/>
                  <a:gd name="connsiteX6" fmla="*/ 38967 w 650542"/>
                  <a:gd name="connsiteY6" fmla="*/ 124305 h 481481"/>
                  <a:gd name="connsiteX7" fmla="*/ 86592 w 650542"/>
                  <a:gd name="connsiteY7" fmla="*/ 133830 h 481481"/>
                  <a:gd name="connsiteX8" fmla="*/ 143742 w 650542"/>
                  <a:gd name="connsiteY8" fmla="*/ 133830 h 481481"/>
                  <a:gd name="connsiteX9" fmla="*/ 191367 w 650542"/>
                  <a:gd name="connsiteY9" fmla="*/ 133830 h 481481"/>
                  <a:gd name="connsiteX10" fmla="*/ 219942 w 650542"/>
                  <a:gd name="connsiteY10" fmla="*/ 133830 h 481481"/>
                  <a:gd name="connsiteX11" fmla="*/ 200892 w 650542"/>
                  <a:gd name="connsiteY11" fmla="*/ 38580 h 481481"/>
                  <a:gd name="connsiteX12" fmla="*/ 219942 w 650542"/>
                  <a:gd name="connsiteY12" fmla="*/ 67155 h 481481"/>
                  <a:gd name="connsiteX13" fmla="*/ 238992 w 650542"/>
                  <a:gd name="connsiteY13" fmla="*/ 124305 h 481481"/>
                  <a:gd name="connsiteX14" fmla="*/ 277092 w 650542"/>
                  <a:gd name="connsiteY14" fmla="*/ 152880 h 481481"/>
                  <a:gd name="connsiteX15" fmla="*/ 305667 w 650542"/>
                  <a:gd name="connsiteY15" fmla="*/ 171930 h 481481"/>
                  <a:gd name="connsiteX16" fmla="*/ 305667 w 650542"/>
                  <a:gd name="connsiteY16" fmla="*/ 76680 h 481481"/>
                  <a:gd name="connsiteX17" fmla="*/ 334242 w 650542"/>
                  <a:gd name="connsiteY17" fmla="*/ 480 h 481481"/>
                  <a:gd name="connsiteX18" fmla="*/ 334242 w 650542"/>
                  <a:gd name="connsiteY18" fmla="*/ 48105 h 481481"/>
                  <a:gd name="connsiteX19" fmla="*/ 324717 w 650542"/>
                  <a:gd name="connsiteY19" fmla="*/ 124305 h 481481"/>
                  <a:gd name="connsiteX20" fmla="*/ 343767 w 650542"/>
                  <a:gd name="connsiteY20" fmla="*/ 229080 h 481481"/>
                  <a:gd name="connsiteX21" fmla="*/ 410442 w 650542"/>
                  <a:gd name="connsiteY21" fmla="*/ 314805 h 481481"/>
                  <a:gd name="connsiteX22" fmla="*/ 467592 w 650542"/>
                  <a:gd name="connsiteY22" fmla="*/ 391005 h 481481"/>
                  <a:gd name="connsiteX23" fmla="*/ 650430 w 650542"/>
                  <a:gd name="connsiteY23" fmla="*/ 481445 h 481481"/>
                  <a:gd name="connsiteX0" fmla="*/ 650430 w 651713"/>
                  <a:gd name="connsiteY0" fmla="*/ 481445 h 481768"/>
                  <a:gd name="connsiteX1" fmla="*/ 439017 w 651713"/>
                  <a:gd name="connsiteY1" fmla="*/ 400530 h 481768"/>
                  <a:gd name="connsiteX2" fmla="*/ 343767 w 651713"/>
                  <a:gd name="connsiteY2" fmla="*/ 286230 h 481768"/>
                  <a:gd name="connsiteX3" fmla="*/ 248517 w 651713"/>
                  <a:gd name="connsiteY3" fmla="*/ 162405 h 481768"/>
                  <a:gd name="connsiteX4" fmla="*/ 77067 w 651713"/>
                  <a:gd name="connsiteY4" fmla="*/ 152880 h 481768"/>
                  <a:gd name="connsiteX5" fmla="*/ 867 w 651713"/>
                  <a:gd name="connsiteY5" fmla="*/ 95730 h 481768"/>
                  <a:gd name="connsiteX6" fmla="*/ 38967 w 651713"/>
                  <a:gd name="connsiteY6" fmla="*/ 124305 h 481768"/>
                  <a:gd name="connsiteX7" fmla="*/ 86592 w 651713"/>
                  <a:gd name="connsiteY7" fmla="*/ 133830 h 481768"/>
                  <a:gd name="connsiteX8" fmla="*/ 143742 w 651713"/>
                  <a:gd name="connsiteY8" fmla="*/ 133830 h 481768"/>
                  <a:gd name="connsiteX9" fmla="*/ 191367 w 651713"/>
                  <a:gd name="connsiteY9" fmla="*/ 133830 h 481768"/>
                  <a:gd name="connsiteX10" fmla="*/ 219942 w 651713"/>
                  <a:gd name="connsiteY10" fmla="*/ 133830 h 481768"/>
                  <a:gd name="connsiteX11" fmla="*/ 200892 w 651713"/>
                  <a:gd name="connsiteY11" fmla="*/ 38580 h 481768"/>
                  <a:gd name="connsiteX12" fmla="*/ 219942 w 651713"/>
                  <a:gd name="connsiteY12" fmla="*/ 67155 h 481768"/>
                  <a:gd name="connsiteX13" fmla="*/ 238992 w 651713"/>
                  <a:gd name="connsiteY13" fmla="*/ 124305 h 481768"/>
                  <a:gd name="connsiteX14" fmla="*/ 277092 w 651713"/>
                  <a:gd name="connsiteY14" fmla="*/ 152880 h 481768"/>
                  <a:gd name="connsiteX15" fmla="*/ 305667 w 651713"/>
                  <a:gd name="connsiteY15" fmla="*/ 171930 h 481768"/>
                  <a:gd name="connsiteX16" fmla="*/ 305667 w 651713"/>
                  <a:gd name="connsiteY16" fmla="*/ 76680 h 481768"/>
                  <a:gd name="connsiteX17" fmla="*/ 334242 w 651713"/>
                  <a:gd name="connsiteY17" fmla="*/ 480 h 481768"/>
                  <a:gd name="connsiteX18" fmla="*/ 334242 w 651713"/>
                  <a:gd name="connsiteY18" fmla="*/ 48105 h 481768"/>
                  <a:gd name="connsiteX19" fmla="*/ 324717 w 651713"/>
                  <a:gd name="connsiteY19" fmla="*/ 124305 h 481768"/>
                  <a:gd name="connsiteX20" fmla="*/ 343767 w 651713"/>
                  <a:gd name="connsiteY20" fmla="*/ 229080 h 481768"/>
                  <a:gd name="connsiteX21" fmla="*/ 410442 w 651713"/>
                  <a:gd name="connsiteY21" fmla="*/ 314805 h 481768"/>
                  <a:gd name="connsiteX22" fmla="*/ 522188 w 651713"/>
                  <a:gd name="connsiteY22" fmla="*/ 370752 h 481768"/>
                  <a:gd name="connsiteX23" fmla="*/ 650430 w 651713"/>
                  <a:gd name="connsiteY23" fmla="*/ 481445 h 481768"/>
                  <a:gd name="connsiteX0" fmla="*/ 650430 w 650659"/>
                  <a:gd name="connsiteY0" fmla="*/ 481445 h 481471"/>
                  <a:gd name="connsiteX1" fmla="*/ 489413 w 650659"/>
                  <a:gd name="connsiteY1" fmla="*/ 380277 h 481471"/>
                  <a:gd name="connsiteX2" fmla="*/ 343767 w 650659"/>
                  <a:gd name="connsiteY2" fmla="*/ 286230 h 481471"/>
                  <a:gd name="connsiteX3" fmla="*/ 248517 w 650659"/>
                  <a:gd name="connsiteY3" fmla="*/ 162405 h 481471"/>
                  <a:gd name="connsiteX4" fmla="*/ 77067 w 650659"/>
                  <a:gd name="connsiteY4" fmla="*/ 152880 h 481471"/>
                  <a:gd name="connsiteX5" fmla="*/ 867 w 650659"/>
                  <a:gd name="connsiteY5" fmla="*/ 95730 h 481471"/>
                  <a:gd name="connsiteX6" fmla="*/ 38967 w 650659"/>
                  <a:gd name="connsiteY6" fmla="*/ 124305 h 481471"/>
                  <a:gd name="connsiteX7" fmla="*/ 86592 w 650659"/>
                  <a:gd name="connsiteY7" fmla="*/ 133830 h 481471"/>
                  <a:gd name="connsiteX8" fmla="*/ 143742 w 650659"/>
                  <a:gd name="connsiteY8" fmla="*/ 133830 h 481471"/>
                  <a:gd name="connsiteX9" fmla="*/ 191367 w 650659"/>
                  <a:gd name="connsiteY9" fmla="*/ 133830 h 481471"/>
                  <a:gd name="connsiteX10" fmla="*/ 219942 w 650659"/>
                  <a:gd name="connsiteY10" fmla="*/ 133830 h 481471"/>
                  <a:gd name="connsiteX11" fmla="*/ 200892 w 650659"/>
                  <a:gd name="connsiteY11" fmla="*/ 38580 h 481471"/>
                  <a:gd name="connsiteX12" fmla="*/ 219942 w 650659"/>
                  <a:gd name="connsiteY12" fmla="*/ 67155 h 481471"/>
                  <a:gd name="connsiteX13" fmla="*/ 238992 w 650659"/>
                  <a:gd name="connsiteY13" fmla="*/ 124305 h 481471"/>
                  <a:gd name="connsiteX14" fmla="*/ 277092 w 650659"/>
                  <a:gd name="connsiteY14" fmla="*/ 152880 h 481471"/>
                  <a:gd name="connsiteX15" fmla="*/ 305667 w 650659"/>
                  <a:gd name="connsiteY15" fmla="*/ 171930 h 481471"/>
                  <a:gd name="connsiteX16" fmla="*/ 305667 w 650659"/>
                  <a:gd name="connsiteY16" fmla="*/ 76680 h 481471"/>
                  <a:gd name="connsiteX17" fmla="*/ 334242 w 650659"/>
                  <a:gd name="connsiteY17" fmla="*/ 480 h 481471"/>
                  <a:gd name="connsiteX18" fmla="*/ 334242 w 650659"/>
                  <a:gd name="connsiteY18" fmla="*/ 48105 h 481471"/>
                  <a:gd name="connsiteX19" fmla="*/ 324717 w 650659"/>
                  <a:gd name="connsiteY19" fmla="*/ 124305 h 481471"/>
                  <a:gd name="connsiteX20" fmla="*/ 343767 w 650659"/>
                  <a:gd name="connsiteY20" fmla="*/ 229080 h 481471"/>
                  <a:gd name="connsiteX21" fmla="*/ 410442 w 650659"/>
                  <a:gd name="connsiteY21" fmla="*/ 314805 h 481471"/>
                  <a:gd name="connsiteX22" fmla="*/ 522188 w 650659"/>
                  <a:gd name="connsiteY22" fmla="*/ 370752 h 481471"/>
                  <a:gd name="connsiteX23" fmla="*/ 650430 w 650659"/>
                  <a:gd name="connsiteY23" fmla="*/ 481445 h 481471"/>
                  <a:gd name="connsiteX0" fmla="*/ 650430 w 650659"/>
                  <a:gd name="connsiteY0" fmla="*/ 481445 h 481467"/>
                  <a:gd name="connsiteX1" fmla="*/ 489413 w 650659"/>
                  <a:gd name="connsiteY1" fmla="*/ 380277 h 481467"/>
                  <a:gd name="connsiteX2" fmla="*/ 343767 w 650659"/>
                  <a:gd name="connsiteY2" fmla="*/ 286230 h 481467"/>
                  <a:gd name="connsiteX3" fmla="*/ 248517 w 650659"/>
                  <a:gd name="connsiteY3" fmla="*/ 162405 h 481467"/>
                  <a:gd name="connsiteX4" fmla="*/ 77067 w 650659"/>
                  <a:gd name="connsiteY4" fmla="*/ 152880 h 481467"/>
                  <a:gd name="connsiteX5" fmla="*/ 867 w 650659"/>
                  <a:gd name="connsiteY5" fmla="*/ 95730 h 481467"/>
                  <a:gd name="connsiteX6" fmla="*/ 38967 w 650659"/>
                  <a:gd name="connsiteY6" fmla="*/ 124305 h 481467"/>
                  <a:gd name="connsiteX7" fmla="*/ 86592 w 650659"/>
                  <a:gd name="connsiteY7" fmla="*/ 133830 h 481467"/>
                  <a:gd name="connsiteX8" fmla="*/ 143742 w 650659"/>
                  <a:gd name="connsiteY8" fmla="*/ 133830 h 481467"/>
                  <a:gd name="connsiteX9" fmla="*/ 191367 w 650659"/>
                  <a:gd name="connsiteY9" fmla="*/ 133830 h 481467"/>
                  <a:gd name="connsiteX10" fmla="*/ 219942 w 650659"/>
                  <a:gd name="connsiteY10" fmla="*/ 133830 h 481467"/>
                  <a:gd name="connsiteX11" fmla="*/ 200892 w 650659"/>
                  <a:gd name="connsiteY11" fmla="*/ 38580 h 481467"/>
                  <a:gd name="connsiteX12" fmla="*/ 219942 w 650659"/>
                  <a:gd name="connsiteY12" fmla="*/ 67155 h 481467"/>
                  <a:gd name="connsiteX13" fmla="*/ 238992 w 650659"/>
                  <a:gd name="connsiteY13" fmla="*/ 124305 h 481467"/>
                  <a:gd name="connsiteX14" fmla="*/ 277092 w 650659"/>
                  <a:gd name="connsiteY14" fmla="*/ 152880 h 481467"/>
                  <a:gd name="connsiteX15" fmla="*/ 305667 w 650659"/>
                  <a:gd name="connsiteY15" fmla="*/ 171930 h 481467"/>
                  <a:gd name="connsiteX16" fmla="*/ 305667 w 650659"/>
                  <a:gd name="connsiteY16" fmla="*/ 76680 h 481467"/>
                  <a:gd name="connsiteX17" fmla="*/ 334242 w 650659"/>
                  <a:gd name="connsiteY17" fmla="*/ 480 h 481467"/>
                  <a:gd name="connsiteX18" fmla="*/ 334242 w 650659"/>
                  <a:gd name="connsiteY18" fmla="*/ 48105 h 481467"/>
                  <a:gd name="connsiteX19" fmla="*/ 324717 w 650659"/>
                  <a:gd name="connsiteY19" fmla="*/ 124305 h 481467"/>
                  <a:gd name="connsiteX20" fmla="*/ 343767 w 650659"/>
                  <a:gd name="connsiteY20" fmla="*/ 229080 h 481467"/>
                  <a:gd name="connsiteX21" fmla="*/ 410442 w 650659"/>
                  <a:gd name="connsiteY21" fmla="*/ 314805 h 481467"/>
                  <a:gd name="connsiteX22" fmla="*/ 522188 w 650659"/>
                  <a:gd name="connsiteY22" fmla="*/ 370752 h 481467"/>
                  <a:gd name="connsiteX23" fmla="*/ 650430 w 650659"/>
                  <a:gd name="connsiteY23" fmla="*/ 481445 h 481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0659" h="481467">
                    <a:moveTo>
                      <a:pt x="650430" y="481445"/>
                    </a:moveTo>
                    <a:cubicBezTo>
                      <a:pt x="644968" y="483033"/>
                      <a:pt x="553122" y="401240"/>
                      <a:pt x="489413" y="380277"/>
                    </a:cubicBezTo>
                    <a:cubicBezTo>
                      <a:pt x="425704" y="359314"/>
                      <a:pt x="383916" y="322542"/>
                      <a:pt x="343767" y="286230"/>
                    </a:cubicBezTo>
                    <a:cubicBezTo>
                      <a:pt x="303618" y="249918"/>
                      <a:pt x="292967" y="184630"/>
                      <a:pt x="248517" y="162405"/>
                    </a:cubicBezTo>
                    <a:cubicBezTo>
                      <a:pt x="204067" y="140180"/>
                      <a:pt x="118342" y="163992"/>
                      <a:pt x="77067" y="152880"/>
                    </a:cubicBezTo>
                    <a:cubicBezTo>
                      <a:pt x="35792" y="141768"/>
                      <a:pt x="867" y="95730"/>
                      <a:pt x="867" y="95730"/>
                    </a:cubicBezTo>
                    <a:cubicBezTo>
                      <a:pt x="-5483" y="90968"/>
                      <a:pt x="24679" y="117955"/>
                      <a:pt x="38967" y="124305"/>
                    </a:cubicBezTo>
                    <a:cubicBezTo>
                      <a:pt x="53255" y="130655"/>
                      <a:pt x="69130" y="132243"/>
                      <a:pt x="86592" y="133830"/>
                    </a:cubicBezTo>
                    <a:cubicBezTo>
                      <a:pt x="104054" y="135417"/>
                      <a:pt x="143742" y="133830"/>
                      <a:pt x="143742" y="133830"/>
                    </a:cubicBezTo>
                    <a:lnTo>
                      <a:pt x="191367" y="133830"/>
                    </a:lnTo>
                    <a:cubicBezTo>
                      <a:pt x="204067" y="133830"/>
                      <a:pt x="218355" y="149705"/>
                      <a:pt x="219942" y="133830"/>
                    </a:cubicBezTo>
                    <a:cubicBezTo>
                      <a:pt x="221530" y="117955"/>
                      <a:pt x="200892" y="49692"/>
                      <a:pt x="200892" y="38580"/>
                    </a:cubicBezTo>
                    <a:cubicBezTo>
                      <a:pt x="200892" y="27468"/>
                      <a:pt x="213592" y="52867"/>
                      <a:pt x="219942" y="67155"/>
                    </a:cubicBezTo>
                    <a:cubicBezTo>
                      <a:pt x="226292" y="81443"/>
                      <a:pt x="229467" y="110018"/>
                      <a:pt x="238992" y="124305"/>
                    </a:cubicBezTo>
                    <a:cubicBezTo>
                      <a:pt x="248517" y="138592"/>
                      <a:pt x="265980" y="144943"/>
                      <a:pt x="277092" y="152880"/>
                    </a:cubicBezTo>
                    <a:cubicBezTo>
                      <a:pt x="288205" y="160818"/>
                      <a:pt x="300904" y="184630"/>
                      <a:pt x="305667" y="171930"/>
                    </a:cubicBezTo>
                    <a:cubicBezTo>
                      <a:pt x="310430" y="159230"/>
                      <a:pt x="300905" y="105255"/>
                      <a:pt x="305667" y="76680"/>
                    </a:cubicBezTo>
                    <a:cubicBezTo>
                      <a:pt x="310429" y="48105"/>
                      <a:pt x="329480" y="5242"/>
                      <a:pt x="334242" y="480"/>
                    </a:cubicBezTo>
                    <a:cubicBezTo>
                      <a:pt x="339004" y="-4282"/>
                      <a:pt x="335829" y="27468"/>
                      <a:pt x="334242" y="48105"/>
                    </a:cubicBezTo>
                    <a:cubicBezTo>
                      <a:pt x="332655" y="68742"/>
                      <a:pt x="323130" y="94143"/>
                      <a:pt x="324717" y="124305"/>
                    </a:cubicBezTo>
                    <a:cubicBezTo>
                      <a:pt x="326304" y="154467"/>
                      <a:pt x="329480" y="197330"/>
                      <a:pt x="343767" y="229080"/>
                    </a:cubicBezTo>
                    <a:cubicBezTo>
                      <a:pt x="358055" y="260830"/>
                      <a:pt x="389804" y="287817"/>
                      <a:pt x="410442" y="314805"/>
                    </a:cubicBezTo>
                    <a:cubicBezTo>
                      <a:pt x="431080" y="341793"/>
                      <a:pt x="482190" y="342979"/>
                      <a:pt x="522188" y="370752"/>
                    </a:cubicBezTo>
                    <a:cubicBezTo>
                      <a:pt x="562186" y="398525"/>
                      <a:pt x="655893" y="479858"/>
                      <a:pt x="650430" y="481445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  <a:alpha val="70000"/>
                </a:schemeClr>
              </a:solidFill>
              <a:ln w="6350" cap="flat" cmpd="sng" algn="ctr">
                <a:solidFill>
                  <a:srgbClr val="0066CC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 rot="3522480">
                <a:off x="2618861" y="3584286"/>
                <a:ext cx="158407" cy="8546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  <a:alpha val="70000"/>
                </a:schemeClr>
              </a:solidFill>
              <a:ln w="6350" cap="flat" cmpd="sng" algn="ctr">
                <a:solidFill>
                  <a:srgbClr val="0066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2840570" y="1923737"/>
              <a:ext cx="12030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err="1" smtClean="0">
                  <a:solidFill>
                    <a:srgbClr val="00B050"/>
                  </a:solidFill>
                  <a:latin typeface="Arial Narrow" pitchFamily="34" charset="0"/>
                  <a:cs typeface="Raavi" pitchFamily="2"/>
                </a:rPr>
                <a:t>Nigrostriatal</a:t>
              </a:r>
              <a:endParaRPr lang="en-GB" b="1" i="0" dirty="0" smtClean="0">
                <a:solidFill>
                  <a:srgbClr val="00B050"/>
                </a:solidFill>
                <a:latin typeface="Arial Narrow" pitchFamily="34" charset="0"/>
                <a:cs typeface="Raavi" pitchFamily="2"/>
              </a:endParaRPr>
            </a:p>
            <a:p>
              <a:r>
                <a:rPr lang="en-GB" b="1" i="0" dirty="0" smtClean="0">
                  <a:solidFill>
                    <a:srgbClr val="00B050"/>
                  </a:solidFill>
                  <a:latin typeface="Arial Narrow" pitchFamily="34" charset="0"/>
                  <a:cs typeface="Raavi" pitchFamily="2"/>
                </a:rPr>
                <a:t>pathway</a:t>
              </a:r>
              <a:endParaRPr lang="en-US" b="1" i="0" dirty="0">
                <a:solidFill>
                  <a:srgbClr val="00B050"/>
                </a:solidFill>
                <a:latin typeface="Arial Narrow" pitchFamily="34" charset="0"/>
                <a:cs typeface="Raavi" pitchFamily="2"/>
              </a:endParaRPr>
            </a:p>
          </p:txBody>
        </p:sp>
        <p:cxnSp>
          <p:nvCxnSpPr>
            <p:cNvPr id="55" name="Straight Arrow Connector 54"/>
            <p:cNvCxnSpPr>
              <a:endCxn id="56" idx="20"/>
            </p:cNvCxnSpPr>
            <p:nvPr/>
          </p:nvCxnSpPr>
          <p:spPr bwMode="auto">
            <a:xfrm flipH="1">
              <a:off x="2072657" y="2435272"/>
              <a:ext cx="994472" cy="8572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58" name="TextBox 57"/>
          <p:cNvSpPr txBox="1"/>
          <p:nvPr/>
        </p:nvSpPr>
        <p:spPr>
          <a:xfrm>
            <a:off x="4339388" y="1210607"/>
            <a:ext cx="4464496" cy="487825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Major locations</a:t>
            </a:r>
          </a:p>
          <a:p>
            <a:pPr marL="431800" lvl="1" indent="-342900">
              <a:buFont typeface="+mj-lt"/>
              <a:buAutoNum type="arabi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nigrostriatal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pathway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runs from the 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susbstantia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nigra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pars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compacta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SNc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 to the striatum. Inhibition results in movement disorders</a:t>
            </a:r>
          </a:p>
          <a:p>
            <a:pPr marL="431800" lvl="1" indent="-342900">
              <a:buFont typeface="+mj-lt"/>
              <a:buAutoNum type="arabi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mesolimbic pathway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runs from the ventral tegmental area (VTA) to the Nucleus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Accumbens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NAcc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 and is widely thought be the brain reward pathway. Inhibition reduces positive symptoms</a:t>
            </a:r>
          </a:p>
          <a:p>
            <a:pPr marL="431800" lvl="1" indent="-342900">
              <a:buFont typeface="+mj-lt"/>
              <a:buAutoNum type="arabi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mesocortical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pathway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goes from VTA to the cerebrum and is important in executive functions and complex behavioural patterns. Inhibition increases negative symptoms</a:t>
            </a:r>
          </a:p>
          <a:p>
            <a:pPr marL="431800" lvl="1" indent="-342900">
              <a:buFont typeface="+mj-lt"/>
              <a:buAutoNum type="arabi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tuberoinfundibular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pathway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runs from the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arcuate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nucleus to the median eminence. Inhibition results in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hyperprolactinaemia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539552" y="1845896"/>
            <a:ext cx="1629971" cy="1175140"/>
            <a:chOff x="539552" y="1773888"/>
            <a:chExt cx="1629971" cy="1175140"/>
          </a:xfrm>
        </p:grpSpPr>
        <p:sp>
          <p:nvSpPr>
            <p:cNvPr id="60" name="TextBox 59"/>
            <p:cNvSpPr txBox="1"/>
            <p:nvPr/>
          </p:nvSpPr>
          <p:spPr>
            <a:xfrm>
              <a:off x="539552" y="1773888"/>
              <a:ext cx="1629971" cy="80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err="1" smtClean="0">
                  <a:solidFill>
                    <a:srgbClr val="00B050"/>
                  </a:solidFill>
                  <a:latin typeface="Arial Narrow" pitchFamily="34" charset="0"/>
                  <a:cs typeface="Raavi" pitchFamily="2"/>
                </a:rPr>
                <a:t>Mesocortical</a:t>
              </a:r>
              <a:r>
                <a:rPr lang="en-GB" b="1" i="0" dirty="0" smtClean="0">
                  <a:solidFill>
                    <a:srgbClr val="00B050"/>
                  </a:solidFill>
                  <a:latin typeface="Arial Narrow" pitchFamily="34" charset="0"/>
                  <a:cs typeface="Raavi" pitchFamily="2"/>
                </a:rPr>
                <a:t> pathway</a:t>
              </a:r>
              <a:endParaRPr lang="en-US" b="1" i="0" dirty="0">
                <a:solidFill>
                  <a:srgbClr val="00B050"/>
                </a:solidFill>
                <a:latin typeface="Arial Narrow" pitchFamily="34" charset="0"/>
                <a:cs typeface="Raavi" pitchFamily="2"/>
              </a:endParaRPr>
            </a:p>
          </p:txBody>
        </p:sp>
        <p:cxnSp>
          <p:nvCxnSpPr>
            <p:cNvPr id="61" name="Straight Arrow Connector 60"/>
            <p:cNvCxnSpPr>
              <a:endCxn id="50" idx="20"/>
            </p:cNvCxnSpPr>
            <p:nvPr/>
          </p:nvCxnSpPr>
          <p:spPr bwMode="auto">
            <a:xfrm>
              <a:off x="1259632" y="2387963"/>
              <a:ext cx="123312" cy="561065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62" name="Group 61"/>
          <p:cNvGrpSpPr/>
          <p:nvPr/>
        </p:nvGrpSpPr>
        <p:grpSpPr>
          <a:xfrm>
            <a:off x="1420846" y="3542168"/>
            <a:ext cx="2391459" cy="1831048"/>
            <a:chOff x="1420846" y="3470160"/>
            <a:chExt cx="2391459" cy="1831048"/>
          </a:xfrm>
        </p:grpSpPr>
        <p:sp>
          <p:nvSpPr>
            <p:cNvPr id="63" name="TextBox 62"/>
            <p:cNvSpPr txBox="1"/>
            <p:nvPr/>
          </p:nvSpPr>
          <p:spPr>
            <a:xfrm>
              <a:off x="1420846" y="4499215"/>
              <a:ext cx="2391459" cy="80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err="1" smtClean="0">
                  <a:solidFill>
                    <a:srgbClr val="00B050"/>
                  </a:solidFill>
                  <a:latin typeface="Arial Narrow" pitchFamily="34" charset="0"/>
                  <a:cs typeface="Raavi" pitchFamily="2"/>
                </a:rPr>
                <a:t>Tuberoinfundibular</a:t>
              </a:r>
              <a:r>
                <a:rPr lang="en-GB" b="1" i="0" dirty="0" smtClean="0">
                  <a:solidFill>
                    <a:srgbClr val="00B050"/>
                  </a:solidFill>
                  <a:latin typeface="Arial Narrow" pitchFamily="34" charset="0"/>
                  <a:cs typeface="Raavi" pitchFamily="2"/>
                </a:rPr>
                <a:t> pathway</a:t>
              </a:r>
              <a:endParaRPr lang="en-US" b="1" i="0" dirty="0">
                <a:solidFill>
                  <a:srgbClr val="00B050"/>
                </a:solidFill>
                <a:latin typeface="Arial Narrow" pitchFamily="34" charset="0"/>
                <a:cs typeface="Raavi" pitchFamily="2"/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 bwMode="auto">
            <a:xfrm flipH="1" flipV="1">
              <a:off x="1884652" y="3725874"/>
              <a:ext cx="51587" cy="773341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pSp>
          <p:nvGrpSpPr>
            <p:cNvPr id="65" name="Group 64"/>
            <p:cNvGrpSpPr/>
            <p:nvPr/>
          </p:nvGrpSpPr>
          <p:grpSpPr>
            <a:xfrm>
              <a:off x="1740663" y="3470160"/>
              <a:ext cx="284535" cy="194708"/>
              <a:chOff x="2034571" y="3397080"/>
              <a:chExt cx="284535" cy="194708"/>
            </a:xfrm>
          </p:grpSpPr>
          <p:sp>
            <p:nvSpPr>
              <p:cNvPr id="66" name="Freeform 65"/>
              <p:cNvSpPr>
                <a:spLocks noChangeAspect="1"/>
              </p:cNvSpPr>
              <p:nvPr/>
            </p:nvSpPr>
            <p:spPr bwMode="auto">
              <a:xfrm rot="8859552">
                <a:off x="2034571" y="3397080"/>
                <a:ext cx="284535" cy="194708"/>
              </a:xfrm>
              <a:custGeom>
                <a:avLst/>
                <a:gdLst>
                  <a:gd name="connsiteX0" fmla="*/ 217264 w 217264"/>
                  <a:gd name="connsiteY0" fmla="*/ 151552 h 152460"/>
                  <a:gd name="connsiteX1" fmla="*/ 177507 w 217264"/>
                  <a:gd name="connsiteY1" fmla="*/ 12404 h 152460"/>
                  <a:gd name="connsiteX2" fmla="*/ 8542 w 217264"/>
                  <a:gd name="connsiteY2" fmla="*/ 12404 h 152460"/>
                  <a:gd name="connsiteX3" fmla="*/ 28420 w 217264"/>
                  <a:gd name="connsiteY3" fmla="*/ 62100 h 152460"/>
                  <a:gd name="connsiteX4" fmla="*/ 58238 w 217264"/>
                  <a:gd name="connsiteY4" fmla="*/ 42221 h 152460"/>
                  <a:gd name="connsiteX5" fmla="*/ 117872 w 217264"/>
                  <a:gd name="connsiteY5" fmla="*/ 32282 h 152460"/>
                  <a:gd name="connsiteX6" fmla="*/ 97994 w 217264"/>
                  <a:gd name="connsiteY6" fmla="*/ 101856 h 152460"/>
                  <a:gd name="connsiteX7" fmla="*/ 127811 w 217264"/>
                  <a:gd name="connsiteY7" fmla="*/ 121734 h 152460"/>
                  <a:gd name="connsiteX8" fmla="*/ 147690 w 217264"/>
                  <a:gd name="connsiteY8" fmla="*/ 81978 h 152460"/>
                  <a:gd name="connsiteX9" fmla="*/ 177507 w 217264"/>
                  <a:gd name="connsiteY9" fmla="*/ 72039 h 152460"/>
                  <a:gd name="connsiteX10" fmla="*/ 217264 w 217264"/>
                  <a:gd name="connsiteY10" fmla="*/ 151552 h 152460"/>
                  <a:gd name="connsiteX0" fmla="*/ 217264 w 217264"/>
                  <a:gd name="connsiteY0" fmla="*/ 151552 h 152460"/>
                  <a:gd name="connsiteX1" fmla="*/ 177507 w 217264"/>
                  <a:gd name="connsiteY1" fmla="*/ 12404 h 152460"/>
                  <a:gd name="connsiteX2" fmla="*/ 8542 w 217264"/>
                  <a:gd name="connsiteY2" fmla="*/ 12404 h 152460"/>
                  <a:gd name="connsiteX3" fmla="*/ 28420 w 217264"/>
                  <a:gd name="connsiteY3" fmla="*/ 62100 h 152460"/>
                  <a:gd name="connsiteX4" fmla="*/ 58238 w 217264"/>
                  <a:gd name="connsiteY4" fmla="*/ 42221 h 152460"/>
                  <a:gd name="connsiteX5" fmla="*/ 117872 w 217264"/>
                  <a:gd name="connsiteY5" fmla="*/ 32282 h 152460"/>
                  <a:gd name="connsiteX6" fmla="*/ 97994 w 217264"/>
                  <a:gd name="connsiteY6" fmla="*/ 101856 h 152460"/>
                  <a:gd name="connsiteX7" fmla="*/ 147690 w 217264"/>
                  <a:gd name="connsiteY7" fmla="*/ 81978 h 152460"/>
                  <a:gd name="connsiteX8" fmla="*/ 177507 w 217264"/>
                  <a:gd name="connsiteY8" fmla="*/ 72039 h 152460"/>
                  <a:gd name="connsiteX9" fmla="*/ 217264 w 217264"/>
                  <a:gd name="connsiteY9" fmla="*/ 151552 h 152460"/>
                  <a:gd name="connsiteX0" fmla="*/ 217264 w 217264"/>
                  <a:gd name="connsiteY0" fmla="*/ 151552 h 152451"/>
                  <a:gd name="connsiteX1" fmla="*/ 177507 w 217264"/>
                  <a:gd name="connsiteY1" fmla="*/ 12404 h 152451"/>
                  <a:gd name="connsiteX2" fmla="*/ 8542 w 217264"/>
                  <a:gd name="connsiteY2" fmla="*/ 12404 h 152451"/>
                  <a:gd name="connsiteX3" fmla="*/ 28420 w 217264"/>
                  <a:gd name="connsiteY3" fmla="*/ 62100 h 152451"/>
                  <a:gd name="connsiteX4" fmla="*/ 58238 w 217264"/>
                  <a:gd name="connsiteY4" fmla="*/ 42221 h 152451"/>
                  <a:gd name="connsiteX5" fmla="*/ 117872 w 217264"/>
                  <a:gd name="connsiteY5" fmla="*/ 32282 h 152451"/>
                  <a:gd name="connsiteX6" fmla="*/ 97994 w 217264"/>
                  <a:gd name="connsiteY6" fmla="*/ 101856 h 152451"/>
                  <a:gd name="connsiteX7" fmla="*/ 136974 w 217264"/>
                  <a:gd name="connsiteY7" fmla="*/ 67174 h 152451"/>
                  <a:gd name="connsiteX8" fmla="*/ 177507 w 217264"/>
                  <a:gd name="connsiteY8" fmla="*/ 72039 h 152451"/>
                  <a:gd name="connsiteX9" fmla="*/ 217264 w 217264"/>
                  <a:gd name="connsiteY9" fmla="*/ 151552 h 152451"/>
                  <a:gd name="connsiteX0" fmla="*/ 222948 w 222948"/>
                  <a:gd name="connsiteY0" fmla="*/ 150430 h 151329"/>
                  <a:gd name="connsiteX1" fmla="*/ 183191 w 222948"/>
                  <a:gd name="connsiteY1" fmla="*/ 11282 h 151329"/>
                  <a:gd name="connsiteX2" fmla="*/ 14226 w 222948"/>
                  <a:gd name="connsiteY2" fmla="*/ 11282 h 151329"/>
                  <a:gd name="connsiteX3" fmla="*/ 15081 w 222948"/>
                  <a:gd name="connsiteY3" fmla="*/ 35944 h 151329"/>
                  <a:gd name="connsiteX4" fmla="*/ 63922 w 222948"/>
                  <a:gd name="connsiteY4" fmla="*/ 41099 h 151329"/>
                  <a:gd name="connsiteX5" fmla="*/ 123556 w 222948"/>
                  <a:gd name="connsiteY5" fmla="*/ 31160 h 151329"/>
                  <a:gd name="connsiteX6" fmla="*/ 103678 w 222948"/>
                  <a:gd name="connsiteY6" fmla="*/ 100734 h 151329"/>
                  <a:gd name="connsiteX7" fmla="*/ 142658 w 222948"/>
                  <a:gd name="connsiteY7" fmla="*/ 66052 h 151329"/>
                  <a:gd name="connsiteX8" fmla="*/ 183191 w 222948"/>
                  <a:gd name="connsiteY8" fmla="*/ 70917 h 151329"/>
                  <a:gd name="connsiteX9" fmla="*/ 222948 w 222948"/>
                  <a:gd name="connsiteY9" fmla="*/ 150430 h 151329"/>
                  <a:gd name="connsiteX0" fmla="*/ 222948 w 223116"/>
                  <a:gd name="connsiteY0" fmla="*/ 150430 h 152574"/>
                  <a:gd name="connsiteX1" fmla="*/ 183191 w 223116"/>
                  <a:gd name="connsiteY1" fmla="*/ 11282 h 152574"/>
                  <a:gd name="connsiteX2" fmla="*/ 14226 w 223116"/>
                  <a:gd name="connsiteY2" fmla="*/ 11282 h 152574"/>
                  <a:gd name="connsiteX3" fmla="*/ 15081 w 223116"/>
                  <a:gd name="connsiteY3" fmla="*/ 35944 h 152574"/>
                  <a:gd name="connsiteX4" fmla="*/ 63922 w 223116"/>
                  <a:gd name="connsiteY4" fmla="*/ 41099 h 152574"/>
                  <a:gd name="connsiteX5" fmla="*/ 123556 w 223116"/>
                  <a:gd name="connsiteY5" fmla="*/ 31160 h 152574"/>
                  <a:gd name="connsiteX6" fmla="*/ 103678 w 223116"/>
                  <a:gd name="connsiteY6" fmla="*/ 100734 h 152574"/>
                  <a:gd name="connsiteX7" fmla="*/ 142658 w 223116"/>
                  <a:gd name="connsiteY7" fmla="*/ 66052 h 152574"/>
                  <a:gd name="connsiteX8" fmla="*/ 195232 w 223116"/>
                  <a:gd name="connsiteY8" fmla="*/ 93786 h 152574"/>
                  <a:gd name="connsiteX9" fmla="*/ 222948 w 223116"/>
                  <a:gd name="connsiteY9" fmla="*/ 150430 h 152574"/>
                  <a:gd name="connsiteX0" fmla="*/ 222948 w 223086"/>
                  <a:gd name="connsiteY0" fmla="*/ 150430 h 152657"/>
                  <a:gd name="connsiteX1" fmla="*/ 183191 w 223086"/>
                  <a:gd name="connsiteY1" fmla="*/ 11282 h 152657"/>
                  <a:gd name="connsiteX2" fmla="*/ 14226 w 223086"/>
                  <a:gd name="connsiteY2" fmla="*/ 11282 h 152657"/>
                  <a:gd name="connsiteX3" fmla="*/ 15081 w 223086"/>
                  <a:gd name="connsiteY3" fmla="*/ 35944 h 152657"/>
                  <a:gd name="connsiteX4" fmla="*/ 63922 w 223086"/>
                  <a:gd name="connsiteY4" fmla="*/ 41099 h 152657"/>
                  <a:gd name="connsiteX5" fmla="*/ 123556 w 223086"/>
                  <a:gd name="connsiteY5" fmla="*/ 31160 h 152657"/>
                  <a:gd name="connsiteX6" fmla="*/ 103678 w 223086"/>
                  <a:gd name="connsiteY6" fmla="*/ 100734 h 152657"/>
                  <a:gd name="connsiteX7" fmla="*/ 166609 w 223086"/>
                  <a:gd name="connsiteY7" fmla="*/ 50520 h 152657"/>
                  <a:gd name="connsiteX8" fmla="*/ 195232 w 223086"/>
                  <a:gd name="connsiteY8" fmla="*/ 93786 h 152657"/>
                  <a:gd name="connsiteX9" fmla="*/ 222948 w 223086"/>
                  <a:gd name="connsiteY9" fmla="*/ 150430 h 152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3086" h="152657">
                    <a:moveTo>
                      <a:pt x="222948" y="150430"/>
                    </a:moveTo>
                    <a:cubicBezTo>
                      <a:pt x="220941" y="136679"/>
                      <a:pt x="217978" y="34473"/>
                      <a:pt x="183191" y="11282"/>
                    </a:cubicBezTo>
                    <a:cubicBezTo>
                      <a:pt x="148404" y="-11909"/>
                      <a:pt x="42244" y="7172"/>
                      <a:pt x="14226" y="11282"/>
                    </a:cubicBezTo>
                    <a:cubicBezTo>
                      <a:pt x="-13792" y="15392"/>
                      <a:pt x="6799" y="30975"/>
                      <a:pt x="15081" y="35944"/>
                    </a:cubicBezTo>
                    <a:cubicBezTo>
                      <a:pt x="23363" y="40913"/>
                      <a:pt x="45843" y="41896"/>
                      <a:pt x="63922" y="41099"/>
                    </a:cubicBezTo>
                    <a:cubicBezTo>
                      <a:pt x="82001" y="40302"/>
                      <a:pt x="116930" y="21221"/>
                      <a:pt x="123556" y="31160"/>
                    </a:cubicBezTo>
                    <a:cubicBezTo>
                      <a:pt x="130182" y="41099"/>
                      <a:pt x="96503" y="97507"/>
                      <a:pt x="103678" y="100734"/>
                    </a:cubicBezTo>
                    <a:cubicBezTo>
                      <a:pt x="110853" y="103961"/>
                      <a:pt x="153357" y="55490"/>
                      <a:pt x="166609" y="50520"/>
                    </a:cubicBezTo>
                    <a:cubicBezTo>
                      <a:pt x="179861" y="45551"/>
                      <a:pt x="185842" y="77134"/>
                      <a:pt x="195232" y="93786"/>
                    </a:cubicBezTo>
                    <a:cubicBezTo>
                      <a:pt x="204622" y="110438"/>
                      <a:pt x="224955" y="164181"/>
                      <a:pt x="222948" y="150430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  <a:alpha val="70000"/>
                </a:schemeClr>
              </a:solidFill>
              <a:ln w="6350" cap="flat" cmpd="sng" algn="ctr">
                <a:solidFill>
                  <a:srgbClr val="006699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25400" dir="13500000" sx="102000" sy="102000" algn="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 rot="840000">
                <a:off x="2106876" y="3416755"/>
                <a:ext cx="125820" cy="84634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  <a:alpha val="70000"/>
                </a:schemeClr>
              </a:solidFill>
              <a:ln w="6350" cap="flat" cmpd="sng" algn="ctr">
                <a:solidFill>
                  <a:srgbClr val="0066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323528" y="1268760"/>
            <a:ext cx="1395149" cy="1281273"/>
            <a:chOff x="323528" y="1268760"/>
            <a:chExt cx="1395149" cy="1281273"/>
          </a:xfrm>
        </p:grpSpPr>
        <p:sp>
          <p:nvSpPr>
            <p:cNvPr id="41" name="Freeform 40"/>
            <p:cNvSpPr/>
            <p:nvPr/>
          </p:nvSpPr>
          <p:spPr bwMode="auto">
            <a:xfrm>
              <a:off x="323528" y="1268760"/>
              <a:ext cx="1395149" cy="926149"/>
            </a:xfrm>
            <a:custGeom>
              <a:avLst/>
              <a:gdLst>
                <a:gd name="connsiteX0" fmla="*/ 765959 w 1876302"/>
                <a:gd name="connsiteY0" fmla="*/ 979714 h 1339933"/>
                <a:gd name="connsiteX1" fmla="*/ 635330 w 1876302"/>
                <a:gd name="connsiteY1" fmla="*/ 1027216 h 1339933"/>
                <a:gd name="connsiteX2" fmla="*/ 374073 w 1876302"/>
                <a:gd name="connsiteY2" fmla="*/ 1027216 h 1339933"/>
                <a:gd name="connsiteX3" fmla="*/ 148442 w 1876302"/>
                <a:gd name="connsiteY3" fmla="*/ 991590 h 1339933"/>
                <a:gd name="connsiteX4" fmla="*/ 17813 w 1876302"/>
                <a:gd name="connsiteY4" fmla="*/ 825335 h 1339933"/>
                <a:gd name="connsiteX5" fmla="*/ 41564 w 1876302"/>
                <a:gd name="connsiteY5" fmla="*/ 528452 h 1339933"/>
                <a:gd name="connsiteX6" fmla="*/ 243444 w 1876302"/>
                <a:gd name="connsiteY6" fmla="*/ 290945 h 1339933"/>
                <a:gd name="connsiteX7" fmla="*/ 540328 w 1876302"/>
                <a:gd name="connsiteY7" fmla="*/ 124691 h 1339933"/>
                <a:gd name="connsiteX8" fmla="*/ 777834 w 1876302"/>
                <a:gd name="connsiteY8" fmla="*/ 17813 h 1339933"/>
                <a:gd name="connsiteX9" fmla="*/ 1015341 w 1876302"/>
                <a:gd name="connsiteY9" fmla="*/ 17813 h 1339933"/>
                <a:gd name="connsiteX10" fmla="*/ 1312224 w 1876302"/>
                <a:gd name="connsiteY10" fmla="*/ 77190 h 1339933"/>
                <a:gd name="connsiteX11" fmla="*/ 1561605 w 1876302"/>
                <a:gd name="connsiteY11" fmla="*/ 231569 h 1339933"/>
                <a:gd name="connsiteX12" fmla="*/ 1739735 w 1876302"/>
                <a:gd name="connsiteY12" fmla="*/ 445325 h 1339933"/>
                <a:gd name="connsiteX13" fmla="*/ 1846613 w 1876302"/>
                <a:gd name="connsiteY13" fmla="*/ 730332 h 1339933"/>
                <a:gd name="connsiteX14" fmla="*/ 1822863 w 1876302"/>
                <a:gd name="connsiteY14" fmla="*/ 944088 h 1339933"/>
                <a:gd name="connsiteX15" fmla="*/ 1858489 w 1876302"/>
                <a:gd name="connsiteY15" fmla="*/ 1110343 h 1339933"/>
                <a:gd name="connsiteX16" fmla="*/ 1715985 w 1876302"/>
                <a:gd name="connsiteY16" fmla="*/ 1324099 h 1339933"/>
                <a:gd name="connsiteX17" fmla="*/ 1490353 w 1876302"/>
                <a:gd name="connsiteY17" fmla="*/ 1205345 h 1339933"/>
                <a:gd name="connsiteX18" fmla="*/ 1359725 w 1876302"/>
                <a:gd name="connsiteY18" fmla="*/ 1050966 h 1339933"/>
                <a:gd name="connsiteX19" fmla="*/ 1240972 w 1876302"/>
                <a:gd name="connsiteY19" fmla="*/ 991590 h 1339933"/>
                <a:gd name="connsiteX20" fmla="*/ 1122218 w 1876302"/>
                <a:gd name="connsiteY20" fmla="*/ 991590 h 1339933"/>
                <a:gd name="connsiteX21" fmla="*/ 765959 w 1876302"/>
                <a:gd name="connsiteY21" fmla="*/ 979714 h 1339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76302" h="1339933">
                  <a:moveTo>
                    <a:pt x="765959" y="979714"/>
                  </a:moveTo>
                  <a:cubicBezTo>
                    <a:pt x="684811" y="985652"/>
                    <a:pt x="700644" y="1019299"/>
                    <a:pt x="635330" y="1027216"/>
                  </a:cubicBezTo>
                  <a:cubicBezTo>
                    <a:pt x="570016" y="1035133"/>
                    <a:pt x="455221" y="1033154"/>
                    <a:pt x="374073" y="1027216"/>
                  </a:cubicBezTo>
                  <a:cubicBezTo>
                    <a:pt x="292925" y="1021278"/>
                    <a:pt x="207819" y="1025237"/>
                    <a:pt x="148442" y="991590"/>
                  </a:cubicBezTo>
                  <a:cubicBezTo>
                    <a:pt x="89065" y="957943"/>
                    <a:pt x="35626" y="902525"/>
                    <a:pt x="17813" y="825335"/>
                  </a:cubicBezTo>
                  <a:cubicBezTo>
                    <a:pt x="0" y="748145"/>
                    <a:pt x="3959" y="617517"/>
                    <a:pt x="41564" y="528452"/>
                  </a:cubicBezTo>
                  <a:cubicBezTo>
                    <a:pt x="79169" y="439387"/>
                    <a:pt x="160317" y="358238"/>
                    <a:pt x="243444" y="290945"/>
                  </a:cubicBezTo>
                  <a:cubicBezTo>
                    <a:pt x="326571" y="223652"/>
                    <a:pt x="451263" y="170213"/>
                    <a:pt x="540328" y="124691"/>
                  </a:cubicBezTo>
                  <a:cubicBezTo>
                    <a:pt x="629393" y="79169"/>
                    <a:pt x="698665" y="35626"/>
                    <a:pt x="777834" y="17813"/>
                  </a:cubicBezTo>
                  <a:cubicBezTo>
                    <a:pt x="857003" y="0"/>
                    <a:pt x="926276" y="7917"/>
                    <a:pt x="1015341" y="17813"/>
                  </a:cubicBezTo>
                  <a:cubicBezTo>
                    <a:pt x="1104406" y="27709"/>
                    <a:pt x="1221180" y="41564"/>
                    <a:pt x="1312224" y="77190"/>
                  </a:cubicBezTo>
                  <a:cubicBezTo>
                    <a:pt x="1403268" y="112816"/>
                    <a:pt x="1490353" y="170213"/>
                    <a:pt x="1561605" y="231569"/>
                  </a:cubicBezTo>
                  <a:cubicBezTo>
                    <a:pt x="1632857" y="292925"/>
                    <a:pt x="1692234" y="362198"/>
                    <a:pt x="1739735" y="445325"/>
                  </a:cubicBezTo>
                  <a:cubicBezTo>
                    <a:pt x="1787236" y="528452"/>
                    <a:pt x="1832758" y="647205"/>
                    <a:pt x="1846613" y="730332"/>
                  </a:cubicBezTo>
                  <a:cubicBezTo>
                    <a:pt x="1860468" y="813459"/>
                    <a:pt x="1820884" y="880753"/>
                    <a:pt x="1822863" y="944088"/>
                  </a:cubicBezTo>
                  <a:cubicBezTo>
                    <a:pt x="1824842" y="1007423"/>
                    <a:pt x="1876302" y="1047008"/>
                    <a:pt x="1858489" y="1110343"/>
                  </a:cubicBezTo>
                  <a:cubicBezTo>
                    <a:pt x="1840676" y="1173678"/>
                    <a:pt x="1777341" y="1308265"/>
                    <a:pt x="1715985" y="1324099"/>
                  </a:cubicBezTo>
                  <a:cubicBezTo>
                    <a:pt x="1654629" y="1339933"/>
                    <a:pt x="1549730" y="1250867"/>
                    <a:pt x="1490353" y="1205345"/>
                  </a:cubicBezTo>
                  <a:cubicBezTo>
                    <a:pt x="1430976" y="1159823"/>
                    <a:pt x="1401289" y="1086592"/>
                    <a:pt x="1359725" y="1050966"/>
                  </a:cubicBezTo>
                  <a:cubicBezTo>
                    <a:pt x="1318162" y="1015340"/>
                    <a:pt x="1280556" y="1001486"/>
                    <a:pt x="1240972" y="991590"/>
                  </a:cubicBezTo>
                  <a:cubicBezTo>
                    <a:pt x="1201388" y="981694"/>
                    <a:pt x="1197429" y="997528"/>
                    <a:pt x="1122218" y="991590"/>
                  </a:cubicBezTo>
                  <a:cubicBezTo>
                    <a:pt x="1047008" y="985652"/>
                    <a:pt x="847107" y="973776"/>
                    <a:pt x="765959" y="979714"/>
                  </a:cubicBezTo>
                  <a:close/>
                </a:path>
              </a:pathLst>
            </a:custGeom>
            <a:solidFill>
              <a:schemeClr val="accent5">
                <a:alpha val="90000"/>
              </a:schemeClr>
            </a:solidFill>
            <a:ln w="9525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21599971" rev="0"/>
              </a:camera>
              <a:lightRig rig="threePt" dir="t">
                <a:rot lat="0" lon="0" rev="4800000"/>
              </a:lightRig>
            </a:scene3d>
            <a:sp3d extrusionH="31750" prstMaterial="plastic">
              <a:bevelT w="0" h="0"/>
              <a:bevelB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1164597" y="1853339"/>
              <a:ext cx="429729" cy="444606"/>
            </a:xfrm>
            <a:custGeom>
              <a:avLst/>
              <a:gdLst>
                <a:gd name="connsiteX0" fmla="*/ 568036 w 577932"/>
                <a:gd name="connsiteY0" fmla="*/ 368135 h 643247"/>
                <a:gd name="connsiteX1" fmla="*/ 496784 w 577932"/>
                <a:gd name="connsiteY1" fmla="*/ 296883 h 643247"/>
                <a:gd name="connsiteX2" fmla="*/ 389906 w 577932"/>
                <a:gd name="connsiteY2" fmla="*/ 190005 h 643247"/>
                <a:gd name="connsiteX3" fmla="*/ 330530 w 577932"/>
                <a:gd name="connsiteY3" fmla="*/ 201881 h 643247"/>
                <a:gd name="connsiteX4" fmla="*/ 283029 w 577932"/>
                <a:gd name="connsiteY4" fmla="*/ 106878 h 643247"/>
                <a:gd name="connsiteX5" fmla="*/ 188026 w 577932"/>
                <a:gd name="connsiteY5" fmla="*/ 47501 h 643247"/>
                <a:gd name="connsiteX6" fmla="*/ 140525 w 577932"/>
                <a:gd name="connsiteY6" fmla="*/ 11875 h 643247"/>
                <a:gd name="connsiteX7" fmla="*/ 81148 w 577932"/>
                <a:gd name="connsiteY7" fmla="*/ 118753 h 643247"/>
                <a:gd name="connsiteX8" fmla="*/ 9896 w 577932"/>
                <a:gd name="connsiteY8" fmla="*/ 130629 h 643247"/>
                <a:gd name="connsiteX9" fmla="*/ 21771 w 577932"/>
                <a:gd name="connsiteY9" fmla="*/ 308759 h 643247"/>
                <a:gd name="connsiteX10" fmla="*/ 57397 w 577932"/>
                <a:gd name="connsiteY10" fmla="*/ 344385 h 643247"/>
                <a:gd name="connsiteX11" fmla="*/ 33647 w 577932"/>
                <a:gd name="connsiteY11" fmla="*/ 439387 h 643247"/>
                <a:gd name="connsiteX12" fmla="*/ 57397 w 577932"/>
                <a:gd name="connsiteY12" fmla="*/ 522514 h 643247"/>
                <a:gd name="connsiteX13" fmla="*/ 104899 w 577932"/>
                <a:gd name="connsiteY13" fmla="*/ 593766 h 643247"/>
                <a:gd name="connsiteX14" fmla="*/ 128649 w 577932"/>
                <a:gd name="connsiteY14" fmla="*/ 641268 h 643247"/>
                <a:gd name="connsiteX15" fmla="*/ 235527 w 577932"/>
                <a:gd name="connsiteY15" fmla="*/ 605642 h 643247"/>
                <a:gd name="connsiteX16" fmla="*/ 247403 w 577932"/>
                <a:gd name="connsiteY16" fmla="*/ 510639 h 643247"/>
                <a:gd name="connsiteX17" fmla="*/ 318655 w 577932"/>
                <a:gd name="connsiteY17" fmla="*/ 534390 h 643247"/>
                <a:gd name="connsiteX18" fmla="*/ 330530 w 577932"/>
                <a:gd name="connsiteY18" fmla="*/ 546265 h 643247"/>
                <a:gd name="connsiteX19" fmla="*/ 342405 w 577932"/>
                <a:gd name="connsiteY19" fmla="*/ 605642 h 643247"/>
                <a:gd name="connsiteX20" fmla="*/ 425532 w 577932"/>
                <a:gd name="connsiteY20" fmla="*/ 617517 h 643247"/>
                <a:gd name="connsiteX21" fmla="*/ 556161 w 577932"/>
                <a:gd name="connsiteY21" fmla="*/ 522514 h 643247"/>
                <a:gd name="connsiteX22" fmla="*/ 556161 w 577932"/>
                <a:gd name="connsiteY22" fmla="*/ 427512 h 643247"/>
                <a:gd name="connsiteX23" fmla="*/ 568036 w 577932"/>
                <a:gd name="connsiteY23" fmla="*/ 368135 h 64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7932" h="643247">
                  <a:moveTo>
                    <a:pt x="568036" y="368135"/>
                  </a:moveTo>
                  <a:lnTo>
                    <a:pt x="496784" y="296883"/>
                  </a:lnTo>
                  <a:cubicBezTo>
                    <a:pt x="467096" y="267195"/>
                    <a:pt x="417615" y="205839"/>
                    <a:pt x="389906" y="190005"/>
                  </a:cubicBezTo>
                  <a:cubicBezTo>
                    <a:pt x="362197" y="174171"/>
                    <a:pt x="348343" y="215735"/>
                    <a:pt x="330530" y="201881"/>
                  </a:cubicBezTo>
                  <a:cubicBezTo>
                    <a:pt x="312717" y="188027"/>
                    <a:pt x="306780" y="132608"/>
                    <a:pt x="283029" y="106878"/>
                  </a:cubicBezTo>
                  <a:cubicBezTo>
                    <a:pt x="259278" y="81148"/>
                    <a:pt x="211777" y="63335"/>
                    <a:pt x="188026" y="47501"/>
                  </a:cubicBezTo>
                  <a:cubicBezTo>
                    <a:pt x="164275" y="31667"/>
                    <a:pt x="158338" y="0"/>
                    <a:pt x="140525" y="11875"/>
                  </a:cubicBezTo>
                  <a:cubicBezTo>
                    <a:pt x="122712" y="23750"/>
                    <a:pt x="102920" y="98961"/>
                    <a:pt x="81148" y="118753"/>
                  </a:cubicBezTo>
                  <a:cubicBezTo>
                    <a:pt x="59377" y="138545"/>
                    <a:pt x="19792" y="98961"/>
                    <a:pt x="9896" y="130629"/>
                  </a:cubicBezTo>
                  <a:cubicBezTo>
                    <a:pt x="0" y="162297"/>
                    <a:pt x="13854" y="273133"/>
                    <a:pt x="21771" y="308759"/>
                  </a:cubicBezTo>
                  <a:cubicBezTo>
                    <a:pt x="29688" y="344385"/>
                    <a:pt x="55418" y="322614"/>
                    <a:pt x="57397" y="344385"/>
                  </a:cubicBezTo>
                  <a:cubicBezTo>
                    <a:pt x="59376" y="366156"/>
                    <a:pt x="33647" y="409699"/>
                    <a:pt x="33647" y="439387"/>
                  </a:cubicBezTo>
                  <a:cubicBezTo>
                    <a:pt x="33647" y="469075"/>
                    <a:pt x="45522" y="496784"/>
                    <a:pt x="57397" y="522514"/>
                  </a:cubicBezTo>
                  <a:cubicBezTo>
                    <a:pt x="69272" y="548244"/>
                    <a:pt x="93024" y="573974"/>
                    <a:pt x="104899" y="593766"/>
                  </a:cubicBezTo>
                  <a:cubicBezTo>
                    <a:pt x="116774" y="613558"/>
                    <a:pt x="106878" y="639289"/>
                    <a:pt x="128649" y="641268"/>
                  </a:cubicBezTo>
                  <a:cubicBezTo>
                    <a:pt x="150420" y="643247"/>
                    <a:pt x="215735" y="627414"/>
                    <a:pt x="235527" y="605642"/>
                  </a:cubicBezTo>
                  <a:cubicBezTo>
                    <a:pt x="255319" y="583871"/>
                    <a:pt x="233548" y="522514"/>
                    <a:pt x="247403" y="510639"/>
                  </a:cubicBezTo>
                  <a:cubicBezTo>
                    <a:pt x="261258" y="498764"/>
                    <a:pt x="304801" y="528452"/>
                    <a:pt x="318655" y="534390"/>
                  </a:cubicBezTo>
                  <a:cubicBezTo>
                    <a:pt x="332510" y="540328"/>
                    <a:pt x="326572" y="534390"/>
                    <a:pt x="330530" y="546265"/>
                  </a:cubicBezTo>
                  <a:cubicBezTo>
                    <a:pt x="334488" y="558140"/>
                    <a:pt x="326571" y="593767"/>
                    <a:pt x="342405" y="605642"/>
                  </a:cubicBezTo>
                  <a:cubicBezTo>
                    <a:pt x="358239" y="617517"/>
                    <a:pt x="389906" y="631372"/>
                    <a:pt x="425532" y="617517"/>
                  </a:cubicBezTo>
                  <a:cubicBezTo>
                    <a:pt x="461158" y="603662"/>
                    <a:pt x="534390" y="554181"/>
                    <a:pt x="556161" y="522514"/>
                  </a:cubicBezTo>
                  <a:cubicBezTo>
                    <a:pt x="577932" y="490847"/>
                    <a:pt x="556161" y="427512"/>
                    <a:pt x="556161" y="427512"/>
                  </a:cubicBezTo>
                  <a:lnTo>
                    <a:pt x="568036" y="368135"/>
                  </a:lnTo>
                  <a:close/>
                </a:path>
              </a:pathLst>
            </a:custGeom>
            <a:solidFill>
              <a:schemeClr val="accent5">
                <a:lumMod val="75000"/>
                <a:alpha val="8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21594000" rev="0"/>
              </a:camera>
              <a:lightRig rig="threePt" dir="t">
                <a:rot lat="0" lon="0" rev="4800000"/>
              </a:lightRig>
            </a:scene3d>
            <a:sp3d extrusionH="127000" prstMaterial="plastic">
              <a:bevelT w="0" h="0"/>
              <a:bevelB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801596" y="1716650"/>
              <a:ext cx="397353" cy="833383"/>
            </a:xfrm>
            <a:custGeom>
              <a:avLst/>
              <a:gdLst>
                <a:gd name="connsiteX0" fmla="*/ 510639 w 666997"/>
                <a:gd name="connsiteY0" fmla="*/ 389907 h 2960914"/>
                <a:gd name="connsiteX1" fmla="*/ 427512 w 666997"/>
                <a:gd name="connsiteY1" fmla="*/ 294904 h 2960914"/>
                <a:gd name="connsiteX2" fmla="*/ 415636 w 666997"/>
                <a:gd name="connsiteY2" fmla="*/ 176151 h 2960914"/>
                <a:gd name="connsiteX3" fmla="*/ 403761 w 666997"/>
                <a:gd name="connsiteY3" fmla="*/ 81148 h 2960914"/>
                <a:gd name="connsiteX4" fmla="*/ 273133 w 666997"/>
                <a:gd name="connsiteY4" fmla="*/ 9896 h 2960914"/>
                <a:gd name="connsiteX5" fmla="*/ 142504 w 666997"/>
                <a:gd name="connsiteY5" fmla="*/ 21772 h 2960914"/>
                <a:gd name="connsiteX6" fmla="*/ 35626 w 666997"/>
                <a:gd name="connsiteY6" fmla="*/ 104899 h 2960914"/>
                <a:gd name="connsiteX7" fmla="*/ 0 w 666997"/>
                <a:gd name="connsiteY7" fmla="*/ 247403 h 2960914"/>
                <a:gd name="connsiteX8" fmla="*/ 35626 w 666997"/>
                <a:gd name="connsiteY8" fmla="*/ 306779 h 2960914"/>
                <a:gd name="connsiteX9" fmla="*/ 106878 w 666997"/>
                <a:gd name="connsiteY9" fmla="*/ 318655 h 2960914"/>
                <a:gd name="connsiteX10" fmla="*/ 142504 w 666997"/>
                <a:gd name="connsiteY10" fmla="*/ 306779 h 2960914"/>
                <a:gd name="connsiteX11" fmla="*/ 190005 w 666997"/>
                <a:gd name="connsiteY11" fmla="*/ 389907 h 2960914"/>
                <a:gd name="connsiteX12" fmla="*/ 142504 w 666997"/>
                <a:gd name="connsiteY12" fmla="*/ 425533 h 2960914"/>
                <a:gd name="connsiteX13" fmla="*/ 142504 w 666997"/>
                <a:gd name="connsiteY13" fmla="*/ 544286 h 2960914"/>
                <a:gd name="connsiteX14" fmla="*/ 166255 w 666997"/>
                <a:gd name="connsiteY14" fmla="*/ 651164 h 2960914"/>
                <a:gd name="connsiteX15" fmla="*/ 261257 w 666997"/>
                <a:gd name="connsiteY15" fmla="*/ 710541 h 2960914"/>
                <a:gd name="connsiteX16" fmla="*/ 285008 w 666997"/>
                <a:gd name="connsiteY16" fmla="*/ 793668 h 2960914"/>
                <a:gd name="connsiteX17" fmla="*/ 391886 w 666997"/>
                <a:gd name="connsiteY17" fmla="*/ 1007424 h 2960914"/>
                <a:gd name="connsiteX18" fmla="*/ 380010 w 666997"/>
                <a:gd name="connsiteY18" fmla="*/ 1209304 h 2960914"/>
                <a:gd name="connsiteX19" fmla="*/ 320634 w 666997"/>
                <a:gd name="connsiteY19" fmla="*/ 1423060 h 2960914"/>
                <a:gd name="connsiteX20" fmla="*/ 320634 w 666997"/>
                <a:gd name="connsiteY20" fmla="*/ 1743694 h 2960914"/>
                <a:gd name="connsiteX21" fmla="*/ 380010 w 666997"/>
                <a:gd name="connsiteY21" fmla="*/ 1945574 h 2960914"/>
                <a:gd name="connsiteX22" fmla="*/ 510639 w 666997"/>
                <a:gd name="connsiteY22" fmla="*/ 2432463 h 2960914"/>
                <a:gd name="connsiteX23" fmla="*/ 558140 w 666997"/>
                <a:gd name="connsiteY23" fmla="*/ 2859974 h 2960914"/>
                <a:gd name="connsiteX24" fmla="*/ 617517 w 666997"/>
                <a:gd name="connsiteY24" fmla="*/ 2931226 h 2960914"/>
                <a:gd name="connsiteX25" fmla="*/ 665018 w 666997"/>
                <a:gd name="connsiteY25" fmla="*/ 2895600 h 2960914"/>
                <a:gd name="connsiteX26" fmla="*/ 629392 w 666997"/>
                <a:gd name="connsiteY26" fmla="*/ 2539341 h 2960914"/>
                <a:gd name="connsiteX27" fmla="*/ 534390 w 666997"/>
                <a:gd name="connsiteY27" fmla="*/ 2076203 h 2960914"/>
                <a:gd name="connsiteX28" fmla="*/ 486888 w 666997"/>
                <a:gd name="connsiteY28" fmla="*/ 1874322 h 2960914"/>
                <a:gd name="connsiteX29" fmla="*/ 427512 w 666997"/>
                <a:gd name="connsiteY29" fmla="*/ 1708068 h 2960914"/>
                <a:gd name="connsiteX30" fmla="*/ 439387 w 666997"/>
                <a:gd name="connsiteY30" fmla="*/ 1399309 h 2960914"/>
                <a:gd name="connsiteX31" fmla="*/ 486888 w 666997"/>
                <a:gd name="connsiteY31" fmla="*/ 1090551 h 2960914"/>
                <a:gd name="connsiteX32" fmla="*/ 498764 w 666997"/>
                <a:gd name="connsiteY32" fmla="*/ 936172 h 2960914"/>
                <a:gd name="connsiteX33" fmla="*/ 522514 w 666997"/>
                <a:gd name="connsiteY33" fmla="*/ 888670 h 2960914"/>
                <a:gd name="connsiteX34" fmla="*/ 510639 w 666997"/>
                <a:gd name="connsiteY34" fmla="*/ 746167 h 2960914"/>
                <a:gd name="connsiteX35" fmla="*/ 534390 w 666997"/>
                <a:gd name="connsiteY35" fmla="*/ 544286 h 2960914"/>
                <a:gd name="connsiteX36" fmla="*/ 510639 w 666997"/>
                <a:gd name="connsiteY36" fmla="*/ 389907 h 2960914"/>
                <a:gd name="connsiteX0" fmla="*/ 510639 w 635181"/>
                <a:gd name="connsiteY0" fmla="*/ 384849 h 2950069"/>
                <a:gd name="connsiteX1" fmla="*/ 427512 w 635181"/>
                <a:gd name="connsiteY1" fmla="*/ 289846 h 2950069"/>
                <a:gd name="connsiteX2" fmla="*/ 415636 w 635181"/>
                <a:gd name="connsiteY2" fmla="*/ 171093 h 2950069"/>
                <a:gd name="connsiteX3" fmla="*/ 403761 w 635181"/>
                <a:gd name="connsiteY3" fmla="*/ 76090 h 2950069"/>
                <a:gd name="connsiteX4" fmla="*/ 273133 w 635181"/>
                <a:gd name="connsiteY4" fmla="*/ 4838 h 2950069"/>
                <a:gd name="connsiteX5" fmla="*/ 142504 w 635181"/>
                <a:gd name="connsiteY5" fmla="*/ 16714 h 2950069"/>
                <a:gd name="connsiteX6" fmla="*/ 35626 w 635181"/>
                <a:gd name="connsiteY6" fmla="*/ 99841 h 2950069"/>
                <a:gd name="connsiteX7" fmla="*/ 0 w 635181"/>
                <a:gd name="connsiteY7" fmla="*/ 242345 h 2950069"/>
                <a:gd name="connsiteX8" fmla="*/ 35626 w 635181"/>
                <a:gd name="connsiteY8" fmla="*/ 301721 h 2950069"/>
                <a:gd name="connsiteX9" fmla="*/ 106878 w 635181"/>
                <a:gd name="connsiteY9" fmla="*/ 313597 h 2950069"/>
                <a:gd name="connsiteX10" fmla="*/ 142504 w 635181"/>
                <a:gd name="connsiteY10" fmla="*/ 301721 h 2950069"/>
                <a:gd name="connsiteX11" fmla="*/ 190005 w 635181"/>
                <a:gd name="connsiteY11" fmla="*/ 384849 h 2950069"/>
                <a:gd name="connsiteX12" fmla="*/ 142504 w 635181"/>
                <a:gd name="connsiteY12" fmla="*/ 420475 h 2950069"/>
                <a:gd name="connsiteX13" fmla="*/ 142504 w 635181"/>
                <a:gd name="connsiteY13" fmla="*/ 539228 h 2950069"/>
                <a:gd name="connsiteX14" fmla="*/ 166255 w 635181"/>
                <a:gd name="connsiteY14" fmla="*/ 646106 h 2950069"/>
                <a:gd name="connsiteX15" fmla="*/ 261257 w 635181"/>
                <a:gd name="connsiteY15" fmla="*/ 705483 h 2950069"/>
                <a:gd name="connsiteX16" fmla="*/ 285008 w 635181"/>
                <a:gd name="connsiteY16" fmla="*/ 788610 h 2950069"/>
                <a:gd name="connsiteX17" fmla="*/ 391886 w 635181"/>
                <a:gd name="connsiteY17" fmla="*/ 1002366 h 2950069"/>
                <a:gd name="connsiteX18" fmla="*/ 380010 w 635181"/>
                <a:gd name="connsiteY18" fmla="*/ 1204246 h 2950069"/>
                <a:gd name="connsiteX19" fmla="*/ 320634 w 635181"/>
                <a:gd name="connsiteY19" fmla="*/ 1418002 h 2950069"/>
                <a:gd name="connsiteX20" fmla="*/ 320634 w 635181"/>
                <a:gd name="connsiteY20" fmla="*/ 1738636 h 2950069"/>
                <a:gd name="connsiteX21" fmla="*/ 380010 w 635181"/>
                <a:gd name="connsiteY21" fmla="*/ 1940516 h 2950069"/>
                <a:gd name="connsiteX22" fmla="*/ 510639 w 635181"/>
                <a:gd name="connsiteY22" fmla="*/ 2427405 h 2950069"/>
                <a:gd name="connsiteX23" fmla="*/ 558140 w 635181"/>
                <a:gd name="connsiteY23" fmla="*/ 2854916 h 2950069"/>
                <a:gd name="connsiteX24" fmla="*/ 617517 w 635181"/>
                <a:gd name="connsiteY24" fmla="*/ 2926168 h 2950069"/>
                <a:gd name="connsiteX25" fmla="*/ 629392 w 635181"/>
                <a:gd name="connsiteY25" fmla="*/ 2534283 h 2950069"/>
                <a:gd name="connsiteX26" fmla="*/ 534390 w 635181"/>
                <a:gd name="connsiteY26" fmla="*/ 2071145 h 2950069"/>
                <a:gd name="connsiteX27" fmla="*/ 486888 w 635181"/>
                <a:gd name="connsiteY27" fmla="*/ 1869264 h 2950069"/>
                <a:gd name="connsiteX28" fmla="*/ 427512 w 635181"/>
                <a:gd name="connsiteY28" fmla="*/ 1703010 h 2950069"/>
                <a:gd name="connsiteX29" fmla="*/ 439387 w 635181"/>
                <a:gd name="connsiteY29" fmla="*/ 1394251 h 2950069"/>
                <a:gd name="connsiteX30" fmla="*/ 486888 w 635181"/>
                <a:gd name="connsiteY30" fmla="*/ 1085493 h 2950069"/>
                <a:gd name="connsiteX31" fmla="*/ 498764 w 635181"/>
                <a:gd name="connsiteY31" fmla="*/ 931114 h 2950069"/>
                <a:gd name="connsiteX32" fmla="*/ 522514 w 635181"/>
                <a:gd name="connsiteY32" fmla="*/ 883612 h 2950069"/>
                <a:gd name="connsiteX33" fmla="*/ 510639 w 635181"/>
                <a:gd name="connsiteY33" fmla="*/ 741109 h 2950069"/>
                <a:gd name="connsiteX34" fmla="*/ 534390 w 635181"/>
                <a:gd name="connsiteY34" fmla="*/ 539228 h 2950069"/>
                <a:gd name="connsiteX35" fmla="*/ 510639 w 635181"/>
                <a:gd name="connsiteY35" fmla="*/ 384849 h 2950069"/>
                <a:gd name="connsiteX0" fmla="*/ 510639 w 629593"/>
                <a:gd name="connsiteY0" fmla="*/ 384849 h 2855990"/>
                <a:gd name="connsiteX1" fmla="*/ 427512 w 629593"/>
                <a:gd name="connsiteY1" fmla="*/ 289846 h 2855990"/>
                <a:gd name="connsiteX2" fmla="*/ 415636 w 629593"/>
                <a:gd name="connsiteY2" fmla="*/ 171093 h 2855990"/>
                <a:gd name="connsiteX3" fmla="*/ 403761 w 629593"/>
                <a:gd name="connsiteY3" fmla="*/ 76090 h 2855990"/>
                <a:gd name="connsiteX4" fmla="*/ 273133 w 629593"/>
                <a:gd name="connsiteY4" fmla="*/ 4838 h 2855990"/>
                <a:gd name="connsiteX5" fmla="*/ 142504 w 629593"/>
                <a:gd name="connsiteY5" fmla="*/ 16714 h 2855990"/>
                <a:gd name="connsiteX6" fmla="*/ 35626 w 629593"/>
                <a:gd name="connsiteY6" fmla="*/ 99841 h 2855990"/>
                <a:gd name="connsiteX7" fmla="*/ 0 w 629593"/>
                <a:gd name="connsiteY7" fmla="*/ 242345 h 2855990"/>
                <a:gd name="connsiteX8" fmla="*/ 35626 w 629593"/>
                <a:gd name="connsiteY8" fmla="*/ 301721 h 2855990"/>
                <a:gd name="connsiteX9" fmla="*/ 106878 w 629593"/>
                <a:gd name="connsiteY9" fmla="*/ 313597 h 2855990"/>
                <a:gd name="connsiteX10" fmla="*/ 142504 w 629593"/>
                <a:gd name="connsiteY10" fmla="*/ 301721 h 2855990"/>
                <a:gd name="connsiteX11" fmla="*/ 190005 w 629593"/>
                <a:gd name="connsiteY11" fmla="*/ 384849 h 2855990"/>
                <a:gd name="connsiteX12" fmla="*/ 142504 w 629593"/>
                <a:gd name="connsiteY12" fmla="*/ 420475 h 2855990"/>
                <a:gd name="connsiteX13" fmla="*/ 142504 w 629593"/>
                <a:gd name="connsiteY13" fmla="*/ 539228 h 2855990"/>
                <a:gd name="connsiteX14" fmla="*/ 166255 w 629593"/>
                <a:gd name="connsiteY14" fmla="*/ 646106 h 2855990"/>
                <a:gd name="connsiteX15" fmla="*/ 261257 w 629593"/>
                <a:gd name="connsiteY15" fmla="*/ 705483 h 2855990"/>
                <a:gd name="connsiteX16" fmla="*/ 285008 w 629593"/>
                <a:gd name="connsiteY16" fmla="*/ 788610 h 2855990"/>
                <a:gd name="connsiteX17" fmla="*/ 391886 w 629593"/>
                <a:gd name="connsiteY17" fmla="*/ 1002366 h 2855990"/>
                <a:gd name="connsiteX18" fmla="*/ 380010 w 629593"/>
                <a:gd name="connsiteY18" fmla="*/ 1204246 h 2855990"/>
                <a:gd name="connsiteX19" fmla="*/ 320634 w 629593"/>
                <a:gd name="connsiteY19" fmla="*/ 1418002 h 2855990"/>
                <a:gd name="connsiteX20" fmla="*/ 320634 w 629593"/>
                <a:gd name="connsiteY20" fmla="*/ 1738636 h 2855990"/>
                <a:gd name="connsiteX21" fmla="*/ 380010 w 629593"/>
                <a:gd name="connsiteY21" fmla="*/ 1940516 h 2855990"/>
                <a:gd name="connsiteX22" fmla="*/ 510639 w 629593"/>
                <a:gd name="connsiteY22" fmla="*/ 2427405 h 2855990"/>
                <a:gd name="connsiteX23" fmla="*/ 558140 w 629593"/>
                <a:gd name="connsiteY23" fmla="*/ 2854916 h 2855990"/>
                <a:gd name="connsiteX24" fmla="*/ 629392 w 629593"/>
                <a:gd name="connsiteY24" fmla="*/ 2534283 h 2855990"/>
                <a:gd name="connsiteX25" fmla="*/ 534390 w 629593"/>
                <a:gd name="connsiteY25" fmla="*/ 2071145 h 2855990"/>
                <a:gd name="connsiteX26" fmla="*/ 486888 w 629593"/>
                <a:gd name="connsiteY26" fmla="*/ 1869264 h 2855990"/>
                <a:gd name="connsiteX27" fmla="*/ 427512 w 629593"/>
                <a:gd name="connsiteY27" fmla="*/ 1703010 h 2855990"/>
                <a:gd name="connsiteX28" fmla="*/ 439387 w 629593"/>
                <a:gd name="connsiteY28" fmla="*/ 1394251 h 2855990"/>
                <a:gd name="connsiteX29" fmla="*/ 486888 w 629593"/>
                <a:gd name="connsiteY29" fmla="*/ 1085493 h 2855990"/>
                <a:gd name="connsiteX30" fmla="*/ 498764 w 629593"/>
                <a:gd name="connsiteY30" fmla="*/ 931114 h 2855990"/>
                <a:gd name="connsiteX31" fmla="*/ 522514 w 629593"/>
                <a:gd name="connsiteY31" fmla="*/ 883612 h 2855990"/>
                <a:gd name="connsiteX32" fmla="*/ 510639 w 629593"/>
                <a:gd name="connsiteY32" fmla="*/ 741109 h 2855990"/>
                <a:gd name="connsiteX33" fmla="*/ 534390 w 629593"/>
                <a:gd name="connsiteY33" fmla="*/ 539228 h 2855990"/>
                <a:gd name="connsiteX34" fmla="*/ 510639 w 629593"/>
                <a:gd name="connsiteY34" fmla="*/ 384849 h 2855990"/>
                <a:gd name="connsiteX0" fmla="*/ 510639 w 629542"/>
                <a:gd name="connsiteY0" fmla="*/ 384849 h 2556578"/>
                <a:gd name="connsiteX1" fmla="*/ 427512 w 629542"/>
                <a:gd name="connsiteY1" fmla="*/ 289846 h 2556578"/>
                <a:gd name="connsiteX2" fmla="*/ 415636 w 629542"/>
                <a:gd name="connsiteY2" fmla="*/ 171093 h 2556578"/>
                <a:gd name="connsiteX3" fmla="*/ 403761 w 629542"/>
                <a:gd name="connsiteY3" fmla="*/ 76090 h 2556578"/>
                <a:gd name="connsiteX4" fmla="*/ 273133 w 629542"/>
                <a:gd name="connsiteY4" fmla="*/ 4838 h 2556578"/>
                <a:gd name="connsiteX5" fmla="*/ 142504 w 629542"/>
                <a:gd name="connsiteY5" fmla="*/ 16714 h 2556578"/>
                <a:gd name="connsiteX6" fmla="*/ 35626 w 629542"/>
                <a:gd name="connsiteY6" fmla="*/ 99841 h 2556578"/>
                <a:gd name="connsiteX7" fmla="*/ 0 w 629542"/>
                <a:gd name="connsiteY7" fmla="*/ 242345 h 2556578"/>
                <a:gd name="connsiteX8" fmla="*/ 35626 w 629542"/>
                <a:gd name="connsiteY8" fmla="*/ 301721 h 2556578"/>
                <a:gd name="connsiteX9" fmla="*/ 106878 w 629542"/>
                <a:gd name="connsiteY9" fmla="*/ 313597 h 2556578"/>
                <a:gd name="connsiteX10" fmla="*/ 142504 w 629542"/>
                <a:gd name="connsiteY10" fmla="*/ 301721 h 2556578"/>
                <a:gd name="connsiteX11" fmla="*/ 190005 w 629542"/>
                <a:gd name="connsiteY11" fmla="*/ 384849 h 2556578"/>
                <a:gd name="connsiteX12" fmla="*/ 142504 w 629542"/>
                <a:gd name="connsiteY12" fmla="*/ 420475 h 2556578"/>
                <a:gd name="connsiteX13" fmla="*/ 142504 w 629542"/>
                <a:gd name="connsiteY13" fmla="*/ 539228 h 2556578"/>
                <a:gd name="connsiteX14" fmla="*/ 166255 w 629542"/>
                <a:gd name="connsiteY14" fmla="*/ 646106 h 2556578"/>
                <a:gd name="connsiteX15" fmla="*/ 261257 w 629542"/>
                <a:gd name="connsiteY15" fmla="*/ 705483 h 2556578"/>
                <a:gd name="connsiteX16" fmla="*/ 285008 w 629542"/>
                <a:gd name="connsiteY16" fmla="*/ 788610 h 2556578"/>
                <a:gd name="connsiteX17" fmla="*/ 391886 w 629542"/>
                <a:gd name="connsiteY17" fmla="*/ 1002366 h 2556578"/>
                <a:gd name="connsiteX18" fmla="*/ 380010 w 629542"/>
                <a:gd name="connsiteY18" fmla="*/ 1204246 h 2556578"/>
                <a:gd name="connsiteX19" fmla="*/ 320634 w 629542"/>
                <a:gd name="connsiteY19" fmla="*/ 1418002 h 2556578"/>
                <a:gd name="connsiteX20" fmla="*/ 320634 w 629542"/>
                <a:gd name="connsiteY20" fmla="*/ 1738636 h 2556578"/>
                <a:gd name="connsiteX21" fmla="*/ 380010 w 629542"/>
                <a:gd name="connsiteY21" fmla="*/ 1940516 h 2556578"/>
                <a:gd name="connsiteX22" fmla="*/ 510639 w 629542"/>
                <a:gd name="connsiteY22" fmla="*/ 2427405 h 2556578"/>
                <a:gd name="connsiteX23" fmla="*/ 629392 w 629542"/>
                <a:gd name="connsiteY23" fmla="*/ 2534283 h 2556578"/>
                <a:gd name="connsiteX24" fmla="*/ 534390 w 629542"/>
                <a:gd name="connsiteY24" fmla="*/ 2071145 h 2556578"/>
                <a:gd name="connsiteX25" fmla="*/ 486888 w 629542"/>
                <a:gd name="connsiteY25" fmla="*/ 1869264 h 2556578"/>
                <a:gd name="connsiteX26" fmla="*/ 427512 w 629542"/>
                <a:gd name="connsiteY26" fmla="*/ 1703010 h 2556578"/>
                <a:gd name="connsiteX27" fmla="*/ 439387 w 629542"/>
                <a:gd name="connsiteY27" fmla="*/ 1394251 h 2556578"/>
                <a:gd name="connsiteX28" fmla="*/ 486888 w 629542"/>
                <a:gd name="connsiteY28" fmla="*/ 1085493 h 2556578"/>
                <a:gd name="connsiteX29" fmla="*/ 498764 w 629542"/>
                <a:gd name="connsiteY29" fmla="*/ 931114 h 2556578"/>
                <a:gd name="connsiteX30" fmla="*/ 522514 w 629542"/>
                <a:gd name="connsiteY30" fmla="*/ 883612 h 2556578"/>
                <a:gd name="connsiteX31" fmla="*/ 510639 w 629542"/>
                <a:gd name="connsiteY31" fmla="*/ 741109 h 2556578"/>
                <a:gd name="connsiteX32" fmla="*/ 534390 w 629542"/>
                <a:gd name="connsiteY32" fmla="*/ 539228 h 2556578"/>
                <a:gd name="connsiteX33" fmla="*/ 510639 w 629542"/>
                <a:gd name="connsiteY33" fmla="*/ 384849 h 2556578"/>
                <a:gd name="connsiteX0" fmla="*/ 510639 w 535968"/>
                <a:gd name="connsiteY0" fmla="*/ 384849 h 2428587"/>
                <a:gd name="connsiteX1" fmla="*/ 427512 w 535968"/>
                <a:gd name="connsiteY1" fmla="*/ 289846 h 2428587"/>
                <a:gd name="connsiteX2" fmla="*/ 415636 w 535968"/>
                <a:gd name="connsiteY2" fmla="*/ 171093 h 2428587"/>
                <a:gd name="connsiteX3" fmla="*/ 403761 w 535968"/>
                <a:gd name="connsiteY3" fmla="*/ 76090 h 2428587"/>
                <a:gd name="connsiteX4" fmla="*/ 273133 w 535968"/>
                <a:gd name="connsiteY4" fmla="*/ 4838 h 2428587"/>
                <a:gd name="connsiteX5" fmla="*/ 142504 w 535968"/>
                <a:gd name="connsiteY5" fmla="*/ 16714 h 2428587"/>
                <a:gd name="connsiteX6" fmla="*/ 35626 w 535968"/>
                <a:gd name="connsiteY6" fmla="*/ 99841 h 2428587"/>
                <a:gd name="connsiteX7" fmla="*/ 0 w 535968"/>
                <a:gd name="connsiteY7" fmla="*/ 242345 h 2428587"/>
                <a:gd name="connsiteX8" fmla="*/ 35626 w 535968"/>
                <a:gd name="connsiteY8" fmla="*/ 301721 h 2428587"/>
                <a:gd name="connsiteX9" fmla="*/ 106878 w 535968"/>
                <a:gd name="connsiteY9" fmla="*/ 313597 h 2428587"/>
                <a:gd name="connsiteX10" fmla="*/ 142504 w 535968"/>
                <a:gd name="connsiteY10" fmla="*/ 301721 h 2428587"/>
                <a:gd name="connsiteX11" fmla="*/ 190005 w 535968"/>
                <a:gd name="connsiteY11" fmla="*/ 384849 h 2428587"/>
                <a:gd name="connsiteX12" fmla="*/ 142504 w 535968"/>
                <a:gd name="connsiteY12" fmla="*/ 420475 h 2428587"/>
                <a:gd name="connsiteX13" fmla="*/ 142504 w 535968"/>
                <a:gd name="connsiteY13" fmla="*/ 539228 h 2428587"/>
                <a:gd name="connsiteX14" fmla="*/ 166255 w 535968"/>
                <a:gd name="connsiteY14" fmla="*/ 646106 h 2428587"/>
                <a:gd name="connsiteX15" fmla="*/ 261257 w 535968"/>
                <a:gd name="connsiteY15" fmla="*/ 705483 h 2428587"/>
                <a:gd name="connsiteX16" fmla="*/ 285008 w 535968"/>
                <a:gd name="connsiteY16" fmla="*/ 788610 h 2428587"/>
                <a:gd name="connsiteX17" fmla="*/ 391886 w 535968"/>
                <a:gd name="connsiteY17" fmla="*/ 1002366 h 2428587"/>
                <a:gd name="connsiteX18" fmla="*/ 380010 w 535968"/>
                <a:gd name="connsiteY18" fmla="*/ 1204246 h 2428587"/>
                <a:gd name="connsiteX19" fmla="*/ 320634 w 535968"/>
                <a:gd name="connsiteY19" fmla="*/ 1418002 h 2428587"/>
                <a:gd name="connsiteX20" fmla="*/ 320634 w 535968"/>
                <a:gd name="connsiteY20" fmla="*/ 1738636 h 2428587"/>
                <a:gd name="connsiteX21" fmla="*/ 380010 w 535968"/>
                <a:gd name="connsiteY21" fmla="*/ 1940516 h 2428587"/>
                <a:gd name="connsiteX22" fmla="*/ 510639 w 535968"/>
                <a:gd name="connsiteY22" fmla="*/ 2427405 h 2428587"/>
                <a:gd name="connsiteX23" fmla="*/ 534390 w 535968"/>
                <a:gd name="connsiteY23" fmla="*/ 2071145 h 2428587"/>
                <a:gd name="connsiteX24" fmla="*/ 486888 w 535968"/>
                <a:gd name="connsiteY24" fmla="*/ 1869264 h 2428587"/>
                <a:gd name="connsiteX25" fmla="*/ 427512 w 535968"/>
                <a:gd name="connsiteY25" fmla="*/ 1703010 h 2428587"/>
                <a:gd name="connsiteX26" fmla="*/ 439387 w 535968"/>
                <a:gd name="connsiteY26" fmla="*/ 1394251 h 2428587"/>
                <a:gd name="connsiteX27" fmla="*/ 486888 w 535968"/>
                <a:gd name="connsiteY27" fmla="*/ 1085493 h 2428587"/>
                <a:gd name="connsiteX28" fmla="*/ 498764 w 535968"/>
                <a:gd name="connsiteY28" fmla="*/ 931114 h 2428587"/>
                <a:gd name="connsiteX29" fmla="*/ 522514 w 535968"/>
                <a:gd name="connsiteY29" fmla="*/ 883612 h 2428587"/>
                <a:gd name="connsiteX30" fmla="*/ 510639 w 535968"/>
                <a:gd name="connsiteY30" fmla="*/ 741109 h 2428587"/>
                <a:gd name="connsiteX31" fmla="*/ 534390 w 535968"/>
                <a:gd name="connsiteY31" fmla="*/ 539228 h 2428587"/>
                <a:gd name="connsiteX32" fmla="*/ 510639 w 535968"/>
                <a:gd name="connsiteY32" fmla="*/ 384849 h 2428587"/>
                <a:gd name="connsiteX0" fmla="*/ 510639 w 538319"/>
                <a:gd name="connsiteY0" fmla="*/ 384849 h 2072243"/>
                <a:gd name="connsiteX1" fmla="*/ 427512 w 538319"/>
                <a:gd name="connsiteY1" fmla="*/ 289846 h 2072243"/>
                <a:gd name="connsiteX2" fmla="*/ 415636 w 538319"/>
                <a:gd name="connsiteY2" fmla="*/ 171093 h 2072243"/>
                <a:gd name="connsiteX3" fmla="*/ 403761 w 538319"/>
                <a:gd name="connsiteY3" fmla="*/ 76090 h 2072243"/>
                <a:gd name="connsiteX4" fmla="*/ 273133 w 538319"/>
                <a:gd name="connsiteY4" fmla="*/ 4838 h 2072243"/>
                <a:gd name="connsiteX5" fmla="*/ 142504 w 538319"/>
                <a:gd name="connsiteY5" fmla="*/ 16714 h 2072243"/>
                <a:gd name="connsiteX6" fmla="*/ 35626 w 538319"/>
                <a:gd name="connsiteY6" fmla="*/ 99841 h 2072243"/>
                <a:gd name="connsiteX7" fmla="*/ 0 w 538319"/>
                <a:gd name="connsiteY7" fmla="*/ 242345 h 2072243"/>
                <a:gd name="connsiteX8" fmla="*/ 35626 w 538319"/>
                <a:gd name="connsiteY8" fmla="*/ 301721 h 2072243"/>
                <a:gd name="connsiteX9" fmla="*/ 106878 w 538319"/>
                <a:gd name="connsiteY9" fmla="*/ 313597 h 2072243"/>
                <a:gd name="connsiteX10" fmla="*/ 142504 w 538319"/>
                <a:gd name="connsiteY10" fmla="*/ 301721 h 2072243"/>
                <a:gd name="connsiteX11" fmla="*/ 190005 w 538319"/>
                <a:gd name="connsiteY11" fmla="*/ 384849 h 2072243"/>
                <a:gd name="connsiteX12" fmla="*/ 142504 w 538319"/>
                <a:gd name="connsiteY12" fmla="*/ 420475 h 2072243"/>
                <a:gd name="connsiteX13" fmla="*/ 142504 w 538319"/>
                <a:gd name="connsiteY13" fmla="*/ 539228 h 2072243"/>
                <a:gd name="connsiteX14" fmla="*/ 166255 w 538319"/>
                <a:gd name="connsiteY14" fmla="*/ 646106 h 2072243"/>
                <a:gd name="connsiteX15" fmla="*/ 261257 w 538319"/>
                <a:gd name="connsiteY15" fmla="*/ 705483 h 2072243"/>
                <a:gd name="connsiteX16" fmla="*/ 285008 w 538319"/>
                <a:gd name="connsiteY16" fmla="*/ 788610 h 2072243"/>
                <a:gd name="connsiteX17" fmla="*/ 391886 w 538319"/>
                <a:gd name="connsiteY17" fmla="*/ 1002366 h 2072243"/>
                <a:gd name="connsiteX18" fmla="*/ 380010 w 538319"/>
                <a:gd name="connsiteY18" fmla="*/ 1204246 h 2072243"/>
                <a:gd name="connsiteX19" fmla="*/ 320634 w 538319"/>
                <a:gd name="connsiteY19" fmla="*/ 1418002 h 2072243"/>
                <a:gd name="connsiteX20" fmla="*/ 320634 w 538319"/>
                <a:gd name="connsiteY20" fmla="*/ 1738636 h 2072243"/>
                <a:gd name="connsiteX21" fmla="*/ 380010 w 538319"/>
                <a:gd name="connsiteY21" fmla="*/ 1940516 h 2072243"/>
                <a:gd name="connsiteX22" fmla="*/ 534390 w 538319"/>
                <a:gd name="connsiteY22" fmla="*/ 2071145 h 2072243"/>
                <a:gd name="connsiteX23" fmla="*/ 486888 w 538319"/>
                <a:gd name="connsiteY23" fmla="*/ 1869264 h 2072243"/>
                <a:gd name="connsiteX24" fmla="*/ 427512 w 538319"/>
                <a:gd name="connsiteY24" fmla="*/ 1703010 h 2072243"/>
                <a:gd name="connsiteX25" fmla="*/ 439387 w 538319"/>
                <a:gd name="connsiteY25" fmla="*/ 1394251 h 2072243"/>
                <a:gd name="connsiteX26" fmla="*/ 486888 w 538319"/>
                <a:gd name="connsiteY26" fmla="*/ 1085493 h 2072243"/>
                <a:gd name="connsiteX27" fmla="*/ 498764 w 538319"/>
                <a:gd name="connsiteY27" fmla="*/ 931114 h 2072243"/>
                <a:gd name="connsiteX28" fmla="*/ 522514 w 538319"/>
                <a:gd name="connsiteY28" fmla="*/ 883612 h 2072243"/>
                <a:gd name="connsiteX29" fmla="*/ 510639 w 538319"/>
                <a:gd name="connsiteY29" fmla="*/ 741109 h 2072243"/>
                <a:gd name="connsiteX30" fmla="*/ 534390 w 538319"/>
                <a:gd name="connsiteY30" fmla="*/ 539228 h 2072243"/>
                <a:gd name="connsiteX31" fmla="*/ 510639 w 538319"/>
                <a:gd name="connsiteY31" fmla="*/ 384849 h 2072243"/>
                <a:gd name="connsiteX0" fmla="*/ 510639 w 534390"/>
                <a:gd name="connsiteY0" fmla="*/ 384849 h 1945554"/>
                <a:gd name="connsiteX1" fmla="*/ 427512 w 534390"/>
                <a:gd name="connsiteY1" fmla="*/ 289846 h 1945554"/>
                <a:gd name="connsiteX2" fmla="*/ 415636 w 534390"/>
                <a:gd name="connsiteY2" fmla="*/ 171093 h 1945554"/>
                <a:gd name="connsiteX3" fmla="*/ 403761 w 534390"/>
                <a:gd name="connsiteY3" fmla="*/ 76090 h 1945554"/>
                <a:gd name="connsiteX4" fmla="*/ 273133 w 534390"/>
                <a:gd name="connsiteY4" fmla="*/ 4838 h 1945554"/>
                <a:gd name="connsiteX5" fmla="*/ 142504 w 534390"/>
                <a:gd name="connsiteY5" fmla="*/ 16714 h 1945554"/>
                <a:gd name="connsiteX6" fmla="*/ 35626 w 534390"/>
                <a:gd name="connsiteY6" fmla="*/ 99841 h 1945554"/>
                <a:gd name="connsiteX7" fmla="*/ 0 w 534390"/>
                <a:gd name="connsiteY7" fmla="*/ 242345 h 1945554"/>
                <a:gd name="connsiteX8" fmla="*/ 35626 w 534390"/>
                <a:gd name="connsiteY8" fmla="*/ 301721 h 1945554"/>
                <a:gd name="connsiteX9" fmla="*/ 106878 w 534390"/>
                <a:gd name="connsiteY9" fmla="*/ 313597 h 1945554"/>
                <a:gd name="connsiteX10" fmla="*/ 142504 w 534390"/>
                <a:gd name="connsiteY10" fmla="*/ 301721 h 1945554"/>
                <a:gd name="connsiteX11" fmla="*/ 190005 w 534390"/>
                <a:gd name="connsiteY11" fmla="*/ 384849 h 1945554"/>
                <a:gd name="connsiteX12" fmla="*/ 142504 w 534390"/>
                <a:gd name="connsiteY12" fmla="*/ 420475 h 1945554"/>
                <a:gd name="connsiteX13" fmla="*/ 142504 w 534390"/>
                <a:gd name="connsiteY13" fmla="*/ 539228 h 1945554"/>
                <a:gd name="connsiteX14" fmla="*/ 166255 w 534390"/>
                <a:gd name="connsiteY14" fmla="*/ 646106 h 1945554"/>
                <a:gd name="connsiteX15" fmla="*/ 261257 w 534390"/>
                <a:gd name="connsiteY15" fmla="*/ 705483 h 1945554"/>
                <a:gd name="connsiteX16" fmla="*/ 285008 w 534390"/>
                <a:gd name="connsiteY16" fmla="*/ 788610 h 1945554"/>
                <a:gd name="connsiteX17" fmla="*/ 391886 w 534390"/>
                <a:gd name="connsiteY17" fmla="*/ 1002366 h 1945554"/>
                <a:gd name="connsiteX18" fmla="*/ 380010 w 534390"/>
                <a:gd name="connsiteY18" fmla="*/ 1204246 h 1945554"/>
                <a:gd name="connsiteX19" fmla="*/ 320634 w 534390"/>
                <a:gd name="connsiteY19" fmla="*/ 1418002 h 1945554"/>
                <a:gd name="connsiteX20" fmla="*/ 320634 w 534390"/>
                <a:gd name="connsiteY20" fmla="*/ 1738636 h 1945554"/>
                <a:gd name="connsiteX21" fmla="*/ 380010 w 534390"/>
                <a:gd name="connsiteY21" fmla="*/ 1940516 h 1945554"/>
                <a:gd name="connsiteX22" fmla="*/ 486888 w 534390"/>
                <a:gd name="connsiteY22" fmla="*/ 1869264 h 1945554"/>
                <a:gd name="connsiteX23" fmla="*/ 427512 w 534390"/>
                <a:gd name="connsiteY23" fmla="*/ 1703010 h 1945554"/>
                <a:gd name="connsiteX24" fmla="*/ 439387 w 534390"/>
                <a:gd name="connsiteY24" fmla="*/ 1394251 h 1945554"/>
                <a:gd name="connsiteX25" fmla="*/ 486888 w 534390"/>
                <a:gd name="connsiteY25" fmla="*/ 1085493 h 1945554"/>
                <a:gd name="connsiteX26" fmla="*/ 498764 w 534390"/>
                <a:gd name="connsiteY26" fmla="*/ 931114 h 1945554"/>
                <a:gd name="connsiteX27" fmla="*/ 522514 w 534390"/>
                <a:gd name="connsiteY27" fmla="*/ 883612 h 1945554"/>
                <a:gd name="connsiteX28" fmla="*/ 510639 w 534390"/>
                <a:gd name="connsiteY28" fmla="*/ 741109 h 1945554"/>
                <a:gd name="connsiteX29" fmla="*/ 534390 w 534390"/>
                <a:gd name="connsiteY29" fmla="*/ 539228 h 1945554"/>
                <a:gd name="connsiteX30" fmla="*/ 510639 w 534390"/>
                <a:gd name="connsiteY30" fmla="*/ 384849 h 1945554"/>
                <a:gd name="connsiteX0" fmla="*/ 510639 w 534390"/>
                <a:gd name="connsiteY0" fmla="*/ 384849 h 1940726"/>
                <a:gd name="connsiteX1" fmla="*/ 427512 w 534390"/>
                <a:gd name="connsiteY1" fmla="*/ 289846 h 1940726"/>
                <a:gd name="connsiteX2" fmla="*/ 415636 w 534390"/>
                <a:gd name="connsiteY2" fmla="*/ 171093 h 1940726"/>
                <a:gd name="connsiteX3" fmla="*/ 403761 w 534390"/>
                <a:gd name="connsiteY3" fmla="*/ 76090 h 1940726"/>
                <a:gd name="connsiteX4" fmla="*/ 273133 w 534390"/>
                <a:gd name="connsiteY4" fmla="*/ 4838 h 1940726"/>
                <a:gd name="connsiteX5" fmla="*/ 142504 w 534390"/>
                <a:gd name="connsiteY5" fmla="*/ 16714 h 1940726"/>
                <a:gd name="connsiteX6" fmla="*/ 35626 w 534390"/>
                <a:gd name="connsiteY6" fmla="*/ 99841 h 1940726"/>
                <a:gd name="connsiteX7" fmla="*/ 0 w 534390"/>
                <a:gd name="connsiteY7" fmla="*/ 242345 h 1940726"/>
                <a:gd name="connsiteX8" fmla="*/ 35626 w 534390"/>
                <a:gd name="connsiteY8" fmla="*/ 301721 h 1940726"/>
                <a:gd name="connsiteX9" fmla="*/ 106878 w 534390"/>
                <a:gd name="connsiteY9" fmla="*/ 313597 h 1940726"/>
                <a:gd name="connsiteX10" fmla="*/ 142504 w 534390"/>
                <a:gd name="connsiteY10" fmla="*/ 301721 h 1940726"/>
                <a:gd name="connsiteX11" fmla="*/ 190005 w 534390"/>
                <a:gd name="connsiteY11" fmla="*/ 384849 h 1940726"/>
                <a:gd name="connsiteX12" fmla="*/ 142504 w 534390"/>
                <a:gd name="connsiteY12" fmla="*/ 420475 h 1940726"/>
                <a:gd name="connsiteX13" fmla="*/ 142504 w 534390"/>
                <a:gd name="connsiteY13" fmla="*/ 539228 h 1940726"/>
                <a:gd name="connsiteX14" fmla="*/ 166255 w 534390"/>
                <a:gd name="connsiteY14" fmla="*/ 646106 h 1940726"/>
                <a:gd name="connsiteX15" fmla="*/ 261257 w 534390"/>
                <a:gd name="connsiteY15" fmla="*/ 705483 h 1940726"/>
                <a:gd name="connsiteX16" fmla="*/ 285008 w 534390"/>
                <a:gd name="connsiteY16" fmla="*/ 788610 h 1940726"/>
                <a:gd name="connsiteX17" fmla="*/ 391886 w 534390"/>
                <a:gd name="connsiteY17" fmla="*/ 1002366 h 1940726"/>
                <a:gd name="connsiteX18" fmla="*/ 380010 w 534390"/>
                <a:gd name="connsiteY18" fmla="*/ 1204246 h 1940726"/>
                <a:gd name="connsiteX19" fmla="*/ 320634 w 534390"/>
                <a:gd name="connsiteY19" fmla="*/ 1418002 h 1940726"/>
                <a:gd name="connsiteX20" fmla="*/ 320634 w 534390"/>
                <a:gd name="connsiteY20" fmla="*/ 1738636 h 1940726"/>
                <a:gd name="connsiteX21" fmla="*/ 380010 w 534390"/>
                <a:gd name="connsiteY21" fmla="*/ 1940516 h 1940726"/>
                <a:gd name="connsiteX22" fmla="*/ 427512 w 534390"/>
                <a:gd name="connsiteY22" fmla="*/ 1703010 h 1940726"/>
                <a:gd name="connsiteX23" fmla="*/ 439387 w 534390"/>
                <a:gd name="connsiteY23" fmla="*/ 1394251 h 1940726"/>
                <a:gd name="connsiteX24" fmla="*/ 486888 w 534390"/>
                <a:gd name="connsiteY24" fmla="*/ 1085493 h 1940726"/>
                <a:gd name="connsiteX25" fmla="*/ 498764 w 534390"/>
                <a:gd name="connsiteY25" fmla="*/ 931114 h 1940726"/>
                <a:gd name="connsiteX26" fmla="*/ 522514 w 534390"/>
                <a:gd name="connsiteY26" fmla="*/ 883612 h 1940726"/>
                <a:gd name="connsiteX27" fmla="*/ 510639 w 534390"/>
                <a:gd name="connsiteY27" fmla="*/ 741109 h 1940726"/>
                <a:gd name="connsiteX28" fmla="*/ 534390 w 534390"/>
                <a:gd name="connsiteY28" fmla="*/ 539228 h 1940726"/>
                <a:gd name="connsiteX29" fmla="*/ 510639 w 534390"/>
                <a:gd name="connsiteY29" fmla="*/ 384849 h 1940726"/>
                <a:gd name="connsiteX0" fmla="*/ 510639 w 534390"/>
                <a:gd name="connsiteY0" fmla="*/ 384849 h 1763404"/>
                <a:gd name="connsiteX1" fmla="*/ 427512 w 534390"/>
                <a:gd name="connsiteY1" fmla="*/ 289846 h 1763404"/>
                <a:gd name="connsiteX2" fmla="*/ 415636 w 534390"/>
                <a:gd name="connsiteY2" fmla="*/ 171093 h 1763404"/>
                <a:gd name="connsiteX3" fmla="*/ 403761 w 534390"/>
                <a:gd name="connsiteY3" fmla="*/ 76090 h 1763404"/>
                <a:gd name="connsiteX4" fmla="*/ 273133 w 534390"/>
                <a:gd name="connsiteY4" fmla="*/ 4838 h 1763404"/>
                <a:gd name="connsiteX5" fmla="*/ 142504 w 534390"/>
                <a:gd name="connsiteY5" fmla="*/ 16714 h 1763404"/>
                <a:gd name="connsiteX6" fmla="*/ 35626 w 534390"/>
                <a:gd name="connsiteY6" fmla="*/ 99841 h 1763404"/>
                <a:gd name="connsiteX7" fmla="*/ 0 w 534390"/>
                <a:gd name="connsiteY7" fmla="*/ 242345 h 1763404"/>
                <a:gd name="connsiteX8" fmla="*/ 35626 w 534390"/>
                <a:gd name="connsiteY8" fmla="*/ 301721 h 1763404"/>
                <a:gd name="connsiteX9" fmla="*/ 106878 w 534390"/>
                <a:gd name="connsiteY9" fmla="*/ 313597 h 1763404"/>
                <a:gd name="connsiteX10" fmla="*/ 142504 w 534390"/>
                <a:gd name="connsiteY10" fmla="*/ 301721 h 1763404"/>
                <a:gd name="connsiteX11" fmla="*/ 190005 w 534390"/>
                <a:gd name="connsiteY11" fmla="*/ 384849 h 1763404"/>
                <a:gd name="connsiteX12" fmla="*/ 142504 w 534390"/>
                <a:gd name="connsiteY12" fmla="*/ 420475 h 1763404"/>
                <a:gd name="connsiteX13" fmla="*/ 142504 w 534390"/>
                <a:gd name="connsiteY13" fmla="*/ 539228 h 1763404"/>
                <a:gd name="connsiteX14" fmla="*/ 166255 w 534390"/>
                <a:gd name="connsiteY14" fmla="*/ 646106 h 1763404"/>
                <a:gd name="connsiteX15" fmla="*/ 261257 w 534390"/>
                <a:gd name="connsiteY15" fmla="*/ 705483 h 1763404"/>
                <a:gd name="connsiteX16" fmla="*/ 285008 w 534390"/>
                <a:gd name="connsiteY16" fmla="*/ 788610 h 1763404"/>
                <a:gd name="connsiteX17" fmla="*/ 391886 w 534390"/>
                <a:gd name="connsiteY17" fmla="*/ 1002366 h 1763404"/>
                <a:gd name="connsiteX18" fmla="*/ 380010 w 534390"/>
                <a:gd name="connsiteY18" fmla="*/ 1204246 h 1763404"/>
                <a:gd name="connsiteX19" fmla="*/ 320634 w 534390"/>
                <a:gd name="connsiteY19" fmla="*/ 1418002 h 1763404"/>
                <a:gd name="connsiteX20" fmla="*/ 320634 w 534390"/>
                <a:gd name="connsiteY20" fmla="*/ 1738636 h 1763404"/>
                <a:gd name="connsiteX21" fmla="*/ 427512 w 534390"/>
                <a:gd name="connsiteY21" fmla="*/ 1703010 h 1763404"/>
                <a:gd name="connsiteX22" fmla="*/ 439387 w 534390"/>
                <a:gd name="connsiteY22" fmla="*/ 1394251 h 1763404"/>
                <a:gd name="connsiteX23" fmla="*/ 486888 w 534390"/>
                <a:gd name="connsiteY23" fmla="*/ 1085493 h 1763404"/>
                <a:gd name="connsiteX24" fmla="*/ 498764 w 534390"/>
                <a:gd name="connsiteY24" fmla="*/ 931114 h 1763404"/>
                <a:gd name="connsiteX25" fmla="*/ 522514 w 534390"/>
                <a:gd name="connsiteY25" fmla="*/ 883612 h 1763404"/>
                <a:gd name="connsiteX26" fmla="*/ 510639 w 534390"/>
                <a:gd name="connsiteY26" fmla="*/ 741109 h 1763404"/>
                <a:gd name="connsiteX27" fmla="*/ 534390 w 534390"/>
                <a:gd name="connsiteY27" fmla="*/ 539228 h 1763404"/>
                <a:gd name="connsiteX28" fmla="*/ 510639 w 534390"/>
                <a:gd name="connsiteY28" fmla="*/ 384849 h 1763404"/>
                <a:gd name="connsiteX0" fmla="*/ 510639 w 534390"/>
                <a:gd name="connsiteY0" fmla="*/ 384849 h 1703066"/>
                <a:gd name="connsiteX1" fmla="*/ 427512 w 534390"/>
                <a:gd name="connsiteY1" fmla="*/ 289846 h 1703066"/>
                <a:gd name="connsiteX2" fmla="*/ 415636 w 534390"/>
                <a:gd name="connsiteY2" fmla="*/ 171093 h 1703066"/>
                <a:gd name="connsiteX3" fmla="*/ 403761 w 534390"/>
                <a:gd name="connsiteY3" fmla="*/ 76090 h 1703066"/>
                <a:gd name="connsiteX4" fmla="*/ 273133 w 534390"/>
                <a:gd name="connsiteY4" fmla="*/ 4838 h 1703066"/>
                <a:gd name="connsiteX5" fmla="*/ 142504 w 534390"/>
                <a:gd name="connsiteY5" fmla="*/ 16714 h 1703066"/>
                <a:gd name="connsiteX6" fmla="*/ 35626 w 534390"/>
                <a:gd name="connsiteY6" fmla="*/ 99841 h 1703066"/>
                <a:gd name="connsiteX7" fmla="*/ 0 w 534390"/>
                <a:gd name="connsiteY7" fmla="*/ 242345 h 1703066"/>
                <a:gd name="connsiteX8" fmla="*/ 35626 w 534390"/>
                <a:gd name="connsiteY8" fmla="*/ 301721 h 1703066"/>
                <a:gd name="connsiteX9" fmla="*/ 106878 w 534390"/>
                <a:gd name="connsiteY9" fmla="*/ 313597 h 1703066"/>
                <a:gd name="connsiteX10" fmla="*/ 142504 w 534390"/>
                <a:gd name="connsiteY10" fmla="*/ 301721 h 1703066"/>
                <a:gd name="connsiteX11" fmla="*/ 190005 w 534390"/>
                <a:gd name="connsiteY11" fmla="*/ 384849 h 1703066"/>
                <a:gd name="connsiteX12" fmla="*/ 142504 w 534390"/>
                <a:gd name="connsiteY12" fmla="*/ 420475 h 1703066"/>
                <a:gd name="connsiteX13" fmla="*/ 142504 w 534390"/>
                <a:gd name="connsiteY13" fmla="*/ 539228 h 1703066"/>
                <a:gd name="connsiteX14" fmla="*/ 166255 w 534390"/>
                <a:gd name="connsiteY14" fmla="*/ 646106 h 1703066"/>
                <a:gd name="connsiteX15" fmla="*/ 261257 w 534390"/>
                <a:gd name="connsiteY15" fmla="*/ 705483 h 1703066"/>
                <a:gd name="connsiteX16" fmla="*/ 285008 w 534390"/>
                <a:gd name="connsiteY16" fmla="*/ 788610 h 1703066"/>
                <a:gd name="connsiteX17" fmla="*/ 391886 w 534390"/>
                <a:gd name="connsiteY17" fmla="*/ 1002366 h 1703066"/>
                <a:gd name="connsiteX18" fmla="*/ 380010 w 534390"/>
                <a:gd name="connsiteY18" fmla="*/ 1204246 h 1703066"/>
                <a:gd name="connsiteX19" fmla="*/ 320634 w 534390"/>
                <a:gd name="connsiteY19" fmla="*/ 1418002 h 1703066"/>
                <a:gd name="connsiteX20" fmla="*/ 427512 w 534390"/>
                <a:gd name="connsiteY20" fmla="*/ 1703010 h 1703066"/>
                <a:gd name="connsiteX21" fmla="*/ 439387 w 534390"/>
                <a:gd name="connsiteY21" fmla="*/ 1394251 h 1703066"/>
                <a:gd name="connsiteX22" fmla="*/ 486888 w 534390"/>
                <a:gd name="connsiteY22" fmla="*/ 1085493 h 1703066"/>
                <a:gd name="connsiteX23" fmla="*/ 498764 w 534390"/>
                <a:gd name="connsiteY23" fmla="*/ 931114 h 1703066"/>
                <a:gd name="connsiteX24" fmla="*/ 522514 w 534390"/>
                <a:gd name="connsiteY24" fmla="*/ 883612 h 1703066"/>
                <a:gd name="connsiteX25" fmla="*/ 510639 w 534390"/>
                <a:gd name="connsiteY25" fmla="*/ 741109 h 1703066"/>
                <a:gd name="connsiteX26" fmla="*/ 534390 w 534390"/>
                <a:gd name="connsiteY26" fmla="*/ 539228 h 1703066"/>
                <a:gd name="connsiteX27" fmla="*/ 510639 w 534390"/>
                <a:gd name="connsiteY27" fmla="*/ 384849 h 1703066"/>
                <a:gd name="connsiteX0" fmla="*/ 510639 w 534390"/>
                <a:gd name="connsiteY0" fmla="*/ 384849 h 1439398"/>
                <a:gd name="connsiteX1" fmla="*/ 427512 w 534390"/>
                <a:gd name="connsiteY1" fmla="*/ 289846 h 1439398"/>
                <a:gd name="connsiteX2" fmla="*/ 415636 w 534390"/>
                <a:gd name="connsiteY2" fmla="*/ 171093 h 1439398"/>
                <a:gd name="connsiteX3" fmla="*/ 403761 w 534390"/>
                <a:gd name="connsiteY3" fmla="*/ 76090 h 1439398"/>
                <a:gd name="connsiteX4" fmla="*/ 273133 w 534390"/>
                <a:gd name="connsiteY4" fmla="*/ 4838 h 1439398"/>
                <a:gd name="connsiteX5" fmla="*/ 142504 w 534390"/>
                <a:gd name="connsiteY5" fmla="*/ 16714 h 1439398"/>
                <a:gd name="connsiteX6" fmla="*/ 35626 w 534390"/>
                <a:gd name="connsiteY6" fmla="*/ 99841 h 1439398"/>
                <a:gd name="connsiteX7" fmla="*/ 0 w 534390"/>
                <a:gd name="connsiteY7" fmla="*/ 242345 h 1439398"/>
                <a:gd name="connsiteX8" fmla="*/ 35626 w 534390"/>
                <a:gd name="connsiteY8" fmla="*/ 301721 h 1439398"/>
                <a:gd name="connsiteX9" fmla="*/ 106878 w 534390"/>
                <a:gd name="connsiteY9" fmla="*/ 313597 h 1439398"/>
                <a:gd name="connsiteX10" fmla="*/ 142504 w 534390"/>
                <a:gd name="connsiteY10" fmla="*/ 301721 h 1439398"/>
                <a:gd name="connsiteX11" fmla="*/ 190005 w 534390"/>
                <a:gd name="connsiteY11" fmla="*/ 384849 h 1439398"/>
                <a:gd name="connsiteX12" fmla="*/ 142504 w 534390"/>
                <a:gd name="connsiteY12" fmla="*/ 420475 h 1439398"/>
                <a:gd name="connsiteX13" fmla="*/ 142504 w 534390"/>
                <a:gd name="connsiteY13" fmla="*/ 539228 h 1439398"/>
                <a:gd name="connsiteX14" fmla="*/ 166255 w 534390"/>
                <a:gd name="connsiteY14" fmla="*/ 646106 h 1439398"/>
                <a:gd name="connsiteX15" fmla="*/ 261257 w 534390"/>
                <a:gd name="connsiteY15" fmla="*/ 705483 h 1439398"/>
                <a:gd name="connsiteX16" fmla="*/ 285008 w 534390"/>
                <a:gd name="connsiteY16" fmla="*/ 788610 h 1439398"/>
                <a:gd name="connsiteX17" fmla="*/ 391886 w 534390"/>
                <a:gd name="connsiteY17" fmla="*/ 1002366 h 1439398"/>
                <a:gd name="connsiteX18" fmla="*/ 380010 w 534390"/>
                <a:gd name="connsiteY18" fmla="*/ 1204246 h 1439398"/>
                <a:gd name="connsiteX19" fmla="*/ 320634 w 534390"/>
                <a:gd name="connsiteY19" fmla="*/ 1418002 h 1439398"/>
                <a:gd name="connsiteX20" fmla="*/ 439387 w 534390"/>
                <a:gd name="connsiteY20" fmla="*/ 1394251 h 1439398"/>
                <a:gd name="connsiteX21" fmla="*/ 486888 w 534390"/>
                <a:gd name="connsiteY21" fmla="*/ 1085493 h 1439398"/>
                <a:gd name="connsiteX22" fmla="*/ 498764 w 534390"/>
                <a:gd name="connsiteY22" fmla="*/ 931114 h 1439398"/>
                <a:gd name="connsiteX23" fmla="*/ 522514 w 534390"/>
                <a:gd name="connsiteY23" fmla="*/ 883612 h 1439398"/>
                <a:gd name="connsiteX24" fmla="*/ 510639 w 534390"/>
                <a:gd name="connsiteY24" fmla="*/ 741109 h 1439398"/>
                <a:gd name="connsiteX25" fmla="*/ 534390 w 534390"/>
                <a:gd name="connsiteY25" fmla="*/ 539228 h 1439398"/>
                <a:gd name="connsiteX26" fmla="*/ 510639 w 534390"/>
                <a:gd name="connsiteY26" fmla="*/ 384849 h 1439398"/>
                <a:gd name="connsiteX0" fmla="*/ 510639 w 534390"/>
                <a:gd name="connsiteY0" fmla="*/ 384849 h 1419644"/>
                <a:gd name="connsiteX1" fmla="*/ 427512 w 534390"/>
                <a:gd name="connsiteY1" fmla="*/ 289846 h 1419644"/>
                <a:gd name="connsiteX2" fmla="*/ 415636 w 534390"/>
                <a:gd name="connsiteY2" fmla="*/ 171093 h 1419644"/>
                <a:gd name="connsiteX3" fmla="*/ 403761 w 534390"/>
                <a:gd name="connsiteY3" fmla="*/ 76090 h 1419644"/>
                <a:gd name="connsiteX4" fmla="*/ 273133 w 534390"/>
                <a:gd name="connsiteY4" fmla="*/ 4838 h 1419644"/>
                <a:gd name="connsiteX5" fmla="*/ 142504 w 534390"/>
                <a:gd name="connsiteY5" fmla="*/ 16714 h 1419644"/>
                <a:gd name="connsiteX6" fmla="*/ 35626 w 534390"/>
                <a:gd name="connsiteY6" fmla="*/ 99841 h 1419644"/>
                <a:gd name="connsiteX7" fmla="*/ 0 w 534390"/>
                <a:gd name="connsiteY7" fmla="*/ 242345 h 1419644"/>
                <a:gd name="connsiteX8" fmla="*/ 35626 w 534390"/>
                <a:gd name="connsiteY8" fmla="*/ 301721 h 1419644"/>
                <a:gd name="connsiteX9" fmla="*/ 106878 w 534390"/>
                <a:gd name="connsiteY9" fmla="*/ 313597 h 1419644"/>
                <a:gd name="connsiteX10" fmla="*/ 142504 w 534390"/>
                <a:gd name="connsiteY10" fmla="*/ 301721 h 1419644"/>
                <a:gd name="connsiteX11" fmla="*/ 190005 w 534390"/>
                <a:gd name="connsiteY11" fmla="*/ 384849 h 1419644"/>
                <a:gd name="connsiteX12" fmla="*/ 142504 w 534390"/>
                <a:gd name="connsiteY12" fmla="*/ 420475 h 1419644"/>
                <a:gd name="connsiteX13" fmla="*/ 142504 w 534390"/>
                <a:gd name="connsiteY13" fmla="*/ 539228 h 1419644"/>
                <a:gd name="connsiteX14" fmla="*/ 166255 w 534390"/>
                <a:gd name="connsiteY14" fmla="*/ 646106 h 1419644"/>
                <a:gd name="connsiteX15" fmla="*/ 261257 w 534390"/>
                <a:gd name="connsiteY15" fmla="*/ 705483 h 1419644"/>
                <a:gd name="connsiteX16" fmla="*/ 285008 w 534390"/>
                <a:gd name="connsiteY16" fmla="*/ 788610 h 1419644"/>
                <a:gd name="connsiteX17" fmla="*/ 391886 w 534390"/>
                <a:gd name="connsiteY17" fmla="*/ 1002366 h 1419644"/>
                <a:gd name="connsiteX18" fmla="*/ 380010 w 534390"/>
                <a:gd name="connsiteY18" fmla="*/ 1204246 h 1419644"/>
                <a:gd name="connsiteX19" fmla="*/ 320634 w 534390"/>
                <a:gd name="connsiteY19" fmla="*/ 1418002 h 1419644"/>
                <a:gd name="connsiteX20" fmla="*/ 486888 w 534390"/>
                <a:gd name="connsiteY20" fmla="*/ 1085493 h 1419644"/>
                <a:gd name="connsiteX21" fmla="*/ 498764 w 534390"/>
                <a:gd name="connsiteY21" fmla="*/ 931114 h 1419644"/>
                <a:gd name="connsiteX22" fmla="*/ 522514 w 534390"/>
                <a:gd name="connsiteY22" fmla="*/ 883612 h 1419644"/>
                <a:gd name="connsiteX23" fmla="*/ 510639 w 534390"/>
                <a:gd name="connsiteY23" fmla="*/ 741109 h 1419644"/>
                <a:gd name="connsiteX24" fmla="*/ 534390 w 534390"/>
                <a:gd name="connsiteY24" fmla="*/ 539228 h 1419644"/>
                <a:gd name="connsiteX25" fmla="*/ 510639 w 534390"/>
                <a:gd name="connsiteY25" fmla="*/ 384849 h 1419644"/>
                <a:gd name="connsiteX0" fmla="*/ 510639 w 534390"/>
                <a:gd name="connsiteY0" fmla="*/ 384849 h 1205722"/>
                <a:gd name="connsiteX1" fmla="*/ 427512 w 534390"/>
                <a:gd name="connsiteY1" fmla="*/ 289846 h 1205722"/>
                <a:gd name="connsiteX2" fmla="*/ 415636 w 534390"/>
                <a:gd name="connsiteY2" fmla="*/ 171093 h 1205722"/>
                <a:gd name="connsiteX3" fmla="*/ 403761 w 534390"/>
                <a:gd name="connsiteY3" fmla="*/ 76090 h 1205722"/>
                <a:gd name="connsiteX4" fmla="*/ 273133 w 534390"/>
                <a:gd name="connsiteY4" fmla="*/ 4838 h 1205722"/>
                <a:gd name="connsiteX5" fmla="*/ 142504 w 534390"/>
                <a:gd name="connsiteY5" fmla="*/ 16714 h 1205722"/>
                <a:gd name="connsiteX6" fmla="*/ 35626 w 534390"/>
                <a:gd name="connsiteY6" fmla="*/ 99841 h 1205722"/>
                <a:gd name="connsiteX7" fmla="*/ 0 w 534390"/>
                <a:gd name="connsiteY7" fmla="*/ 242345 h 1205722"/>
                <a:gd name="connsiteX8" fmla="*/ 35626 w 534390"/>
                <a:gd name="connsiteY8" fmla="*/ 301721 h 1205722"/>
                <a:gd name="connsiteX9" fmla="*/ 106878 w 534390"/>
                <a:gd name="connsiteY9" fmla="*/ 313597 h 1205722"/>
                <a:gd name="connsiteX10" fmla="*/ 142504 w 534390"/>
                <a:gd name="connsiteY10" fmla="*/ 301721 h 1205722"/>
                <a:gd name="connsiteX11" fmla="*/ 190005 w 534390"/>
                <a:gd name="connsiteY11" fmla="*/ 384849 h 1205722"/>
                <a:gd name="connsiteX12" fmla="*/ 142504 w 534390"/>
                <a:gd name="connsiteY12" fmla="*/ 420475 h 1205722"/>
                <a:gd name="connsiteX13" fmla="*/ 142504 w 534390"/>
                <a:gd name="connsiteY13" fmla="*/ 539228 h 1205722"/>
                <a:gd name="connsiteX14" fmla="*/ 166255 w 534390"/>
                <a:gd name="connsiteY14" fmla="*/ 646106 h 1205722"/>
                <a:gd name="connsiteX15" fmla="*/ 261257 w 534390"/>
                <a:gd name="connsiteY15" fmla="*/ 705483 h 1205722"/>
                <a:gd name="connsiteX16" fmla="*/ 285008 w 534390"/>
                <a:gd name="connsiteY16" fmla="*/ 788610 h 1205722"/>
                <a:gd name="connsiteX17" fmla="*/ 391886 w 534390"/>
                <a:gd name="connsiteY17" fmla="*/ 1002366 h 1205722"/>
                <a:gd name="connsiteX18" fmla="*/ 380010 w 534390"/>
                <a:gd name="connsiteY18" fmla="*/ 1204246 h 1205722"/>
                <a:gd name="connsiteX19" fmla="*/ 486888 w 534390"/>
                <a:gd name="connsiteY19" fmla="*/ 1085493 h 1205722"/>
                <a:gd name="connsiteX20" fmla="*/ 498764 w 534390"/>
                <a:gd name="connsiteY20" fmla="*/ 931114 h 1205722"/>
                <a:gd name="connsiteX21" fmla="*/ 522514 w 534390"/>
                <a:gd name="connsiteY21" fmla="*/ 883612 h 1205722"/>
                <a:gd name="connsiteX22" fmla="*/ 510639 w 534390"/>
                <a:gd name="connsiteY22" fmla="*/ 741109 h 1205722"/>
                <a:gd name="connsiteX23" fmla="*/ 534390 w 534390"/>
                <a:gd name="connsiteY23" fmla="*/ 539228 h 1205722"/>
                <a:gd name="connsiteX24" fmla="*/ 510639 w 534390"/>
                <a:gd name="connsiteY24" fmla="*/ 384849 h 120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4390" h="1205722">
                  <a:moveTo>
                    <a:pt x="510639" y="384849"/>
                  </a:moveTo>
                  <a:cubicBezTo>
                    <a:pt x="492826" y="343285"/>
                    <a:pt x="443346" y="325472"/>
                    <a:pt x="427512" y="289846"/>
                  </a:cubicBezTo>
                  <a:cubicBezTo>
                    <a:pt x="411678" y="254220"/>
                    <a:pt x="419594" y="206719"/>
                    <a:pt x="415636" y="171093"/>
                  </a:cubicBezTo>
                  <a:cubicBezTo>
                    <a:pt x="411678" y="135467"/>
                    <a:pt x="427511" y="103799"/>
                    <a:pt x="403761" y="76090"/>
                  </a:cubicBezTo>
                  <a:cubicBezTo>
                    <a:pt x="380011" y="48381"/>
                    <a:pt x="316676" y="14734"/>
                    <a:pt x="273133" y="4838"/>
                  </a:cubicBezTo>
                  <a:cubicBezTo>
                    <a:pt x="229590" y="-5058"/>
                    <a:pt x="182088" y="880"/>
                    <a:pt x="142504" y="16714"/>
                  </a:cubicBezTo>
                  <a:cubicBezTo>
                    <a:pt x="102920" y="32548"/>
                    <a:pt x="59377" y="62236"/>
                    <a:pt x="35626" y="99841"/>
                  </a:cubicBezTo>
                  <a:cubicBezTo>
                    <a:pt x="11875" y="137446"/>
                    <a:pt x="0" y="208698"/>
                    <a:pt x="0" y="242345"/>
                  </a:cubicBezTo>
                  <a:cubicBezTo>
                    <a:pt x="0" y="275992"/>
                    <a:pt x="17813" y="289846"/>
                    <a:pt x="35626" y="301721"/>
                  </a:cubicBezTo>
                  <a:cubicBezTo>
                    <a:pt x="53439" y="313596"/>
                    <a:pt x="89065" y="313597"/>
                    <a:pt x="106878" y="313597"/>
                  </a:cubicBezTo>
                  <a:cubicBezTo>
                    <a:pt x="124691" y="313597"/>
                    <a:pt x="128650" y="289846"/>
                    <a:pt x="142504" y="301721"/>
                  </a:cubicBezTo>
                  <a:cubicBezTo>
                    <a:pt x="156359" y="313596"/>
                    <a:pt x="190005" y="365057"/>
                    <a:pt x="190005" y="384849"/>
                  </a:cubicBezTo>
                  <a:cubicBezTo>
                    <a:pt x="190005" y="404641"/>
                    <a:pt x="150421" y="394745"/>
                    <a:pt x="142504" y="420475"/>
                  </a:cubicBezTo>
                  <a:cubicBezTo>
                    <a:pt x="134587" y="446205"/>
                    <a:pt x="138546" y="501623"/>
                    <a:pt x="142504" y="539228"/>
                  </a:cubicBezTo>
                  <a:cubicBezTo>
                    <a:pt x="146462" y="576833"/>
                    <a:pt x="146463" y="618397"/>
                    <a:pt x="166255" y="646106"/>
                  </a:cubicBezTo>
                  <a:cubicBezTo>
                    <a:pt x="186047" y="673815"/>
                    <a:pt x="241465" y="681732"/>
                    <a:pt x="261257" y="705483"/>
                  </a:cubicBezTo>
                  <a:cubicBezTo>
                    <a:pt x="281049" y="729234"/>
                    <a:pt x="263237" y="739130"/>
                    <a:pt x="285008" y="788610"/>
                  </a:cubicBezTo>
                  <a:cubicBezTo>
                    <a:pt x="306780" y="838091"/>
                    <a:pt x="376052" y="933093"/>
                    <a:pt x="391886" y="1002366"/>
                  </a:cubicBezTo>
                  <a:cubicBezTo>
                    <a:pt x="407720" y="1071639"/>
                    <a:pt x="364176" y="1190392"/>
                    <a:pt x="380010" y="1204246"/>
                  </a:cubicBezTo>
                  <a:cubicBezTo>
                    <a:pt x="395844" y="1218101"/>
                    <a:pt x="467096" y="1131015"/>
                    <a:pt x="486888" y="1085493"/>
                  </a:cubicBezTo>
                  <a:cubicBezTo>
                    <a:pt x="506680" y="1039971"/>
                    <a:pt x="492826" y="964761"/>
                    <a:pt x="498764" y="931114"/>
                  </a:cubicBezTo>
                  <a:cubicBezTo>
                    <a:pt x="504702" y="897467"/>
                    <a:pt x="520535" y="915280"/>
                    <a:pt x="522514" y="883612"/>
                  </a:cubicBezTo>
                  <a:cubicBezTo>
                    <a:pt x="524493" y="851945"/>
                    <a:pt x="508660" y="798506"/>
                    <a:pt x="510639" y="741109"/>
                  </a:cubicBezTo>
                  <a:cubicBezTo>
                    <a:pt x="512618" y="683712"/>
                    <a:pt x="534390" y="598605"/>
                    <a:pt x="534390" y="539228"/>
                  </a:cubicBezTo>
                  <a:cubicBezTo>
                    <a:pt x="534390" y="479851"/>
                    <a:pt x="528452" y="426413"/>
                    <a:pt x="510639" y="384849"/>
                  </a:cubicBezTo>
                  <a:close/>
                </a:path>
              </a:pathLst>
            </a:custGeom>
            <a:solidFill>
              <a:schemeClr val="accent5">
                <a:lumMod val="50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21599948" rev="0"/>
              </a:camera>
              <a:lightRig rig="threePt" dir="t">
                <a:rot lat="0" lon="0" rev="4800000"/>
              </a:lightRig>
            </a:scene3d>
            <a:sp3d extrusionH="127000" prstMaterial="plastic">
              <a:bevelT w="0" h="0" prst="softRound"/>
              <a:bevelB w="0" h="0" prst="softRound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" name="Freeform 43"/>
            <p:cNvSpPr/>
            <p:nvPr/>
          </p:nvSpPr>
          <p:spPr bwMode="auto">
            <a:xfrm>
              <a:off x="603120" y="1517569"/>
              <a:ext cx="767863" cy="282996"/>
            </a:xfrm>
            <a:custGeom>
              <a:avLst/>
              <a:gdLst>
                <a:gd name="connsiteX0" fmla="*/ 288878 w 1032681"/>
                <a:gd name="connsiteY0" fmla="*/ 368489 h 409433"/>
                <a:gd name="connsiteX1" fmla="*/ 125105 w 1032681"/>
                <a:gd name="connsiteY1" fmla="*/ 327546 h 409433"/>
                <a:gd name="connsiteX2" fmla="*/ 56866 w 1032681"/>
                <a:gd name="connsiteY2" fmla="*/ 354841 h 409433"/>
                <a:gd name="connsiteX3" fmla="*/ 2275 w 1032681"/>
                <a:gd name="connsiteY3" fmla="*/ 286603 h 409433"/>
                <a:gd name="connsiteX4" fmla="*/ 43218 w 1032681"/>
                <a:gd name="connsiteY4" fmla="*/ 204716 h 409433"/>
                <a:gd name="connsiteX5" fmla="*/ 111457 w 1032681"/>
                <a:gd name="connsiteY5" fmla="*/ 136477 h 409433"/>
                <a:gd name="connsiteX6" fmla="*/ 275230 w 1032681"/>
                <a:gd name="connsiteY6" fmla="*/ 40943 h 409433"/>
                <a:gd name="connsiteX7" fmla="*/ 507242 w 1032681"/>
                <a:gd name="connsiteY7" fmla="*/ 0 h 409433"/>
                <a:gd name="connsiteX8" fmla="*/ 725606 w 1032681"/>
                <a:gd name="connsiteY8" fmla="*/ 40943 h 409433"/>
                <a:gd name="connsiteX9" fmla="*/ 984914 w 1032681"/>
                <a:gd name="connsiteY9" fmla="*/ 177421 h 409433"/>
                <a:gd name="connsiteX10" fmla="*/ 1012209 w 1032681"/>
                <a:gd name="connsiteY10" fmla="*/ 245659 h 409433"/>
                <a:gd name="connsiteX11" fmla="*/ 971266 w 1032681"/>
                <a:gd name="connsiteY11" fmla="*/ 327546 h 409433"/>
                <a:gd name="connsiteX12" fmla="*/ 875732 w 1032681"/>
                <a:gd name="connsiteY12" fmla="*/ 300250 h 409433"/>
                <a:gd name="connsiteX13" fmla="*/ 807493 w 1032681"/>
                <a:gd name="connsiteY13" fmla="*/ 191068 h 409433"/>
                <a:gd name="connsiteX14" fmla="*/ 739254 w 1032681"/>
                <a:gd name="connsiteY14" fmla="*/ 122830 h 409433"/>
                <a:gd name="connsiteX15" fmla="*/ 630072 w 1032681"/>
                <a:gd name="connsiteY15" fmla="*/ 109182 h 409433"/>
                <a:gd name="connsiteX16" fmla="*/ 548185 w 1032681"/>
                <a:gd name="connsiteY16" fmla="*/ 109182 h 409433"/>
                <a:gd name="connsiteX17" fmla="*/ 575481 w 1032681"/>
                <a:gd name="connsiteY17" fmla="*/ 191068 h 409433"/>
                <a:gd name="connsiteX18" fmla="*/ 684663 w 1032681"/>
                <a:gd name="connsiteY18" fmla="*/ 232012 h 409433"/>
                <a:gd name="connsiteX19" fmla="*/ 698311 w 1032681"/>
                <a:gd name="connsiteY19" fmla="*/ 354841 h 409433"/>
                <a:gd name="connsiteX20" fmla="*/ 671015 w 1032681"/>
                <a:gd name="connsiteY20" fmla="*/ 409433 h 409433"/>
                <a:gd name="connsiteX21" fmla="*/ 657367 w 1032681"/>
                <a:gd name="connsiteY21" fmla="*/ 395785 h 409433"/>
                <a:gd name="connsiteX22" fmla="*/ 589129 w 1032681"/>
                <a:gd name="connsiteY22" fmla="*/ 300250 h 409433"/>
                <a:gd name="connsiteX23" fmla="*/ 479947 w 1032681"/>
                <a:gd name="connsiteY23" fmla="*/ 286603 h 409433"/>
                <a:gd name="connsiteX24" fmla="*/ 398060 w 1032681"/>
                <a:gd name="connsiteY24" fmla="*/ 313898 h 409433"/>
                <a:gd name="connsiteX25" fmla="*/ 343469 w 1032681"/>
                <a:gd name="connsiteY25" fmla="*/ 341194 h 409433"/>
                <a:gd name="connsiteX26" fmla="*/ 288878 w 1032681"/>
                <a:gd name="connsiteY26" fmla="*/ 368489 h 40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32681" h="409433">
                  <a:moveTo>
                    <a:pt x="288878" y="368489"/>
                  </a:moveTo>
                  <a:cubicBezTo>
                    <a:pt x="226326" y="349155"/>
                    <a:pt x="163774" y="329821"/>
                    <a:pt x="125105" y="327546"/>
                  </a:cubicBezTo>
                  <a:cubicBezTo>
                    <a:pt x="86436" y="325271"/>
                    <a:pt x="77338" y="361665"/>
                    <a:pt x="56866" y="354841"/>
                  </a:cubicBezTo>
                  <a:cubicBezTo>
                    <a:pt x="36394" y="348017"/>
                    <a:pt x="4550" y="311624"/>
                    <a:pt x="2275" y="286603"/>
                  </a:cubicBezTo>
                  <a:cubicBezTo>
                    <a:pt x="0" y="261582"/>
                    <a:pt x="25021" y="229737"/>
                    <a:pt x="43218" y="204716"/>
                  </a:cubicBezTo>
                  <a:cubicBezTo>
                    <a:pt x="61415" y="179695"/>
                    <a:pt x="72788" y="163773"/>
                    <a:pt x="111457" y="136477"/>
                  </a:cubicBezTo>
                  <a:cubicBezTo>
                    <a:pt x="150126" y="109181"/>
                    <a:pt x="209266" y="63689"/>
                    <a:pt x="275230" y="40943"/>
                  </a:cubicBezTo>
                  <a:cubicBezTo>
                    <a:pt x="341194" y="18197"/>
                    <a:pt x="432179" y="0"/>
                    <a:pt x="507242" y="0"/>
                  </a:cubicBezTo>
                  <a:cubicBezTo>
                    <a:pt x="582305" y="0"/>
                    <a:pt x="645994" y="11373"/>
                    <a:pt x="725606" y="40943"/>
                  </a:cubicBezTo>
                  <a:cubicBezTo>
                    <a:pt x="805218" y="70513"/>
                    <a:pt x="937147" y="143302"/>
                    <a:pt x="984914" y="177421"/>
                  </a:cubicBezTo>
                  <a:cubicBezTo>
                    <a:pt x="1032681" y="211540"/>
                    <a:pt x="1014484" y="220638"/>
                    <a:pt x="1012209" y="245659"/>
                  </a:cubicBezTo>
                  <a:cubicBezTo>
                    <a:pt x="1009934" y="270680"/>
                    <a:pt x="994012" y="318448"/>
                    <a:pt x="971266" y="327546"/>
                  </a:cubicBezTo>
                  <a:cubicBezTo>
                    <a:pt x="948520" y="336644"/>
                    <a:pt x="903028" y="322996"/>
                    <a:pt x="875732" y="300250"/>
                  </a:cubicBezTo>
                  <a:cubicBezTo>
                    <a:pt x="848436" y="277504"/>
                    <a:pt x="830239" y="220638"/>
                    <a:pt x="807493" y="191068"/>
                  </a:cubicBezTo>
                  <a:cubicBezTo>
                    <a:pt x="784747" y="161498"/>
                    <a:pt x="768824" y="136478"/>
                    <a:pt x="739254" y="122830"/>
                  </a:cubicBezTo>
                  <a:cubicBezTo>
                    <a:pt x="709684" y="109182"/>
                    <a:pt x="661917" y="111457"/>
                    <a:pt x="630072" y="109182"/>
                  </a:cubicBezTo>
                  <a:cubicBezTo>
                    <a:pt x="598227" y="106907"/>
                    <a:pt x="557283" y="95534"/>
                    <a:pt x="548185" y="109182"/>
                  </a:cubicBezTo>
                  <a:cubicBezTo>
                    <a:pt x="539087" y="122830"/>
                    <a:pt x="552735" y="170596"/>
                    <a:pt x="575481" y="191068"/>
                  </a:cubicBezTo>
                  <a:cubicBezTo>
                    <a:pt x="598227" y="211540"/>
                    <a:pt x="664191" y="204717"/>
                    <a:pt x="684663" y="232012"/>
                  </a:cubicBezTo>
                  <a:cubicBezTo>
                    <a:pt x="705135" y="259307"/>
                    <a:pt x="700586" y="325271"/>
                    <a:pt x="698311" y="354841"/>
                  </a:cubicBezTo>
                  <a:cubicBezTo>
                    <a:pt x="696036" y="384411"/>
                    <a:pt x="677839" y="402609"/>
                    <a:pt x="671015" y="409433"/>
                  </a:cubicBezTo>
                  <a:lnTo>
                    <a:pt x="657367" y="395785"/>
                  </a:lnTo>
                  <a:cubicBezTo>
                    <a:pt x="643719" y="377588"/>
                    <a:pt x="618699" y="318447"/>
                    <a:pt x="589129" y="300250"/>
                  </a:cubicBezTo>
                  <a:cubicBezTo>
                    <a:pt x="559559" y="282053"/>
                    <a:pt x="511792" y="284328"/>
                    <a:pt x="479947" y="286603"/>
                  </a:cubicBezTo>
                  <a:cubicBezTo>
                    <a:pt x="448102" y="288878"/>
                    <a:pt x="420806" y="304800"/>
                    <a:pt x="398060" y="313898"/>
                  </a:cubicBezTo>
                  <a:cubicBezTo>
                    <a:pt x="375314" y="322996"/>
                    <a:pt x="343469" y="341194"/>
                    <a:pt x="343469" y="341194"/>
                  </a:cubicBezTo>
                  <a:lnTo>
                    <a:pt x="288878" y="36848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 h="0" prst="softRound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6" name="Group 52"/>
          <p:cNvGrpSpPr/>
          <p:nvPr/>
        </p:nvGrpSpPr>
        <p:grpSpPr>
          <a:xfrm>
            <a:off x="707748" y="1550042"/>
            <a:ext cx="452387" cy="456220"/>
            <a:chOff x="1933913" y="2800993"/>
            <a:chExt cx="818894" cy="905229"/>
          </a:xfrm>
        </p:grpSpPr>
        <p:sp>
          <p:nvSpPr>
            <p:cNvPr id="56" name="Freeform 55"/>
            <p:cNvSpPr/>
            <p:nvPr/>
          </p:nvSpPr>
          <p:spPr bwMode="auto">
            <a:xfrm>
              <a:off x="1933913" y="2800993"/>
              <a:ext cx="818894" cy="879574"/>
            </a:xfrm>
            <a:custGeom>
              <a:avLst/>
              <a:gdLst>
                <a:gd name="connsiteX0" fmla="*/ 492125 w 496887"/>
                <a:gd name="connsiteY0" fmla="*/ 566737 h 568324"/>
                <a:gd name="connsiteX1" fmla="*/ 444500 w 496887"/>
                <a:gd name="connsiteY1" fmla="*/ 404812 h 568324"/>
                <a:gd name="connsiteX2" fmla="*/ 349250 w 496887"/>
                <a:gd name="connsiteY2" fmla="*/ 290512 h 568324"/>
                <a:gd name="connsiteX3" fmla="*/ 254000 w 496887"/>
                <a:gd name="connsiteY3" fmla="*/ 166687 h 568324"/>
                <a:gd name="connsiteX4" fmla="*/ 82550 w 496887"/>
                <a:gd name="connsiteY4" fmla="*/ 157162 h 568324"/>
                <a:gd name="connsiteX5" fmla="*/ 6350 w 496887"/>
                <a:gd name="connsiteY5" fmla="*/ 100012 h 568324"/>
                <a:gd name="connsiteX6" fmla="*/ 44450 w 496887"/>
                <a:gd name="connsiteY6" fmla="*/ 128587 h 568324"/>
                <a:gd name="connsiteX7" fmla="*/ 92075 w 496887"/>
                <a:gd name="connsiteY7" fmla="*/ 138112 h 568324"/>
                <a:gd name="connsiteX8" fmla="*/ 149225 w 496887"/>
                <a:gd name="connsiteY8" fmla="*/ 138112 h 568324"/>
                <a:gd name="connsiteX9" fmla="*/ 196850 w 496887"/>
                <a:gd name="connsiteY9" fmla="*/ 138112 h 568324"/>
                <a:gd name="connsiteX10" fmla="*/ 225425 w 496887"/>
                <a:gd name="connsiteY10" fmla="*/ 138112 h 568324"/>
                <a:gd name="connsiteX11" fmla="*/ 206375 w 496887"/>
                <a:gd name="connsiteY11" fmla="*/ 42862 h 568324"/>
                <a:gd name="connsiteX12" fmla="*/ 225425 w 496887"/>
                <a:gd name="connsiteY12" fmla="*/ 71437 h 568324"/>
                <a:gd name="connsiteX13" fmla="*/ 244475 w 496887"/>
                <a:gd name="connsiteY13" fmla="*/ 128587 h 568324"/>
                <a:gd name="connsiteX14" fmla="*/ 282575 w 496887"/>
                <a:gd name="connsiteY14" fmla="*/ 157162 h 568324"/>
                <a:gd name="connsiteX15" fmla="*/ 311150 w 496887"/>
                <a:gd name="connsiteY15" fmla="*/ 176212 h 568324"/>
                <a:gd name="connsiteX16" fmla="*/ 311150 w 496887"/>
                <a:gd name="connsiteY16" fmla="*/ 80962 h 568324"/>
                <a:gd name="connsiteX17" fmla="*/ 339725 w 496887"/>
                <a:gd name="connsiteY17" fmla="*/ 4762 h 568324"/>
                <a:gd name="connsiteX18" fmla="*/ 339725 w 496887"/>
                <a:gd name="connsiteY18" fmla="*/ 52387 h 568324"/>
                <a:gd name="connsiteX19" fmla="*/ 330200 w 496887"/>
                <a:gd name="connsiteY19" fmla="*/ 128587 h 568324"/>
                <a:gd name="connsiteX20" fmla="*/ 349250 w 496887"/>
                <a:gd name="connsiteY20" fmla="*/ 233362 h 568324"/>
                <a:gd name="connsiteX21" fmla="*/ 415925 w 496887"/>
                <a:gd name="connsiteY21" fmla="*/ 319087 h 568324"/>
                <a:gd name="connsiteX22" fmla="*/ 473075 w 496887"/>
                <a:gd name="connsiteY22" fmla="*/ 395287 h 568324"/>
                <a:gd name="connsiteX23" fmla="*/ 492125 w 496887"/>
                <a:gd name="connsiteY23" fmla="*/ 566737 h 568324"/>
                <a:gd name="connsiteX0" fmla="*/ 650430 w 650542"/>
                <a:gd name="connsiteY0" fmla="*/ 481445 h 481481"/>
                <a:gd name="connsiteX1" fmla="*/ 439017 w 650542"/>
                <a:gd name="connsiteY1" fmla="*/ 400530 h 481481"/>
                <a:gd name="connsiteX2" fmla="*/ 343767 w 650542"/>
                <a:gd name="connsiteY2" fmla="*/ 286230 h 481481"/>
                <a:gd name="connsiteX3" fmla="*/ 248517 w 650542"/>
                <a:gd name="connsiteY3" fmla="*/ 162405 h 481481"/>
                <a:gd name="connsiteX4" fmla="*/ 77067 w 650542"/>
                <a:gd name="connsiteY4" fmla="*/ 152880 h 481481"/>
                <a:gd name="connsiteX5" fmla="*/ 867 w 650542"/>
                <a:gd name="connsiteY5" fmla="*/ 95730 h 481481"/>
                <a:gd name="connsiteX6" fmla="*/ 38967 w 650542"/>
                <a:gd name="connsiteY6" fmla="*/ 124305 h 481481"/>
                <a:gd name="connsiteX7" fmla="*/ 86592 w 650542"/>
                <a:gd name="connsiteY7" fmla="*/ 133830 h 481481"/>
                <a:gd name="connsiteX8" fmla="*/ 143742 w 650542"/>
                <a:gd name="connsiteY8" fmla="*/ 133830 h 481481"/>
                <a:gd name="connsiteX9" fmla="*/ 191367 w 650542"/>
                <a:gd name="connsiteY9" fmla="*/ 133830 h 481481"/>
                <a:gd name="connsiteX10" fmla="*/ 219942 w 650542"/>
                <a:gd name="connsiteY10" fmla="*/ 133830 h 481481"/>
                <a:gd name="connsiteX11" fmla="*/ 200892 w 650542"/>
                <a:gd name="connsiteY11" fmla="*/ 38580 h 481481"/>
                <a:gd name="connsiteX12" fmla="*/ 219942 w 650542"/>
                <a:gd name="connsiteY12" fmla="*/ 67155 h 481481"/>
                <a:gd name="connsiteX13" fmla="*/ 238992 w 650542"/>
                <a:gd name="connsiteY13" fmla="*/ 124305 h 481481"/>
                <a:gd name="connsiteX14" fmla="*/ 277092 w 650542"/>
                <a:gd name="connsiteY14" fmla="*/ 152880 h 481481"/>
                <a:gd name="connsiteX15" fmla="*/ 305667 w 650542"/>
                <a:gd name="connsiteY15" fmla="*/ 171930 h 481481"/>
                <a:gd name="connsiteX16" fmla="*/ 305667 w 650542"/>
                <a:gd name="connsiteY16" fmla="*/ 76680 h 481481"/>
                <a:gd name="connsiteX17" fmla="*/ 334242 w 650542"/>
                <a:gd name="connsiteY17" fmla="*/ 480 h 481481"/>
                <a:gd name="connsiteX18" fmla="*/ 334242 w 650542"/>
                <a:gd name="connsiteY18" fmla="*/ 48105 h 481481"/>
                <a:gd name="connsiteX19" fmla="*/ 324717 w 650542"/>
                <a:gd name="connsiteY19" fmla="*/ 124305 h 481481"/>
                <a:gd name="connsiteX20" fmla="*/ 343767 w 650542"/>
                <a:gd name="connsiteY20" fmla="*/ 229080 h 481481"/>
                <a:gd name="connsiteX21" fmla="*/ 410442 w 650542"/>
                <a:gd name="connsiteY21" fmla="*/ 314805 h 481481"/>
                <a:gd name="connsiteX22" fmla="*/ 467592 w 650542"/>
                <a:gd name="connsiteY22" fmla="*/ 391005 h 481481"/>
                <a:gd name="connsiteX23" fmla="*/ 650430 w 650542"/>
                <a:gd name="connsiteY23" fmla="*/ 481445 h 481481"/>
                <a:gd name="connsiteX0" fmla="*/ 650430 w 651713"/>
                <a:gd name="connsiteY0" fmla="*/ 481445 h 481768"/>
                <a:gd name="connsiteX1" fmla="*/ 439017 w 651713"/>
                <a:gd name="connsiteY1" fmla="*/ 400530 h 481768"/>
                <a:gd name="connsiteX2" fmla="*/ 343767 w 651713"/>
                <a:gd name="connsiteY2" fmla="*/ 286230 h 481768"/>
                <a:gd name="connsiteX3" fmla="*/ 248517 w 651713"/>
                <a:gd name="connsiteY3" fmla="*/ 162405 h 481768"/>
                <a:gd name="connsiteX4" fmla="*/ 77067 w 651713"/>
                <a:gd name="connsiteY4" fmla="*/ 152880 h 481768"/>
                <a:gd name="connsiteX5" fmla="*/ 867 w 651713"/>
                <a:gd name="connsiteY5" fmla="*/ 95730 h 481768"/>
                <a:gd name="connsiteX6" fmla="*/ 38967 w 651713"/>
                <a:gd name="connsiteY6" fmla="*/ 124305 h 481768"/>
                <a:gd name="connsiteX7" fmla="*/ 86592 w 651713"/>
                <a:gd name="connsiteY7" fmla="*/ 133830 h 481768"/>
                <a:gd name="connsiteX8" fmla="*/ 143742 w 651713"/>
                <a:gd name="connsiteY8" fmla="*/ 133830 h 481768"/>
                <a:gd name="connsiteX9" fmla="*/ 191367 w 651713"/>
                <a:gd name="connsiteY9" fmla="*/ 133830 h 481768"/>
                <a:gd name="connsiteX10" fmla="*/ 219942 w 651713"/>
                <a:gd name="connsiteY10" fmla="*/ 133830 h 481768"/>
                <a:gd name="connsiteX11" fmla="*/ 200892 w 651713"/>
                <a:gd name="connsiteY11" fmla="*/ 38580 h 481768"/>
                <a:gd name="connsiteX12" fmla="*/ 219942 w 651713"/>
                <a:gd name="connsiteY12" fmla="*/ 67155 h 481768"/>
                <a:gd name="connsiteX13" fmla="*/ 238992 w 651713"/>
                <a:gd name="connsiteY13" fmla="*/ 124305 h 481768"/>
                <a:gd name="connsiteX14" fmla="*/ 277092 w 651713"/>
                <a:gd name="connsiteY14" fmla="*/ 152880 h 481768"/>
                <a:gd name="connsiteX15" fmla="*/ 305667 w 651713"/>
                <a:gd name="connsiteY15" fmla="*/ 171930 h 481768"/>
                <a:gd name="connsiteX16" fmla="*/ 305667 w 651713"/>
                <a:gd name="connsiteY16" fmla="*/ 76680 h 481768"/>
                <a:gd name="connsiteX17" fmla="*/ 334242 w 651713"/>
                <a:gd name="connsiteY17" fmla="*/ 480 h 481768"/>
                <a:gd name="connsiteX18" fmla="*/ 334242 w 651713"/>
                <a:gd name="connsiteY18" fmla="*/ 48105 h 481768"/>
                <a:gd name="connsiteX19" fmla="*/ 324717 w 651713"/>
                <a:gd name="connsiteY19" fmla="*/ 124305 h 481768"/>
                <a:gd name="connsiteX20" fmla="*/ 343767 w 651713"/>
                <a:gd name="connsiteY20" fmla="*/ 229080 h 481768"/>
                <a:gd name="connsiteX21" fmla="*/ 410442 w 651713"/>
                <a:gd name="connsiteY21" fmla="*/ 314805 h 481768"/>
                <a:gd name="connsiteX22" fmla="*/ 522188 w 651713"/>
                <a:gd name="connsiteY22" fmla="*/ 370752 h 481768"/>
                <a:gd name="connsiteX23" fmla="*/ 650430 w 651713"/>
                <a:gd name="connsiteY23" fmla="*/ 481445 h 481768"/>
                <a:gd name="connsiteX0" fmla="*/ 650430 w 650659"/>
                <a:gd name="connsiteY0" fmla="*/ 481445 h 481471"/>
                <a:gd name="connsiteX1" fmla="*/ 489413 w 650659"/>
                <a:gd name="connsiteY1" fmla="*/ 380277 h 481471"/>
                <a:gd name="connsiteX2" fmla="*/ 343767 w 650659"/>
                <a:gd name="connsiteY2" fmla="*/ 286230 h 481471"/>
                <a:gd name="connsiteX3" fmla="*/ 248517 w 650659"/>
                <a:gd name="connsiteY3" fmla="*/ 162405 h 481471"/>
                <a:gd name="connsiteX4" fmla="*/ 77067 w 650659"/>
                <a:gd name="connsiteY4" fmla="*/ 152880 h 481471"/>
                <a:gd name="connsiteX5" fmla="*/ 867 w 650659"/>
                <a:gd name="connsiteY5" fmla="*/ 95730 h 481471"/>
                <a:gd name="connsiteX6" fmla="*/ 38967 w 650659"/>
                <a:gd name="connsiteY6" fmla="*/ 124305 h 481471"/>
                <a:gd name="connsiteX7" fmla="*/ 86592 w 650659"/>
                <a:gd name="connsiteY7" fmla="*/ 133830 h 481471"/>
                <a:gd name="connsiteX8" fmla="*/ 143742 w 650659"/>
                <a:gd name="connsiteY8" fmla="*/ 133830 h 481471"/>
                <a:gd name="connsiteX9" fmla="*/ 191367 w 650659"/>
                <a:gd name="connsiteY9" fmla="*/ 133830 h 481471"/>
                <a:gd name="connsiteX10" fmla="*/ 219942 w 650659"/>
                <a:gd name="connsiteY10" fmla="*/ 133830 h 481471"/>
                <a:gd name="connsiteX11" fmla="*/ 200892 w 650659"/>
                <a:gd name="connsiteY11" fmla="*/ 38580 h 481471"/>
                <a:gd name="connsiteX12" fmla="*/ 219942 w 650659"/>
                <a:gd name="connsiteY12" fmla="*/ 67155 h 481471"/>
                <a:gd name="connsiteX13" fmla="*/ 238992 w 650659"/>
                <a:gd name="connsiteY13" fmla="*/ 124305 h 481471"/>
                <a:gd name="connsiteX14" fmla="*/ 277092 w 650659"/>
                <a:gd name="connsiteY14" fmla="*/ 152880 h 481471"/>
                <a:gd name="connsiteX15" fmla="*/ 305667 w 650659"/>
                <a:gd name="connsiteY15" fmla="*/ 171930 h 481471"/>
                <a:gd name="connsiteX16" fmla="*/ 305667 w 650659"/>
                <a:gd name="connsiteY16" fmla="*/ 76680 h 481471"/>
                <a:gd name="connsiteX17" fmla="*/ 334242 w 650659"/>
                <a:gd name="connsiteY17" fmla="*/ 480 h 481471"/>
                <a:gd name="connsiteX18" fmla="*/ 334242 w 650659"/>
                <a:gd name="connsiteY18" fmla="*/ 48105 h 481471"/>
                <a:gd name="connsiteX19" fmla="*/ 324717 w 650659"/>
                <a:gd name="connsiteY19" fmla="*/ 124305 h 481471"/>
                <a:gd name="connsiteX20" fmla="*/ 343767 w 650659"/>
                <a:gd name="connsiteY20" fmla="*/ 229080 h 481471"/>
                <a:gd name="connsiteX21" fmla="*/ 410442 w 650659"/>
                <a:gd name="connsiteY21" fmla="*/ 314805 h 481471"/>
                <a:gd name="connsiteX22" fmla="*/ 522188 w 650659"/>
                <a:gd name="connsiteY22" fmla="*/ 370752 h 481471"/>
                <a:gd name="connsiteX23" fmla="*/ 650430 w 650659"/>
                <a:gd name="connsiteY23" fmla="*/ 481445 h 481471"/>
                <a:gd name="connsiteX0" fmla="*/ 650430 w 650659"/>
                <a:gd name="connsiteY0" fmla="*/ 481445 h 481467"/>
                <a:gd name="connsiteX1" fmla="*/ 489413 w 650659"/>
                <a:gd name="connsiteY1" fmla="*/ 380277 h 481467"/>
                <a:gd name="connsiteX2" fmla="*/ 343767 w 650659"/>
                <a:gd name="connsiteY2" fmla="*/ 286230 h 481467"/>
                <a:gd name="connsiteX3" fmla="*/ 248517 w 650659"/>
                <a:gd name="connsiteY3" fmla="*/ 162405 h 481467"/>
                <a:gd name="connsiteX4" fmla="*/ 77067 w 650659"/>
                <a:gd name="connsiteY4" fmla="*/ 152880 h 481467"/>
                <a:gd name="connsiteX5" fmla="*/ 867 w 650659"/>
                <a:gd name="connsiteY5" fmla="*/ 95730 h 481467"/>
                <a:gd name="connsiteX6" fmla="*/ 38967 w 650659"/>
                <a:gd name="connsiteY6" fmla="*/ 124305 h 481467"/>
                <a:gd name="connsiteX7" fmla="*/ 86592 w 650659"/>
                <a:gd name="connsiteY7" fmla="*/ 133830 h 481467"/>
                <a:gd name="connsiteX8" fmla="*/ 143742 w 650659"/>
                <a:gd name="connsiteY8" fmla="*/ 133830 h 481467"/>
                <a:gd name="connsiteX9" fmla="*/ 191367 w 650659"/>
                <a:gd name="connsiteY9" fmla="*/ 133830 h 481467"/>
                <a:gd name="connsiteX10" fmla="*/ 219942 w 650659"/>
                <a:gd name="connsiteY10" fmla="*/ 133830 h 481467"/>
                <a:gd name="connsiteX11" fmla="*/ 200892 w 650659"/>
                <a:gd name="connsiteY11" fmla="*/ 38580 h 481467"/>
                <a:gd name="connsiteX12" fmla="*/ 219942 w 650659"/>
                <a:gd name="connsiteY12" fmla="*/ 67155 h 481467"/>
                <a:gd name="connsiteX13" fmla="*/ 238992 w 650659"/>
                <a:gd name="connsiteY13" fmla="*/ 124305 h 481467"/>
                <a:gd name="connsiteX14" fmla="*/ 277092 w 650659"/>
                <a:gd name="connsiteY14" fmla="*/ 152880 h 481467"/>
                <a:gd name="connsiteX15" fmla="*/ 305667 w 650659"/>
                <a:gd name="connsiteY15" fmla="*/ 171930 h 481467"/>
                <a:gd name="connsiteX16" fmla="*/ 305667 w 650659"/>
                <a:gd name="connsiteY16" fmla="*/ 76680 h 481467"/>
                <a:gd name="connsiteX17" fmla="*/ 334242 w 650659"/>
                <a:gd name="connsiteY17" fmla="*/ 480 h 481467"/>
                <a:gd name="connsiteX18" fmla="*/ 334242 w 650659"/>
                <a:gd name="connsiteY18" fmla="*/ 48105 h 481467"/>
                <a:gd name="connsiteX19" fmla="*/ 324717 w 650659"/>
                <a:gd name="connsiteY19" fmla="*/ 124305 h 481467"/>
                <a:gd name="connsiteX20" fmla="*/ 343767 w 650659"/>
                <a:gd name="connsiteY20" fmla="*/ 229080 h 481467"/>
                <a:gd name="connsiteX21" fmla="*/ 410442 w 650659"/>
                <a:gd name="connsiteY21" fmla="*/ 314805 h 481467"/>
                <a:gd name="connsiteX22" fmla="*/ 522188 w 650659"/>
                <a:gd name="connsiteY22" fmla="*/ 370752 h 481467"/>
                <a:gd name="connsiteX23" fmla="*/ 650430 w 650659"/>
                <a:gd name="connsiteY23" fmla="*/ 481445 h 48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50659" h="481467">
                  <a:moveTo>
                    <a:pt x="650430" y="481445"/>
                  </a:moveTo>
                  <a:cubicBezTo>
                    <a:pt x="644968" y="483033"/>
                    <a:pt x="553122" y="401240"/>
                    <a:pt x="489413" y="380277"/>
                  </a:cubicBezTo>
                  <a:cubicBezTo>
                    <a:pt x="425704" y="359314"/>
                    <a:pt x="383916" y="322542"/>
                    <a:pt x="343767" y="286230"/>
                  </a:cubicBezTo>
                  <a:cubicBezTo>
                    <a:pt x="303618" y="249918"/>
                    <a:pt x="292967" y="184630"/>
                    <a:pt x="248517" y="162405"/>
                  </a:cubicBezTo>
                  <a:cubicBezTo>
                    <a:pt x="204067" y="140180"/>
                    <a:pt x="118342" y="163992"/>
                    <a:pt x="77067" y="152880"/>
                  </a:cubicBezTo>
                  <a:cubicBezTo>
                    <a:pt x="35792" y="141768"/>
                    <a:pt x="867" y="95730"/>
                    <a:pt x="867" y="95730"/>
                  </a:cubicBezTo>
                  <a:cubicBezTo>
                    <a:pt x="-5483" y="90968"/>
                    <a:pt x="24679" y="117955"/>
                    <a:pt x="38967" y="124305"/>
                  </a:cubicBezTo>
                  <a:cubicBezTo>
                    <a:pt x="53255" y="130655"/>
                    <a:pt x="69130" y="132243"/>
                    <a:pt x="86592" y="133830"/>
                  </a:cubicBezTo>
                  <a:cubicBezTo>
                    <a:pt x="104054" y="135417"/>
                    <a:pt x="143742" y="133830"/>
                    <a:pt x="143742" y="133830"/>
                  </a:cubicBezTo>
                  <a:lnTo>
                    <a:pt x="191367" y="133830"/>
                  </a:lnTo>
                  <a:cubicBezTo>
                    <a:pt x="204067" y="133830"/>
                    <a:pt x="218355" y="149705"/>
                    <a:pt x="219942" y="133830"/>
                  </a:cubicBezTo>
                  <a:cubicBezTo>
                    <a:pt x="221530" y="117955"/>
                    <a:pt x="200892" y="49692"/>
                    <a:pt x="200892" y="38580"/>
                  </a:cubicBezTo>
                  <a:cubicBezTo>
                    <a:pt x="200892" y="27468"/>
                    <a:pt x="213592" y="52867"/>
                    <a:pt x="219942" y="67155"/>
                  </a:cubicBezTo>
                  <a:cubicBezTo>
                    <a:pt x="226292" y="81443"/>
                    <a:pt x="229467" y="110018"/>
                    <a:pt x="238992" y="124305"/>
                  </a:cubicBezTo>
                  <a:cubicBezTo>
                    <a:pt x="248517" y="138592"/>
                    <a:pt x="265980" y="144943"/>
                    <a:pt x="277092" y="152880"/>
                  </a:cubicBezTo>
                  <a:cubicBezTo>
                    <a:pt x="288205" y="160818"/>
                    <a:pt x="300904" y="184630"/>
                    <a:pt x="305667" y="171930"/>
                  </a:cubicBezTo>
                  <a:cubicBezTo>
                    <a:pt x="310430" y="159230"/>
                    <a:pt x="300905" y="105255"/>
                    <a:pt x="305667" y="76680"/>
                  </a:cubicBezTo>
                  <a:cubicBezTo>
                    <a:pt x="310429" y="48105"/>
                    <a:pt x="329480" y="5242"/>
                    <a:pt x="334242" y="480"/>
                  </a:cubicBezTo>
                  <a:cubicBezTo>
                    <a:pt x="339004" y="-4282"/>
                    <a:pt x="335829" y="27468"/>
                    <a:pt x="334242" y="48105"/>
                  </a:cubicBezTo>
                  <a:cubicBezTo>
                    <a:pt x="332655" y="68742"/>
                    <a:pt x="323130" y="94143"/>
                    <a:pt x="324717" y="124305"/>
                  </a:cubicBezTo>
                  <a:cubicBezTo>
                    <a:pt x="326304" y="154467"/>
                    <a:pt x="329480" y="197330"/>
                    <a:pt x="343767" y="229080"/>
                  </a:cubicBezTo>
                  <a:cubicBezTo>
                    <a:pt x="358055" y="260830"/>
                    <a:pt x="389804" y="287817"/>
                    <a:pt x="410442" y="314805"/>
                  </a:cubicBezTo>
                  <a:cubicBezTo>
                    <a:pt x="431080" y="341793"/>
                    <a:pt x="482190" y="342979"/>
                    <a:pt x="522188" y="370752"/>
                  </a:cubicBezTo>
                  <a:cubicBezTo>
                    <a:pt x="562186" y="398525"/>
                    <a:pt x="655893" y="479858"/>
                    <a:pt x="650430" y="481445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70000"/>
              </a:schemeClr>
            </a:solidFill>
            <a:ln w="635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 rot="3522480">
              <a:off x="2618861" y="3584286"/>
              <a:ext cx="158407" cy="85465"/>
            </a:xfrm>
            <a:prstGeom prst="ellipse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 w="635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30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Parkinson’s disease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499992" y="836712"/>
            <a:ext cx="4464496" cy="575542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Epidemiology</a:t>
            </a:r>
          </a:p>
          <a:p>
            <a:pPr marL="360363" indent="-277813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1-2% of individuals over 60 years old</a:t>
            </a:r>
          </a:p>
          <a:p>
            <a:pPr marL="360363" indent="-27781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Around 5% of cases are due to mutations in certain genes (e.g. SNCA, LRRK2)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Pathophysiology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354013" lvl="1" indent="-260350">
              <a:buFont typeface="Arial" pitchFamily="34" charset="0"/>
              <a:buChar char="•"/>
            </a:pPr>
            <a:r>
              <a:rPr lang="en-GB" i="0" dirty="0">
                <a:solidFill>
                  <a:srgbClr val="006699"/>
                </a:solidFill>
                <a:latin typeface="+mn-lt"/>
                <a:sym typeface="Symbol"/>
              </a:rPr>
              <a:t>There is a severe loss of the dopaminergic projection cells in the </a:t>
            </a:r>
            <a:r>
              <a:rPr lang="en-GB" i="0" dirty="0" err="1">
                <a:solidFill>
                  <a:srgbClr val="006699"/>
                </a:solidFill>
                <a:latin typeface="+mn-lt"/>
                <a:sym typeface="Symbol"/>
              </a:rPr>
              <a:t>substantia</a:t>
            </a:r>
            <a:r>
              <a:rPr lang="en-GB" i="0" dirty="0">
                <a:solidFill>
                  <a:srgbClr val="006699"/>
                </a:solidFill>
                <a:latin typeface="+mn-lt"/>
                <a:sym typeface="Symbol"/>
              </a:rPr>
              <a:t> </a:t>
            </a:r>
            <a:r>
              <a:rPr lang="en-GB" i="0" dirty="0" err="1">
                <a:solidFill>
                  <a:srgbClr val="006699"/>
                </a:solidFill>
                <a:latin typeface="+mn-lt"/>
                <a:sym typeface="Symbol"/>
              </a:rPr>
              <a:t>nigra</a:t>
            </a:r>
            <a:r>
              <a:rPr lang="en-GB" i="0" dirty="0">
                <a:solidFill>
                  <a:srgbClr val="006699"/>
                </a:solidFill>
                <a:latin typeface="+mn-lt"/>
                <a:sym typeface="Symbol"/>
              </a:rPr>
              <a:t> pars </a:t>
            </a:r>
            <a:r>
              <a:rPr lang="en-GB" i="0" dirty="0" err="1">
                <a:solidFill>
                  <a:srgbClr val="006699"/>
                </a:solidFill>
                <a:latin typeface="+mn-lt"/>
                <a:sym typeface="Symbol"/>
              </a:rPr>
              <a:t>compacta</a:t>
            </a:r>
            <a:r>
              <a:rPr lang="en-GB" i="0" dirty="0">
                <a:solidFill>
                  <a:srgbClr val="006699"/>
                </a:solidFill>
                <a:latin typeface="+mn-lt"/>
                <a:sym typeface="Symbol"/>
              </a:rPr>
              <a:t> (</a:t>
            </a:r>
            <a:r>
              <a:rPr lang="en-GB" i="0" dirty="0" err="1">
                <a:solidFill>
                  <a:srgbClr val="006699"/>
                </a:solidFill>
                <a:latin typeface="+mn-lt"/>
                <a:sym typeface="Symbol"/>
              </a:rPr>
              <a:t>SNc</a:t>
            </a:r>
            <a:r>
              <a:rPr lang="en-GB" i="0" dirty="0">
                <a:solidFill>
                  <a:srgbClr val="006699"/>
                </a:solidFill>
                <a:latin typeface="+mn-lt"/>
                <a:sym typeface="Symbol"/>
              </a:rPr>
              <a:t>)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marL="354013" lvl="1" indent="-26035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Lewy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bodies and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neurites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are found respectively within neuronal cell bodies and axons</a:t>
            </a:r>
          </a:p>
          <a:p>
            <a:pPr marL="354013" lvl="1" indent="-26035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Consist of abnormally phosphorylated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neurofilaments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ubiquitin &amp;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-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synuclein</a:t>
            </a:r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Clinical presentation</a:t>
            </a:r>
          </a:p>
          <a:p>
            <a:pPr marL="354013" lvl="1" indent="-265113"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Motor symptoms: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resting tremor,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bradykinesia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, rigidity, postural instability</a:t>
            </a:r>
          </a:p>
          <a:p>
            <a:pPr marL="354013" lvl="1" indent="-265113"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Autonomic nervous system effects: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olfactory deficits, orthostatic hypotension, constipation</a:t>
            </a:r>
          </a:p>
          <a:p>
            <a:pPr marL="354013" lvl="1" indent="-265113"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Neuropsychiatric: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sleep disorders, memory deficits, depression, anxiety, irritability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09" name="Freeform 108"/>
          <p:cNvSpPr>
            <a:spLocks noChangeAspect="1"/>
          </p:cNvSpPr>
          <p:nvPr/>
        </p:nvSpPr>
        <p:spPr>
          <a:xfrm>
            <a:off x="2453140" y="3281678"/>
            <a:ext cx="1273025" cy="3396810"/>
          </a:xfrm>
          <a:custGeom>
            <a:avLst/>
            <a:gdLst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263900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840033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550987" h="4289425">
                <a:moveTo>
                  <a:pt x="671512" y="4283075"/>
                </a:moveTo>
                <a:cubicBezTo>
                  <a:pt x="635000" y="4279900"/>
                  <a:pt x="533400" y="4257675"/>
                  <a:pt x="500062" y="4244975"/>
                </a:cubicBezTo>
                <a:cubicBezTo>
                  <a:pt x="466725" y="4232275"/>
                  <a:pt x="460375" y="4243387"/>
                  <a:pt x="471487" y="4206875"/>
                </a:cubicBezTo>
                <a:cubicBezTo>
                  <a:pt x="482599" y="4170363"/>
                  <a:pt x="554037" y="4086225"/>
                  <a:pt x="566737" y="4025900"/>
                </a:cubicBezTo>
                <a:cubicBezTo>
                  <a:pt x="579437" y="3965575"/>
                  <a:pt x="568324" y="3938587"/>
                  <a:pt x="547687" y="3844925"/>
                </a:cubicBezTo>
                <a:cubicBezTo>
                  <a:pt x="527050" y="3751263"/>
                  <a:pt x="465137" y="3568700"/>
                  <a:pt x="442912" y="3463925"/>
                </a:cubicBezTo>
                <a:cubicBezTo>
                  <a:pt x="420687" y="3359150"/>
                  <a:pt x="414337" y="3290887"/>
                  <a:pt x="414337" y="3216275"/>
                </a:cubicBezTo>
                <a:cubicBezTo>
                  <a:pt x="414337" y="3141663"/>
                  <a:pt x="438150" y="3097212"/>
                  <a:pt x="442912" y="3016250"/>
                </a:cubicBezTo>
                <a:cubicBezTo>
                  <a:pt x="447674" y="2935288"/>
                  <a:pt x="450850" y="2820988"/>
                  <a:pt x="442912" y="2730500"/>
                </a:cubicBezTo>
                <a:cubicBezTo>
                  <a:pt x="434975" y="2640013"/>
                  <a:pt x="411162" y="2549525"/>
                  <a:pt x="395287" y="2473325"/>
                </a:cubicBezTo>
                <a:cubicBezTo>
                  <a:pt x="379412" y="2397125"/>
                  <a:pt x="346075" y="2381250"/>
                  <a:pt x="347662" y="2273300"/>
                </a:cubicBezTo>
                <a:cubicBezTo>
                  <a:pt x="349250" y="2165350"/>
                  <a:pt x="392112" y="1955800"/>
                  <a:pt x="404812" y="1825625"/>
                </a:cubicBezTo>
                <a:cubicBezTo>
                  <a:pt x="417512" y="1695450"/>
                  <a:pt x="422275" y="1597025"/>
                  <a:pt x="423862" y="1492250"/>
                </a:cubicBezTo>
                <a:cubicBezTo>
                  <a:pt x="425450" y="1387475"/>
                  <a:pt x="415924" y="1262062"/>
                  <a:pt x="414337" y="1196975"/>
                </a:cubicBezTo>
                <a:cubicBezTo>
                  <a:pt x="412750" y="1131888"/>
                  <a:pt x="430212" y="1076325"/>
                  <a:pt x="414337" y="1101725"/>
                </a:cubicBezTo>
                <a:cubicBezTo>
                  <a:pt x="398462" y="1127125"/>
                  <a:pt x="341312" y="1282700"/>
                  <a:pt x="319087" y="1349375"/>
                </a:cubicBezTo>
                <a:cubicBezTo>
                  <a:pt x="296862" y="1416050"/>
                  <a:pt x="288925" y="1450975"/>
                  <a:pt x="280987" y="1501775"/>
                </a:cubicBezTo>
                <a:cubicBezTo>
                  <a:pt x="273049" y="1552575"/>
                  <a:pt x="292099" y="1582738"/>
                  <a:pt x="271462" y="1654175"/>
                </a:cubicBezTo>
                <a:cubicBezTo>
                  <a:pt x="250825" y="1725612"/>
                  <a:pt x="180974" y="1866900"/>
                  <a:pt x="157162" y="1930400"/>
                </a:cubicBezTo>
                <a:cubicBezTo>
                  <a:pt x="133350" y="1993900"/>
                  <a:pt x="122237" y="2006600"/>
                  <a:pt x="128587" y="2035175"/>
                </a:cubicBezTo>
                <a:cubicBezTo>
                  <a:pt x="134937" y="2063750"/>
                  <a:pt x="176212" y="2068513"/>
                  <a:pt x="195262" y="2101850"/>
                </a:cubicBezTo>
                <a:cubicBezTo>
                  <a:pt x="214312" y="2135188"/>
                  <a:pt x="231775" y="2203450"/>
                  <a:pt x="242887" y="2235200"/>
                </a:cubicBezTo>
                <a:cubicBezTo>
                  <a:pt x="253999" y="2266950"/>
                  <a:pt x="268287" y="2287588"/>
                  <a:pt x="261937" y="2292350"/>
                </a:cubicBezTo>
                <a:cubicBezTo>
                  <a:pt x="255587" y="2297112"/>
                  <a:pt x="223837" y="2276475"/>
                  <a:pt x="204787" y="2263775"/>
                </a:cubicBezTo>
                <a:cubicBezTo>
                  <a:pt x="185737" y="2251075"/>
                  <a:pt x="157162" y="2211387"/>
                  <a:pt x="147637" y="2216150"/>
                </a:cubicBezTo>
                <a:cubicBezTo>
                  <a:pt x="138112" y="2220913"/>
                  <a:pt x="141287" y="2270125"/>
                  <a:pt x="147637" y="2292350"/>
                </a:cubicBezTo>
                <a:cubicBezTo>
                  <a:pt x="153987" y="2314575"/>
                  <a:pt x="179387" y="2332038"/>
                  <a:pt x="185737" y="2349500"/>
                </a:cubicBezTo>
                <a:cubicBezTo>
                  <a:pt x="192087" y="2366962"/>
                  <a:pt x="198437" y="2389188"/>
                  <a:pt x="185737" y="2397125"/>
                </a:cubicBezTo>
                <a:cubicBezTo>
                  <a:pt x="173037" y="2405062"/>
                  <a:pt x="138112" y="2417762"/>
                  <a:pt x="109537" y="2397125"/>
                </a:cubicBezTo>
                <a:cubicBezTo>
                  <a:pt x="80962" y="2376488"/>
                  <a:pt x="28575" y="2322513"/>
                  <a:pt x="14287" y="2273300"/>
                </a:cubicBezTo>
                <a:cubicBezTo>
                  <a:pt x="0" y="2224088"/>
                  <a:pt x="23812" y="2143125"/>
                  <a:pt x="23812" y="2101850"/>
                </a:cubicBezTo>
                <a:cubicBezTo>
                  <a:pt x="23812" y="2060575"/>
                  <a:pt x="7937" y="2097087"/>
                  <a:pt x="14287" y="2025650"/>
                </a:cubicBezTo>
                <a:cubicBezTo>
                  <a:pt x="20637" y="1954213"/>
                  <a:pt x="49212" y="1770063"/>
                  <a:pt x="61912" y="1673225"/>
                </a:cubicBezTo>
                <a:cubicBezTo>
                  <a:pt x="74612" y="1576388"/>
                  <a:pt x="79375" y="1536700"/>
                  <a:pt x="90487" y="1444625"/>
                </a:cubicBezTo>
                <a:cubicBezTo>
                  <a:pt x="101599" y="1352550"/>
                  <a:pt x="111125" y="1222375"/>
                  <a:pt x="128587" y="1120775"/>
                </a:cubicBezTo>
                <a:cubicBezTo>
                  <a:pt x="146049" y="1019175"/>
                  <a:pt x="157162" y="903288"/>
                  <a:pt x="195262" y="835025"/>
                </a:cubicBezTo>
                <a:cubicBezTo>
                  <a:pt x="233362" y="766763"/>
                  <a:pt x="288925" y="757237"/>
                  <a:pt x="357187" y="711200"/>
                </a:cubicBezTo>
                <a:cubicBezTo>
                  <a:pt x="425449" y="665163"/>
                  <a:pt x="555625" y="595313"/>
                  <a:pt x="604837" y="558800"/>
                </a:cubicBezTo>
                <a:cubicBezTo>
                  <a:pt x="654050" y="522288"/>
                  <a:pt x="649287" y="512763"/>
                  <a:pt x="652462" y="492125"/>
                </a:cubicBezTo>
                <a:cubicBezTo>
                  <a:pt x="655637" y="471488"/>
                  <a:pt x="636587" y="476250"/>
                  <a:pt x="623887" y="434975"/>
                </a:cubicBezTo>
                <a:cubicBezTo>
                  <a:pt x="611187" y="393700"/>
                  <a:pt x="579437" y="303213"/>
                  <a:pt x="576262" y="244475"/>
                </a:cubicBezTo>
                <a:cubicBezTo>
                  <a:pt x="573087" y="185738"/>
                  <a:pt x="587375" y="120650"/>
                  <a:pt x="604837" y="82550"/>
                </a:cubicBezTo>
                <a:cubicBezTo>
                  <a:pt x="622299" y="44450"/>
                  <a:pt x="636587" y="26988"/>
                  <a:pt x="681037" y="15875"/>
                </a:cubicBezTo>
                <a:cubicBezTo>
                  <a:pt x="725487" y="4762"/>
                  <a:pt x="825500" y="0"/>
                  <a:pt x="871537" y="15875"/>
                </a:cubicBezTo>
                <a:cubicBezTo>
                  <a:pt x="917575" y="31750"/>
                  <a:pt x="938212" y="68263"/>
                  <a:pt x="957262" y="111125"/>
                </a:cubicBezTo>
                <a:cubicBezTo>
                  <a:pt x="976312" y="153988"/>
                  <a:pt x="987424" y="223838"/>
                  <a:pt x="985837" y="273050"/>
                </a:cubicBezTo>
                <a:cubicBezTo>
                  <a:pt x="984250" y="322262"/>
                  <a:pt x="958849" y="373063"/>
                  <a:pt x="947737" y="406400"/>
                </a:cubicBezTo>
                <a:cubicBezTo>
                  <a:pt x="936625" y="439737"/>
                  <a:pt x="920749" y="450850"/>
                  <a:pt x="919162" y="473075"/>
                </a:cubicBezTo>
                <a:cubicBezTo>
                  <a:pt x="917575" y="495300"/>
                  <a:pt x="922337" y="515938"/>
                  <a:pt x="938212" y="539750"/>
                </a:cubicBezTo>
                <a:cubicBezTo>
                  <a:pt x="954087" y="563563"/>
                  <a:pt x="974725" y="590550"/>
                  <a:pt x="1014412" y="615950"/>
                </a:cubicBezTo>
                <a:cubicBezTo>
                  <a:pt x="1054100" y="641350"/>
                  <a:pt x="1131887" y="673100"/>
                  <a:pt x="1176337" y="692150"/>
                </a:cubicBezTo>
                <a:cubicBezTo>
                  <a:pt x="1220787" y="711200"/>
                  <a:pt x="1249362" y="706438"/>
                  <a:pt x="1281112" y="730250"/>
                </a:cubicBezTo>
                <a:cubicBezTo>
                  <a:pt x="1312862" y="754062"/>
                  <a:pt x="1343025" y="762000"/>
                  <a:pt x="1366837" y="835025"/>
                </a:cubicBezTo>
                <a:cubicBezTo>
                  <a:pt x="1390650" y="908050"/>
                  <a:pt x="1406525" y="1065213"/>
                  <a:pt x="1423987" y="1168400"/>
                </a:cubicBezTo>
                <a:cubicBezTo>
                  <a:pt x="1441449" y="1271587"/>
                  <a:pt x="1460500" y="1368425"/>
                  <a:pt x="1471612" y="1454150"/>
                </a:cubicBezTo>
                <a:cubicBezTo>
                  <a:pt x="1482724" y="1539875"/>
                  <a:pt x="1484312" y="1609725"/>
                  <a:pt x="1490662" y="1682750"/>
                </a:cubicBezTo>
                <a:cubicBezTo>
                  <a:pt x="1497012" y="1755775"/>
                  <a:pt x="1501775" y="1835150"/>
                  <a:pt x="1509712" y="1892300"/>
                </a:cubicBezTo>
                <a:cubicBezTo>
                  <a:pt x="1517649" y="1949450"/>
                  <a:pt x="1533525" y="1990725"/>
                  <a:pt x="1538287" y="2025650"/>
                </a:cubicBezTo>
                <a:cubicBezTo>
                  <a:pt x="1543050" y="2060575"/>
                  <a:pt x="1536700" y="2073275"/>
                  <a:pt x="1538287" y="2101850"/>
                </a:cubicBezTo>
                <a:cubicBezTo>
                  <a:pt x="1539875" y="2130425"/>
                  <a:pt x="1550987" y="2157413"/>
                  <a:pt x="1547812" y="2197100"/>
                </a:cubicBezTo>
                <a:cubicBezTo>
                  <a:pt x="1544637" y="2236787"/>
                  <a:pt x="1538287" y="2306638"/>
                  <a:pt x="1519237" y="2339975"/>
                </a:cubicBezTo>
                <a:cubicBezTo>
                  <a:pt x="1500187" y="2373313"/>
                  <a:pt x="1458912" y="2387600"/>
                  <a:pt x="1433512" y="2397125"/>
                </a:cubicBezTo>
                <a:cubicBezTo>
                  <a:pt x="1408112" y="2406650"/>
                  <a:pt x="1377949" y="2401887"/>
                  <a:pt x="1366837" y="2397125"/>
                </a:cubicBezTo>
                <a:cubicBezTo>
                  <a:pt x="1355725" y="2392363"/>
                  <a:pt x="1360487" y="2386012"/>
                  <a:pt x="1366837" y="2368550"/>
                </a:cubicBezTo>
                <a:cubicBezTo>
                  <a:pt x="1373187" y="2351088"/>
                  <a:pt x="1398587" y="2319337"/>
                  <a:pt x="1404937" y="2292350"/>
                </a:cubicBezTo>
                <a:cubicBezTo>
                  <a:pt x="1411287" y="2265363"/>
                  <a:pt x="1414462" y="2209800"/>
                  <a:pt x="1404937" y="2206625"/>
                </a:cubicBezTo>
                <a:cubicBezTo>
                  <a:pt x="1395412" y="2203450"/>
                  <a:pt x="1368424" y="2260600"/>
                  <a:pt x="1347787" y="2273300"/>
                </a:cubicBezTo>
                <a:cubicBezTo>
                  <a:pt x="1327150" y="2286000"/>
                  <a:pt x="1293812" y="2286000"/>
                  <a:pt x="1281112" y="2282825"/>
                </a:cubicBezTo>
                <a:cubicBezTo>
                  <a:pt x="1268412" y="2279650"/>
                  <a:pt x="1258887" y="2278063"/>
                  <a:pt x="1271587" y="2254250"/>
                </a:cubicBezTo>
                <a:cubicBezTo>
                  <a:pt x="1284287" y="2230438"/>
                  <a:pt x="1331912" y="2179638"/>
                  <a:pt x="1357312" y="2139950"/>
                </a:cubicBezTo>
                <a:cubicBezTo>
                  <a:pt x="1382712" y="2100263"/>
                  <a:pt x="1425575" y="2073275"/>
                  <a:pt x="1423987" y="2016125"/>
                </a:cubicBezTo>
                <a:cubicBezTo>
                  <a:pt x="1422400" y="1958975"/>
                  <a:pt x="1368424" y="1868487"/>
                  <a:pt x="1347787" y="1797050"/>
                </a:cubicBezTo>
                <a:cubicBezTo>
                  <a:pt x="1327150" y="1725613"/>
                  <a:pt x="1312862" y="1649413"/>
                  <a:pt x="1300162" y="1587500"/>
                </a:cubicBezTo>
                <a:cubicBezTo>
                  <a:pt x="1287462" y="1525588"/>
                  <a:pt x="1281112" y="1474788"/>
                  <a:pt x="1271587" y="1425575"/>
                </a:cubicBezTo>
                <a:cubicBezTo>
                  <a:pt x="1262062" y="1376362"/>
                  <a:pt x="1262062" y="1346200"/>
                  <a:pt x="1243012" y="1292225"/>
                </a:cubicBezTo>
                <a:cubicBezTo>
                  <a:pt x="1223962" y="1238250"/>
                  <a:pt x="1173162" y="1049338"/>
                  <a:pt x="1157287" y="1101725"/>
                </a:cubicBezTo>
                <a:cubicBezTo>
                  <a:pt x="1141412" y="1154112"/>
                  <a:pt x="1149350" y="1492250"/>
                  <a:pt x="1147762" y="1606550"/>
                </a:cubicBezTo>
                <a:cubicBezTo>
                  <a:pt x="1146175" y="1720850"/>
                  <a:pt x="1141412" y="1717675"/>
                  <a:pt x="1147762" y="1787525"/>
                </a:cubicBezTo>
                <a:cubicBezTo>
                  <a:pt x="1154112" y="1857375"/>
                  <a:pt x="1176337" y="1966913"/>
                  <a:pt x="1185862" y="2025650"/>
                </a:cubicBezTo>
                <a:cubicBezTo>
                  <a:pt x="1195387" y="2084388"/>
                  <a:pt x="1200150" y="2092325"/>
                  <a:pt x="1204912" y="2139950"/>
                </a:cubicBezTo>
                <a:cubicBezTo>
                  <a:pt x="1209674" y="2187575"/>
                  <a:pt x="1216024" y="2243138"/>
                  <a:pt x="1214437" y="2311400"/>
                </a:cubicBezTo>
                <a:cubicBezTo>
                  <a:pt x="1212850" y="2379662"/>
                  <a:pt x="1208087" y="2461420"/>
                  <a:pt x="1195387" y="2549525"/>
                </a:cubicBezTo>
                <a:cubicBezTo>
                  <a:pt x="1182687" y="2637630"/>
                  <a:pt x="1149349" y="2747958"/>
                  <a:pt x="1138237" y="2840033"/>
                </a:cubicBezTo>
                <a:cubicBezTo>
                  <a:pt x="1127125" y="2932108"/>
                  <a:pt x="1127125" y="3018631"/>
                  <a:pt x="1128712" y="3101975"/>
                </a:cubicBezTo>
                <a:cubicBezTo>
                  <a:pt x="1130299" y="3185319"/>
                  <a:pt x="1155699" y="3251200"/>
                  <a:pt x="1147762" y="3340100"/>
                </a:cubicBezTo>
                <a:cubicBezTo>
                  <a:pt x="1139825" y="3429000"/>
                  <a:pt x="1104899" y="3519488"/>
                  <a:pt x="1081087" y="3635375"/>
                </a:cubicBezTo>
                <a:cubicBezTo>
                  <a:pt x="1057275" y="3751262"/>
                  <a:pt x="1006475" y="3943350"/>
                  <a:pt x="1004887" y="4035425"/>
                </a:cubicBezTo>
                <a:cubicBezTo>
                  <a:pt x="1003300" y="4127500"/>
                  <a:pt x="1073149" y="4148138"/>
                  <a:pt x="1071562" y="4187825"/>
                </a:cubicBezTo>
                <a:cubicBezTo>
                  <a:pt x="1069975" y="4227512"/>
                  <a:pt x="1027112" y="4257675"/>
                  <a:pt x="995362" y="4273550"/>
                </a:cubicBezTo>
                <a:cubicBezTo>
                  <a:pt x="963612" y="4289425"/>
                  <a:pt x="906462" y="4287837"/>
                  <a:pt x="881062" y="4283075"/>
                </a:cubicBezTo>
                <a:cubicBezTo>
                  <a:pt x="855662" y="4278313"/>
                  <a:pt x="849312" y="4259263"/>
                  <a:pt x="842962" y="4244975"/>
                </a:cubicBezTo>
                <a:cubicBezTo>
                  <a:pt x="836612" y="4230687"/>
                  <a:pt x="842962" y="4197350"/>
                  <a:pt x="842962" y="4197350"/>
                </a:cubicBezTo>
                <a:cubicBezTo>
                  <a:pt x="842962" y="4178300"/>
                  <a:pt x="838200" y="4159250"/>
                  <a:pt x="842962" y="4130675"/>
                </a:cubicBezTo>
                <a:cubicBezTo>
                  <a:pt x="847724" y="4102100"/>
                  <a:pt x="873124" y="4059237"/>
                  <a:pt x="871537" y="4025900"/>
                </a:cubicBezTo>
                <a:cubicBezTo>
                  <a:pt x="869950" y="3992563"/>
                  <a:pt x="833437" y="3971925"/>
                  <a:pt x="833437" y="3930650"/>
                </a:cubicBezTo>
                <a:cubicBezTo>
                  <a:pt x="833437" y="3889375"/>
                  <a:pt x="869950" y="3889375"/>
                  <a:pt x="871537" y="3778250"/>
                </a:cubicBezTo>
                <a:cubicBezTo>
                  <a:pt x="873125" y="3667125"/>
                  <a:pt x="839787" y="3494083"/>
                  <a:pt x="842962" y="3382958"/>
                </a:cubicBezTo>
                <a:cubicBezTo>
                  <a:pt x="869145" y="3251952"/>
                  <a:pt x="900112" y="3296443"/>
                  <a:pt x="890587" y="3111500"/>
                </a:cubicBezTo>
                <a:cubicBezTo>
                  <a:pt x="881062" y="2926557"/>
                  <a:pt x="817562" y="2314575"/>
                  <a:pt x="785812" y="2273300"/>
                </a:cubicBezTo>
                <a:cubicBezTo>
                  <a:pt x="754062" y="2232025"/>
                  <a:pt x="715962" y="2722563"/>
                  <a:pt x="700087" y="2863850"/>
                </a:cubicBezTo>
                <a:cubicBezTo>
                  <a:pt x="684212" y="3005137"/>
                  <a:pt x="688975" y="3040063"/>
                  <a:pt x="690562" y="3121025"/>
                </a:cubicBezTo>
                <a:cubicBezTo>
                  <a:pt x="692149" y="3201987"/>
                  <a:pt x="711199" y="3260725"/>
                  <a:pt x="709612" y="3349625"/>
                </a:cubicBezTo>
                <a:cubicBezTo>
                  <a:pt x="708025" y="3438525"/>
                  <a:pt x="684212" y="3575050"/>
                  <a:pt x="681037" y="3654425"/>
                </a:cubicBezTo>
                <a:cubicBezTo>
                  <a:pt x="677862" y="3733800"/>
                  <a:pt x="685800" y="3775075"/>
                  <a:pt x="690562" y="3825875"/>
                </a:cubicBezTo>
                <a:cubicBezTo>
                  <a:pt x="695324" y="3876675"/>
                  <a:pt x="706437" y="3922713"/>
                  <a:pt x="709612" y="3959225"/>
                </a:cubicBezTo>
                <a:cubicBezTo>
                  <a:pt x="712787" y="3995737"/>
                  <a:pt x="709612" y="4044950"/>
                  <a:pt x="709612" y="4044950"/>
                </a:cubicBezTo>
                <a:lnTo>
                  <a:pt x="709612" y="4092575"/>
                </a:lnTo>
                <a:cubicBezTo>
                  <a:pt x="709612" y="4113212"/>
                  <a:pt x="708025" y="4140200"/>
                  <a:pt x="709612" y="4168775"/>
                </a:cubicBezTo>
                <a:cubicBezTo>
                  <a:pt x="711200" y="4197350"/>
                  <a:pt x="723899" y="4243388"/>
                  <a:pt x="719137" y="4264025"/>
                </a:cubicBezTo>
                <a:cubicBezTo>
                  <a:pt x="714375" y="4284662"/>
                  <a:pt x="708024" y="4286250"/>
                  <a:pt x="671512" y="4283075"/>
                </a:cubicBezTo>
                <a:close/>
              </a:path>
            </a:pathLst>
          </a:custGeom>
          <a:solidFill>
            <a:srgbClr val="FFCC99">
              <a:alpha val="71000"/>
            </a:srgbClr>
          </a:solidFill>
          <a:ln w="25400">
            <a:noFill/>
          </a:ln>
          <a:effectLst>
            <a:outerShdw blurRad="38100" dist="63500" dir="9600000" sx="99000" sy="99000" algn="ctr">
              <a:srgbClr val="000000">
                <a:alpha val="1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flat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a-DK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332404" y="1978606"/>
            <a:ext cx="777316" cy="549772"/>
            <a:chOff x="1900317" y="1826701"/>
            <a:chExt cx="777316" cy="549772"/>
          </a:xfrm>
        </p:grpSpPr>
        <p:sp>
          <p:nvSpPr>
            <p:cNvPr id="49" name="TextBox 48"/>
            <p:cNvSpPr txBox="1"/>
            <p:nvPr/>
          </p:nvSpPr>
          <p:spPr>
            <a:xfrm>
              <a:off x="1900317" y="2037919"/>
              <a:ext cx="6015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err="1" smtClean="0">
                  <a:solidFill>
                    <a:srgbClr val="00B050"/>
                  </a:solidFill>
                  <a:latin typeface="Arial Narrow" pitchFamily="34" charset="0"/>
                  <a:cs typeface="Raavi" pitchFamily="2"/>
                </a:rPr>
                <a:t>SNc</a:t>
              </a:r>
              <a:endParaRPr lang="en-US" b="1" i="0" dirty="0">
                <a:solidFill>
                  <a:srgbClr val="00B050"/>
                </a:solidFill>
                <a:latin typeface="Arial Narrow" pitchFamily="34" charset="0"/>
                <a:cs typeface="Raavi" pitchFamily="2"/>
              </a:endParaRPr>
            </a:p>
          </p:txBody>
        </p:sp>
        <p:cxnSp>
          <p:nvCxnSpPr>
            <p:cNvPr id="50" name="Straight Arrow Connector 49"/>
            <p:cNvCxnSpPr>
              <a:endCxn id="57" idx="4"/>
            </p:cNvCxnSpPr>
            <p:nvPr/>
          </p:nvCxnSpPr>
          <p:spPr bwMode="auto">
            <a:xfrm flipV="1">
              <a:off x="2275661" y="1826701"/>
              <a:ext cx="401972" cy="31933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75" name="Group 74"/>
          <p:cNvGrpSpPr/>
          <p:nvPr/>
        </p:nvGrpSpPr>
        <p:grpSpPr>
          <a:xfrm>
            <a:off x="478070" y="3586871"/>
            <a:ext cx="1185900" cy="3094495"/>
            <a:chOff x="478070" y="3586871"/>
            <a:chExt cx="1185900" cy="3094495"/>
          </a:xfrm>
        </p:grpSpPr>
        <p:grpSp>
          <p:nvGrpSpPr>
            <p:cNvPr id="24" name="Group 23"/>
            <p:cNvGrpSpPr/>
            <p:nvPr/>
          </p:nvGrpSpPr>
          <p:grpSpPr>
            <a:xfrm>
              <a:off x="638191" y="3586871"/>
              <a:ext cx="1025779" cy="3094495"/>
              <a:chOff x="1897722" y="3421958"/>
              <a:chExt cx="1025779" cy="3094495"/>
            </a:xfrm>
          </p:grpSpPr>
          <p:sp>
            <p:nvSpPr>
              <p:cNvPr id="25" name="Freeform 24"/>
              <p:cNvSpPr/>
              <p:nvPr/>
            </p:nvSpPr>
            <p:spPr bwMode="auto">
              <a:xfrm>
                <a:off x="1897722" y="4897985"/>
                <a:ext cx="439883" cy="1607070"/>
              </a:xfrm>
              <a:custGeom>
                <a:avLst/>
                <a:gdLst>
                  <a:gd name="connsiteX0" fmla="*/ 182498 w 438011"/>
                  <a:gd name="connsiteY0" fmla="*/ 40896 h 1606431"/>
                  <a:gd name="connsiteX1" fmla="*/ 182498 w 438011"/>
                  <a:gd name="connsiteY1" fmla="*/ 463591 h 1606431"/>
                  <a:gd name="connsiteX2" fmla="*/ 173872 w 438011"/>
                  <a:gd name="connsiteY2" fmla="*/ 791394 h 1606431"/>
                  <a:gd name="connsiteX3" fmla="*/ 70355 w 438011"/>
                  <a:gd name="connsiteY3" fmla="*/ 1162330 h 1606431"/>
                  <a:gd name="connsiteX4" fmla="*/ 1343 w 438011"/>
                  <a:gd name="connsiteY4" fmla="*/ 1455628 h 1606431"/>
                  <a:gd name="connsiteX5" fmla="*/ 35849 w 438011"/>
                  <a:gd name="connsiteY5" fmla="*/ 1533266 h 1606431"/>
                  <a:gd name="connsiteX6" fmla="*/ 165245 w 438011"/>
                  <a:gd name="connsiteY6" fmla="*/ 1593651 h 1606431"/>
                  <a:gd name="connsiteX7" fmla="*/ 286015 w 438011"/>
                  <a:gd name="connsiteY7" fmla="*/ 1602278 h 1606431"/>
                  <a:gd name="connsiteX8" fmla="*/ 363653 w 438011"/>
                  <a:gd name="connsiteY8" fmla="*/ 1541893 h 1606431"/>
                  <a:gd name="connsiteX9" fmla="*/ 251509 w 438011"/>
                  <a:gd name="connsiteY9" fmla="*/ 1455628 h 1606431"/>
                  <a:gd name="connsiteX10" fmla="*/ 268762 w 438011"/>
                  <a:gd name="connsiteY10" fmla="*/ 1257221 h 1606431"/>
                  <a:gd name="connsiteX11" fmla="*/ 337774 w 438011"/>
                  <a:gd name="connsiteY11" fmla="*/ 938044 h 1606431"/>
                  <a:gd name="connsiteX12" fmla="*/ 432664 w 438011"/>
                  <a:gd name="connsiteY12" fmla="*/ 636119 h 1606431"/>
                  <a:gd name="connsiteX13" fmla="*/ 424038 w 438011"/>
                  <a:gd name="connsiteY13" fmla="*/ 239304 h 1606431"/>
                  <a:gd name="connsiteX14" fmla="*/ 406785 w 438011"/>
                  <a:gd name="connsiteY14" fmla="*/ 40896 h 1606431"/>
                  <a:gd name="connsiteX15" fmla="*/ 182498 w 438011"/>
                  <a:gd name="connsiteY15" fmla="*/ 40896 h 1606431"/>
                  <a:gd name="connsiteX0" fmla="*/ 182498 w 438011"/>
                  <a:gd name="connsiteY0" fmla="*/ 40896 h 1606431"/>
                  <a:gd name="connsiteX1" fmla="*/ 182498 w 438011"/>
                  <a:gd name="connsiteY1" fmla="*/ 463591 h 1606431"/>
                  <a:gd name="connsiteX2" fmla="*/ 173872 w 438011"/>
                  <a:gd name="connsiteY2" fmla="*/ 791394 h 1606431"/>
                  <a:gd name="connsiteX3" fmla="*/ 70355 w 438011"/>
                  <a:gd name="connsiteY3" fmla="*/ 1162330 h 1606431"/>
                  <a:gd name="connsiteX4" fmla="*/ 1343 w 438011"/>
                  <a:gd name="connsiteY4" fmla="*/ 1455628 h 1606431"/>
                  <a:gd name="connsiteX5" fmla="*/ 35849 w 438011"/>
                  <a:gd name="connsiteY5" fmla="*/ 1533266 h 1606431"/>
                  <a:gd name="connsiteX6" fmla="*/ 165245 w 438011"/>
                  <a:gd name="connsiteY6" fmla="*/ 1593651 h 1606431"/>
                  <a:gd name="connsiteX7" fmla="*/ 286015 w 438011"/>
                  <a:gd name="connsiteY7" fmla="*/ 1602278 h 1606431"/>
                  <a:gd name="connsiteX8" fmla="*/ 363653 w 438011"/>
                  <a:gd name="connsiteY8" fmla="*/ 1541893 h 1606431"/>
                  <a:gd name="connsiteX9" fmla="*/ 191124 w 438011"/>
                  <a:gd name="connsiteY9" fmla="*/ 1455628 h 1606431"/>
                  <a:gd name="connsiteX10" fmla="*/ 268762 w 438011"/>
                  <a:gd name="connsiteY10" fmla="*/ 1257221 h 1606431"/>
                  <a:gd name="connsiteX11" fmla="*/ 337774 w 438011"/>
                  <a:gd name="connsiteY11" fmla="*/ 938044 h 1606431"/>
                  <a:gd name="connsiteX12" fmla="*/ 432664 w 438011"/>
                  <a:gd name="connsiteY12" fmla="*/ 636119 h 1606431"/>
                  <a:gd name="connsiteX13" fmla="*/ 424038 w 438011"/>
                  <a:gd name="connsiteY13" fmla="*/ 239304 h 1606431"/>
                  <a:gd name="connsiteX14" fmla="*/ 406785 w 438011"/>
                  <a:gd name="connsiteY14" fmla="*/ 40896 h 1606431"/>
                  <a:gd name="connsiteX15" fmla="*/ 182498 w 438011"/>
                  <a:gd name="connsiteY15" fmla="*/ 40896 h 1606431"/>
                  <a:gd name="connsiteX0" fmla="*/ 182498 w 438011"/>
                  <a:gd name="connsiteY0" fmla="*/ 40896 h 1606431"/>
                  <a:gd name="connsiteX1" fmla="*/ 182498 w 438011"/>
                  <a:gd name="connsiteY1" fmla="*/ 463591 h 1606431"/>
                  <a:gd name="connsiteX2" fmla="*/ 173872 w 438011"/>
                  <a:gd name="connsiteY2" fmla="*/ 791394 h 1606431"/>
                  <a:gd name="connsiteX3" fmla="*/ 70355 w 438011"/>
                  <a:gd name="connsiteY3" fmla="*/ 1162330 h 1606431"/>
                  <a:gd name="connsiteX4" fmla="*/ 1343 w 438011"/>
                  <a:gd name="connsiteY4" fmla="*/ 1455628 h 1606431"/>
                  <a:gd name="connsiteX5" fmla="*/ 35849 w 438011"/>
                  <a:gd name="connsiteY5" fmla="*/ 1533266 h 1606431"/>
                  <a:gd name="connsiteX6" fmla="*/ 165245 w 438011"/>
                  <a:gd name="connsiteY6" fmla="*/ 1593651 h 1606431"/>
                  <a:gd name="connsiteX7" fmla="*/ 286015 w 438011"/>
                  <a:gd name="connsiteY7" fmla="*/ 1602278 h 1606431"/>
                  <a:gd name="connsiteX8" fmla="*/ 363653 w 438011"/>
                  <a:gd name="connsiteY8" fmla="*/ 1541893 h 1606431"/>
                  <a:gd name="connsiteX9" fmla="*/ 191124 w 438011"/>
                  <a:gd name="connsiteY9" fmla="*/ 1455628 h 1606431"/>
                  <a:gd name="connsiteX10" fmla="*/ 234257 w 438011"/>
                  <a:gd name="connsiteY10" fmla="*/ 1248594 h 1606431"/>
                  <a:gd name="connsiteX11" fmla="*/ 337774 w 438011"/>
                  <a:gd name="connsiteY11" fmla="*/ 938044 h 1606431"/>
                  <a:gd name="connsiteX12" fmla="*/ 432664 w 438011"/>
                  <a:gd name="connsiteY12" fmla="*/ 636119 h 1606431"/>
                  <a:gd name="connsiteX13" fmla="*/ 424038 w 438011"/>
                  <a:gd name="connsiteY13" fmla="*/ 239304 h 1606431"/>
                  <a:gd name="connsiteX14" fmla="*/ 406785 w 438011"/>
                  <a:gd name="connsiteY14" fmla="*/ 40896 h 1606431"/>
                  <a:gd name="connsiteX15" fmla="*/ 182498 w 438011"/>
                  <a:gd name="connsiteY15" fmla="*/ 40896 h 1606431"/>
                  <a:gd name="connsiteX0" fmla="*/ 182498 w 439883"/>
                  <a:gd name="connsiteY0" fmla="*/ 40896 h 1606431"/>
                  <a:gd name="connsiteX1" fmla="*/ 182498 w 439883"/>
                  <a:gd name="connsiteY1" fmla="*/ 463591 h 1606431"/>
                  <a:gd name="connsiteX2" fmla="*/ 173872 w 439883"/>
                  <a:gd name="connsiteY2" fmla="*/ 791394 h 1606431"/>
                  <a:gd name="connsiteX3" fmla="*/ 70355 w 439883"/>
                  <a:gd name="connsiteY3" fmla="*/ 1162330 h 1606431"/>
                  <a:gd name="connsiteX4" fmla="*/ 1343 w 439883"/>
                  <a:gd name="connsiteY4" fmla="*/ 1455628 h 1606431"/>
                  <a:gd name="connsiteX5" fmla="*/ 35849 w 439883"/>
                  <a:gd name="connsiteY5" fmla="*/ 1533266 h 1606431"/>
                  <a:gd name="connsiteX6" fmla="*/ 165245 w 439883"/>
                  <a:gd name="connsiteY6" fmla="*/ 1593651 h 1606431"/>
                  <a:gd name="connsiteX7" fmla="*/ 286015 w 439883"/>
                  <a:gd name="connsiteY7" fmla="*/ 1602278 h 1606431"/>
                  <a:gd name="connsiteX8" fmla="*/ 363653 w 439883"/>
                  <a:gd name="connsiteY8" fmla="*/ 1541893 h 1606431"/>
                  <a:gd name="connsiteX9" fmla="*/ 191124 w 439883"/>
                  <a:gd name="connsiteY9" fmla="*/ 1455628 h 1606431"/>
                  <a:gd name="connsiteX10" fmla="*/ 234257 w 439883"/>
                  <a:gd name="connsiteY10" fmla="*/ 1248594 h 1606431"/>
                  <a:gd name="connsiteX11" fmla="*/ 311894 w 439883"/>
                  <a:gd name="connsiteY11" fmla="*/ 938044 h 1606431"/>
                  <a:gd name="connsiteX12" fmla="*/ 432664 w 439883"/>
                  <a:gd name="connsiteY12" fmla="*/ 636119 h 1606431"/>
                  <a:gd name="connsiteX13" fmla="*/ 424038 w 439883"/>
                  <a:gd name="connsiteY13" fmla="*/ 239304 h 1606431"/>
                  <a:gd name="connsiteX14" fmla="*/ 406785 w 439883"/>
                  <a:gd name="connsiteY14" fmla="*/ 40896 h 1606431"/>
                  <a:gd name="connsiteX15" fmla="*/ 182498 w 439883"/>
                  <a:gd name="connsiteY15" fmla="*/ 40896 h 1606431"/>
                  <a:gd name="connsiteX0" fmla="*/ 182498 w 439883"/>
                  <a:gd name="connsiteY0" fmla="*/ 40896 h 1607070"/>
                  <a:gd name="connsiteX1" fmla="*/ 182498 w 439883"/>
                  <a:gd name="connsiteY1" fmla="*/ 463591 h 1607070"/>
                  <a:gd name="connsiteX2" fmla="*/ 173872 w 439883"/>
                  <a:gd name="connsiteY2" fmla="*/ 791394 h 1607070"/>
                  <a:gd name="connsiteX3" fmla="*/ 70355 w 439883"/>
                  <a:gd name="connsiteY3" fmla="*/ 1162330 h 1607070"/>
                  <a:gd name="connsiteX4" fmla="*/ 1343 w 439883"/>
                  <a:gd name="connsiteY4" fmla="*/ 1455628 h 1607070"/>
                  <a:gd name="connsiteX5" fmla="*/ 35849 w 439883"/>
                  <a:gd name="connsiteY5" fmla="*/ 1533266 h 1607070"/>
                  <a:gd name="connsiteX6" fmla="*/ 165245 w 439883"/>
                  <a:gd name="connsiteY6" fmla="*/ 1593651 h 1607070"/>
                  <a:gd name="connsiteX7" fmla="*/ 286015 w 439883"/>
                  <a:gd name="connsiteY7" fmla="*/ 1602278 h 1607070"/>
                  <a:gd name="connsiteX8" fmla="*/ 286015 w 439883"/>
                  <a:gd name="connsiteY8" fmla="*/ 1533266 h 1607070"/>
                  <a:gd name="connsiteX9" fmla="*/ 191124 w 439883"/>
                  <a:gd name="connsiteY9" fmla="*/ 1455628 h 1607070"/>
                  <a:gd name="connsiteX10" fmla="*/ 234257 w 439883"/>
                  <a:gd name="connsiteY10" fmla="*/ 1248594 h 1607070"/>
                  <a:gd name="connsiteX11" fmla="*/ 311894 w 439883"/>
                  <a:gd name="connsiteY11" fmla="*/ 938044 h 1607070"/>
                  <a:gd name="connsiteX12" fmla="*/ 432664 w 439883"/>
                  <a:gd name="connsiteY12" fmla="*/ 636119 h 1607070"/>
                  <a:gd name="connsiteX13" fmla="*/ 424038 w 439883"/>
                  <a:gd name="connsiteY13" fmla="*/ 239304 h 1607070"/>
                  <a:gd name="connsiteX14" fmla="*/ 406785 w 439883"/>
                  <a:gd name="connsiteY14" fmla="*/ 40896 h 1607070"/>
                  <a:gd name="connsiteX15" fmla="*/ 182498 w 439883"/>
                  <a:gd name="connsiteY15" fmla="*/ 40896 h 1607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39883" h="1607070">
                    <a:moveTo>
                      <a:pt x="182498" y="40896"/>
                    </a:moveTo>
                    <a:cubicBezTo>
                      <a:pt x="145117" y="111345"/>
                      <a:pt x="183936" y="338508"/>
                      <a:pt x="182498" y="463591"/>
                    </a:cubicBezTo>
                    <a:cubicBezTo>
                      <a:pt x="181060" y="588674"/>
                      <a:pt x="192562" y="674938"/>
                      <a:pt x="173872" y="791394"/>
                    </a:cubicBezTo>
                    <a:cubicBezTo>
                      <a:pt x="155182" y="907850"/>
                      <a:pt x="99110" y="1051624"/>
                      <a:pt x="70355" y="1162330"/>
                    </a:cubicBezTo>
                    <a:cubicBezTo>
                      <a:pt x="41600" y="1273036"/>
                      <a:pt x="7094" y="1393805"/>
                      <a:pt x="1343" y="1455628"/>
                    </a:cubicBezTo>
                    <a:cubicBezTo>
                      <a:pt x="-4408" y="1517451"/>
                      <a:pt x="8532" y="1510262"/>
                      <a:pt x="35849" y="1533266"/>
                    </a:cubicBezTo>
                    <a:cubicBezTo>
                      <a:pt x="63166" y="1556270"/>
                      <a:pt x="123551" y="1582149"/>
                      <a:pt x="165245" y="1593651"/>
                    </a:cubicBezTo>
                    <a:cubicBezTo>
                      <a:pt x="206939" y="1605153"/>
                      <a:pt x="265887" y="1612342"/>
                      <a:pt x="286015" y="1602278"/>
                    </a:cubicBezTo>
                    <a:cubicBezTo>
                      <a:pt x="306143" y="1592214"/>
                      <a:pt x="301830" y="1557708"/>
                      <a:pt x="286015" y="1533266"/>
                    </a:cubicBezTo>
                    <a:cubicBezTo>
                      <a:pt x="270200" y="1508824"/>
                      <a:pt x="199750" y="1503073"/>
                      <a:pt x="191124" y="1455628"/>
                    </a:cubicBezTo>
                    <a:cubicBezTo>
                      <a:pt x="182498" y="1408183"/>
                      <a:pt x="214129" y="1334858"/>
                      <a:pt x="234257" y="1248594"/>
                    </a:cubicBezTo>
                    <a:cubicBezTo>
                      <a:pt x="254385" y="1162330"/>
                      <a:pt x="278826" y="1040123"/>
                      <a:pt x="311894" y="938044"/>
                    </a:cubicBezTo>
                    <a:cubicBezTo>
                      <a:pt x="344962" y="835965"/>
                      <a:pt x="413973" y="752576"/>
                      <a:pt x="432664" y="636119"/>
                    </a:cubicBezTo>
                    <a:cubicBezTo>
                      <a:pt x="451355" y="519662"/>
                      <a:pt x="428351" y="338508"/>
                      <a:pt x="424038" y="239304"/>
                    </a:cubicBezTo>
                    <a:cubicBezTo>
                      <a:pt x="419725" y="140100"/>
                      <a:pt x="444166" y="76839"/>
                      <a:pt x="406785" y="40896"/>
                    </a:cubicBezTo>
                    <a:cubicBezTo>
                      <a:pt x="369404" y="4953"/>
                      <a:pt x="219879" y="-29553"/>
                      <a:pt x="182498" y="40896"/>
                    </a:cubicBezTo>
                    <a:close/>
                  </a:path>
                </a:pathLst>
              </a:custGeom>
              <a:solidFill>
                <a:srgbClr val="FFCC99">
                  <a:alpha val="61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glow" dir="t">
                  <a:rot lat="0" lon="0" rev="4800000"/>
                </a:lightRig>
              </a:scene3d>
              <a:sp3d prstMaterial="flat">
                <a:bevelT w="1905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>
                <a:off x="2051720" y="3421958"/>
                <a:ext cx="871781" cy="3094495"/>
              </a:xfrm>
              <a:custGeom>
                <a:avLst/>
                <a:gdLst>
                  <a:gd name="connsiteX0" fmla="*/ 439947 w 871781"/>
                  <a:gd name="connsiteY0" fmla="*/ 310705 h 3090990"/>
                  <a:gd name="connsiteX1" fmla="*/ 483079 w 871781"/>
                  <a:gd name="connsiteY1" fmla="*/ 258947 h 3090990"/>
                  <a:gd name="connsiteX2" fmla="*/ 465826 w 871781"/>
                  <a:gd name="connsiteY2" fmla="*/ 155430 h 3090990"/>
                  <a:gd name="connsiteX3" fmla="*/ 552090 w 871781"/>
                  <a:gd name="connsiteY3" fmla="*/ 34660 h 3090990"/>
                  <a:gd name="connsiteX4" fmla="*/ 646981 w 871781"/>
                  <a:gd name="connsiteY4" fmla="*/ 154 h 3090990"/>
                  <a:gd name="connsiteX5" fmla="*/ 767751 w 871781"/>
                  <a:gd name="connsiteY5" fmla="*/ 26033 h 3090990"/>
                  <a:gd name="connsiteX6" fmla="*/ 845388 w 871781"/>
                  <a:gd name="connsiteY6" fmla="*/ 112297 h 3090990"/>
                  <a:gd name="connsiteX7" fmla="*/ 862641 w 871781"/>
                  <a:gd name="connsiteY7" fmla="*/ 233067 h 3090990"/>
                  <a:gd name="connsiteX8" fmla="*/ 862641 w 871781"/>
                  <a:gd name="connsiteY8" fmla="*/ 284826 h 3090990"/>
                  <a:gd name="connsiteX9" fmla="*/ 871268 w 871781"/>
                  <a:gd name="connsiteY9" fmla="*/ 371090 h 3090990"/>
                  <a:gd name="connsiteX10" fmla="*/ 845388 w 871781"/>
                  <a:gd name="connsiteY10" fmla="*/ 379716 h 3090990"/>
                  <a:gd name="connsiteX11" fmla="*/ 836762 w 871781"/>
                  <a:gd name="connsiteY11" fmla="*/ 379716 h 3090990"/>
                  <a:gd name="connsiteX12" fmla="*/ 819509 w 871781"/>
                  <a:gd name="connsiteY12" fmla="*/ 422848 h 3090990"/>
                  <a:gd name="connsiteX13" fmla="*/ 785004 w 871781"/>
                  <a:gd name="connsiteY13" fmla="*/ 465980 h 3090990"/>
                  <a:gd name="connsiteX14" fmla="*/ 741871 w 871781"/>
                  <a:gd name="connsiteY14" fmla="*/ 491860 h 3090990"/>
                  <a:gd name="connsiteX15" fmla="*/ 672860 w 871781"/>
                  <a:gd name="connsiteY15" fmla="*/ 509113 h 3090990"/>
                  <a:gd name="connsiteX16" fmla="*/ 629728 w 871781"/>
                  <a:gd name="connsiteY16" fmla="*/ 543618 h 3090990"/>
                  <a:gd name="connsiteX17" fmla="*/ 560717 w 871781"/>
                  <a:gd name="connsiteY17" fmla="*/ 664388 h 3090990"/>
                  <a:gd name="connsiteX18" fmla="*/ 500332 w 871781"/>
                  <a:gd name="connsiteY18" fmla="*/ 949060 h 3090990"/>
                  <a:gd name="connsiteX19" fmla="*/ 552090 w 871781"/>
                  <a:gd name="connsiteY19" fmla="*/ 1242358 h 3090990"/>
                  <a:gd name="connsiteX20" fmla="*/ 577970 w 871781"/>
                  <a:gd name="connsiteY20" fmla="*/ 1432139 h 3090990"/>
                  <a:gd name="connsiteX21" fmla="*/ 586596 w 871781"/>
                  <a:gd name="connsiteY21" fmla="*/ 1518403 h 3090990"/>
                  <a:gd name="connsiteX22" fmla="*/ 586596 w 871781"/>
                  <a:gd name="connsiteY22" fmla="*/ 1673679 h 3090990"/>
                  <a:gd name="connsiteX23" fmla="*/ 543464 w 871781"/>
                  <a:gd name="connsiteY23" fmla="*/ 1725437 h 3090990"/>
                  <a:gd name="connsiteX24" fmla="*/ 483079 w 871781"/>
                  <a:gd name="connsiteY24" fmla="*/ 1734063 h 3090990"/>
                  <a:gd name="connsiteX25" fmla="*/ 448573 w 871781"/>
                  <a:gd name="connsiteY25" fmla="*/ 1690931 h 3090990"/>
                  <a:gd name="connsiteX26" fmla="*/ 500332 w 871781"/>
                  <a:gd name="connsiteY26" fmla="*/ 1656426 h 3090990"/>
                  <a:gd name="connsiteX27" fmla="*/ 508958 w 871781"/>
                  <a:gd name="connsiteY27" fmla="*/ 1535656 h 3090990"/>
                  <a:gd name="connsiteX28" fmla="*/ 491705 w 871781"/>
                  <a:gd name="connsiteY28" fmla="*/ 1483897 h 3090990"/>
                  <a:gd name="connsiteX29" fmla="*/ 465826 w 871781"/>
                  <a:gd name="connsiteY29" fmla="*/ 1380380 h 3090990"/>
                  <a:gd name="connsiteX30" fmla="*/ 448573 w 871781"/>
                  <a:gd name="connsiteY30" fmla="*/ 1328622 h 3090990"/>
                  <a:gd name="connsiteX31" fmla="*/ 405441 w 871781"/>
                  <a:gd name="connsiteY31" fmla="*/ 1483897 h 3090990"/>
                  <a:gd name="connsiteX32" fmla="*/ 379562 w 871781"/>
                  <a:gd name="connsiteY32" fmla="*/ 1647799 h 3090990"/>
                  <a:gd name="connsiteX33" fmla="*/ 353683 w 871781"/>
                  <a:gd name="connsiteY33" fmla="*/ 1932471 h 3090990"/>
                  <a:gd name="connsiteX34" fmla="*/ 345056 w 871781"/>
                  <a:gd name="connsiteY34" fmla="*/ 2174011 h 3090990"/>
                  <a:gd name="connsiteX35" fmla="*/ 293298 w 871781"/>
                  <a:gd name="connsiteY35" fmla="*/ 2389671 h 3090990"/>
                  <a:gd name="connsiteX36" fmla="*/ 267419 w 871781"/>
                  <a:gd name="connsiteY36" fmla="*/ 2579452 h 3090990"/>
                  <a:gd name="connsiteX37" fmla="*/ 232913 w 871781"/>
                  <a:gd name="connsiteY37" fmla="*/ 2829618 h 3090990"/>
                  <a:gd name="connsiteX38" fmla="*/ 232913 w 871781"/>
                  <a:gd name="connsiteY38" fmla="*/ 2924509 h 3090990"/>
                  <a:gd name="connsiteX39" fmla="*/ 345056 w 871781"/>
                  <a:gd name="connsiteY39" fmla="*/ 3010773 h 3090990"/>
                  <a:gd name="connsiteX40" fmla="*/ 353683 w 871781"/>
                  <a:gd name="connsiteY40" fmla="*/ 3079784 h 3090990"/>
                  <a:gd name="connsiteX41" fmla="*/ 224287 w 871781"/>
                  <a:gd name="connsiteY41" fmla="*/ 3088411 h 3090990"/>
                  <a:gd name="connsiteX42" fmla="*/ 103517 w 871781"/>
                  <a:gd name="connsiteY42" fmla="*/ 3053905 h 3090990"/>
                  <a:gd name="connsiteX43" fmla="*/ 51758 w 871781"/>
                  <a:gd name="connsiteY43" fmla="*/ 3036652 h 3090990"/>
                  <a:gd name="connsiteX44" fmla="*/ 77638 w 871781"/>
                  <a:gd name="connsiteY44" fmla="*/ 2820992 h 3090990"/>
                  <a:gd name="connsiteX45" fmla="*/ 103517 w 871781"/>
                  <a:gd name="connsiteY45" fmla="*/ 2363792 h 3090990"/>
                  <a:gd name="connsiteX46" fmla="*/ 138022 w 871781"/>
                  <a:gd name="connsiteY46" fmla="*/ 2096373 h 3090990"/>
                  <a:gd name="connsiteX47" fmla="*/ 60385 w 871781"/>
                  <a:gd name="connsiteY47" fmla="*/ 1725437 h 3090990"/>
                  <a:gd name="connsiteX48" fmla="*/ 0 w 871781"/>
                  <a:gd name="connsiteY48" fmla="*/ 1440765 h 3090990"/>
                  <a:gd name="connsiteX49" fmla="*/ 0 w 871781"/>
                  <a:gd name="connsiteY49" fmla="*/ 1138841 h 3090990"/>
                  <a:gd name="connsiteX50" fmla="*/ 60385 w 871781"/>
                  <a:gd name="connsiteY50" fmla="*/ 888675 h 3090990"/>
                  <a:gd name="connsiteX51" fmla="*/ 138022 w 871781"/>
                  <a:gd name="connsiteY51" fmla="*/ 638509 h 3090990"/>
                  <a:gd name="connsiteX52" fmla="*/ 293298 w 871781"/>
                  <a:gd name="connsiteY52" fmla="*/ 457354 h 3090990"/>
                  <a:gd name="connsiteX53" fmla="*/ 439947 w 871781"/>
                  <a:gd name="connsiteY53" fmla="*/ 310705 h 3090990"/>
                  <a:gd name="connsiteX0" fmla="*/ 396815 w 871781"/>
                  <a:gd name="connsiteY0" fmla="*/ 353837 h 3090990"/>
                  <a:gd name="connsiteX1" fmla="*/ 483079 w 871781"/>
                  <a:gd name="connsiteY1" fmla="*/ 258947 h 3090990"/>
                  <a:gd name="connsiteX2" fmla="*/ 465826 w 871781"/>
                  <a:gd name="connsiteY2" fmla="*/ 155430 h 3090990"/>
                  <a:gd name="connsiteX3" fmla="*/ 552090 w 871781"/>
                  <a:gd name="connsiteY3" fmla="*/ 34660 h 3090990"/>
                  <a:gd name="connsiteX4" fmla="*/ 646981 w 871781"/>
                  <a:gd name="connsiteY4" fmla="*/ 154 h 3090990"/>
                  <a:gd name="connsiteX5" fmla="*/ 767751 w 871781"/>
                  <a:gd name="connsiteY5" fmla="*/ 26033 h 3090990"/>
                  <a:gd name="connsiteX6" fmla="*/ 845388 w 871781"/>
                  <a:gd name="connsiteY6" fmla="*/ 112297 h 3090990"/>
                  <a:gd name="connsiteX7" fmla="*/ 862641 w 871781"/>
                  <a:gd name="connsiteY7" fmla="*/ 233067 h 3090990"/>
                  <a:gd name="connsiteX8" fmla="*/ 862641 w 871781"/>
                  <a:gd name="connsiteY8" fmla="*/ 284826 h 3090990"/>
                  <a:gd name="connsiteX9" fmla="*/ 871268 w 871781"/>
                  <a:gd name="connsiteY9" fmla="*/ 371090 h 3090990"/>
                  <a:gd name="connsiteX10" fmla="*/ 845388 w 871781"/>
                  <a:gd name="connsiteY10" fmla="*/ 379716 h 3090990"/>
                  <a:gd name="connsiteX11" fmla="*/ 836762 w 871781"/>
                  <a:gd name="connsiteY11" fmla="*/ 379716 h 3090990"/>
                  <a:gd name="connsiteX12" fmla="*/ 819509 w 871781"/>
                  <a:gd name="connsiteY12" fmla="*/ 422848 h 3090990"/>
                  <a:gd name="connsiteX13" fmla="*/ 785004 w 871781"/>
                  <a:gd name="connsiteY13" fmla="*/ 465980 h 3090990"/>
                  <a:gd name="connsiteX14" fmla="*/ 741871 w 871781"/>
                  <a:gd name="connsiteY14" fmla="*/ 491860 h 3090990"/>
                  <a:gd name="connsiteX15" fmla="*/ 672860 w 871781"/>
                  <a:gd name="connsiteY15" fmla="*/ 509113 h 3090990"/>
                  <a:gd name="connsiteX16" fmla="*/ 629728 w 871781"/>
                  <a:gd name="connsiteY16" fmla="*/ 543618 h 3090990"/>
                  <a:gd name="connsiteX17" fmla="*/ 560717 w 871781"/>
                  <a:gd name="connsiteY17" fmla="*/ 664388 h 3090990"/>
                  <a:gd name="connsiteX18" fmla="*/ 500332 w 871781"/>
                  <a:gd name="connsiteY18" fmla="*/ 949060 h 3090990"/>
                  <a:gd name="connsiteX19" fmla="*/ 552090 w 871781"/>
                  <a:gd name="connsiteY19" fmla="*/ 1242358 h 3090990"/>
                  <a:gd name="connsiteX20" fmla="*/ 577970 w 871781"/>
                  <a:gd name="connsiteY20" fmla="*/ 1432139 h 3090990"/>
                  <a:gd name="connsiteX21" fmla="*/ 586596 w 871781"/>
                  <a:gd name="connsiteY21" fmla="*/ 1518403 h 3090990"/>
                  <a:gd name="connsiteX22" fmla="*/ 586596 w 871781"/>
                  <a:gd name="connsiteY22" fmla="*/ 1673679 h 3090990"/>
                  <a:gd name="connsiteX23" fmla="*/ 543464 w 871781"/>
                  <a:gd name="connsiteY23" fmla="*/ 1725437 h 3090990"/>
                  <a:gd name="connsiteX24" fmla="*/ 483079 w 871781"/>
                  <a:gd name="connsiteY24" fmla="*/ 1734063 h 3090990"/>
                  <a:gd name="connsiteX25" fmla="*/ 448573 w 871781"/>
                  <a:gd name="connsiteY25" fmla="*/ 1690931 h 3090990"/>
                  <a:gd name="connsiteX26" fmla="*/ 500332 w 871781"/>
                  <a:gd name="connsiteY26" fmla="*/ 1656426 h 3090990"/>
                  <a:gd name="connsiteX27" fmla="*/ 508958 w 871781"/>
                  <a:gd name="connsiteY27" fmla="*/ 1535656 h 3090990"/>
                  <a:gd name="connsiteX28" fmla="*/ 491705 w 871781"/>
                  <a:gd name="connsiteY28" fmla="*/ 1483897 h 3090990"/>
                  <a:gd name="connsiteX29" fmla="*/ 465826 w 871781"/>
                  <a:gd name="connsiteY29" fmla="*/ 1380380 h 3090990"/>
                  <a:gd name="connsiteX30" fmla="*/ 448573 w 871781"/>
                  <a:gd name="connsiteY30" fmla="*/ 1328622 h 3090990"/>
                  <a:gd name="connsiteX31" fmla="*/ 405441 w 871781"/>
                  <a:gd name="connsiteY31" fmla="*/ 1483897 h 3090990"/>
                  <a:gd name="connsiteX32" fmla="*/ 379562 w 871781"/>
                  <a:gd name="connsiteY32" fmla="*/ 1647799 h 3090990"/>
                  <a:gd name="connsiteX33" fmla="*/ 353683 w 871781"/>
                  <a:gd name="connsiteY33" fmla="*/ 1932471 h 3090990"/>
                  <a:gd name="connsiteX34" fmla="*/ 345056 w 871781"/>
                  <a:gd name="connsiteY34" fmla="*/ 2174011 h 3090990"/>
                  <a:gd name="connsiteX35" fmla="*/ 293298 w 871781"/>
                  <a:gd name="connsiteY35" fmla="*/ 2389671 h 3090990"/>
                  <a:gd name="connsiteX36" fmla="*/ 267419 w 871781"/>
                  <a:gd name="connsiteY36" fmla="*/ 2579452 h 3090990"/>
                  <a:gd name="connsiteX37" fmla="*/ 232913 w 871781"/>
                  <a:gd name="connsiteY37" fmla="*/ 2829618 h 3090990"/>
                  <a:gd name="connsiteX38" fmla="*/ 232913 w 871781"/>
                  <a:gd name="connsiteY38" fmla="*/ 2924509 h 3090990"/>
                  <a:gd name="connsiteX39" fmla="*/ 345056 w 871781"/>
                  <a:gd name="connsiteY39" fmla="*/ 3010773 h 3090990"/>
                  <a:gd name="connsiteX40" fmla="*/ 353683 w 871781"/>
                  <a:gd name="connsiteY40" fmla="*/ 3079784 h 3090990"/>
                  <a:gd name="connsiteX41" fmla="*/ 224287 w 871781"/>
                  <a:gd name="connsiteY41" fmla="*/ 3088411 h 3090990"/>
                  <a:gd name="connsiteX42" fmla="*/ 103517 w 871781"/>
                  <a:gd name="connsiteY42" fmla="*/ 3053905 h 3090990"/>
                  <a:gd name="connsiteX43" fmla="*/ 51758 w 871781"/>
                  <a:gd name="connsiteY43" fmla="*/ 3036652 h 3090990"/>
                  <a:gd name="connsiteX44" fmla="*/ 77638 w 871781"/>
                  <a:gd name="connsiteY44" fmla="*/ 2820992 h 3090990"/>
                  <a:gd name="connsiteX45" fmla="*/ 103517 w 871781"/>
                  <a:gd name="connsiteY45" fmla="*/ 2363792 h 3090990"/>
                  <a:gd name="connsiteX46" fmla="*/ 138022 w 871781"/>
                  <a:gd name="connsiteY46" fmla="*/ 2096373 h 3090990"/>
                  <a:gd name="connsiteX47" fmla="*/ 60385 w 871781"/>
                  <a:gd name="connsiteY47" fmla="*/ 1725437 h 3090990"/>
                  <a:gd name="connsiteX48" fmla="*/ 0 w 871781"/>
                  <a:gd name="connsiteY48" fmla="*/ 1440765 h 3090990"/>
                  <a:gd name="connsiteX49" fmla="*/ 0 w 871781"/>
                  <a:gd name="connsiteY49" fmla="*/ 1138841 h 3090990"/>
                  <a:gd name="connsiteX50" fmla="*/ 60385 w 871781"/>
                  <a:gd name="connsiteY50" fmla="*/ 888675 h 3090990"/>
                  <a:gd name="connsiteX51" fmla="*/ 138022 w 871781"/>
                  <a:gd name="connsiteY51" fmla="*/ 638509 h 3090990"/>
                  <a:gd name="connsiteX52" fmla="*/ 293298 w 871781"/>
                  <a:gd name="connsiteY52" fmla="*/ 457354 h 3090990"/>
                  <a:gd name="connsiteX53" fmla="*/ 396815 w 871781"/>
                  <a:gd name="connsiteY53" fmla="*/ 353837 h 3090990"/>
                  <a:gd name="connsiteX0" fmla="*/ 396815 w 871781"/>
                  <a:gd name="connsiteY0" fmla="*/ 353837 h 3090990"/>
                  <a:gd name="connsiteX1" fmla="*/ 474452 w 871781"/>
                  <a:gd name="connsiteY1" fmla="*/ 284826 h 3090990"/>
                  <a:gd name="connsiteX2" fmla="*/ 465826 w 871781"/>
                  <a:gd name="connsiteY2" fmla="*/ 155430 h 3090990"/>
                  <a:gd name="connsiteX3" fmla="*/ 552090 w 871781"/>
                  <a:gd name="connsiteY3" fmla="*/ 34660 h 3090990"/>
                  <a:gd name="connsiteX4" fmla="*/ 646981 w 871781"/>
                  <a:gd name="connsiteY4" fmla="*/ 154 h 3090990"/>
                  <a:gd name="connsiteX5" fmla="*/ 767751 w 871781"/>
                  <a:gd name="connsiteY5" fmla="*/ 26033 h 3090990"/>
                  <a:gd name="connsiteX6" fmla="*/ 845388 w 871781"/>
                  <a:gd name="connsiteY6" fmla="*/ 112297 h 3090990"/>
                  <a:gd name="connsiteX7" fmla="*/ 862641 w 871781"/>
                  <a:gd name="connsiteY7" fmla="*/ 233067 h 3090990"/>
                  <a:gd name="connsiteX8" fmla="*/ 862641 w 871781"/>
                  <a:gd name="connsiteY8" fmla="*/ 284826 h 3090990"/>
                  <a:gd name="connsiteX9" fmla="*/ 871268 w 871781"/>
                  <a:gd name="connsiteY9" fmla="*/ 371090 h 3090990"/>
                  <a:gd name="connsiteX10" fmla="*/ 845388 w 871781"/>
                  <a:gd name="connsiteY10" fmla="*/ 379716 h 3090990"/>
                  <a:gd name="connsiteX11" fmla="*/ 836762 w 871781"/>
                  <a:gd name="connsiteY11" fmla="*/ 379716 h 3090990"/>
                  <a:gd name="connsiteX12" fmla="*/ 819509 w 871781"/>
                  <a:gd name="connsiteY12" fmla="*/ 422848 h 3090990"/>
                  <a:gd name="connsiteX13" fmla="*/ 785004 w 871781"/>
                  <a:gd name="connsiteY13" fmla="*/ 465980 h 3090990"/>
                  <a:gd name="connsiteX14" fmla="*/ 741871 w 871781"/>
                  <a:gd name="connsiteY14" fmla="*/ 491860 h 3090990"/>
                  <a:gd name="connsiteX15" fmla="*/ 672860 w 871781"/>
                  <a:gd name="connsiteY15" fmla="*/ 509113 h 3090990"/>
                  <a:gd name="connsiteX16" fmla="*/ 629728 w 871781"/>
                  <a:gd name="connsiteY16" fmla="*/ 543618 h 3090990"/>
                  <a:gd name="connsiteX17" fmla="*/ 560717 w 871781"/>
                  <a:gd name="connsiteY17" fmla="*/ 664388 h 3090990"/>
                  <a:gd name="connsiteX18" fmla="*/ 500332 w 871781"/>
                  <a:gd name="connsiteY18" fmla="*/ 949060 h 3090990"/>
                  <a:gd name="connsiteX19" fmla="*/ 552090 w 871781"/>
                  <a:gd name="connsiteY19" fmla="*/ 1242358 h 3090990"/>
                  <a:gd name="connsiteX20" fmla="*/ 577970 w 871781"/>
                  <a:gd name="connsiteY20" fmla="*/ 1432139 h 3090990"/>
                  <a:gd name="connsiteX21" fmla="*/ 586596 w 871781"/>
                  <a:gd name="connsiteY21" fmla="*/ 1518403 h 3090990"/>
                  <a:gd name="connsiteX22" fmla="*/ 586596 w 871781"/>
                  <a:gd name="connsiteY22" fmla="*/ 1673679 h 3090990"/>
                  <a:gd name="connsiteX23" fmla="*/ 543464 w 871781"/>
                  <a:gd name="connsiteY23" fmla="*/ 1725437 h 3090990"/>
                  <a:gd name="connsiteX24" fmla="*/ 483079 w 871781"/>
                  <a:gd name="connsiteY24" fmla="*/ 1734063 h 3090990"/>
                  <a:gd name="connsiteX25" fmla="*/ 448573 w 871781"/>
                  <a:gd name="connsiteY25" fmla="*/ 1690931 h 3090990"/>
                  <a:gd name="connsiteX26" fmla="*/ 500332 w 871781"/>
                  <a:gd name="connsiteY26" fmla="*/ 1656426 h 3090990"/>
                  <a:gd name="connsiteX27" fmla="*/ 508958 w 871781"/>
                  <a:gd name="connsiteY27" fmla="*/ 1535656 h 3090990"/>
                  <a:gd name="connsiteX28" fmla="*/ 491705 w 871781"/>
                  <a:gd name="connsiteY28" fmla="*/ 1483897 h 3090990"/>
                  <a:gd name="connsiteX29" fmla="*/ 465826 w 871781"/>
                  <a:gd name="connsiteY29" fmla="*/ 1380380 h 3090990"/>
                  <a:gd name="connsiteX30" fmla="*/ 448573 w 871781"/>
                  <a:gd name="connsiteY30" fmla="*/ 1328622 h 3090990"/>
                  <a:gd name="connsiteX31" fmla="*/ 405441 w 871781"/>
                  <a:gd name="connsiteY31" fmla="*/ 1483897 h 3090990"/>
                  <a:gd name="connsiteX32" fmla="*/ 379562 w 871781"/>
                  <a:gd name="connsiteY32" fmla="*/ 1647799 h 3090990"/>
                  <a:gd name="connsiteX33" fmla="*/ 353683 w 871781"/>
                  <a:gd name="connsiteY33" fmla="*/ 1932471 h 3090990"/>
                  <a:gd name="connsiteX34" fmla="*/ 345056 w 871781"/>
                  <a:gd name="connsiteY34" fmla="*/ 2174011 h 3090990"/>
                  <a:gd name="connsiteX35" fmla="*/ 293298 w 871781"/>
                  <a:gd name="connsiteY35" fmla="*/ 2389671 h 3090990"/>
                  <a:gd name="connsiteX36" fmla="*/ 267419 w 871781"/>
                  <a:gd name="connsiteY36" fmla="*/ 2579452 h 3090990"/>
                  <a:gd name="connsiteX37" fmla="*/ 232913 w 871781"/>
                  <a:gd name="connsiteY37" fmla="*/ 2829618 h 3090990"/>
                  <a:gd name="connsiteX38" fmla="*/ 232913 w 871781"/>
                  <a:gd name="connsiteY38" fmla="*/ 2924509 h 3090990"/>
                  <a:gd name="connsiteX39" fmla="*/ 345056 w 871781"/>
                  <a:gd name="connsiteY39" fmla="*/ 3010773 h 3090990"/>
                  <a:gd name="connsiteX40" fmla="*/ 353683 w 871781"/>
                  <a:gd name="connsiteY40" fmla="*/ 3079784 h 3090990"/>
                  <a:gd name="connsiteX41" fmla="*/ 224287 w 871781"/>
                  <a:gd name="connsiteY41" fmla="*/ 3088411 h 3090990"/>
                  <a:gd name="connsiteX42" fmla="*/ 103517 w 871781"/>
                  <a:gd name="connsiteY42" fmla="*/ 3053905 h 3090990"/>
                  <a:gd name="connsiteX43" fmla="*/ 51758 w 871781"/>
                  <a:gd name="connsiteY43" fmla="*/ 3036652 h 3090990"/>
                  <a:gd name="connsiteX44" fmla="*/ 77638 w 871781"/>
                  <a:gd name="connsiteY44" fmla="*/ 2820992 h 3090990"/>
                  <a:gd name="connsiteX45" fmla="*/ 103517 w 871781"/>
                  <a:gd name="connsiteY45" fmla="*/ 2363792 h 3090990"/>
                  <a:gd name="connsiteX46" fmla="*/ 138022 w 871781"/>
                  <a:gd name="connsiteY46" fmla="*/ 2096373 h 3090990"/>
                  <a:gd name="connsiteX47" fmla="*/ 60385 w 871781"/>
                  <a:gd name="connsiteY47" fmla="*/ 1725437 h 3090990"/>
                  <a:gd name="connsiteX48" fmla="*/ 0 w 871781"/>
                  <a:gd name="connsiteY48" fmla="*/ 1440765 h 3090990"/>
                  <a:gd name="connsiteX49" fmla="*/ 0 w 871781"/>
                  <a:gd name="connsiteY49" fmla="*/ 1138841 h 3090990"/>
                  <a:gd name="connsiteX50" fmla="*/ 60385 w 871781"/>
                  <a:gd name="connsiteY50" fmla="*/ 888675 h 3090990"/>
                  <a:gd name="connsiteX51" fmla="*/ 138022 w 871781"/>
                  <a:gd name="connsiteY51" fmla="*/ 638509 h 3090990"/>
                  <a:gd name="connsiteX52" fmla="*/ 293298 w 871781"/>
                  <a:gd name="connsiteY52" fmla="*/ 457354 h 3090990"/>
                  <a:gd name="connsiteX53" fmla="*/ 396815 w 871781"/>
                  <a:gd name="connsiteY53" fmla="*/ 353837 h 3090990"/>
                  <a:gd name="connsiteX0" fmla="*/ 396815 w 871781"/>
                  <a:gd name="connsiteY0" fmla="*/ 353837 h 3090990"/>
                  <a:gd name="connsiteX1" fmla="*/ 474452 w 871781"/>
                  <a:gd name="connsiteY1" fmla="*/ 284826 h 3090990"/>
                  <a:gd name="connsiteX2" fmla="*/ 465826 w 871781"/>
                  <a:gd name="connsiteY2" fmla="*/ 155430 h 3090990"/>
                  <a:gd name="connsiteX3" fmla="*/ 552090 w 871781"/>
                  <a:gd name="connsiteY3" fmla="*/ 34660 h 3090990"/>
                  <a:gd name="connsiteX4" fmla="*/ 646981 w 871781"/>
                  <a:gd name="connsiteY4" fmla="*/ 154 h 3090990"/>
                  <a:gd name="connsiteX5" fmla="*/ 767751 w 871781"/>
                  <a:gd name="connsiteY5" fmla="*/ 26033 h 3090990"/>
                  <a:gd name="connsiteX6" fmla="*/ 845388 w 871781"/>
                  <a:gd name="connsiteY6" fmla="*/ 112297 h 3090990"/>
                  <a:gd name="connsiteX7" fmla="*/ 862641 w 871781"/>
                  <a:gd name="connsiteY7" fmla="*/ 233067 h 3090990"/>
                  <a:gd name="connsiteX8" fmla="*/ 862641 w 871781"/>
                  <a:gd name="connsiteY8" fmla="*/ 284826 h 3090990"/>
                  <a:gd name="connsiteX9" fmla="*/ 871268 w 871781"/>
                  <a:gd name="connsiteY9" fmla="*/ 371090 h 3090990"/>
                  <a:gd name="connsiteX10" fmla="*/ 845388 w 871781"/>
                  <a:gd name="connsiteY10" fmla="*/ 379716 h 3090990"/>
                  <a:gd name="connsiteX11" fmla="*/ 836762 w 871781"/>
                  <a:gd name="connsiteY11" fmla="*/ 379716 h 3090990"/>
                  <a:gd name="connsiteX12" fmla="*/ 819509 w 871781"/>
                  <a:gd name="connsiteY12" fmla="*/ 422848 h 3090990"/>
                  <a:gd name="connsiteX13" fmla="*/ 785004 w 871781"/>
                  <a:gd name="connsiteY13" fmla="*/ 465980 h 3090990"/>
                  <a:gd name="connsiteX14" fmla="*/ 741871 w 871781"/>
                  <a:gd name="connsiteY14" fmla="*/ 491860 h 3090990"/>
                  <a:gd name="connsiteX15" fmla="*/ 672860 w 871781"/>
                  <a:gd name="connsiteY15" fmla="*/ 509113 h 3090990"/>
                  <a:gd name="connsiteX16" fmla="*/ 629728 w 871781"/>
                  <a:gd name="connsiteY16" fmla="*/ 543618 h 3090990"/>
                  <a:gd name="connsiteX17" fmla="*/ 560717 w 871781"/>
                  <a:gd name="connsiteY17" fmla="*/ 664388 h 3090990"/>
                  <a:gd name="connsiteX18" fmla="*/ 500332 w 871781"/>
                  <a:gd name="connsiteY18" fmla="*/ 949060 h 3090990"/>
                  <a:gd name="connsiteX19" fmla="*/ 552090 w 871781"/>
                  <a:gd name="connsiteY19" fmla="*/ 1242358 h 3090990"/>
                  <a:gd name="connsiteX20" fmla="*/ 577970 w 871781"/>
                  <a:gd name="connsiteY20" fmla="*/ 1432139 h 3090990"/>
                  <a:gd name="connsiteX21" fmla="*/ 586596 w 871781"/>
                  <a:gd name="connsiteY21" fmla="*/ 1518403 h 3090990"/>
                  <a:gd name="connsiteX22" fmla="*/ 586596 w 871781"/>
                  <a:gd name="connsiteY22" fmla="*/ 1673679 h 3090990"/>
                  <a:gd name="connsiteX23" fmla="*/ 543464 w 871781"/>
                  <a:gd name="connsiteY23" fmla="*/ 1725437 h 3090990"/>
                  <a:gd name="connsiteX24" fmla="*/ 483079 w 871781"/>
                  <a:gd name="connsiteY24" fmla="*/ 1734063 h 3090990"/>
                  <a:gd name="connsiteX25" fmla="*/ 448573 w 871781"/>
                  <a:gd name="connsiteY25" fmla="*/ 1690931 h 3090990"/>
                  <a:gd name="connsiteX26" fmla="*/ 500332 w 871781"/>
                  <a:gd name="connsiteY26" fmla="*/ 1656426 h 3090990"/>
                  <a:gd name="connsiteX27" fmla="*/ 508958 w 871781"/>
                  <a:gd name="connsiteY27" fmla="*/ 1535656 h 3090990"/>
                  <a:gd name="connsiteX28" fmla="*/ 491705 w 871781"/>
                  <a:gd name="connsiteY28" fmla="*/ 1483897 h 3090990"/>
                  <a:gd name="connsiteX29" fmla="*/ 465826 w 871781"/>
                  <a:gd name="connsiteY29" fmla="*/ 1380380 h 3090990"/>
                  <a:gd name="connsiteX30" fmla="*/ 439947 w 871781"/>
                  <a:gd name="connsiteY30" fmla="*/ 1250985 h 3090990"/>
                  <a:gd name="connsiteX31" fmla="*/ 405441 w 871781"/>
                  <a:gd name="connsiteY31" fmla="*/ 1483897 h 3090990"/>
                  <a:gd name="connsiteX32" fmla="*/ 379562 w 871781"/>
                  <a:gd name="connsiteY32" fmla="*/ 1647799 h 3090990"/>
                  <a:gd name="connsiteX33" fmla="*/ 353683 w 871781"/>
                  <a:gd name="connsiteY33" fmla="*/ 1932471 h 3090990"/>
                  <a:gd name="connsiteX34" fmla="*/ 345056 w 871781"/>
                  <a:gd name="connsiteY34" fmla="*/ 2174011 h 3090990"/>
                  <a:gd name="connsiteX35" fmla="*/ 293298 w 871781"/>
                  <a:gd name="connsiteY35" fmla="*/ 2389671 h 3090990"/>
                  <a:gd name="connsiteX36" fmla="*/ 267419 w 871781"/>
                  <a:gd name="connsiteY36" fmla="*/ 2579452 h 3090990"/>
                  <a:gd name="connsiteX37" fmla="*/ 232913 w 871781"/>
                  <a:gd name="connsiteY37" fmla="*/ 2829618 h 3090990"/>
                  <a:gd name="connsiteX38" fmla="*/ 232913 w 871781"/>
                  <a:gd name="connsiteY38" fmla="*/ 2924509 h 3090990"/>
                  <a:gd name="connsiteX39" fmla="*/ 345056 w 871781"/>
                  <a:gd name="connsiteY39" fmla="*/ 3010773 h 3090990"/>
                  <a:gd name="connsiteX40" fmla="*/ 353683 w 871781"/>
                  <a:gd name="connsiteY40" fmla="*/ 3079784 h 3090990"/>
                  <a:gd name="connsiteX41" fmla="*/ 224287 w 871781"/>
                  <a:gd name="connsiteY41" fmla="*/ 3088411 h 3090990"/>
                  <a:gd name="connsiteX42" fmla="*/ 103517 w 871781"/>
                  <a:gd name="connsiteY42" fmla="*/ 3053905 h 3090990"/>
                  <a:gd name="connsiteX43" fmla="*/ 51758 w 871781"/>
                  <a:gd name="connsiteY43" fmla="*/ 3036652 h 3090990"/>
                  <a:gd name="connsiteX44" fmla="*/ 77638 w 871781"/>
                  <a:gd name="connsiteY44" fmla="*/ 2820992 h 3090990"/>
                  <a:gd name="connsiteX45" fmla="*/ 103517 w 871781"/>
                  <a:gd name="connsiteY45" fmla="*/ 2363792 h 3090990"/>
                  <a:gd name="connsiteX46" fmla="*/ 138022 w 871781"/>
                  <a:gd name="connsiteY46" fmla="*/ 2096373 h 3090990"/>
                  <a:gd name="connsiteX47" fmla="*/ 60385 w 871781"/>
                  <a:gd name="connsiteY47" fmla="*/ 1725437 h 3090990"/>
                  <a:gd name="connsiteX48" fmla="*/ 0 w 871781"/>
                  <a:gd name="connsiteY48" fmla="*/ 1440765 h 3090990"/>
                  <a:gd name="connsiteX49" fmla="*/ 0 w 871781"/>
                  <a:gd name="connsiteY49" fmla="*/ 1138841 h 3090990"/>
                  <a:gd name="connsiteX50" fmla="*/ 60385 w 871781"/>
                  <a:gd name="connsiteY50" fmla="*/ 888675 h 3090990"/>
                  <a:gd name="connsiteX51" fmla="*/ 138022 w 871781"/>
                  <a:gd name="connsiteY51" fmla="*/ 638509 h 3090990"/>
                  <a:gd name="connsiteX52" fmla="*/ 293298 w 871781"/>
                  <a:gd name="connsiteY52" fmla="*/ 457354 h 3090990"/>
                  <a:gd name="connsiteX53" fmla="*/ 396815 w 871781"/>
                  <a:gd name="connsiteY53" fmla="*/ 353837 h 3090990"/>
                  <a:gd name="connsiteX0" fmla="*/ 396815 w 871781"/>
                  <a:gd name="connsiteY0" fmla="*/ 353837 h 3089101"/>
                  <a:gd name="connsiteX1" fmla="*/ 474452 w 871781"/>
                  <a:gd name="connsiteY1" fmla="*/ 284826 h 3089101"/>
                  <a:gd name="connsiteX2" fmla="*/ 465826 w 871781"/>
                  <a:gd name="connsiteY2" fmla="*/ 155430 h 3089101"/>
                  <a:gd name="connsiteX3" fmla="*/ 552090 w 871781"/>
                  <a:gd name="connsiteY3" fmla="*/ 34660 h 3089101"/>
                  <a:gd name="connsiteX4" fmla="*/ 646981 w 871781"/>
                  <a:gd name="connsiteY4" fmla="*/ 154 h 3089101"/>
                  <a:gd name="connsiteX5" fmla="*/ 767751 w 871781"/>
                  <a:gd name="connsiteY5" fmla="*/ 26033 h 3089101"/>
                  <a:gd name="connsiteX6" fmla="*/ 845388 w 871781"/>
                  <a:gd name="connsiteY6" fmla="*/ 112297 h 3089101"/>
                  <a:gd name="connsiteX7" fmla="*/ 862641 w 871781"/>
                  <a:gd name="connsiteY7" fmla="*/ 233067 h 3089101"/>
                  <a:gd name="connsiteX8" fmla="*/ 862641 w 871781"/>
                  <a:gd name="connsiteY8" fmla="*/ 284826 h 3089101"/>
                  <a:gd name="connsiteX9" fmla="*/ 871268 w 871781"/>
                  <a:gd name="connsiteY9" fmla="*/ 371090 h 3089101"/>
                  <a:gd name="connsiteX10" fmla="*/ 845388 w 871781"/>
                  <a:gd name="connsiteY10" fmla="*/ 379716 h 3089101"/>
                  <a:gd name="connsiteX11" fmla="*/ 836762 w 871781"/>
                  <a:gd name="connsiteY11" fmla="*/ 379716 h 3089101"/>
                  <a:gd name="connsiteX12" fmla="*/ 819509 w 871781"/>
                  <a:gd name="connsiteY12" fmla="*/ 422848 h 3089101"/>
                  <a:gd name="connsiteX13" fmla="*/ 785004 w 871781"/>
                  <a:gd name="connsiteY13" fmla="*/ 465980 h 3089101"/>
                  <a:gd name="connsiteX14" fmla="*/ 741871 w 871781"/>
                  <a:gd name="connsiteY14" fmla="*/ 491860 h 3089101"/>
                  <a:gd name="connsiteX15" fmla="*/ 672860 w 871781"/>
                  <a:gd name="connsiteY15" fmla="*/ 509113 h 3089101"/>
                  <a:gd name="connsiteX16" fmla="*/ 629728 w 871781"/>
                  <a:gd name="connsiteY16" fmla="*/ 543618 h 3089101"/>
                  <a:gd name="connsiteX17" fmla="*/ 560717 w 871781"/>
                  <a:gd name="connsiteY17" fmla="*/ 664388 h 3089101"/>
                  <a:gd name="connsiteX18" fmla="*/ 500332 w 871781"/>
                  <a:gd name="connsiteY18" fmla="*/ 949060 h 3089101"/>
                  <a:gd name="connsiteX19" fmla="*/ 552090 w 871781"/>
                  <a:gd name="connsiteY19" fmla="*/ 1242358 h 3089101"/>
                  <a:gd name="connsiteX20" fmla="*/ 577970 w 871781"/>
                  <a:gd name="connsiteY20" fmla="*/ 1432139 h 3089101"/>
                  <a:gd name="connsiteX21" fmla="*/ 586596 w 871781"/>
                  <a:gd name="connsiteY21" fmla="*/ 1518403 h 3089101"/>
                  <a:gd name="connsiteX22" fmla="*/ 586596 w 871781"/>
                  <a:gd name="connsiteY22" fmla="*/ 1673679 h 3089101"/>
                  <a:gd name="connsiteX23" fmla="*/ 543464 w 871781"/>
                  <a:gd name="connsiteY23" fmla="*/ 1725437 h 3089101"/>
                  <a:gd name="connsiteX24" fmla="*/ 483079 w 871781"/>
                  <a:gd name="connsiteY24" fmla="*/ 1734063 h 3089101"/>
                  <a:gd name="connsiteX25" fmla="*/ 448573 w 871781"/>
                  <a:gd name="connsiteY25" fmla="*/ 1690931 h 3089101"/>
                  <a:gd name="connsiteX26" fmla="*/ 500332 w 871781"/>
                  <a:gd name="connsiteY26" fmla="*/ 1656426 h 3089101"/>
                  <a:gd name="connsiteX27" fmla="*/ 508958 w 871781"/>
                  <a:gd name="connsiteY27" fmla="*/ 1535656 h 3089101"/>
                  <a:gd name="connsiteX28" fmla="*/ 491705 w 871781"/>
                  <a:gd name="connsiteY28" fmla="*/ 1483897 h 3089101"/>
                  <a:gd name="connsiteX29" fmla="*/ 465826 w 871781"/>
                  <a:gd name="connsiteY29" fmla="*/ 1380380 h 3089101"/>
                  <a:gd name="connsiteX30" fmla="*/ 439947 w 871781"/>
                  <a:gd name="connsiteY30" fmla="*/ 1250985 h 3089101"/>
                  <a:gd name="connsiteX31" fmla="*/ 405441 w 871781"/>
                  <a:gd name="connsiteY31" fmla="*/ 1483897 h 3089101"/>
                  <a:gd name="connsiteX32" fmla="*/ 379562 w 871781"/>
                  <a:gd name="connsiteY32" fmla="*/ 1647799 h 3089101"/>
                  <a:gd name="connsiteX33" fmla="*/ 353683 w 871781"/>
                  <a:gd name="connsiteY33" fmla="*/ 1932471 h 3089101"/>
                  <a:gd name="connsiteX34" fmla="*/ 345056 w 871781"/>
                  <a:gd name="connsiteY34" fmla="*/ 2174011 h 3089101"/>
                  <a:gd name="connsiteX35" fmla="*/ 293298 w 871781"/>
                  <a:gd name="connsiteY35" fmla="*/ 2389671 h 3089101"/>
                  <a:gd name="connsiteX36" fmla="*/ 267419 w 871781"/>
                  <a:gd name="connsiteY36" fmla="*/ 2579452 h 3089101"/>
                  <a:gd name="connsiteX37" fmla="*/ 232913 w 871781"/>
                  <a:gd name="connsiteY37" fmla="*/ 2829618 h 3089101"/>
                  <a:gd name="connsiteX38" fmla="*/ 232913 w 871781"/>
                  <a:gd name="connsiteY38" fmla="*/ 2924509 h 3089101"/>
                  <a:gd name="connsiteX39" fmla="*/ 345056 w 871781"/>
                  <a:gd name="connsiteY39" fmla="*/ 3010773 h 3089101"/>
                  <a:gd name="connsiteX40" fmla="*/ 353683 w 871781"/>
                  <a:gd name="connsiteY40" fmla="*/ 3079784 h 3089101"/>
                  <a:gd name="connsiteX41" fmla="*/ 224287 w 871781"/>
                  <a:gd name="connsiteY41" fmla="*/ 3088411 h 3089101"/>
                  <a:gd name="connsiteX42" fmla="*/ 129396 w 871781"/>
                  <a:gd name="connsiteY42" fmla="*/ 3079785 h 3089101"/>
                  <a:gd name="connsiteX43" fmla="*/ 51758 w 871781"/>
                  <a:gd name="connsiteY43" fmla="*/ 3036652 h 3089101"/>
                  <a:gd name="connsiteX44" fmla="*/ 77638 w 871781"/>
                  <a:gd name="connsiteY44" fmla="*/ 2820992 h 3089101"/>
                  <a:gd name="connsiteX45" fmla="*/ 103517 w 871781"/>
                  <a:gd name="connsiteY45" fmla="*/ 2363792 h 3089101"/>
                  <a:gd name="connsiteX46" fmla="*/ 138022 w 871781"/>
                  <a:gd name="connsiteY46" fmla="*/ 2096373 h 3089101"/>
                  <a:gd name="connsiteX47" fmla="*/ 60385 w 871781"/>
                  <a:gd name="connsiteY47" fmla="*/ 1725437 h 3089101"/>
                  <a:gd name="connsiteX48" fmla="*/ 0 w 871781"/>
                  <a:gd name="connsiteY48" fmla="*/ 1440765 h 3089101"/>
                  <a:gd name="connsiteX49" fmla="*/ 0 w 871781"/>
                  <a:gd name="connsiteY49" fmla="*/ 1138841 h 3089101"/>
                  <a:gd name="connsiteX50" fmla="*/ 60385 w 871781"/>
                  <a:gd name="connsiteY50" fmla="*/ 888675 h 3089101"/>
                  <a:gd name="connsiteX51" fmla="*/ 138022 w 871781"/>
                  <a:gd name="connsiteY51" fmla="*/ 638509 h 3089101"/>
                  <a:gd name="connsiteX52" fmla="*/ 293298 w 871781"/>
                  <a:gd name="connsiteY52" fmla="*/ 457354 h 3089101"/>
                  <a:gd name="connsiteX53" fmla="*/ 396815 w 871781"/>
                  <a:gd name="connsiteY53" fmla="*/ 353837 h 3089101"/>
                  <a:gd name="connsiteX0" fmla="*/ 396815 w 871781"/>
                  <a:gd name="connsiteY0" fmla="*/ 353837 h 3094495"/>
                  <a:gd name="connsiteX1" fmla="*/ 474452 w 871781"/>
                  <a:gd name="connsiteY1" fmla="*/ 284826 h 3094495"/>
                  <a:gd name="connsiteX2" fmla="*/ 465826 w 871781"/>
                  <a:gd name="connsiteY2" fmla="*/ 155430 h 3094495"/>
                  <a:gd name="connsiteX3" fmla="*/ 552090 w 871781"/>
                  <a:gd name="connsiteY3" fmla="*/ 34660 h 3094495"/>
                  <a:gd name="connsiteX4" fmla="*/ 646981 w 871781"/>
                  <a:gd name="connsiteY4" fmla="*/ 154 h 3094495"/>
                  <a:gd name="connsiteX5" fmla="*/ 767751 w 871781"/>
                  <a:gd name="connsiteY5" fmla="*/ 26033 h 3094495"/>
                  <a:gd name="connsiteX6" fmla="*/ 845388 w 871781"/>
                  <a:gd name="connsiteY6" fmla="*/ 112297 h 3094495"/>
                  <a:gd name="connsiteX7" fmla="*/ 862641 w 871781"/>
                  <a:gd name="connsiteY7" fmla="*/ 233067 h 3094495"/>
                  <a:gd name="connsiteX8" fmla="*/ 862641 w 871781"/>
                  <a:gd name="connsiteY8" fmla="*/ 284826 h 3094495"/>
                  <a:gd name="connsiteX9" fmla="*/ 871268 w 871781"/>
                  <a:gd name="connsiteY9" fmla="*/ 371090 h 3094495"/>
                  <a:gd name="connsiteX10" fmla="*/ 845388 w 871781"/>
                  <a:gd name="connsiteY10" fmla="*/ 379716 h 3094495"/>
                  <a:gd name="connsiteX11" fmla="*/ 836762 w 871781"/>
                  <a:gd name="connsiteY11" fmla="*/ 379716 h 3094495"/>
                  <a:gd name="connsiteX12" fmla="*/ 819509 w 871781"/>
                  <a:gd name="connsiteY12" fmla="*/ 422848 h 3094495"/>
                  <a:gd name="connsiteX13" fmla="*/ 785004 w 871781"/>
                  <a:gd name="connsiteY13" fmla="*/ 465980 h 3094495"/>
                  <a:gd name="connsiteX14" fmla="*/ 741871 w 871781"/>
                  <a:gd name="connsiteY14" fmla="*/ 491860 h 3094495"/>
                  <a:gd name="connsiteX15" fmla="*/ 672860 w 871781"/>
                  <a:gd name="connsiteY15" fmla="*/ 509113 h 3094495"/>
                  <a:gd name="connsiteX16" fmla="*/ 629728 w 871781"/>
                  <a:gd name="connsiteY16" fmla="*/ 543618 h 3094495"/>
                  <a:gd name="connsiteX17" fmla="*/ 560717 w 871781"/>
                  <a:gd name="connsiteY17" fmla="*/ 664388 h 3094495"/>
                  <a:gd name="connsiteX18" fmla="*/ 500332 w 871781"/>
                  <a:gd name="connsiteY18" fmla="*/ 949060 h 3094495"/>
                  <a:gd name="connsiteX19" fmla="*/ 552090 w 871781"/>
                  <a:gd name="connsiteY19" fmla="*/ 1242358 h 3094495"/>
                  <a:gd name="connsiteX20" fmla="*/ 577970 w 871781"/>
                  <a:gd name="connsiteY20" fmla="*/ 1432139 h 3094495"/>
                  <a:gd name="connsiteX21" fmla="*/ 586596 w 871781"/>
                  <a:gd name="connsiteY21" fmla="*/ 1518403 h 3094495"/>
                  <a:gd name="connsiteX22" fmla="*/ 586596 w 871781"/>
                  <a:gd name="connsiteY22" fmla="*/ 1673679 h 3094495"/>
                  <a:gd name="connsiteX23" fmla="*/ 543464 w 871781"/>
                  <a:gd name="connsiteY23" fmla="*/ 1725437 h 3094495"/>
                  <a:gd name="connsiteX24" fmla="*/ 483079 w 871781"/>
                  <a:gd name="connsiteY24" fmla="*/ 1734063 h 3094495"/>
                  <a:gd name="connsiteX25" fmla="*/ 448573 w 871781"/>
                  <a:gd name="connsiteY25" fmla="*/ 1690931 h 3094495"/>
                  <a:gd name="connsiteX26" fmla="*/ 500332 w 871781"/>
                  <a:gd name="connsiteY26" fmla="*/ 1656426 h 3094495"/>
                  <a:gd name="connsiteX27" fmla="*/ 508958 w 871781"/>
                  <a:gd name="connsiteY27" fmla="*/ 1535656 h 3094495"/>
                  <a:gd name="connsiteX28" fmla="*/ 491705 w 871781"/>
                  <a:gd name="connsiteY28" fmla="*/ 1483897 h 3094495"/>
                  <a:gd name="connsiteX29" fmla="*/ 465826 w 871781"/>
                  <a:gd name="connsiteY29" fmla="*/ 1380380 h 3094495"/>
                  <a:gd name="connsiteX30" fmla="*/ 439947 w 871781"/>
                  <a:gd name="connsiteY30" fmla="*/ 1250985 h 3094495"/>
                  <a:gd name="connsiteX31" fmla="*/ 405441 w 871781"/>
                  <a:gd name="connsiteY31" fmla="*/ 1483897 h 3094495"/>
                  <a:gd name="connsiteX32" fmla="*/ 379562 w 871781"/>
                  <a:gd name="connsiteY32" fmla="*/ 1647799 h 3094495"/>
                  <a:gd name="connsiteX33" fmla="*/ 353683 w 871781"/>
                  <a:gd name="connsiteY33" fmla="*/ 1932471 h 3094495"/>
                  <a:gd name="connsiteX34" fmla="*/ 345056 w 871781"/>
                  <a:gd name="connsiteY34" fmla="*/ 2174011 h 3094495"/>
                  <a:gd name="connsiteX35" fmla="*/ 293298 w 871781"/>
                  <a:gd name="connsiteY35" fmla="*/ 2389671 h 3094495"/>
                  <a:gd name="connsiteX36" fmla="*/ 267419 w 871781"/>
                  <a:gd name="connsiteY36" fmla="*/ 2579452 h 3094495"/>
                  <a:gd name="connsiteX37" fmla="*/ 232913 w 871781"/>
                  <a:gd name="connsiteY37" fmla="*/ 2829618 h 3094495"/>
                  <a:gd name="connsiteX38" fmla="*/ 232913 w 871781"/>
                  <a:gd name="connsiteY38" fmla="*/ 2924509 h 3094495"/>
                  <a:gd name="connsiteX39" fmla="*/ 345056 w 871781"/>
                  <a:gd name="connsiteY39" fmla="*/ 3010773 h 3094495"/>
                  <a:gd name="connsiteX40" fmla="*/ 370936 w 871781"/>
                  <a:gd name="connsiteY40" fmla="*/ 3088411 h 3094495"/>
                  <a:gd name="connsiteX41" fmla="*/ 224287 w 871781"/>
                  <a:gd name="connsiteY41" fmla="*/ 3088411 h 3094495"/>
                  <a:gd name="connsiteX42" fmla="*/ 129396 w 871781"/>
                  <a:gd name="connsiteY42" fmla="*/ 3079785 h 3094495"/>
                  <a:gd name="connsiteX43" fmla="*/ 51758 w 871781"/>
                  <a:gd name="connsiteY43" fmla="*/ 3036652 h 3094495"/>
                  <a:gd name="connsiteX44" fmla="*/ 77638 w 871781"/>
                  <a:gd name="connsiteY44" fmla="*/ 2820992 h 3094495"/>
                  <a:gd name="connsiteX45" fmla="*/ 103517 w 871781"/>
                  <a:gd name="connsiteY45" fmla="*/ 2363792 h 3094495"/>
                  <a:gd name="connsiteX46" fmla="*/ 138022 w 871781"/>
                  <a:gd name="connsiteY46" fmla="*/ 2096373 h 3094495"/>
                  <a:gd name="connsiteX47" fmla="*/ 60385 w 871781"/>
                  <a:gd name="connsiteY47" fmla="*/ 1725437 h 3094495"/>
                  <a:gd name="connsiteX48" fmla="*/ 0 w 871781"/>
                  <a:gd name="connsiteY48" fmla="*/ 1440765 h 3094495"/>
                  <a:gd name="connsiteX49" fmla="*/ 0 w 871781"/>
                  <a:gd name="connsiteY49" fmla="*/ 1138841 h 3094495"/>
                  <a:gd name="connsiteX50" fmla="*/ 60385 w 871781"/>
                  <a:gd name="connsiteY50" fmla="*/ 888675 h 3094495"/>
                  <a:gd name="connsiteX51" fmla="*/ 138022 w 871781"/>
                  <a:gd name="connsiteY51" fmla="*/ 638509 h 3094495"/>
                  <a:gd name="connsiteX52" fmla="*/ 293298 w 871781"/>
                  <a:gd name="connsiteY52" fmla="*/ 457354 h 3094495"/>
                  <a:gd name="connsiteX53" fmla="*/ 396815 w 871781"/>
                  <a:gd name="connsiteY53" fmla="*/ 353837 h 3094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871781" h="3094495">
                    <a:moveTo>
                      <a:pt x="396815" y="353837"/>
                    </a:moveTo>
                    <a:cubicBezTo>
                      <a:pt x="427007" y="325082"/>
                      <a:pt x="462950" y="317894"/>
                      <a:pt x="474452" y="284826"/>
                    </a:cubicBezTo>
                    <a:cubicBezTo>
                      <a:pt x="485954" y="251758"/>
                      <a:pt x="452886" y="197124"/>
                      <a:pt x="465826" y="155430"/>
                    </a:cubicBezTo>
                    <a:cubicBezTo>
                      <a:pt x="478766" y="113736"/>
                      <a:pt x="521898" y="60539"/>
                      <a:pt x="552090" y="34660"/>
                    </a:cubicBezTo>
                    <a:cubicBezTo>
                      <a:pt x="582282" y="8781"/>
                      <a:pt x="611038" y="1592"/>
                      <a:pt x="646981" y="154"/>
                    </a:cubicBezTo>
                    <a:cubicBezTo>
                      <a:pt x="682924" y="-1284"/>
                      <a:pt x="734683" y="7343"/>
                      <a:pt x="767751" y="26033"/>
                    </a:cubicBezTo>
                    <a:cubicBezTo>
                      <a:pt x="800819" y="44723"/>
                      <a:pt x="829573" y="77791"/>
                      <a:pt x="845388" y="112297"/>
                    </a:cubicBezTo>
                    <a:cubicBezTo>
                      <a:pt x="861203" y="146803"/>
                      <a:pt x="859766" y="204312"/>
                      <a:pt x="862641" y="233067"/>
                    </a:cubicBezTo>
                    <a:cubicBezTo>
                      <a:pt x="865517" y="261822"/>
                      <a:pt x="861203" y="261822"/>
                      <a:pt x="862641" y="284826"/>
                    </a:cubicBezTo>
                    <a:cubicBezTo>
                      <a:pt x="864079" y="307830"/>
                      <a:pt x="874143" y="355275"/>
                      <a:pt x="871268" y="371090"/>
                    </a:cubicBezTo>
                    <a:cubicBezTo>
                      <a:pt x="868393" y="386905"/>
                      <a:pt x="851139" y="378278"/>
                      <a:pt x="845388" y="379716"/>
                    </a:cubicBezTo>
                    <a:cubicBezTo>
                      <a:pt x="839637" y="381154"/>
                      <a:pt x="841075" y="372527"/>
                      <a:pt x="836762" y="379716"/>
                    </a:cubicBezTo>
                    <a:cubicBezTo>
                      <a:pt x="832449" y="386905"/>
                      <a:pt x="828135" y="408471"/>
                      <a:pt x="819509" y="422848"/>
                    </a:cubicBezTo>
                    <a:cubicBezTo>
                      <a:pt x="810883" y="437225"/>
                      <a:pt x="797944" y="454478"/>
                      <a:pt x="785004" y="465980"/>
                    </a:cubicBezTo>
                    <a:cubicBezTo>
                      <a:pt x="772064" y="477482"/>
                      <a:pt x="760562" y="484671"/>
                      <a:pt x="741871" y="491860"/>
                    </a:cubicBezTo>
                    <a:cubicBezTo>
                      <a:pt x="723180" y="499049"/>
                      <a:pt x="691550" y="500487"/>
                      <a:pt x="672860" y="509113"/>
                    </a:cubicBezTo>
                    <a:cubicBezTo>
                      <a:pt x="654170" y="517739"/>
                      <a:pt x="648418" y="517739"/>
                      <a:pt x="629728" y="543618"/>
                    </a:cubicBezTo>
                    <a:cubicBezTo>
                      <a:pt x="611038" y="569497"/>
                      <a:pt x="582283" y="596814"/>
                      <a:pt x="560717" y="664388"/>
                    </a:cubicBezTo>
                    <a:cubicBezTo>
                      <a:pt x="539151" y="731962"/>
                      <a:pt x="501770" y="852732"/>
                      <a:pt x="500332" y="949060"/>
                    </a:cubicBezTo>
                    <a:cubicBezTo>
                      <a:pt x="498894" y="1045388"/>
                      <a:pt x="539150" y="1161845"/>
                      <a:pt x="552090" y="1242358"/>
                    </a:cubicBezTo>
                    <a:cubicBezTo>
                      <a:pt x="565030" y="1322871"/>
                      <a:pt x="572219" y="1386132"/>
                      <a:pt x="577970" y="1432139"/>
                    </a:cubicBezTo>
                    <a:cubicBezTo>
                      <a:pt x="583721" y="1478147"/>
                      <a:pt x="585158" y="1478146"/>
                      <a:pt x="586596" y="1518403"/>
                    </a:cubicBezTo>
                    <a:cubicBezTo>
                      <a:pt x="588034" y="1558660"/>
                      <a:pt x="593785" y="1639173"/>
                      <a:pt x="586596" y="1673679"/>
                    </a:cubicBezTo>
                    <a:cubicBezTo>
                      <a:pt x="579407" y="1708185"/>
                      <a:pt x="560717" y="1715373"/>
                      <a:pt x="543464" y="1725437"/>
                    </a:cubicBezTo>
                    <a:cubicBezTo>
                      <a:pt x="526211" y="1735501"/>
                      <a:pt x="498894" y="1739814"/>
                      <a:pt x="483079" y="1734063"/>
                    </a:cubicBezTo>
                    <a:cubicBezTo>
                      <a:pt x="467264" y="1728312"/>
                      <a:pt x="445698" y="1703870"/>
                      <a:pt x="448573" y="1690931"/>
                    </a:cubicBezTo>
                    <a:cubicBezTo>
                      <a:pt x="451448" y="1677992"/>
                      <a:pt x="490268" y="1682305"/>
                      <a:pt x="500332" y="1656426"/>
                    </a:cubicBezTo>
                    <a:cubicBezTo>
                      <a:pt x="510396" y="1630547"/>
                      <a:pt x="510396" y="1564411"/>
                      <a:pt x="508958" y="1535656"/>
                    </a:cubicBezTo>
                    <a:cubicBezTo>
                      <a:pt x="507520" y="1506901"/>
                      <a:pt x="498894" y="1509776"/>
                      <a:pt x="491705" y="1483897"/>
                    </a:cubicBezTo>
                    <a:cubicBezTo>
                      <a:pt x="484516" y="1458018"/>
                      <a:pt x="474452" y="1419199"/>
                      <a:pt x="465826" y="1380380"/>
                    </a:cubicBezTo>
                    <a:cubicBezTo>
                      <a:pt x="457200" y="1341561"/>
                      <a:pt x="450011" y="1233732"/>
                      <a:pt x="439947" y="1250985"/>
                    </a:cubicBezTo>
                    <a:cubicBezTo>
                      <a:pt x="429883" y="1268238"/>
                      <a:pt x="415505" y="1417761"/>
                      <a:pt x="405441" y="1483897"/>
                    </a:cubicBezTo>
                    <a:cubicBezTo>
                      <a:pt x="395377" y="1550033"/>
                      <a:pt x="388188" y="1573037"/>
                      <a:pt x="379562" y="1647799"/>
                    </a:cubicBezTo>
                    <a:cubicBezTo>
                      <a:pt x="370936" y="1722561"/>
                      <a:pt x="359434" y="1844769"/>
                      <a:pt x="353683" y="1932471"/>
                    </a:cubicBezTo>
                    <a:cubicBezTo>
                      <a:pt x="347932" y="2020173"/>
                      <a:pt x="355120" y="2097811"/>
                      <a:pt x="345056" y="2174011"/>
                    </a:cubicBezTo>
                    <a:cubicBezTo>
                      <a:pt x="334992" y="2250211"/>
                      <a:pt x="306237" y="2322098"/>
                      <a:pt x="293298" y="2389671"/>
                    </a:cubicBezTo>
                    <a:cubicBezTo>
                      <a:pt x="280359" y="2457244"/>
                      <a:pt x="277483" y="2506128"/>
                      <a:pt x="267419" y="2579452"/>
                    </a:cubicBezTo>
                    <a:cubicBezTo>
                      <a:pt x="257355" y="2652776"/>
                      <a:pt x="238664" y="2772109"/>
                      <a:pt x="232913" y="2829618"/>
                    </a:cubicBezTo>
                    <a:cubicBezTo>
                      <a:pt x="227162" y="2887127"/>
                      <a:pt x="214223" y="2894317"/>
                      <a:pt x="232913" y="2924509"/>
                    </a:cubicBezTo>
                    <a:cubicBezTo>
                      <a:pt x="251603" y="2954701"/>
                      <a:pt x="322052" y="2983456"/>
                      <a:pt x="345056" y="3010773"/>
                    </a:cubicBezTo>
                    <a:cubicBezTo>
                      <a:pt x="368060" y="3038090"/>
                      <a:pt x="391064" y="3075471"/>
                      <a:pt x="370936" y="3088411"/>
                    </a:cubicBezTo>
                    <a:cubicBezTo>
                      <a:pt x="350808" y="3101351"/>
                      <a:pt x="264544" y="3089849"/>
                      <a:pt x="224287" y="3088411"/>
                    </a:cubicBezTo>
                    <a:cubicBezTo>
                      <a:pt x="184030" y="3086973"/>
                      <a:pt x="158151" y="3088411"/>
                      <a:pt x="129396" y="3079785"/>
                    </a:cubicBezTo>
                    <a:cubicBezTo>
                      <a:pt x="100641" y="3071159"/>
                      <a:pt x="60384" y="3079784"/>
                      <a:pt x="51758" y="3036652"/>
                    </a:cubicBezTo>
                    <a:cubicBezTo>
                      <a:pt x="43132" y="2993520"/>
                      <a:pt x="69012" y="2933135"/>
                      <a:pt x="77638" y="2820992"/>
                    </a:cubicBezTo>
                    <a:cubicBezTo>
                      <a:pt x="86264" y="2708849"/>
                      <a:pt x="93453" y="2484562"/>
                      <a:pt x="103517" y="2363792"/>
                    </a:cubicBezTo>
                    <a:cubicBezTo>
                      <a:pt x="113581" y="2243022"/>
                      <a:pt x="145211" y="2202766"/>
                      <a:pt x="138022" y="2096373"/>
                    </a:cubicBezTo>
                    <a:cubicBezTo>
                      <a:pt x="130833" y="1989981"/>
                      <a:pt x="83389" y="1834705"/>
                      <a:pt x="60385" y="1725437"/>
                    </a:cubicBezTo>
                    <a:cubicBezTo>
                      <a:pt x="37381" y="1616169"/>
                      <a:pt x="10064" y="1538531"/>
                      <a:pt x="0" y="1440765"/>
                    </a:cubicBezTo>
                    <a:cubicBezTo>
                      <a:pt x="-10064" y="1342999"/>
                      <a:pt x="-10064" y="1230856"/>
                      <a:pt x="0" y="1138841"/>
                    </a:cubicBezTo>
                    <a:cubicBezTo>
                      <a:pt x="10064" y="1046826"/>
                      <a:pt x="37381" y="972064"/>
                      <a:pt x="60385" y="888675"/>
                    </a:cubicBezTo>
                    <a:cubicBezTo>
                      <a:pt x="83389" y="805286"/>
                      <a:pt x="99203" y="710396"/>
                      <a:pt x="138022" y="638509"/>
                    </a:cubicBezTo>
                    <a:cubicBezTo>
                      <a:pt x="176841" y="566622"/>
                      <a:pt x="250166" y="504799"/>
                      <a:pt x="293298" y="457354"/>
                    </a:cubicBezTo>
                    <a:cubicBezTo>
                      <a:pt x="336430" y="409909"/>
                      <a:pt x="366623" y="382592"/>
                      <a:pt x="396815" y="353837"/>
                    </a:cubicBezTo>
                    <a:close/>
                  </a:path>
                </a:pathLst>
              </a:custGeom>
              <a:solidFill>
                <a:srgbClr val="FFCC99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38100" dist="63500" dir="9600000" sx="99000" sy="99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glow" dir="t">
                  <a:rot lat="0" lon="0" rev="4800000"/>
                </a:lightRig>
              </a:scene3d>
              <a:sp3d prstMaterial="flat">
                <a:bevelT w="1905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Freeform 26"/>
              <p:cNvSpPr>
                <a:spLocks noChangeAspect="1"/>
              </p:cNvSpPr>
              <p:nvPr/>
            </p:nvSpPr>
            <p:spPr bwMode="auto">
              <a:xfrm>
                <a:off x="2209544" y="3938876"/>
                <a:ext cx="335241" cy="1209323"/>
              </a:xfrm>
              <a:custGeom>
                <a:avLst/>
                <a:gdLst>
                  <a:gd name="connsiteX0" fmla="*/ 103951 w 305732"/>
                  <a:gd name="connsiteY0" fmla="*/ 70311 h 1301909"/>
                  <a:gd name="connsiteX1" fmla="*/ 69445 w 305732"/>
                  <a:gd name="connsiteY1" fmla="*/ 122069 h 1301909"/>
                  <a:gd name="connsiteX2" fmla="*/ 434 w 305732"/>
                  <a:gd name="connsiteY2" fmla="*/ 467126 h 1301909"/>
                  <a:gd name="connsiteX3" fmla="*/ 43566 w 305732"/>
                  <a:gd name="connsiteY3" fmla="*/ 881194 h 1301909"/>
                  <a:gd name="connsiteX4" fmla="*/ 112577 w 305732"/>
                  <a:gd name="connsiteY4" fmla="*/ 1105481 h 1301909"/>
                  <a:gd name="connsiteX5" fmla="*/ 86698 w 305732"/>
                  <a:gd name="connsiteY5" fmla="*/ 1286635 h 1301909"/>
                  <a:gd name="connsiteX6" fmla="*/ 190215 w 305732"/>
                  <a:gd name="connsiteY6" fmla="*/ 1269383 h 1301909"/>
                  <a:gd name="connsiteX7" fmla="*/ 250600 w 305732"/>
                  <a:gd name="connsiteY7" fmla="*/ 1088228 h 1301909"/>
                  <a:gd name="connsiteX8" fmla="*/ 181588 w 305732"/>
                  <a:gd name="connsiteY8" fmla="*/ 777677 h 1301909"/>
                  <a:gd name="connsiteX9" fmla="*/ 172962 w 305732"/>
                  <a:gd name="connsiteY9" fmla="*/ 432620 h 1301909"/>
                  <a:gd name="connsiteX10" fmla="*/ 293732 w 305732"/>
                  <a:gd name="connsiteY10" fmla="*/ 130696 h 1301909"/>
                  <a:gd name="connsiteX11" fmla="*/ 302358 w 305732"/>
                  <a:gd name="connsiteY11" fmla="*/ 18552 h 1301909"/>
                  <a:gd name="connsiteX12" fmla="*/ 302358 w 305732"/>
                  <a:gd name="connsiteY12" fmla="*/ 1300 h 1301909"/>
                  <a:gd name="connsiteX0" fmla="*/ 103598 w 305379"/>
                  <a:gd name="connsiteY0" fmla="*/ 70311 h 1301909"/>
                  <a:gd name="connsiteX1" fmla="*/ 69092 w 305379"/>
                  <a:gd name="connsiteY1" fmla="*/ 122069 h 1301909"/>
                  <a:gd name="connsiteX2" fmla="*/ 33425 w 305379"/>
                  <a:gd name="connsiteY2" fmla="*/ 218624 h 1301909"/>
                  <a:gd name="connsiteX3" fmla="*/ 81 w 305379"/>
                  <a:gd name="connsiteY3" fmla="*/ 467126 h 1301909"/>
                  <a:gd name="connsiteX4" fmla="*/ 43213 w 305379"/>
                  <a:gd name="connsiteY4" fmla="*/ 881194 h 1301909"/>
                  <a:gd name="connsiteX5" fmla="*/ 112224 w 305379"/>
                  <a:gd name="connsiteY5" fmla="*/ 1105481 h 1301909"/>
                  <a:gd name="connsiteX6" fmla="*/ 86345 w 305379"/>
                  <a:gd name="connsiteY6" fmla="*/ 1286635 h 1301909"/>
                  <a:gd name="connsiteX7" fmla="*/ 189862 w 305379"/>
                  <a:gd name="connsiteY7" fmla="*/ 1269383 h 1301909"/>
                  <a:gd name="connsiteX8" fmla="*/ 250247 w 305379"/>
                  <a:gd name="connsiteY8" fmla="*/ 1088228 h 1301909"/>
                  <a:gd name="connsiteX9" fmla="*/ 181235 w 305379"/>
                  <a:gd name="connsiteY9" fmla="*/ 777677 h 1301909"/>
                  <a:gd name="connsiteX10" fmla="*/ 172609 w 305379"/>
                  <a:gd name="connsiteY10" fmla="*/ 432620 h 1301909"/>
                  <a:gd name="connsiteX11" fmla="*/ 293379 w 305379"/>
                  <a:gd name="connsiteY11" fmla="*/ 130696 h 1301909"/>
                  <a:gd name="connsiteX12" fmla="*/ 302005 w 305379"/>
                  <a:gd name="connsiteY12" fmla="*/ 18552 h 1301909"/>
                  <a:gd name="connsiteX13" fmla="*/ 302005 w 305379"/>
                  <a:gd name="connsiteY13" fmla="*/ 1300 h 1301909"/>
                  <a:gd name="connsiteX0" fmla="*/ 194433 w 305379"/>
                  <a:gd name="connsiteY0" fmla="*/ 15810 h 1301909"/>
                  <a:gd name="connsiteX1" fmla="*/ 69092 w 305379"/>
                  <a:gd name="connsiteY1" fmla="*/ 122069 h 1301909"/>
                  <a:gd name="connsiteX2" fmla="*/ 33425 w 305379"/>
                  <a:gd name="connsiteY2" fmla="*/ 218624 h 1301909"/>
                  <a:gd name="connsiteX3" fmla="*/ 81 w 305379"/>
                  <a:gd name="connsiteY3" fmla="*/ 467126 h 1301909"/>
                  <a:gd name="connsiteX4" fmla="*/ 43213 w 305379"/>
                  <a:gd name="connsiteY4" fmla="*/ 881194 h 1301909"/>
                  <a:gd name="connsiteX5" fmla="*/ 112224 w 305379"/>
                  <a:gd name="connsiteY5" fmla="*/ 1105481 h 1301909"/>
                  <a:gd name="connsiteX6" fmla="*/ 86345 w 305379"/>
                  <a:gd name="connsiteY6" fmla="*/ 1286635 h 1301909"/>
                  <a:gd name="connsiteX7" fmla="*/ 189862 w 305379"/>
                  <a:gd name="connsiteY7" fmla="*/ 1269383 h 1301909"/>
                  <a:gd name="connsiteX8" fmla="*/ 250247 w 305379"/>
                  <a:gd name="connsiteY8" fmla="*/ 1088228 h 1301909"/>
                  <a:gd name="connsiteX9" fmla="*/ 181235 w 305379"/>
                  <a:gd name="connsiteY9" fmla="*/ 777677 h 1301909"/>
                  <a:gd name="connsiteX10" fmla="*/ 172609 w 305379"/>
                  <a:gd name="connsiteY10" fmla="*/ 432620 h 1301909"/>
                  <a:gd name="connsiteX11" fmla="*/ 293379 w 305379"/>
                  <a:gd name="connsiteY11" fmla="*/ 130696 h 1301909"/>
                  <a:gd name="connsiteX12" fmla="*/ 302005 w 305379"/>
                  <a:gd name="connsiteY12" fmla="*/ 18552 h 1301909"/>
                  <a:gd name="connsiteX13" fmla="*/ 302005 w 305379"/>
                  <a:gd name="connsiteY13" fmla="*/ 1300 h 1301909"/>
                  <a:gd name="connsiteX0" fmla="*/ 194433 w 311787"/>
                  <a:gd name="connsiteY0" fmla="*/ 9681 h 1295780"/>
                  <a:gd name="connsiteX1" fmla="*/ 69092 w 311787"/>
                  <a:gd name="connsiteY1" fmla="*/ 115940 h 1295780"/>
                  <a:gd name="connsiteX2" fmla="*/ 33425 w 311787"/>
                  <a:gd name="connsiteY2" fmla="*/ 212495 h 1295780"/>
                  <a:gd name="connsiteX3" fmla="*/ 81 w 311787"/>
                  <a:gd name="connsiteY3" fmla="*/ 460997 h 1295780"/>
                  <a:gd name="connsiteX4" fmla="*/ 43213 w 311787"/>
                  <a:gd name="connsiteY4" fmla="*/ 875065 h 1295780"/>
                  <a:gd name="connsiteX5" fmla="*/ 112224 w 311787"/>
                  <a:gd name="connsiteY5" fmla="*/ 1099352 h 1295780"/>
                  <a:gd name="connsiteX6" fmla="*/ 86345 w 311787"/>
                  <a:gd name="connsiteY6" fmla="*/ 1280506 h 1295780"/>
                  <a:gd name="connsiteX7" fmla="*/ 189862 w 311787"/>
                  <a:gd name="connsiteY7" fmla="*/ 1263254 h 1295780"/>
                  <a:gd name="connsiteX8" fmla="*/ 250247 w 311787"/>
                  <a:gd name="connsiteY8" fmla="*/ 1082099 h 1295780"/>
                  <a:gd name="connsiteX9" fmla="*/ 181235 w 311787"/>
                  <a:gd name="connsiteY9" fmla="*/ 771548 h 1295780"/>
                  <a:gd name="connsiteX10" fmla="*/ 172609 w 311787"/>
                  <a:gd name="connsiteY10" fmla="*/ 426491 h 1295780"/>
                  <a:gd name="connsiteX11" fmla="*/ 293379 w 311787"/>
                  <a:gd name="connsiteY11" fmla="*/ 124567 h 1295780"/>
                  <a:gd name="connsiteX12" fmla="*/ 302005 w 311787"/>
                  <a:gd name="connsiteY12" fmla="*/ 12423 h 1295780"/>
                  <a:gd name="connsiteX13" fmla="*/ 202087 w 311787"/>
                  <a:gd name="connsiteY13" fmla="*/ 4255 h 1295780"/>
                  <a:gd name="connsiteX0" fmla="*/ 194433 w 311788"/>
                  <a:gd name="connsiteY0" fmla="*/ 9681 h 1295780"/>
                  <a:gd name="connsiteX1" fmla="*/ 96343 w 311788"/>
                  <a:gd name="connsiteY1" fmla="*/ 125024 h 1295780"/>
                  <a:gd name="connsiteX2" fmla="*/ 33425 w 311788"/>
                  <a:gd name="connsiteY2" fmla="*/ 212495 h 1295780"/>
                  <a:gd name="connsiteX3" fmla="*/ 81 w 311788"/>
                  <a:gd name="connsiteY3" fmla="*/ 460997 h 1295780"/>
                  <a:gd name="connsiteX4" fmla="*/ 43213 w 311788"/>
                  <a:gd name="connsiteY4" fmla="*/ 875065 h 1295780"/>
                  <a:gd name="connsiteX5" fmla="*/ 112224 w 311788"/>
                  <a:gd name="connsiteY5" fmla="*/ 1099352 h 1295780"/>
                  <a:gd name="connsiteX6" fmla="*/ 86345 w 311788"/>
                  <a:gd name="connsiteY6" fmla="*/ 1280506 h 1295780"/>
                  <a:gd name="connsiteX7" fmla="*/ 189862 w 311788"/>
                  <a:gd name="connsiteY7" fmla="*/ 1263254 h 1295780"/>
                  <a:gd name="connsiteX8" fmla="*/ 250247 w 311788"/>
                  <a:gd name="connsiteY8" fmla="*/ 1082099 h 1295780"/>
                  <a:gd name="connsiteX9" fmla="*/ 181235 w 311788"/>
                  <a:gd name="connsiteY9" fmla="*/ 771548 h 1295780"/>
                  <a:gd name="connsiteX10" fmla="*/ 172609 w 311788"/>
                  <a:gd name="connsiteY10" fmla="*/ 426491 h 1295780"/>
                  <a:gd name="connsiteX11" fmla="*/ 293379 w 311788"/>
                  <a:gd name="connsiteY11" fmla="*/ 124567 h 1295780"/>
                  <a:gd name="connsiteX12" fmla="*/ 302005 w 311788"/>
                  <a:gd name="connsiteY12" fmla="*/ 12423 h 1295780"/>
                  <a:gd name="connsiteX13" fmla="*/ 202087 w 311788"/>
                  <a:gd name="connsiteY13" fmla="*/ 4255 h 1295780"/>
                  <a:gd name="connsiteX0" fmla="*/ 194353 w 311708"/>
                  <a:gd name="connsiteY0" fmla="*/ 9681 h 1295780"/>
                  <a:gd name="connsiteX1" fmla="*/ 96263 w 311708"/>
                  <a:gd name="connsiteY1" fmla="*/ 125024 h 1295780"/>
                  <a:gd name="connsiteX2" fmla="*/ 42429 w 311708"/>
                  <a:gd name="connsiteY2" fmla="*/ 285163 h 1295780"/>
                  <a:gd name="connsiteX3" fmla="*/ 1 w 311708"/>
                  <a:gd name="connsiteY3" fmla="*/ 460997 h 1295780"/>
                  <a:gd name="connsiteX4" fmla="*/ 43133 w 311708"/>
                  <a:gd name="connsiteY4" fmla="*/ 875065 h 1295780"/>
                  <a:gd name="connsiteX5" fmla="*/ 112144 w 311708"/>
                  <a:gd name="connsiteY5" fmla="*/ 1099352 h 1295780"/>
                  <a:gd name="connsiteX6" fmla="*/ 86265 w 311708"/>
                  <a:gd name="connsiteY6" fmla="*/ 1280506 h 1295780"/>
                  <a:gd name="connsiteX7" fmla="*/ 189782 w 311708"/>
                  <a:gd name="connsiteY7" fmla="*/ 1263254 h 1295780"/>
                  <a:gd name="connsiteX8" fmla="*/ 250167 w 311708"/>
                  <a:gd name="connsiteY8" fmla="*/ 1082099 h 1295780"/>
                  <a:gd name="connsiteX9" fmla="*/ 181155 w 311708"/>
                  <a:gd name="connsiteY9" fmla="*/ 771548 h 1295780"/>
                  <a:gd name="connsiteX10" fmla="*/ 172529 w 311708"/>
                  <a:gd name="connsiteY10" fmla="*/ 426491 h 1295780"/>
                  <a:gd name="connsiteX11" fmla="*/ 293299 w 311708"/>
                  <a:gd name="connsiteY11" fmla="*/ 124567 h 1295780"/>
                  <a:gd name="connsiteX12" fmla="*/ 301925 w 311708"/>
                  <a:gd name="connsiteY12" fmla="*/ 12423 h 1295780"/>
                  <a:gd name="connsiteX13" fmla="*/ 202007 w 311708"/>
                  <a:gd name="connsiteY13" fmla="*/ 4255 h 1295780"/>
                  <a:gd name="connsiteX0" fmla="*/ 221603 w 338958"/>
                  <a:gd name="connsiteY0" fmla="*/ 9681 h 1295780"/>
                  <a:gd name="connsiteX1" fmla="*/ 123513 w 338958"/>
                  <a:gd name="connsiteY1" fmla="*/ 125024 h 1295780"/>
                  <a:gd name="connsiteX2" fmla="*/ 69679 w 338958"/>
                  <a:gd name="connsiteY2" fmla="*/ 285163 h 1295780"/>
                  <a:gd name="connsiteX3" fmla="*/ 0 w 338958"/>
                  <a:gd name="connsiteY3" fmla="*/ 524581 h 1295780"/>
                  <a:gd name="connsiteX4" fmla="*/ 70383 w 338958"/>
                  <a:gd name="connsiteY4" fmla="*/ 875065 h 1295780"/>
                  <a:gd name="connsiteX5" fmla="*/ 139394 w 338958"/>
                  <a:gd name="connsiteY5" fmla="*/ 1099352 h 1295780"/>
                  <a:gd name="connsiteX6" fmla="*/ 113515 w 338958"/>
                  <a:gd name="connsiteY6" fmla="*/ 1280506 h 1295780"/>
                  <a:gd name="connsiteX7" fmla="*/ 217032 w 338958"/>
                  <a:gd name="connsiteY7" fmla="*/ 1263254 h 1295780"/>
                  <a:gd name="connsiteX8" fmla="*/ 277417 w 338958"/>
                  <a:gd name="connsiteY8" fmla="*/ 1082099 h 1295780"/>
                  <a:gd name="connsiteX9" fmla="*/ 208405 w 338958"/>
                  <a:gd name="connsiteY9" fmla="*/ 771548 h 1295780"/>
                  <a:gd name="connsiteX10" fmla="*/ 199779 w 338958"/>
                  <a:gd name="connsiteY10" fmla="*/ 426491 h 1295780"/>
                  <a:gd name="connsiteX11" fmla="*/ 320549 w 338958"/>
                  <a:gd name="connsiteY11" fmla="*/ 124567 h 1295780"/>
                  <a:gd name="connsiteX12" fmla="*/ 329175 w 338958"/>
                  <a:gd name="connsiteY12" fmla="*/ 12423 h 1295780"/>
                  <a:gd name="connsiteX13" fmla="*/ 229257 w 338958"/>
                  <a:gd name="connsiteY13" fmla="*/ 4255 h 1295780"/>
                  <a:gd name="connsiteX0" fmla="*/ 221603 w 338958"/>
                  <a:gd name="connsiteY0" fmla="*/ 9681 h 1295780"/>
                  <a:gd name="connsiteX1" fmla="*/ 123513 w 338958"/>
                  <a:gd name="connsiteY1" fmla="*/ 125024 h 1295780"/>
                  <a:gd name="connsiteX2" fmla="*/ 69679 w 338958"/>
                  <a:gd name="connsiteY2" fmla="*/ 285163 h 1295780"/>
                  <a:gd name="connsiteX3" fmla="*/ 0 w 338958"/>
                  <a:gd name="connsiteY3" fmla="*/ 524581 h 1295780"/>
                  <a:gd name="connsiteX4" fmla="*/ 70383 w 338958"/>
                  <a:gd name="connsiteY4" fmla="*/ 875065 h 1295780"/>
                  <a:gd name="connsiteX5" fmla="*/ 139394 w 338958"/>
                  <a:gd name="connsiteY5" fmla="*/ 1099352 h 1295780"/>
                  <a:gd name="connsiteX6" fmla="*/ 113515 w 338958"/>
                  <a:gd name="connsiteY6" fmla="*/ 1280506 h 1295780"/>
                  <a:gd name="connsiteX7" fmla="*/ 217032 w 338958"/>
                  <a:gd name="connsiteY7" fmla="*/ 1263254 h 1295780"/>
                  <a:gd name="connsiteX8" fmla="*/ 277417 w 338958"/>
                  <a:gd name="connsiteY8" fmla="*/ 1082099 h 1295780"/>
                  <a:gd name="connsiteX9" fmla="*/ 208405 w 338958"/>
                  <a:gd name="connsiteY9" fmla="*/ 771548 h 1295780"/>
                  <a:gd name="connsiteX10" fmla="*/ 199779 w 338958"/>
                  <a:gd name="connsiteY10" fmla="*/ 426491 h 1295780"/>
                  <a:gd name="connsiteX11" fmla="*/ 320549 w 338958"/>
                  <a:gd name="connsiteY11" fmla="*/ 124567 h 1295780"/>
                  <a:gd name="connsiteX12" fmla="*/ 329175 w 338958"/>
                  <a:gd name="connsiteY12" fmla="*/ 12423 h 1295780"/>
                  <a:gd name="connsiteX13" fmla="*/ 229257 w 338958"/>
                  <a:gd name="connsiteY13" fmla="*/ 4255 h 1295780"/>
                  <a:gd name="connsiteX0" fmla="*/ 222020 w 339375"/>
                  <a:gd name="connsiteY0" fmla="*/ 9681 h 1295780"/>
                  <a:gd name="connsiteX1" fmla="*/ 123930 w 339375"/>
                  <a:gd name="connsiteY1" fmla="*/ 125024 h 1295780"/>
                  <a:gd name="connsiteX2" fmla="*/ 42846 w 339375"/>
                  <a:gd name="connsiteY2" fmla="*/ 321496 h 1295780"/>
                  <a:gd name="connsiteX3" fmla="*/ 417 w 339375"/>
                  <a:gd name="connsiteY3" fmla="*/ 524581 h 1295780"/>
                  <a:gd name="connsiteX4" fmla="*/ 70800 w 339375"/>
                  <a:gd name="connsiteY4" fmla="*/ 875065 h 1295780"/>
                  <a:gd name="connsiteX5" fmla="*/ 139811 w 339375"/>
                  <a:gd name="connsiteY5" fmla="*/ 1099352 h 1295780"/>
                  <a:gd name="connsiteX6" fmla="*/ 113932 w 339375"/>
                  <a:gd name="connsiteY6" fmla="*/ 1280506 h 1295780"/>
                  <a:gd name="connsiteX7" fmla="*/ 217449 w 339375"/>
                  <a:gd name="connsiteY7" fmla="*/ 1263254 h 1295780"/>
                  <a:gd name="connsiteX8" fmla="*/ 277834 w 339375"/>
                  <a:gd name="connsiteY8" fmla="*/ 1082099 h 1295780"/>
                  <a:gd name="connsiteX9" fmla="*/ 208822 w 339375"/>
                  <a:gd name="connsiteY9" fmla="*/ 771548 h 1295780"/>
                  <a:gd name="connsiteX10" fmla="*/ 200196 w 339375"/>
                  <a:gd name="connsiteY10" fmla="*/ 426491 h 1295780"/>
                  <a:gd name="connsiteX11" fmla="*/ 320966 w 339375"/>
                  <a:gd name="connsiteY11" fmla="*/ 124567 h 1295780"/>
                  <a:gd name="connsiteX12" fmla="*/ 329592 w 339375"/>
                  <a:gd name="connsiteY12" fmla="*/ 12423 h 1295780"/>
                  <a:gd name="connsiteX13" fmla="*/ 229674 w 339375"/>
                  <a:gd name="connsiteY13" fmla="*/ 4255 h 1295780"/>
                  <a:gd name="connsiteX0" fmla="*/ 223348 w 340703"/>
                  <a:gd name="connsiteY0" fmla="*/ 9681 h 1295780"/>
                  <a:gd name="connsiteX1" fmla="*/ 125258 w 340703"/>
                  <a:gd name="connsiteY1" fmla="*/ 125024 h 1295780"/>
                  <a:gd name="connsiteX2" fmla="*/ 44174 w 340703"/>
                  <a:gd name="connsiteY2" fmla="*/ 321496 h 1295780"/>
                  <a:gd name="connsiteX3" fmla="*/ 1745 w 340703"/>
                  <a:gd name="connsiteY3" fmla="*/ 524581 h 1295780"/>
                  <a:gd name="connsiteX4" fmla="*/ 108462 w 340703"/>
                  <a:gd name="connsiteY4" fmla="*/ 829648 h 1295780"/>
                  <a:gd name="connsiteX5" fmla="*/ 141139 w 340703"/>
                  <a:gd name="connsiteY5" fmla="*/ 1099352 h 1295780"/>
                  <a:gd name="connsiteX6" fmla="*/ 115260 w 340703"/>
                  <a:gd name="connsiteY6" fmla="*/ 1280506 h 1295780"/>
                  <a:gd name="connsiteX7" fmla="*/ 218777 w 340703"/>
                  <a:gd name="connsiteY7" fmla="*/ 1263254 h 1295780"/>
                  <a:gd name="connsiteX8" fmla="*/ 279162 w 340703"/>
                  <a:gd name="connsiteY8" fmla="*/ 1082099 h 1295780"/>
                  <a:gd name="connsiteX9" fmla="*/ 210150 w 340703"/>
                  <a:gd name="connsiteY9" fmla="*/ 771548 h 1295780"/>
                  <a:gd name="connsiteX10" fmla="*/ 201524 w 340703"/>
                  <a:gd name="connsiteY10" fmla="*/ 426491 h 1295780"/>
                  <a:gd name="connsiteX11" fmla="*/ 322294 w 340703"/>
                  <a:gd name="connsiteY11" fmla="*/ 124567 h 1295780"/>
                  <a:gd name="connsiteX12" fmla="*/ 330920 w 340703"/>
                  <a:gd name="connsiteY12" fmla="*/ 12423 h 1295780"/>
                  <a:gd name="connsiteX13" fmla="*/ 231002 w 340703"/>
                  <a:gd name="connsiteY13" fmla="*/ 4255 h 1295780"/>
                  <a:gd name="connsiteX0" fmla="*/ 223348 w 340703"/>
                  <a:gd name="connsiteY0" fmla="*/ 9681 h 1297104"/>
                  <a:gd name="connsiteX1" fmla="*/ 125258 w 340703"/>
                  <a:gd name="connsiteY1" fmla="*/ 125024 h 1297104"/>
                  <a:gd name="connsiteX2" fmla="*/ 44174 w 340703"/>
                  <a:gd name="connsiteY2" fmla="*/ 321496 h 1297104"/>
                  <a:gd name="connsiteX3" fmla="*/ 1745 w 340703"/>
                  <a:gd name="connsiteY3" fmla="*/ 524581 h 1297104"/>
                  <a:gd name="connsiteX4" fmla="*/ 108462 w 340703"/>
                  <a:gd name="connsiteY4" fmla="*/ 829648 h 1297104"/>
                  <a:gd name="connsiteX5" fmla="*/ 177473 w 340703"/>
                  <a:gd name="connsiteY5" fmla="*/ 1081184 h 1297104"/>
                  <a:gd name="connsiteX6" fmla="*/ 115260 w 340703"/>
                  <a:gd name="connsiteY6" fmla="*/ 1280506 h 1297104"/>
                  <a:gd name="connsiteX7" fmla="*/ 218777 w 340703"/>
                  <a:gd name="connsiteY7" fmla="*/ 1263254 h 1297104"/>
                  <a:gd name="connsiteX8" fmla="*/ 279162 w 340703"/>
                  <a:gd name="connsiteY8" fmla="*/ 1082099 h 1297104"/>
                  <a:gd name="connsiteX9" fmla="*/ 210150 w 340703"/>
                  <a:gd name="connsiteY9" fmla="*/ 771548 h 1297104"/>
                  <a:gd name="connsiteX10" fmla="*/ 201524 w 340703"/>
                  <a:gd name="connsiteY10" fmla="*/ 426491 h 1297104"/>
                  <a:gd name="connsiteX11" fmla="*/ 322294 w 340703"/>
                  <a:gd name="connsiteY11" fmla="*/ 124567 h 1297104"/>
                  <a:gd name="connsiteX12" fmla="*/ 330920 w 340703"/>
                  <a:gd name="connsiteY12" fmla="*/ 12423 h 1297104"/>
                  <a:gd name="connsiteX13" fmla="*/ 231002 w 340703"/>
                  <a:gd name="connsiteY13" fmla="*/ 4255 h 1297104"/>
                  <a:gd name="connsiteX0" fmla="*/ 223348 w 340703"/>
                  <a:gd name="connsiteY0" fmla="*/ 9681 h 1271819"/>
                  <a:gd name="connsiteX1" fmla="*/ 125258 w 340703"/>
                  <a:gd name="connsiteY1" fmla="*/ 125024 h 1271819"/>
                  <a:gd name="connsiteX2" fmla="*/ 44174 w 340703"/>
                  <a:gd name="connsiteY2" fmla="*/ 321496 h 1271819"/>
                  <a:gd name="connsiteX3" fmla="*/ 1745 w 340703"/>
                  <a:gd name="connsiteY3" fmla="*/ 524581 h 1271819"/>
                  <a:gd name="connsiteX4" fmla="*/ 108462 w 340703"/>
                  <a:gd name="connsiteY4" fmla="*/ 829648 h 1271819"/>
                  <a:gd name="connsiteX5" fmla="*/ 177473 w 340703"/>
                  <a:gd name="connsiteY5" fmla="*/ 1081184 h 1271819"/>
                  <a:gd name="connsiteX6" fmla="*/ 124343 w 340703"/>
                  <a:gd name="connsiteY6" fmla="*/ 1226004 h 1271819"/>
                  <a:gd name="connsiteX7" fmla="*/ 218777 w 340703"/>
                  <a:gd name="connsiteY7" fmla="*/ 1263254 h 1271819"/>
                  <a:gd name="connsiteX8" fmla="*/ 279162 w 340703"/>
                  <a:gd name="connsiteY8" fmla="*/ 1082099 h 1271819"/>
                  <a:gd name="connsiteX9" fmla="*/ 210150 w 340703"/>
                  <a:gd name="connsiteY9" fmla="*/ 771548 h 1271819"/>
                  <a:gd name="connsiteX10" fmla="*/ 201524 w 340703"/>
                  <a:gd name="connsiteY10" fmla="*/ 426491 h 1271819"/>
                  <a:gd name="connsiteX11" fmla="*/ 322294 w 340703"/>
                  <a:gd name="connsiteY11" fmla="*/ 124567 h 1271819"/>
                  <a:gd name="connsiteX12" fmla="*/ 330920 w 340703"/>
                  <a:gd name="connsiteY12" fmla="*/ 12423 h 1271819"/>
                  <a:gd name="connsiteX13" fmla="*/ 231002 w 340703"/>
                  <a:gd name="connsiteY13" fmla="*/ 4255 h 1271819"/>
                  <a:gd name="connsiteX0" fmla="*/ 223348 w 340703"/>
                  <a:gd name="connsiteY0" fmla="*/ 9681 h 1236313"/>
                  <a:gd name="connsiteX1" fmla="*/ 125258 w 340703"/>
                  <a:gd name="connsiteY1" fmla="*/ 125024 h 1236313"/>
                  <a:gd name="connsiteX2" fmla="*/ 44174 w 340703"/>
                  <a:gd name="connsiteY2" fmla="*/ 321496 h 1236313"/>
                  <a:gd name="connsiteX3" fmla="*/ 1745 w 340703"/>
                  <a:gd name="connsiteY3" fmla="*/ 524581 h 1236313"/>
                  <a:gd name="connsiteX4" fmla="*/ 108462 w 340703"/>
                  <a:gd name="connsiteY4" fmla="*/ 829648 h 1236313"/>
                  <a:gd name="connsiteX5" fmla="*/ 177473 w 340703"/>
                  <a:gd name="connsiteY5" fmla="*/ 1081184 h 1236313"/>
                  <a:gd name="connsiteX6" fmla="*/ 124343 w 340703"/>
                  <a:gd name="connsiteY6" fmla="*/ 1226004 h 1236313"/>
                  <a:gd name="connsiteX7" fmla="*/ 209694 w 340703"/>
                  <a:gd name="connsiteY7" fmla="*/ 1208753 h 1236313"/>
                  <a:gd name="connsiteX8" fmla="*/ 279162 w 340703"/>
                  <a:gd name="connsiteY8" fmla="*/ 1082099 h 1236313"/>
                  <a:gd name="connsiteX9" fmla="*/ 210150 w 340703"/>
                  <a:gd name="connsiteY9" fmla="*/ 771548 h 1236313"/>
                  <a:gd name="connsiteX10" fmla="*/ 201524 w 340703"/>
                  <a:gd name="connsiteY10" fmla="*/ 426491 h 1236313"/>
                  <a:gd name="connsiteX11" fmla="*/ 322294 w 340703"/>
                  <a:gd name="connsiteY11" fmla="*/ 124567 h 1236313"/>
                  <a:gd name="connsiteX12" fmla="*/ 330920 w 340703"/>
                  <a:gd name="connsiteY12" fmla="*/ 12423 h 1236313"/>
                  <a:gd name="connsiteX13" fmla="*/ 231002 w 340703"/>
                  <a:gd name="connsiteY13" fmla="*/ 4255 h 1236313"/>
                  <a:gd name="connsiteX0" fmla="*/ 223348 w 342722"/>
                  <a:gd name="connsiteY0" fmla="*/ 9681 h 1236313"/>
                  <a:gd name="connsiteX1" fmla="*/ 125258 w 342722"/>
                  <a:gd name="connsiteY1" fmla="*/ 125024 h 1236313"/>
                  <a:gd name="connsiteX2" fmla="*/ 44174 w 342722"/>
                  <a:gd name="connsiteY2" fmla="*/ 321496 h 1236313"/>
                  <a:gd name="connsiteX3" fmla="*/ 1745 w 342722"/>
                  <a:gd name="connsiteY3" fmla="*/ 524581 h 1236313"/>
                  <a:gd name="connsiteX4" fmla="*/ 108462 w 342722"/>
                  <a:gd name="connsiteY4" fmla="*/ 829648 h 1236313"/>
                  <a:gd name="connsiteX5" fmla="*/ 177473 w 342722"/>
                  <a:gd name="connsiteY5" fmla="*/ 1081184 h 1236313"/>
                  <a:gd name="connsiteX6" fmla="*/ 124343 w 342722"/>
                  <a:gd name="connsiteY6" fmla="*/ 1226004 h 1236313"/>
                  <a:gd name="connsiteX7" fmla="*/ 209694 w 342722"/>
                  <a:gd name="connsiteY7" fmla="*/ 1208753 h 1236313"/>
                  <a:gd name="connsiteX8" fmla="*/ 279162 w 342722"/>
                  <a:gd name="connsiteY8" fmla="*/ 1082099 h 1236313"/>
                  <a:gd name="connsiteX9" fmla="*/ 210150 w 342722"/>
                  <a:gd name="connsiteY9" fmla="*/ 771548 h 1236313"/>
                  <a:gd name="connsiteX10" fmla="*/ 165190 w 342722"/>
                  <a:gd name="connsiteY10" fmla="*/ 471908 h 1236313"/>
                  <a:gd name="connsiteX11" fmla="*/ 322294 w 342722"/>
                  <a:gd name="connsiteY11" fmla="*/ 124567 h 1236313"/>
                  <a:gd name="connsiteX12" fmla="*/ 330920 w 342722"/>
                  <a:gd name="connsiteY12" fmla="*/ 12423 h 1236313"/>
                  <a:gd name="connsiteX13" fmla="*/ 231002 w 342722"/>
                  <a:gd name="connsiteY13" fmla="*/ 4255 h 1236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42722" h="1236313">
                    <a:moveTo>
                      <a:pt x="223348" y="9681"/>
                    </a:moveTo>
                    <a:cubicBezTo>
                      <a:pt x="214721" y="2492"/>
                      <a:pt x="155120" y="73055"/>
                      <a:pt x="125258" y="125024"/>
                    </a:cubicBezTo>
                    <a:cubicBezTo>
                      <a:pt x="95396" y="176993"/>
                      <a:pt x="55676" y="263987"/>
                      <a:pt x="44174" y="321496"/>
                    </a:cubicBezTo>
                    <a:cubicBezTo>
                      <a:pt x="32672" y="379006"/>
                      <a:pt x="-8970" y="439889"/>
                      <a:pt x="1745" y="524581"/>
                    </a:cubicBezTo>
                    <a:cubicBezTo>
                      <a:pt x="12460" y="609273"/>
                      <a:pt x="79174" y="736881"/>
                      <a:pt x="108462" y="829648"/>
                    </a:cubicBezTo>
                    <a:cubicBezTo>
                      <a:pt x="137750" y="922415"/>
                      <a:pt x="174826" y="1015125"/>
                      <a:pt x="177473" y="1081184"/>
                    </a:cubicBezTo>
                    <a:cubicBezTo>
                      <a:pt x="180120" y="1147243"/>
                      <a:pt x="118973" y="1204743"/>
                      <a:pt x="124343" y="1226004"/>
                    </a:cubicBezTo>
                    <a:cubicBezTo>
                      <a:pt x="129713" y="1247265"/>
                      <a:pt x="183891" y="1232737"/>
                      <a:pt x="209694" y="1208753"/>
                    </a:cubicBezTo>
                    <a:cubicBezTo>
                      <a:pt x="235497" y="1184769"/>
                      <a:pt x="279086" y="1154966"/>
                      <a:pt x="279162" y="1082099"/>
                    </a:cubicBezTo>
                    <a:cubicBezTo>
                      <a:pt x="279238" y="1009232"/>
                      <a:pt x="229145" y="873246"/>
                      <a:pt x="210150" y="771548"/>
                    </a:cubicBezTo>
                    <a:cubicBezTo>
                      <a:pt x="191155" y="669850"/>
                      <a:pt x="146499" y="579738"/>
                      <a:pt x="165190" y="471908"/>
                    </a:cubicBezTo>
                    <a:cubicBezTo>
                      <a:pt x="183881" y="364078"/>
                      <a:pt x="294672" y="201148"/>
                      <a:pt x="322294" y="124567"/>
                    </a:cubicBezTo>
                    <a:cubicBezTo>
                      <a:pt x="349916" y="47986"/>
                      <a:pt x="346135" y="32475"/>
                      <a:pt x="330920" y="12423"/>
                    </a:cubicBezTo>
                    <a:cubicBezTo>
                      <a:pt x="315705" y="-7629"/>
                      <a:pt x="231721" y="2098"/>
                      <a:pt x="231002" y="4255"/>
                    </a:cubicBezTo>
                  </a:path>
                </a:pathLst>
              </a:custGeom>
              <a:solidFill>
                <a:srgbClr val="FFCC99">
                  <a:alpha val="7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glow" dir="t">
                  <a:rot lat="0" lon="0" rev="4800000"/>
                </a:lightRig>
              </a:scene3d>
              <a:sp3d prstMaterial="flat">
                <a:bevelT w="1905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 bwMode="auto">
            <a:xfrm rot="180000">
              <a:off x="818866" y="3889612"/>
              <a:ext cx="382137" cy="586854"/>
            </a:xfrm>
            <a:custGeom>
              <a:avLst/>
              <a:gdLst>
                <a:gd name="connsiteX0" fmla="*/ 382137 w 382137"/>
                <a:gd name="connsiteY0" fmla="*/ 0 h 586854"/>
                <a:gd name="connsiteX1" fmla="*/ 150126 w 382137"/>
                <a:gd name="connsiteY1" fmla="*/ 204717 h 586854"/>
                <a:gd name="connsiteX2" fmla="*/ 0 w 382137"/>
                <a:gd name="connsiteY2" fmla="*/ 586854 h 586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2137" h="586854">
                  <a:moveTo>
                    <a:pt x="382137" y="0"/>
                  </a:moveTo>
                  <a:cubicBezTo>
                    <a:pt x="297976" y="53454"/>
                    <a:pt x="213815" y="106908"/>
                    <a:pt x="150126" y="204717"/>
                  </a:cubicBezTo>
                  <a:cubicBezTo>
                    <a:pt x="86437" y="302526"/>
                    <a:pt x="43218" y="444690"/>
                    <a:pt x="0" y="586854"/>
                  </a:cubicBezTo>
                </a:path>
              </a:pathLst>
            </a:custGeom>
            <a:noFill/>
            <a:ln w="9525" cap="flat" cmpd="sng" algn="ctr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" name="Freeform 58"/>
            <p:cNvSpPr/>
            <p:nvPr/>
          </p:nvSpPr>
          <p:spPr bwMode="auto">
            <a:xfrm rot="180000">
              <a:off x="784319" y="3870646"/>
              <a:ext cx="382137" cy="586854"/>
            </a:xfrm>
            <a:custGeom>
              <a:avLst/>
              <a:gdLst>
                <a:gd name="connsiteX0" fmla="*/ 382137 w 382137"/>
                <a:gd name="connsiteY0" fmla="*/ 0 h 586854"/>
                <a:gd name="connsiteX1" fmla="*/ 150126 w 382137"/>
                <a:gd name="connsiteY1" fmla="*/ 204717 h 586854"/>
                <a:gd name="connsiteX2" fmla="*/ 0 w 382137"/>
                <a:gd name="connsiteY2" fmla="*/ 586854 h 586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2137" h="586854">
                  <a:moveTo>
                    <a:pt x="382137" y="0"/>
                  </a:moveTo>
                  <a:cubicBezTo>
                    <a:pt x="297976" y="53454"/>
                    <a:pt x="213815" y="106908"/>
                    <a:pt x="150126" y="204717"/>
                  </a:cubicBezTo>
                  <a:cubicBezTo>
                    <a:pt x="86437" y="302526"/>
                    <a:pt x="43218" y="444690"/>
                    <a:pt x="0" y="586854"/>
                  </a:cubicBezTo>
                </a:path>
              </a:pathLst>
            </a:custGeom>
            <a:noFill/>
            <a:ln w="9525" cap="flat" cmpd="sng" algn="ctr">
              <a:solidFill>
                <a:srgbClr val="99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1191122" y="4701521"/>
              <a:ext cx="411224" cy="551301"/>
              <a:chOff x="1191122" y="4701521"/>
              <a:chExt cx="411224" cy="551301"/>
            </a:xfrm>
          </p:grpSpPr>
          <p:sp>
            <p:nvSpPr>
              <p:cNvPr id="60" name="Freeform 59"/>
              <p:cNvSpPr/>
              <p:nvPr/>
            </p:nvSpPr>
            <p:spPr bwMode="auto">
              <a:xfrm rot="8327512">
                <a:off x="1191122" y="4701521"/>
                <a:ext cx="365431" cy="547061"/>
              </a:xfrm>
              <a:custGeom>
                <a:avLst/>
                <a:gdLst>
                  <a:gd name="connsiteX0" fmla="*/ 382137 w 382137"/>
                  <a:gd name="connsiteY0" fmla="*/ 0 h 586854"/>
                  <a:gd name="connsiteX1" fmla="*/ 150126 w 382137"/>
                  <a:gd name="connsiteY1" fmla="*/ 204717 h 586854"/>
                  <a:gd name="connsiteX2" fmla="*/ 0 w 382137"/>
                  <a:gd name="connsiteY2" fmla="*/ 586854 h 586854"/>
                  <a:gd name="connsiteX0" fmla="*/ 430921 w 430921"/>
                  <a:gd name="connsiteY0" fmla="*/ 0 h 580417"/>
                  <a:gd name="connsiteX1" fmla="*/ 198910 w 430921"/>
                  <a:gd name="connsiteY1" fmla="*/ 204717 h 580417"/>
                  <a:gd name="connsiteX2" fmla="*/ 0 w 430921"/>
                  <a:gd name="connsiteY2" fmla="*/ 580417 h 580417"/>
                  <a:gd name="connsiteX0" fmla="*/ 430921 w 430921"/>
                  <a:gd name="connsiteY0" fmla="*/ 0 h 580417"/>
                  <a:gd name="connsiteX1" fmla="*/ 220721 w 430921"/>
                  <a:gd name="connsiteY1" fmla="*/ 241958 h 580417"/>
                  <a:gd name="connsiteX2" fmla="*/ 0 w 430921"/>
                  <a:gd name="connsiteY2" fmla="*/ 580417 h 580417"/>
                  <a:gd name="connsiteX0" fmla="*/ 365431 w 365431"/>
                  <a:gd name="connsiteY0" fmla="*/ 0 h 547061"/>
                  <a:gd name="connsiteX1" fmla="*/ 155231 w 365431"/>
                  <a:gd name="connsiteY1" fmla="*/ 241958 h 547061"/>
                  <a:gd name="connsiteX2" fmla="*/ 0 w 365431"/>
                  <a:gd name="connsiteY2" fmla="*/ 547061 h 547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431" h="547061">
                    <a:moveTo>
                      <a:pt x="365431" y="0"/>
                    </a:moveTo>
                    <a:cubicBezTo>
                      <a:pt x="281270" y="53454"/>
                      <a:pt x="216136" y="150781"/>
                      <a:pt x="155231" y="241958"/>
                    </a:cubicBezTo>
                    <a:cubicBezTo>
                      <a:pt x="94326" y="333135"/>
                      <a:pt x="43218" y="404897"/>
                      <a:pt x="0" y="547061"/>
                    </a:cubicBezTo>
                  </a:path>
                </a:pathLst>
              </a:custGeom>
              <a:noFill/>
              <a:ln w="9525" cap="flat" cmpd="sng" algn="ctr">
                <a:solidFill>
                  <a:srgbClr val="99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Freeform 60"/>
              <p:cNvSpPr/>
              <p:nvPr/>
            </p:nvSpPr>
            <p:spPr bwMode="auto">
              <a:xfrm rot="8327512">
                <a:off x="1236915" y="4705761"/>
                <a:ext cx="365431" cy="547061"/>
              </a:xfrm>
              <a:custGeom>
                <a:avLst/>
                <a:gdLst>
                  <a:gd name="connsiteX0" fmla="*/ 382137 w 382137"/>
                  <a:gd name="connsiteY0" fmla="*/ 0 h 586854"/>
                  <a:gd name="connsiteX1" fmla="*/ 150126 w 382137"/>
                  <a:gd name="connsiteY1" fmla="*/ 204717 h 586854"/>
                  <a:gd name="connsiteX2" fmla="*/ 0 w 382137"/>
                  <a:gd name="connsiteY2" fmla="*/ 586854 h 586854"/>
                  <a:gd name="connsiteX0" fmla="*/ 430921 w 430921"/>
                  <a:gd name="connsiteY0" fmla="*/ 0 h 580417"/>
                  <a:gd name="connsiteX1" fmla="*/ 198910 w 430921"/>
                  <a:gd name="connsiteY1" fmla="*/ 204717 h 580417"/>
                  <a:gd name="connsiteX2" fmla="*/ 0 w 430921"/>
                  <a:gd name="connsiteY2" fmla="*/ 580417 h 580417"/>
                  <a:gd name="connsiteX0" fmla="*/ 430921 w 430921"/>
                  <a:gd name="connsiteY0" fmla="*/ 0 h 580417"/>
                  <a:gd name="connsiteX1" fmla="*/ 220721 w 430921"/>
                  <a:gd name="connsiteY1" fmla="*/ 241958 h 580417"/>
                  <a:gd name="connsiteX2" fmla="*/ 0 w 430921"/>
                  <a:gd name="connsiteY2" fmla="*/ 580417 h 580417"/>
                  <a:gd name="connsiteX0" fmla="*/ 365431 w 365431"/>
                  <a:gd name="connsiteY0" fmla="*/ 0 h 547061"/>
                  <a:gd name="connsiteX1" fmla="*/ 155231 w 365431"/>
                  <a:gd name="connsiteY1" fmla="*/ 241958 h 547061"/>
                  <a:gd name="connsiteX2" fmla="*/ 0 w 365431"/>
                  <a:gd name="connsiteY2" fmla="*/ 547061 h 547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431" h="547061">
                    <a:moveTo>
                      <a:pt x="365431" y="0"/>
                    </a:moveTo>
                    <a:cubicBezTo>
                      <a:pt x="281270" y="53454"/>
                      <a:pt x="216136" y="150781"/>
                      <a:pt x="155231" y="241958"/>
                    </a:cubicBezTo>
                    <a:cubicBezTo>
                      <a:pt x="94326" y="333135"/>
                      <a:pt x="43218" y="404897"/>
                      <a:pt x="0" y="547061"/>
                    </a:cubicBezTo>
                  </a:path>
                </a:pathLst>
              </a:custGeom>
              <a:noFill/>
              <a:ln w="9525" cap="flat" cmpd="sng" algn="ctr">
                <a:solidFill>
                  <a:srgbClr val="99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816802" y="4791194"/>
              <a:ext cx="412732" cy="273974"/>
              <a:chOff x="803154" y="4791194"/>
              <a:chExt cx="412732" cy="273974"/>
            </a:xfrm>
          </p:grpSpPr>
          <p:sp>
            <p:nvSpPr>
              <p:cNvPr id="62" name="Freeform 61"/>
              <p:cNvSpPr/>
              <p:nvPr/>
            </p:nvSpPr>
            <p:spPr bwMode="auto">
              <a:xfrm rot="18548220">
                <a:off x="899518" y="4720076"/>
                <a:ext cx="245250" cy="387486"/>
              </a:xfrm>
              <a:custGeom>
                <a:avLst/>
                <a:gdLst>
                  <a:gd name="connsiteX0" fmla="*/ 382137 w 382137"/>
                  <a:gd name="connsiteY0" fmla="*/ 0 h 586854"/>
                  <a:gd name="connsiteX1" fmla="*/ 150126 w 382137"/>
                  <a:gd name="connsiteY1" fmla="*/ 204717 h 586854"/>
                  <a:gd name="connsiteX2" fmla="*/ 0 w 382137"/>
                  <a:gd name="connsiteY2" fmla="*/ 586854 h 586854"/>
                  <a:gd name="connsiteX0" fmla="*/ 382137 w 382137"/>
                  <a:gd name="connsiteY0" fmla="*/ 0 h 586854"/>
                  <a:gd name="connsiteX1" fmla="*/ 184583 w 382137"/>
                  <a:gd name="connsiteY1" fmla="*/ 247060 h 586854"/>
                  <a:gd name="connsiteX2" fmla="*/ 0 w 382137"/>
                  <a:gd name="connsiteY2" fmla="*/ 586854 h 586854"/>
                  <a:gd name="connsiteX0" fmla="*/ 276279 w 276279"/>
                  <a:gd name="connsiteY0" fmla="*/ 0 h 500712"/>
                  <a:gd name="connsiteX1" fmla="*/ 78725 w 276279"/>
                  <a:gd name="connsiteY1" fmla="*/ 247060 h 500712"/>
                  <a:gd name="connsiteX2" fmla="*/ 0 w 276279"/>
                  <a:gd name="connsiteY2" fmla="*/ 500712 h 500712"/>
                  <a:gd name="connsiteX0" fmla="*/ 321322 w 321322"/>
                  <a:gd name="connsiteY0" fmla="*/ 0 h 466984"/>
                  <a:gd name="connsiteX1" fmla="*/ 123768 w 321322"/>
                  <a:gd name="connsiteY1" fmla="*/ 247060 h 466984"/>
                  <a:gd name="connsiteX2" fmla="*/ 0 w 321322"/>
                  <a:gd name="connsiteY2" fmla="*/ 466984 h 466984"/>
                  <a:gd name="connsiteX0" fmla="*/ 245250 w 245250"/>
                  <a:gd name="connsiteY0" fmla="*/ 0 h 387486"/>
                  <a:gd name="connsiteX1" fmla="*/ 123768 w 245250"/>
                  <a:gd name="connsiteY1" fmla="*/ 167562 h 387486"/>
                  <a:gd name="connsiteX2" fmla="*/ 0 w 245250"/>
                  <a:gd name="connsiteY2" fmla="*/ 387486 h 3874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5250" h="387486">
                    <a:moveTo>
                      <a:pt x="245250" y="0"/>
                    </a:moveTo>
                    <a:cubicBezTo>
                      <a:pt x="161089" y="53454"/>
                      <a:pt x="164643" y="102981"/>
                      <a:pt x="123768" y="167562"/>
                    </a:cubicBezTo>
                    <a:cubicBezTo>
                      <a:pt x="82893" y="232143"/>
                      <a:pt x="43218" y="245322"/>
                      <a:pt x="0" y="387486"/>
                    </a:cubicBezTo>
                  </a:path>
                </a:pathLst>
              </a:custGeom>
              <a:noFill/>
              <a:ln w="9525" cap="flat" cmpd="sng" algn="ctr">
                <a:solidFill>
                  <a:srgbClr val="99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Freeform 63"/>
              <p:cNvSpPr/>
              <p:nvPr/>
            </p:nvSpPr>
            <p:spPr bwMode="auto">
              <a:xfrm rot="18548220">
                <a:off x="874272" y="4748800"/>
                <a:ext cx="245250" cy="387486"/>
              </a:xfrm>
              <a:custGeom>
                <a:avLst/>
                <a:gdLst>
                  <a:gd name="connsiteX0" fmla="*/ 382137 w 382137"/>
                  <a:gd name="connsiteY0" fmla="*/ 0 h 586854"/>
                  <a:gd name="connsiteX1" fmla="*/ 150126 w 382137"/>
                  <a:gd name="connsiteY1" fmla="*/ 204717 h 586854"/>
                  <a:gd name="connsiteX2" fmla="*/ 0 w 382137"/>
                  <a:gd name="connsiteY2" fmla="*/ 586854 h 586854"/>
                  <a:gd name="connsiteX0" fmla="*/ 382137 w 382137"/>
                  <a:gd name="connsiteY0" fmla="*/ 0 h 586854"/>
                  <a:gd name="connsiteX1" fmla="*/ 184583 w 382137"/>
                  <a:gd name="connsiteY1" fmla="*/ 247060 h 586854"/>
                  <a:gd name="connsiteX2" fmla="*/ 0 w 382137"/>
                  <a:gd name="connsiteY2" fmla="*/ 586854 h 586854"/>
                  <a:gd name="connsiteX0" fmla="*/ 276279 w 276279"/>
                  <a:gd name="connsiteY0" fmla="*/ 0 h 500712"/>
                  <a:gd name="connsiteX1" fmla="*/ 78725 w 276279"/>
                  <a:gd name="connsiteY1" fmla="*/ 247060 h 500712"/>
                  <a:gd name="connsiteX2" fmla="*/ 0 w 276279"/>
                  <a:gd name="connsiteY2" fmla="*/ 500712 h 500712"/>
                  <a:gd name="connsiteX0" fmla="*/ 321322 w 321322"/>
                  <a:gd name="connsiteY0" fmla="*/ 0 h 466984"/>
                  <a:gd name="connsiteX1" fmla="*/ 123768 w 321322"/>
                  <a:gd name="connsiteY1" fmla="*/ 247060 h 466984"/>
                  <a:gd name="connsiteX2" fmla="*/ 0 w 321322"/>
                  <a:gd name="connsiteY2" fmla="*/ 466984 h 466984"/>
                  <a:gd name="connsiteX0" fmla="*/ 245250 w 245250"/>
                  <a:gd name="connsiteY0" fmla="*/ 0 h 387486"/>
                  <a:gd name="connsiteX1" fmla="*/ 123768 w 245250"/>
                  <a:gd name="connsiteY1" fmla="*/ 167562 h 387486"/>
                  <a:gd name="connsiteX2" fmla="*/ 0 w 245250"/>
                  <a:gd name="connsiteY2" fmla="*/ 387486 h 3874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5250" h="387486">
                    <a:moveTo>
                      <a:pt x="245250" y="0"/>
                    </a:moveTo>
                    <a:cubicBezTo>
                      <a:pt x="161089" y="53454"/>
                      <a:pt x="164643" y="102981"/>
                      <a:pt x="123768" y="167562"/>
                    </a:cubicBezTo>
                    <a:cubicBezTo>
                      <a:pt x="82893" y="232143"/>
                      <a:pt x="43218" y="245322"/>
                      <a:pt x="0" y="387486"/>
                    </a:cubicBezTo>
                  </a:path>
                </a:pathLst>
              </a:custGeom>
              <a:noFill/>
              <a:ln w="9525" cap="flat" cmpd="sng" algn="ctr">
                <a:solidFill>
                  <a:srgbClr val="99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478070" y="5909621"/>
              <a:ext cx="389456" cy="567857"/>
              <a:chOff x="478070" y="5909621"/>
              <a:chExt cx="389456" cy="567857"/>
            </a:xfrm>
          </p:grpSpPr>
          <p:sp>
            <p:nvSpPr>
              <p:cNvPr id="67" name="Freeform 66"/>
              <p:cNvSpPr/>
              <p:nvPr/>
            </p:nvSpPr>
            <p:spPr bwMode="auto">
              <a:xfrm rot="20400000">
                <a:off x="502095" y="5930417"/>
                <a:ext cx="365431" cy="547061"/>
              </a:xfrm>
              <a:custGeom>
                <a:avLst/>
                <a:gdLst>
                  <a:gd name="connsiteX0" fmla="*/ 382137 w 382137"/>
                  <a:gd name="connsiteY0" fmla="*/ 0 h 586854"/>
                  <a:gd name="connsiteX1" fmla="*/ 150126 w 382137"/>
                  <a:gd name="connsiteY1" fmla="*/ 204717 h 586854"/>
                  <a:gd name="connsiteX2" fmla="*/ 0 w 382137"/>
                  <a:gd name="connsiteY2" fmla="*/ 586854 h 586854"/>
                  <a:gd name="connsiteX0" fmla="*/ 430921 w 430921"/>
                  <a:gd name="connsiteY0" fmla="*/ 0 h 580417"/>
                  <a:gd name="connsiteX1" fmla="*/ 198910 w 430921"/>
                  <a:gd name="connsiteY1" fmla="*/ 204717 h 580417"/>
                  <a:gd name="connsiteX2" fmla="*/ 0 w 430921"/>
                  <a:gd name="connsiteY2" fmla="*/ 580417 h 580417"/>
                  <a:gd name="connsiteX0" fmla="*/ 430921 w 430921"/>
                  <a:gd name="connsiteY0" fmla="*/ 0 h 580417"/>
                  <a:gd name="connsiteX1" fmla="*/ 220721 w 430921"/>
                  <a:gd name="connsiteY1" fmla="*/ 241958 h 580417"/>
                  <a:gd name="connsiteX2" fmla="*/ 0 w 430921"/>
                  <a:gd name="connsiteY2" fmla="*/ 580417 h 580417"/>
                  <a:gd name="connsiteX0" fmla="*/ 365431 w 365431"/>
                  <a:gd name="connsiteY0" fmla="*/ 0 h 547061"/>
                  <a:gd name="connsiteX1" fmla="*/ 155231 w 365431"/>
                  <a:gd name="connsiteY1" fmla="*/ 241958 h 547061"/>
                  <a:gd name="connsiteX2" fmla="*/ 0 w 365431"/>
                  <a:gd name="connsiteY2" fmla="*/ 547061 h 547061"/>
                  <a:gd name="connsiteX0" fmla="*/ 365431 w 365431"/>
                  <a:gd name="connsiteY0" fmla="*/ 0 h 547061"/>
                  <a:gd name="connsiteX1" fmla="*/ 192516 w 365431"/>
                  <a:gd name="connsiteY1" fmla="*/ 258877 h 547061"/>
                  <a:gd name="connsiteX2" fmla="*/ 0 w 365431"/>
                  <a:gd name="connsiteY2" fmla="*/ 547061 h 547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431" h="547061">
                    <a:moveTo>
                      <a:pt x="365431" y="0"/>
                    </a:moveTo>
                    <a:cubicBezTo>
                      <a:pt x="281270" y="53454"/>
                      <a:pt x="253421" y="167700"/>
                      <a:pt x="192516" y="258877"/>
                    </a:cubicBezTo>
                    <a:cubicBezTo>
                      <a:pt x="131611" y="350054"/>
                      <a:pt x="43218" y="404897"/>
                      <a:pt x="0" y="547061"/>
                    </a:cubicBezTo>
                  </a:path>
                </a:pathLst>
              </a:custGeom>
              <a:noFill/>
              <a:ln w="9525" cap="flat" cmpd="sng" algn="ctr">
                <a:solidFill>
                  <a:srgbClr val="99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Freeform 69"/>
              <p:cNvSpPr/>
              <p:nvPr/>
            </p:nvSpPr>
            <p:spPr bwMode="auto">
              <a:xfrm rot="20400000">
                <a:off x="478070" y="5909621"/>
                <a:ext cx="365431" cy="547061"/>
              </a:xfrm>
              <a:custGeom>
                <a:avLst/>
                <a:gdLst>
                  <a:gd name="connsiteX0" fmla="*/ 382137 w 382137"/>
                  <a:gd name="connsiteY0" fmla="*/ 0 h 586854"/>
                  <a:gd name="connsiteX1" fmla="*/ 150126 w 382137"/>
                  <a:gd name="connsiteY1" fmla="*/ 204717 h 586854"/>
                  <a:gd name="connsiteX2" fmla="*/ 0 w 382137"/>
                  <a:gd name="connsiteY2" fmla="*/ 586854 h 586854"/>
                  <a:gd name="connsiteX0" fmla="*/ 430921 w 430921"/>
                  <a:gd name="connsiteY0" fmla="*/ 0 h 580417"/>
                  <a:gd name="connsiteX1" fmla="*/ 198910 w 430921"/>
                  <a:gd name="connsiteY1" fmla="*/ 204717 h 580417"/>
                  <a:gd name="connsiteX2" fmla="*/ 0 w 430921"/>
                  <a:gd name="connsiteY2" fmla="*/ 580417 h 580417"/>
                  <a:gd name="connsiteX0" fmla="*/ 430921 w 430921"/>
                  <a:gd name="connsiteY0" fmla="*/ 0 h 580417"/>
                  <a:gd name="connsiteX1" fmla="*/ 220721 w 430921"/>
                  <a:gd name="connsiteY1" fmla="*/ 241958 h 580417"/>
                  <a:gd name="connsiteX2" fmla="*/ 0 w 430921"/>
                  <a:gd name="connsiteY2" fmla="*/ 580417 h 580417"/>
                  <a:gd name="connsiteX0" fmla="*/ 365431 w 365431"/>
                  <a:gd name="connsiteY0" fmla="*/ 0 h 547061"/>
                  <a:gd name="connsiteX1" fmla="*/ 155231 w 365431"/>
                  <a:gd name="connsiteY1" fmla="*/ 241958 h 547061"/>
                  <a:gd name="connsiteX2" fmla="*/ 0 w 365431"/>
                  <a:gd name="connsiteY2" fmla="*/ 547061 h 547061"/>
                  <a:gd name="connsiteX0" fmla="*/ 365431 w 365431"/>
                  <a:gd name="connsiteY0" fmla="*/ 0 h 547061"/>
                  <a:gd name="connsiteX1" fmla="*/ 192516 w 365431"/>
                  <a:gd name="connsiteY1" fmla="*/ 258877 h 547061"/>
                  <a:gd name="connsiteX2" fmla="*/ 0 w 365431"/>
                  <a:gd name="connsiteY2" fmla="*/ 547061 h 547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431" h="547061">
                    <a:moveTo>
                      <a:pt x="365431" y="0"/>
                    </a:moveTo>
                    <a:cubicBezTo>
                      <a:pt x="281270" y="53454"/>
                      <a:pt x="253421" y="167700"/>
                      <a:pt x="192516" y="258877"/>
                    </a:cubicBezTo>
                    <a:cubicBezTo>
                      <a:pt x="131611" y="350054"/>
                      <a:pt x="43218" y="404897"/>
                      <a:pt x="0" y="547061"/>
                    </a:cubicBezTo>
                  </a:path>
                </a:pathLst>
              </a:custGeom>
              <a:noFill/>
              <a:ln w="9525" cap="flat" cmpd="sng" algn="ctr">
                <a:solidFill>
                  <a:srgbClr val="99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3046177" y="3456304"/>
            <a:ext cx="108000" cy="1196788"/>
            <a:chOff x="3046177" y="3456304"/>
            <a:chExt cx="108000" cy="1196788"/>
          </a:xfrm>
        </p:grpSpPr>
        <p:sp>
          <p:nvSpPr>
            <p:cNvPr id="65" name="Rounded Rectangle 64"/>
            <p:cNvSpPr>
              <a:spLocks/>
            </p:cNvSpPr>
            <p:nvPr/>
          </p:nvSpPr>
          <p:spPr bwMode="auto">
            <a:xfrm>
              <a:off x="3055566" y="3456304"/>
              <a:ext cx="72000" cy="180000"/>
            </a:xfrm>
            <a:prstGeom prst="roundRect">
              <a:avLst>
                <a:gd name="adj" fmla="val 37543"/>
              </a:avLst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2" name="Rounded Rectangle 71"/>
            <p:cNvSpPr>
              <a:spLocks/>
            </p:cNvSpPr>
            <p:nvPr/>
          </p:nvSpPr>
          <p:spPr bwMode="auto">
            <a:xfrm>
              <a:off x="3046177" y="4293092"/>
              <a:ext cx="108000" cy="360000"/>
            </a:xfrm>
            <a:prstGeom prst="roundRect">
              <a:avLst>
                <a:gd name="adj" fmla="val 37543"/>
              </a:avLst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73" name="Rounded Rectangle 72"/>
          <p:cNvSpPr>
            <a:spLocks/>
          </p:cNvSpPr>
          <p:nvPr/>
        </p:nvSpPr>
        <p:spPr bwMode="auto">
          <a:xfrm rot="5400000">
            <a:off x="3028176" y="3275696"/>
            <a:ext cx="108000" cy="216000"/>
          </a:xfrm>
          <a:prstGeom prst="roundRect">
            <a:avLst>
              <a:gd name="adj" fmla="val 37543"/>
            </a:avLst>
          </a:prstGeom>
          <a:solidFill>
            <a:schemeClr val="accent6">
              <a:lumMod val="40000"/>
              <a:lumOff val="60000"/>
              <a:alpha val="50000"/>
            </a:schemeClr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1109160" y="980728"/>
            <a:ext cx="3334846" cy="2088233"/>
            <a:chOff x="1109160" y="980728"/>
            <a:chExt cx="3334846" cy="2088233"/>
          </a:xfrm>
        </p:grpSpPr>
        <p:grpSp>
          <p:nvGrpSpPr>
            <p:cNvPr id="40" name="Group 39"/>
            <p:cNvGrpSpPr/>
            <p:nvPr/>
          </p:nvGrpSpPr>
          <p:grpSpPr>
            <a:xfrm>
              <a:off x="1109160" y="980728"/>
              <a:ext cx="3334846" cy="2088233"/>
              <a:chOff x="1109160" y="980728"/>
              <a:chExt cx="3334846" cy="2088233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1109160" y="980728"/>
                <a:ext cx="3246816" cy="2088233"/>
                <a:chOff x="1109160" y="980728"/>
                <a:chExt cx="3246816" cy="2088233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1109160" y="980728"/>
                  <a:ext cx="3246816" cy="2088233"/>
                  <a:chOff x="1109160" y="980728"/>
                  <a:chExt cx="3246816" cy="2088233"/>
                </a:xfrm>
              </p:grpSpPr>
              <p:sp>
                <p:nvSpPr>
                  <p:cNvPr id="28" name="Rectangle 27"/>
                  <p:cNvSpPr/>
                  <p:nvPr/>
                </p:nvSpPr>
                <p:spPr bwMode="auto">
                  <a:xfrm>
                    <a:off x="1979712" y="980728"/>
                    <a:ext cx="2376264" cy="2088232"/>
                  </a:xfrm>
                  <a:prstGeom prst="rect">
                    <a:avLst/>
                  </a:prstGeom>
                  <a:solidFill>
                    <a:schemeClr val="accent1">
                      <a:lumMod val="40000"/>
                      <a:lumOff val="60000"/>
                      <a:alpha val="50000"/>
                    </a:schemeClr>
                  </a:solidFill>
                  <a:ln w="6350" cap="flat" cmpd="sng" algn="ctr">
                    <a:solidFill>
                      <a:srgbClr val="C00000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31" name="Straight Connector 30"/>
                  <p:cNvCxnSpPr>
                    <a:endCxn id="57" idx="2"/>
                  </p:cNvCxnSpPr>
                  <p:nvPr/>
                </p:nvCxnSpPr>
                <p:spPr bwMode="auto">
                  <a:xfrm flipH="1">
                    <a:off x="1109160" y="980728"/>
                    <a:ext cx="870552" cy="95150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6350" cap="flat" cmpd="sng" algn="ctr">
                    <a:solidFill>
                      <a:srgbClr val="C00000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2" name="Straight Connector 31"/>
                  <p:cNvCxnSpPr>
                    <a:endCxn id="57" idx="5"/>
                  </p:cNvCxnSpPr>
                  <p:nvPr/>
                </p:nvCxnSpPr>
                <p:spPr bwMode="auto">
                  <a:xfrm flipH="1" flipV="1">
                    <a:off x="1130289" y="1999135"/>
                    <a:ext cx="849423" cy="1069826"/>
                  </a:xfrm>
                  <a:prstGeom prst="line">
                    <a:avLst/>
                  </a:prstGeom>
                  <a:solidFill>
                    <a:schemeClr val="accent1"/>
                  </a:solidFill>
                  <a:ln w="6350" cap="flat" cmpd="sng" algn="ctr">
                    <a:solidFill>
                      <a:srgbClr val="C00000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51720" y="1062402"/>
                  <a:ext cx="2127540" cy="1790534"/>
                </a:xfrm>
                <a:prstGeom prst="rect">
                  <a:avLst/>
                </a:prstGeom>
              </p:spPr>
            </p:pic>
          </p:grpSp>
          <p:grpSp>
            <p:nvGrpSpPr>
              <p:cNvPr id="37" name="Group 36"/>
              <p:cNvGrpSpPr/>
              <p:nvPr/>
            </p:nvGrpSpPr>
            <p:grpSpPr>
              <a:xfrm>
                <a:off x="3217401" y="1731834"/>
                <a:ext cx="1226605" cy="479529"/>
                <a:chOff x="539552" y="1632913"/>
                <a:chExt cx="1226605" cy="479529"/>
              </a:xfrm>
            </p:grpSpPr>
            <p:sp>
              <p:nvSpPr>
                <p:cNvPr id="38" name="TextBox 37"/>
                <p:cNvSpPr txBox="1"/>
                <p:nvPr/>
              </p:nvSpPr>
              <p:spPr>
                <a:xfrm>
                  <a:off x="539552" y="1773888"/>
                  <a:ext cx="122660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i="0" dirty="0" err="1" smtClean="0"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atin typeface="Arial Narrow" pitchFamily="34" charset="0"/>
                      <a:cs typeface="Raavi" pitchFamily="2"/>
                    </a:rPr>
                    <a:t>Lewy</a:t>
                  </a:r>
                  <a:r>
                    <a:rPr lang="en-GB" b="1" i="0" dirty="0" smtClean="0"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atin typeface="Arial Narrow" pitchFamily="34" charset="0"/>
                      <a:cs typeface="Raavi" pitchFamily="2"/>
                    </a:rPr>
                    <a:t> </a:t>
                  </a:r>
                  <a:r>
                    <a:rPr lang="en-GB" b="1" i="0" dirty="0" err="1" smtClean="0"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atin typeface="Arial Narrow" pitchFamily="34" charset="0"/>
                      <a:cs typeface="Raavi" pitchFamily="2"/>
                    </a:rPr>
                    <a:t>neurite</a:t>
                  </a:r>
                  <a:endParaRPr lang="en-US" b="1" i="0" dirty="0">
                    <a:ln>
                      <a:solidFill>
                        <a:schemeClr val="accent1">
                          <a:lumMod val="75000"/>
                        </a:schemeClr>
                      </a:solidFill>
                    </a:ln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Arial Narrow" pitchFamily="34" charset="0"/>
                    <a:cs typeface="Raavi" pitchFamily="2"/>
                  </a:endParaRPr>
                </a:p>
              </p:txBody>
            </p:sp>
            <p:cxnSp>
              <p:nvCxnSpPr>
                <p:cNvPr id="39" name="Straight Arrow Connector 38"/>
                <p:cNvCxnSpPr/>
                <p:nvPr/>
              </p:nvCxnSpPr>
              <p:spPr bwMode="auto">
                <a:xfrm flipH="1" flipV="1">
                  <a:off x="598007" y="1632913"/>
                  <a:ext cx="450309" cy="225835"/>
                </a:xfrm>
                <a:prstGeom prst="straightConnector1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</p:spPr>
            </p:cxnSp>
          </p:grpSp>
          <p:grpSp>
            <p:nvGrpSpPr>
              <p:cNvPr id="17" name="Group 16"/>
              <p:cNvGrpSpPr/>
              <p:nvPr/>
            </p:nvGrpSpPr>
            <p:grpSpPr>
              <a:xfrm>
                <a:off x="1998374" y="1215790"/>
                <a:ext cx="850457" cy="615546"/>
                <a:chOff x="1998374" y="1215790"/>
                <a:chExt cx="850457" cy="615546"/>
              </a:xfrm>
            </p:grpSpPr>
            <p:cxnSp>
              <p:nvCxnSpPr>
                <p:cNvPr id="36" name="Straight Arrow Connector 35"/>
                <p:cNvCxnSpPr/>
                <p:nvPr/>
              </p:nvCxnSpPr>
              <p:spPr bwMode="auto">
                <a:xfrm>
                  <a:off x="2555776" y="1550042"/>
                  <a:ext cx="293055" cy="281294"/>
                </a:xfrm>
                <a:prstGeom prst="straightConnector1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</p:spPr>
            </p:cxnSp>
            <p:sp>
              <p:nvSpPr>
                <p:cNvPr id="45" name="TextBox 44"/>
                <p:cNvSpPr txBox="1"/>
                <p:nvPr/>
              </p:nvSpPr>
              <p:spPr>
                <a:xfrm>
                  <a:off x="1998374" y="1215790"/>
                  <a:ext cx="69814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i="0" dirty="0" err="1" smtClean="0"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atin typeface="Arial Narrow" pitchFamily="34" charset="0"/>
                      <a:cs typeface="Raavi" pitchFamily="2"/>
                    </a:rPr>
                    <a:t>Lewy</a:t>
                  </a:r>
                  <a:r>
                    <a:rPr lang="en-GB" b="1" i="0" dirty="0" smtClean="0"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atin typeface="Arial Narrow" pitchFamily="34" charset="0"/>
                      <a:cs typeface="Raavi" pitchFamily="2"/>
                    </a:rPr>
                    <a:t> body</a:t>
                  </a:r>
                  <a:endParaRPr lang="en-US" b="1" i="0" dirty="0">
                    <a:ln>
                      <a:solidFill>
                        <a:schemeClr val="accent1">
                          <a:lumMod val="75000"/>
                        </a:schemeClr>
                      </a:solidFill>
                    </a:ln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Arial Narrow" pitchFamily="34" charset="0"/>
                    <a:cs typeface="Raavi" pitchFamily="2"/>
                  </a:endParaRPr>
                </a:p>
              </p:txBody>
            </p:sp>
          </p:grpSp>
        </p:grpSp>
        <p:sp>
          <p:nvSpPr>
            <p:cNvPr id="11" name="Oval 10"/>
            <p:cNvSpPr>
              <a:spLocks noChangeAspect="1"/>
            </p:cNvSpPr>
            <p:nvPr/>
          </p:nvSpPr>
          <p:spPr bwMode="auto">
            <a:xfrm rot="-720000">
              <a:off x="2856072" y="1790836"/>
              <a:ext cx="108014" cy="81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 bwMode="auto">
            <a:xfrm rot="9752008">
              <a:off x="3105141" y="1668398"/>
              <a:ext cx="254231" cy="142255"/>
            </a:xfrm>
            <a:custGeom>
              <a:avLst/>
              <a:gdLst>
                <a:gd name="connsiteX0" fmla="*/ 85 w 371874"/>
                <a:gd name="connsiteY0" fmla="*/ 236772 h 249489"/>
                <a:gd name="connsiteX1" fmla="*/ 85496 w 371874"/>
                <a:gd name="connsiteY1" fmla="*/ 151361 h 249489"/>
                <a:gd name="connsiteX2" fmla="*/ 206076 w 371874"/>
                <a:gd name="connsiteY2" fmla="*/ 151361 h 249489"/>
                <a:gd name="connsiteX3" fmla="*/ 281438 w 371874"/>
                <a:gd name="connsiteY3" fmla="*/ 121216 h 249489"/>
                <a:gd name="connsiteX4" fmla="*/ 311583 w 371874"/>
                <a:gd name="connsiteY4" fmla="*/ 50877 h 249489"/>
                <a:gd name="connsiteX5" fmla="*/ 371874 w 371874"/>
                <a:gd name="connsiteY5" fmla="*/ 636 h 249489"/>
                <a:gd name="connsiteX6" fmla="*/ 371874 w 371874"/>
                <a:gd name="connsiteY6" fmla="*/ 86047 h 249489"/>
                <a:gd name="connsiteX7" fmla="*/ 311583 w 371874"/>
                <a:gd name="connsiteY7" fmla="*/ 156385 h 249489"/>
                <a:gd name="connsiteX8" fmla="*/ 231197 w 371874"/>
                <a:gd name="connsiteY8" fmla="*/ 196579 h 249489"/>
                <a:gd name="connsiteX9" fmla="*/ 135737 w 371874"/>
                <a:gd name="connsiteY9" fmla="*/ 196579 h 249489"/>
                <a:gd name="connsiteX10" fmla="*/ 70423 w 371874"/>
                <a:gd name="connsiteY10" fmla="*/ 241796 h 249489"/>
                <a:gd name="connsiteX11" fmla="*/ 85 w 371874"/>
                <a:gd name="connsiteY11" fmla="*/ 236772 h 24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1874" h="249489">
                  <a:moveTo>
                    <a:pt x="85" y="236772"/>
                  </a:moveTo>
                  <a:cubicBezTo>
                    <a:pt x="2597" y="221700"/>
                    <a:pt x="51164" y="165596"/>
                    <a:pt x="85496" y="151361"/>
                  </a:cubicBezTo>
                  <a:cubicBezTo>
                    <a:pt x="119828" y="137126"/>
                    <a:pt x="173419" y="156385"/>
                    <a:pt x="206076" y="151361"/>
                  </a:cubicBezTo>
                  <a:cubicBezTo>
                    <a:pt x="238733" y="146337"/>
                    <a:pt x="263854" y="137963"/>
                    <a:pt x="281438" y="121216"/>
                  </a:cubicBezTo>
                  <a:cubicBezTo>
                    <a:pt x="299022" y="104469"/>
                    <a:pt x="296510" y="70974"/>
                    <a:pt x="311583" y="50877"/>
                  </a:cubicBezTo>
                  <a:cubicBezTo>
                    <a:pt x="326656" y="30780"/>
                    <a:pt x="361826" y="-5226"/>
                    <a:pt x="371874" y="636"/>
                  </a:cubicBezTo>
                  <a:cubicBezTo>
                    <a:pt x="381922" y="6498"/>
                    <a:pt x="381922" y="60089"/>
                    <a:pt x="371874" y="86047"/>
                  </a:cubicBezTo>
                  <a:cubicBezTo>
                    <a:pt x="361826" y="112005"/>
                    <a:pt x="335029" y="137963"/>
                    <a:pt x="311583" y="156385"/>
                  </a:cubicBezTo>
                  <a:cubicBezTo>
                    <a:pt x="288137" y="174807"/>
                    <a:pt x="260505" y="189880"/>
                    <a:pt x="231197" y="196579"/>
                  </a:cubicBezTo>
                  <a:cubicBezTo>
                    <a:pt x="201889" y="203278"/>
                    <a:pt x="162533" y="189043"/>
                    <a:pt x="135737" y="196579"/>
                  </a:cubicBezTo>
                  <a:cubicBezTo>
                    <a:pt x="108941" y="204115"/>
                    <a:pt x="89682" y="230073"/>
                    <a:pt x="70423" y="241796"/>
                  </a:cubicBezTo>
                  <a:cubicBezTo>
                    <a:pt x="51164" y="253519"/>
                    <a:pt x="-2427" y="251844"/>
                    <a:pt x="85" y="236772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flat">
              <a:bevelT w="381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91356" y="2347775"/>
            <a:ext cx="906426" cy="802520"/>
            <a:chOff x="591356" y="2347775"/>
            <a:chExt cx="906426" cy="802520"/>
          </a:xfrm>
        </p:grpSpPr>
        <p:grpSp>
          <p:nvGrpSpPr>
            <p:cNvPr id="101" name="Group 154"/>
            <p:cNvGrpSpPr>
              <a:grpSpLocks noChangeAspect="1"/>
            </p:cNvGrpSpPr>
            <p:nvPr/>
          </p:nvGrpSpPr>
          <p:grpSpPr>
            <a:xfrm rot="729979">
              <a:off x="591356" y="2398388"/>
              <a:ext cx="528212" cy="547901"/>
              <a:chOff x="5873448" y="2145695"/>
              <a:chExt cx="1274838" cy="1461105"/>
            </a:xfrm>
          </p:grpSpPr>
          <p:sp>
            <p:nvSpPr>
              <p:cNvPr id="102" name="Freeform 101"/>
              <p:cNvSpPr/>
              <p:nvPr/>
            </p:nvSpPr>
            <p:spPr bwMode="auto">
              <a:xfrm>
                <a:off x="5873448" y="2145695"/>
                <a:ext cx="1274838" cy="1461105"/>
              </a:xfrm>
              <a:custGeom>
                <a:avLst/>
                <a:gdLst>
                  <a:gd name="connsiteX0" fmla="*/ 803123 w 1274838"/>
                  <a:gd name="connsiteY0" fmla="*/ 2419 h 1461105"/>
                  <a:gd name="connsiteX1" fmla="*/ 367695 w 1274838"/>
                  <a:gd name="connsiteY1" fmla="*/ 89505 h 1461105"/>
                  <a:gd name="connsiteX2" fmla="*/ 91923 w 1274838"/>
                  <a:gd name="connsiteY2" fmla="*/ 379791 h 1461105"/>
                  <a:gd name="connsiteX3" fmla="*/ 19352 w 1274838"/>
                  <a:gd name="connsiteY3" fmla="*/ 757162 h 1461105"/>
                  <a:gd name="connsiteX4" fmla="*/ 19352 w 1274838"/>
                  <a:gd name="connsiteY4" fmla="*/ 1047448 h 1461105"/>
                  <a:gd name="connsiteX5" fmla="*/ 135466 w 1274838"/>
                  <a:gd name="connsiteY5" fmla="*/ 1323219 h 1461105"/>
                  <a:gd name="connsiteX6" fmla="*/ 483809 w 1274838"/>
                  <a:gd name="connsiteY6" fmla="*/ 1453848 h 1461105"/>
                  <a:gd name="connsiteX7" fmla="*/ 832152 w 1274838"/>
                  <a:gd name="connsiteY7" fmla="*/ 1279676 h 1461105"/>
                  <a:gd name="connsiteX8" fmla="*/ 919238 w 1274838"/>
                  <a:gd name="connsiteY8" fmla="*/ 873276 h 1461105"/>
                  <a:gd name="connsiteX9" fmla="*/ 1165981 w 1274838"/>
                  <a:gd name="connsiteY9" fmla="*/ 626534 h 1461105"/>
                  <a:gd name="connsiteX10" fmla="*/ 1267581 w 1274838"/>
                  <a:gd name="connsiteY10" fmla="*/ 336248 h 1461105"/>
                  <a:gd name="connsiteX11" fmla="*/ 1122438 w 1274838"/>
                  <a:gd name="connsiteY11" fmla="*/ 74991 h 1461105"/>
                  <a:gd name="connsiteX12" fmla="*/ 803123 w 1274838"/>
                  <a:gd name="connsiteY12" fmla="*/ 2419 h 1461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74838" h="1461105">
                    <a:moveTo>
                      <a:pt x="803123" y="2419"/>
                    </a:moveTo>
                    <a:cubicBezTo>
                      <a:pt x="677333" y="4838"/>
                      <a:pt x="486228" y="26610"/>
                      <a:pt x="367695" y="89505"/>
                    </a:cubicBezTo>
                    <a:cubicBezTo>
                      <a:pt x="249162" y="152400"/>
                      <a:pt x="149980" y="268515"/>
                      <a:pt x="91923" y="379791"/>
                    </a:cubicBezTo>
                    <a:cubicBezTo>
                      <a:pt x="33866" y="491067"/>
                      <a:pt x="31447" y="645886"/>
                      <a:pt x="19352" y="757162"/>
                    </a:cubicBezTo>
                    <a:cubicBezTo>
                      <a:pt x="7257" y="868438"/>
                      <a:pt x="0" y="953105"/>
                      <a:pt x="19352" y="1047448"/>
                    </a:cubicBezTo>
                    <a:cubicBezTo>
                      <a:pt x="38704" y="1141791"/>
                      <a:pt x="58057" y="1255486"/>
                      <a:pt x="135466" y="1323219"/>
                    </a:cubicBezTo>
                    <a:cubicBezTo>
                      <a:pt x="212876" y="1390952"/>
                      <a:pt x="367695" y="1461105"/>
                      <a:pt x="483809" y="1453848"/>
                    </a:cubicBezTo>
                    <a:cubicBezTo>
                      <a:pt x="599923" y="1446591"/>
                      <a:pt x="759581" y="1376438"/>
                      <a:pt x="832152" y="1279676"/>
                    </a:cubicBezTo>
                    <a:cubicBezTo>
                      <a:pt x="904723" y="1182914"/>
                      <a:pt x="863600" y="982133"/>
                      <a:pt x="919238" y="873276"/>
                    </a:cubicBezTo>
                    <a:cubicBezTo>
                      <a:pt x="974876" y="764419"/>
                      <a:pt x="1107924" y="716039"/>
                      <a:pt x="1165981" y="626534"/>
                    </a:cubicBezTo>
                    <a:cubicBezTo>
                      <a:pt x="1224038" y="537029"/>
                      <a:pt x="1274838" y="428172"/>
                      <a:pt x="1267581" y="336248"/>
                    </a:cubicBezTo>
                    <a:cubicBezTo>
                      <a:pt x="1260324" y="244324"/>
                      <a:pt x="1192591" y="130629"/>
                      <a:pt x="1122438" y="74991"/>
                    </a:cubicBezTo>
                    <a:cubicBezTo>
                      <a:pt x="1052286" y="19353"/>
                      <a:pt x="928913" y="0"/>
                      <a:pt x="803123" y="2419"/>
                    </a:cubicBezTo>
                    <a:close/>
                  </a:path>
                </a:pathLst>
              </a:custGeom>
              <a:solidFill>
                <a:schemeClr val="accent1">
                  <a:alpha val="46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58750" h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3" name="Freeform 102"/>
              <p:cNvSpPr/>
              <p:nvPr/>
            </p:nvSpPr>
            <p:spPr bwMode="auto">
              <a:xfrm>
                <a:off x="5967791" y="2286000"/>
                <a:ext cx="1069219" cy="1262742"/>
              </a:xfrm>
              <a:custGeom>
                <a:avLst/>
                <a:gdLst>
                  <a:gd name="connsiteX0" fmla="*/ 665238 w 1069219"/>
                  <a:gd name="connsiteY0" fmla="*/ 7257 h 1262742"/>
                  <a:gd name="connsiteX1" fmla="*/ 810380 w 1069219"/>
                  <a:gd name="connsiteY1" fmla="*/ 7257 h 1262742"/>
                  <a:gd name="connsiteX2" fmla="*/ 941009 w 1069219"/>
                  <a:gd name="connsiteY2" fmla="*/ 50800 h 1262742"/>
                  <a:gd name="connsiteX3" fmla="*/ 1042609 w 1069219"/>
                  <a:gd name="connsiteY3" fmla="*/ 137886 h 1262742"/>
                  <a:gd name="connsiteX4" fmla="*/ 1042609 w 1069219"/>
                  <a:gd name="connsiteY4" fmla="*/ 326571 h 1262742"/>
                  <a:gd name="connsiteX5" fmla="*/ 882952 w 1069219"/>
                  <a:gd name="connsiteY5" fmla="*/ 268514 h 1262742"/>
                  <a:gd name="connsiteX6" fmla="*/ 737809 w 1069219"/>
                  <a:gd name="connsiteY6" fmla="*/ 210457 h 1262742"/>
                  <a:gd name="connsiteX7" fmla="*/ 795866 w 1069219"/>
                  <a:gd name="connsiteY7" fmla="*/ 326571 h 1262742"/>
                  <a:gd name="connsiteX8" fmla="*/ 926495 w 1069219"/>
                  <a:gd name="connsiteY8" fmla="*/ 399143 h 1262742"/>
                  <a:gd name="connsiteX9" fmla="*/ 955523 w 1069219"/>
                  <a:gd name="connsiteY9" fmla="*/ 457200 h 1262742"/>
                  <a:gd name="connsiteX10" fmla="*/ 926495 w 1069219"/>
                  <a:gd name="connsiteY10" fmla="*/ 515257 h 1262742"/>
                  <a:gd name="connsiteX11" fmla="*/ 752323 w 1069219"/>
                  <a:gd name="connsiteY11" fmla="*/ 544286 h 1262742"/>
                  <a:gd name="connsiteX12" fmla="*/ 621695 w 1069219"/>
                  <a:gd name="connsiteY12" fmla="*/ 442686 h 1262742"/>
                  <a:gd name="connsiteX13" fmla="*/ 534609 w 1069219"/>
                  <a:gd name="connsiteY13" fmla="*/ 457200 h 1262742"/>
                  <a:gd name="connsiteX14" fmla="*/ 708780 w 1069219"/>
                  <a:gd name="connsiteY14" fmla="*/ 602343 h 1262742"/>
                  <a:gd name="connsiteX15" fmla="*/ 752323 w 1069219"/>
                  <a:gd name="connsiteY15" fmla="*/ 703943 h 1262742"/>
                  <a:gd name="connsiteX16" fmla="*/ 752323 w 1069219"/>
                  <a:gd name="connsiteY16" fmla="*/ 747486 h 1262742"/>
                  <a:gd name="connsiteX17" fmla="*/ 607180 w 1069219"/>
                  <a:gd name="connsiteY17" fmla="*/ 718457 h 1262742"/>
                  <a:gd name="connsiteX18" fmla="*/ 505580 w 1069219"/>
                  <a:gd name="connsiteY18" fmla="*/ 616857 h 1262742"/>
                  <a:gd name="connsiteX19" fmla="*/ 418495 w 1069219"/>
                  <a:gd name="connsiteY19" fmla="*/ 587829 h 1262742"/>
                  <a:gd name="connsiteX20" fmla="*/ 360438 w 1069219"/>
                  <a:gd name="connsiteY20" fmla="*/ 645886 h 1262742"/>
                  <a:gd name="connsiteX21" fmla="*/ 534609 w 1069219"/>
                  <a:gd name="connsiteY21" fmla="*/ 747486 h 1262742"/>
                  <a:gd name="connsiteX22" fmla="*/ 621695 w 1069219"/>
                  <a:gd name="connsiteY22" fmla="*/ 805543 h 1262742"/>
                  <a:gd name="connsiteX23" fmla="*/ 737809 w 1069219"/>
                  <a:gd name="connsiteY23" fmla="*/ 878114 h 1262742"/>
                  <a:gd name="connsiteX24" fmla="*/ 737809 w 1069219"/>
                  <a:gd name="connsiteY24" fmla="*/ 921657 h 1262742"/>
                  <a:gd name="connsiteX25" fmla="*/ 708780 w 1069219"/>
                  <a:gd name="connsiteY25" fmla="*/ 994229 h 1262742"/>
                  <a:gd name="connsiteX26" fmla="*/ 578152 w 1069219"/>
                  <a:gd name="connsiteY26" fmla="*/ 1008743 h 1262742"/>
                  <a:gd name="connsiteX27" fmla="*/ 462038 w 1069219"/>
                  <a:gd name="connsiteY27" fmla="*/ 979714 h 1262742"/>
                  <a:gd name="connsiteX28" fmla="*/ 345923 w 1069219"/>
                  <a:gd name="connsiteY28" fmla="*/ 907143 h 1262742"/>
                  <a:gd name="connsiteX29" fmla="*/ 331409 w 1069219"/>
                  <a:gd name="connsiteY29" fmla="*/ 994229 h 1262742"/>
                  <a:gd name="connsiteX30" fmla="*/ 534609 w 1069219"/>
                  <a:gd name="connsiteY30" fmla="*/ 1110343 h 1262742"/>
                  <a:gd name="connsiteX31" fmla="*/ 607180 w 1069219"/>
                  <a:gd name="connsiteY31" fmla="*/ 1182914 h 1262742"/>
                  <a:gd name="connsiteX32" fmla="*/ 505580 w 1069219"/>
                  <a:gd name="connsiteY32" fmla="*/ 1240971 h 1262742"/>
                  <a:gd name="connsiteX33" fmla="*/ 316895 w 1069219"/>
                  <a:gd name="connsiteY33" fmla="*/ 1240971 h 1262742"/>
                  <a:gd name="connsiteX34" fmla="*/ 128209 w 1069219"/>
                  <a:gd name="connsiteY34" fmla="*/ 1110343 h 1262742"/>
                  <a:gd name="connsiteX35" fmla="*/ 84666 w 1069219"/>
                  <a:gd name="connsiteY35" fmla="*/ 1052286 h 1262742"/>
                  <a:gd name="connsiteX36" fmla="*/ 70152 w 1069219"/>
                  <a:gd name="connsiteY36" fmla="*/ 965200 h 1262742"/>
                  <a:gd name="connsiteX37" fmla="*/ 186266 w 1069219"/>
                  <a:gd name="connsiteY37" fmla="*/ 965200 h 1262742"/>
                  <a:gd name="connsiteX38" fmla="*/ 215295 w 1069219"/>
                  <a:gd name="connsiteY38" fmla="*/ 921657 h 1262742"/>
                  <a:gd name="connsiteX39" fmla="*/ 99180 w 1069219"/>
                  <a:gd name="connsiteY39" fmla="*/ 892629 h 1262742"/>
                  <a:gd name="connsiteX40" fmla="*/ 41123 w 1069219"/>
                  <a:gd name="connsiteY40" fmla="*/ 849086 h 1262742"/>
                  <a:gd name="connsiteX41" fmla="*/ 26609 w 1069219"/>
                  <a:gd name="connsiteY41" fmla="*/ 703943 h 1262742"/>
                  <a:gd name="connsiteX42" fmla="*/ 200780 w 1069219"/>
                  <a:gd name="connsiteY42" fmla="*/ 791029 h 1262742"/>
                  <a:gd name="connsiteX43" fmla="*/ 345923 w 1069219"/>
                  <a:gd name="connsiteY43" fmla="*/ 834571 h 1262742"/>
                  <a:gd name="connsiteX44" fmla="*/ 389466 w 1069219"/>
                  <a:gd name="connsiteY44" fmla="*/ 820057 h 1262742"/>
                  <a:gd name="connsiteX45" fmla="*/ 273352 w 1069219"/>
                  <a:gd name="connsiteY45" fmla="*/ 703943 h 1262742"/>
                  <a:gd name="connsiteX46" fmla="*/ 200780 w 1069219"/>
                  <a:gd name="connsiteY46" fmla="*/ 674914 h 1262742"/>
                  <a:gd name="connsiteX47" fmla="*/ 70152 w 1069219"/>
                  <a:gd name="connsiteY47" fmla="*/ 587829 h 1262742"/>
                  <a:gd name="connsiteX48" fmla="*/ 55638 w 1069219"/>
                  <a:gd name="connsiteY48" fmla="*/ 486229 h 1262742"/>
                  <a:gd name="connsiteX49" fmla="*/ 113695 w 1069219"/>
                  <a:gd name="connsiteY49" fmla="*/ 413657 h 1262742"/>
                  <a:gd name="connsiteX50" fmla="*/ 258838 w 1069219"/>
                  <a:gd name="connsiteY50" fmla="*/ 442686 h 1262742"/>
                  <a:gd name="connsiteX51" fmla="*/ 389466 w 1069219"/>
                  <a:gd name="connsiteY51" fmla="*/ 500743 h 1262742"/>
                  <a:gd name="connsiteX52" fmla="*/ 433009 w 1069219"/>
                  <a:gd name="connsiteY52" fmla="*/ 442686 h 1262742"/>
                  <a:gd name="connsiteX53" fmla="*/ 244323 w 1069219"/>
                  <a:gd name="connsiteY53" fmla="*/ 355600 h 1262742"/>
                  <a:gd name="connsiteX54" fmla="*/ 186266 w 1069219"/>
                  <a:gd name="connsiteY54" fmla="*/ 297543 h 1262742"/>
                  <a:gd name="connsiteX55" fmla="*/ 200780 w 1069219"/>
                  <a:gd name="connsiteY55" fmla="*/ 210457 h 1262742"/>
                  <a:gd name="connsiteX56" fmla="*/ 403980 w 1069219"/>
                  <a:gd name="connsiteY56" fmla="*/ 268514 h 1262742"/>
                  <a:gd name="connsiteX57" fmla="*/ 520095 w 1069219"/>
                  <a:gd name="connsiteY57" fmla="*/ 297543 h 1262742"/>
                  <a:gd name="connsiteX58" fmla="*/ 534609 w 1069219"/>
                  <a:gd name="connsiteY58" fmla="*/ 239486 h 1262742"/>
                  <a:gd name="connsiteX59" fmla="*/ 534609 w 1069219"/>
                  <a:gd name="connsiteY59" fmla="*/ 239486 h 1262742"/>
                  <a:gd name="connsiteX60" fmla="*/ 462038 w 1069219"/>
                  <a:gd name="connsiteY60" fmla="*/ 181429 h 1262742"/>
                  <a:gd name="connsiteX61" fmla="*/ 331409 w 1069219"/>
                  <a:gd name="connsiteY61" fmla="*/ 137886 h 1262742"/>
                  <a:gd name="connsiteX62" fmla="*/ 418495 w 1069219"/>
                  <a:gd name="connsiteY62" fmla="*/ 79829 h 1262742"/>
                  <a:gd name="connsiteX63" fmla="*/ 549123 w 1069219"/>
                  <a:gd name="connsiteY63" fmla="*/ 36286 h 1262742"/>
                  <a:gd name="connsiteX64" fmla="*/ 665238 w 1069219"/>
                  <a:gd name="connsiteY64" fmla="*/ 7257 h 1262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1069219" h="1262742">
                    <a:moveTo>
                      <a:pt x="665238" y="7257"/>
                    </a:moveTo>
                    <a:cubicBezTo>
                      <a:pt x="708781" y="2419"/>
                      <a:pt x="764418" y="0"/>
                      <a:pt x="810380" y="7257"/>
                    </a:cubicBezTo>
                    <a:cubicBezTo>
                      <a:pt x="856342" y="14514"/>
                      <a:pt x="902304" y="29029"/>
                      <a:pt x="941009" y="50800"/>
                    </a:cubicBezTo>
                    <a:cubicBezTo>
                      <a:pt x="979714" y="72571"/>
                      <a:pt x="1025676" y="91924"/>
                      <a:pt x="1042609" y="137886"/>
                    </a:cubicBezTo>
                    <a:cubicBezTo>
                      <a:pt x="1059542" y="183848"/>
                      <a:pt x="1069219" y="304800"/>
                      <a:pt x="1042609" y="326571"/>
                    </a:cubicBezTo>
                    <a:cubicBezTo>
                      <a:pt x="1015999" y="348342"/>
                      <a:pt x="933752" y="287866"/>
                      <a:pt x="882952" y="268514"/>
                    </a:cubicBezTo>
                    <a:cubicBezTo>
                      <a:pt x="832152" y="249162"/>
                      <a:pt x="752323" y="200781"/>
                      <a:pt x="737809" y="210457"/>
                    </a:cubicBezTo>
                    <a:cubicBezTo>
                      <a:pt x="723295" y="220133"/>
                      <a:pt x="764418" y="295123"/>
                      <a:pt x="795866" y="326571"/>
                    </a:cubicBezTo>
                    <a:cubicBezTo>
                      <a:pt x="827314" y="358019"/>
                      <a:pt x="899886" y="377372"/>
                      <a:pt x="926495" y="399143"/>
                    </a:cubicBezTo>
                    <a:cubicBezTo>
                      <a:pt x="953104" y="420914"/>
                      <a:pt x="955523" y="437848"/>
                      <a:pt x="955523" y="457200"/>
                    </a:cubicBezTo>
                    <a:cubicBezTo>
                      <a:pt x="955523" y="476552"/>
                      <a:pt x="960362" y="500743"/>
                      <a:pt x="926495" y="515257"/>
                    </a:cubicBezTo>
                    <a:cubicBezTo>
                      <a:pt x="892628" y="529771"/>
                      <a:pt x="803123" y="556381"/>
                      <a:pt x="752323" y="544286"/>
                    </a:cubicBezTo>
                    <a:cubicBezTo>
                      <a:pt x="701523" y="532191"/>
                      <a:pt x="657981" y="457200"/>
                      <a:pt x="621695" y="442686"/>
                    </a:cubicBezTo>
                    <a:cubicBezTo>
                      <a:pt x="585409" y="428172"/>
                      <a:pt x="520095" y="430591"/>
                      <a:pt x="534609" y="457200"/>
                    </a:cubicBezTo>
                    <a:cubicBezTo>
                      <a:pt x="549123" y="483810"/>
                      <a:pt x="672494" y="561219"/>
                      <a:pt x="708780" y="602343"/>
                    </a:cubicBezTo>
                    <a:cubicBezTo>
                      <a:pt x="745066" y="643467"/>
                      <a:pt x="745066" y="679753"/>
                      <a:pt x="752323" y="703943"/>
                    </a:cubicBezTo>
                    <a:cubicBezTo>
                      <a:pt x="759580" y="728133"/>
                      <a:pt x="776513" y="745067"/>
                      <a:pt x="752323" y="747486"/>
                    </a:cubicBezTo>
                    <a:cubicBezTo>
                      <a:pt x="728133" y="749905"/>
                      <a:pt x="648304" y="740229"/>
                      <a:pt x="607180" y="718457"/>
                    </a:cubicBezTo>
                    <a:cubicBezTo>
                      <a:pt x="566056" y="696686"/>
                      <a:pt x="537027" y="638628"/>
                      <a:pt x="505580" y="616857"/>
                    </a:cubicBezTo>
                    <a:cubicBezTo>
                      <a:pt x="474133" y="595086"/>
                      <a:pt x="442685" y="582991"/>
                      <a:pt x="418495" y="587829"/>
                    </a:cubicBezTo>
                    <a:cubicBezTo>
                      <a:pt x="394305" y="592667"/>
                      <a:pt x="341086" y="619277"/>
                      <a:pt x="360438" y="645886"/>
                    </a:cubicBezTo>
                    <a:cubicBezTo>
                      <a:pt x="379790" y="672495"/>
                      <a:pt x="491066" y="720877"/>
                      <a:pt x="534609" y="747486"/>
                    </a:cubicBezTo>
                    <a:cubicBezTo>
                      <a:pt x="578152" y="774096"/>
                      <a:pt x="587828" y="783772"/>
                      <a:pt x="621695" y="805543"/>
                    </a:cubicBezTo>
                    <a:cubicBezTo>
                      <a:pt x="655562" y="827314"/>
                      <a:pt x="718457" y="858762"/>
                      <a:pt x="737809" y="878114"/>
                    </a:cubicBezTo>
                    <a:cubicBezTo>
                      <a:pt x="757161" y="897466"/>
                      <a:pt x="742647" y="902305"/>
                      <a:pt x="737809" y="921657"/>
                    </a:cubicBezTo>
                    <a:cubicBezTo>
                      <a:pt x="732971" y="941010"/>
                      <a:pt x="735389" y="979715"/>
                      <a:pt x="708780" y="994229"/>
                    </a:cubicBezTo>
                    <a:cubicBezTo>
                      <a:pt x="682171" y="1008743"/>
                      <a:pt x="619276" y="1011162"/>
                      <a:pt x="578152" y="1008743"/>
                    </a:cubicBezTo>
                    <a:cubicBezTo>
                      <a:pt x="537028" y="1006324"/>
                      <a:pt x="500743" y="996647"/>
                      <a:pt x="462038" y="979714"/>
                    </a:cubicBezTo>
                    <a:cubicBezTo>
                      <a:pt x="423333" y="962781"/>
                      <a:pt x="367694" y="904724"/>
                      <a:pt x="345923" y="907143"/>
                    </a:cubicBezTo>
                    <a:cubicBezTo>
                      <a:pt x="324152" y="909562"/>
                      <a:pt x="299961" y="960362"/>
                      <a:pt x="331409" y="994229"/>
                    </a:cubicBezTo>
                    <a:cubicBezTo>
                      <a:pt x="362857" y="1028096"/>
                      <a:pt x="488647" y="1078896"/>
                      <a:pt x="534609" y="1110343"/>
                    </a:cubicBezTo>
                    <a:cubicBezTo>
                      <a:pt x="580571" y="1141790"/>
                      <a:pt x="612018" y="1161143"/>
                      <a:pt x="607180" y="1182914"/>
                    </a:cubicBezTo>
                    <a:cubicBezTo>
                      <a:pt x="602342" y="1204685"/>
                      <a:pt x="553961" y="1231295"/>
                      <a:pt x="505580" y="1240971"/>
                    </a:cubicBezTo>
                    <a:cubicBezTo>
                      <a:pt x="457199" y="1250647"/>
                      <a:pt x="379790" y="1262742"/>
                      <a:pt x="316895" y="1240971"/>
                    </a:cubicBezTo>
                    <a:cubicBezTo>
                      <a:pt x="254000" y="1219200"/>
                      <a:pt x="166914" y="1141790"/>
                      <a:pt x="128209" y="1110343"/>
                    </a:cubicBezTo>
                    <a:cubicBezTo>
                      <a:pt x="89504" y="1078896"/>
                      <a:pt x="94342" y="1076476"/>
                      <a:pt x="84666" y="1052286"/>
                    </a:cubicBezTo>
                    <a:cubicBezTo>
                      <a:pt x="74990" y="1028096"/>
                      <a:pt x="53219" y="979714"/>
                      <a:pt x="70152" y="965200"/>
                    </a:cubicBezTo>
                    <a:cubicBezTo>
                      <a:pt x="87085" y="950686"/>
                      <a:pt x="162076" y="972457"/>
                      <a:pt x="186266" y="965200"/>
                    </a:cubicBezTo>
                    <a:cubicBezTo>
                      <a:pt x="210456" y="957943"/>
                      <a:pt x="229809" y="933752"/>
                      <a:pt x="215295" y="921657"/>
                    </a:cubicBezTo>
                    <a:cubicBezTo>
                      <a:pt x="200781" y="909562"/>
                      <a:pt x="128209" y="904724"/>
                      <a:pt x="99180" y="892629"/>
                    </a:cubicBezTo>
                    <a:cubicBezTo>
                      <a:pt x="70151" y="880534"/>
                      <a:pt x="53218" y="880534"/>
                      <a:pt x="41123" y="849086"/>
                    </a:cubicBezTo>
                    <a:cubicBezTo>
                      <a:pt x="29028" y="817638"/>
                      <a:pt x="0" y="713619"/>
                      <a:pt x="26609" y="703943"/>
                    </a:cubicBezTo>
                    <a:cubicBezTo>
                      <a:pt x="53219" y="694267"/>
                      <a:pt x="147561" y="769258"/>
                      <a:pt x="200780" y="791029"/>
                    </a:cubicBezTo>
                    <a:cubicBezTo>
                      <a:pt x="253999" y="812800"/>
                      <a:pt x="314475" y="829733"/>
                      <a:pt x="345923" y="834571"/>
                    </a:cubicBezTo>
                    <a:cubicBezTo>
                      <a:pt x="377371" y="839409"/>
                      <a:pt x="401561" y="841828"/>
                      <a:pt x="389466" y="820057"/>
                    </a:cubicBezTo>
                    <a:cubicBezTo>
                      <a:pt x="377371" y="798286"/>
                      <a:pt x="304800" y="728133"/>
                      <a:pt x="273352" y="703943"/>
                    </a:cubicBezTo>
                    <a:cubicBezTo>
                      <a:pt x="241904" y="679753"/>
                      <a:pt x="234647" y="694266"/>
                      <a:pt x="200780" y="674914"/>
                    </a:cubicBezTo>
                    <a:cubicBezTo>
                      <a:pt x="166913" y="655562"/>
                      <a:pt x="94342" y="619276"/>
                      <a:pt x="70152" y="587829"/>
                    </a:cubicBezTo>
                    <a:cubicBezTo>
                      <a:pt x="45962" y="556382"/>
                      <a:pt x="48381" y="515258"/>
                      <a:pt x="55638" y="486229"/>
                    </a:cubicBezTo>
                    <a:cubicBezTo>
                      <a:pt x="62895" y="457200"/>
                      <a:pt x="79828" y="420914"/>
                      <a:pt x="113695" y="413657"/>
                    </a:cubicBezTo>
                    <a:cubicBezTo>
                      <a:pt x="147562" y="406400"/>
                      <a:pt x="212876" y="428172"/>
                      <a:pt x="258838" y="442686"/>
                    </a:cubicBezTo>
                    <a:cubicBezTo>
                      <a:pt x="304800" y="457200"/>
                      <a:pt x="360438" y="500743"/>
                      <a:pt x="389466" y="500743"/>
                    </a:cubicBezTo>
                    <a:cubicBezTo>
                      <a:pt x="418494" y="500743"/>
                      <a:pt x="457199" y="466876"/>
                      <a:pt x="433009" y="442686"/>
                    </a:cubicBezTo>
                    <a:cubicBezTo>
                      <a:pt x="408819" y="418496"/>
                      <a:pt x="285447" y="379790"/>
                      <a:pt x="244323" y="355600"/>
                    </a:cubicBezTo>
                    <a:cubicBezTo>
                      <a:pt x="203199" y="331410"/>
                      <a:pt x="193523" y="321733"/>
                      <a:pt x="186266" y="297543"/>
                    </a:cubicBezTo>
                    <a:cubicBezTo>
                      <a:pt x="179009" y="273353"/>
                      <a:pt x="164494" y="215295"/>
                      <a:pt x="200780" y="210457"/>
                    </a:cubicBezTo>
                    <a:cubicBezTo>
                      <a:pt x="237066" y="205619"/>
                      <a:pt x="350761" y="254000"/>
                      <a:pt x="403980" y="268514"/>
                    </a:cubicBezTo>
                    <a:cubicBezTo>
                      <a:pt x="457199" y="283028"/>
                      <a:pt x="498324" y="302381"/>
                      <a:pt x="520095" y="297543"/>
                    </a:cubicBezTo>
                    <a:cubicBezTo>
                      <a:pt x="541866" y="292705"/>
                      <a:pt x="534609" y="239486"/>
                      <a:pt x="534609" y="239486"/>
                    </a:cubicBezTo>
                    <a:lnTo>
                      <a:pt x="534609" y="239486"/>
                    </a:lnTo>
                    <a:cubicBezTo>
                      <a:pt x="522514" y="229810"/>
                      <a:pt x="495905" y="198362"/>
                      <a:pt x="462038" y="181429"/>
                    </a:cubicBezTo>
                    <a:cubicBezTo>
                      <a:pt x="428171" y="164496"/>
                      <a:pt x="338666" y="154819"/>
                      <a:pt x="331409" y="137886"/>
                    </a:cubicBezTo>
                    <a:cubicBezTo>
                      <a:pt x="324152" y="120953"/>
                      <a:pt x="382209" y="96762"/>
                      <a:pt x="418495" y="79829"/>
                    </a:cubicBezTo>
                    <a:cubicBezTo>
                      <a:pt x="454781" y="62896"/>
                      <a:pt x="505580" y="48381"/>
                      <a:pt x="549123" y="36286"/>
                    </a:cubicBezTo>
                    <a:cubicBezTo>
                      <a:pt x="592666" y="24191"/>
                      <a:pt x="621695" y="12095"/>
                      <a:pt x="665238" y="7257"/>
                    </a:cubicBezTo>
                    <a:close/>
                  </a:path>
                </a:pathLst>
              </a:custGeom>
              <a:solidFill>
                <a:schemeClr val="bg1">
                  <a:alpha val="59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plastic">
                <a:bevelT w="120650" h="107950" prst="softRound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113" name="Oval 112"/>
            <p:cNvSpPr>
              <a:spLocks noChangeAspect="1"/>
            </p:cNvSpPr>
            <p:nvPr/>
          </p:nvSpPr>
          <p:spPr bwMode="auto">
            <a:xfrm rot="16146533">
              <a:off x="799501" y="2765274"/>
              <a:ext cx="308996" cy="46104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oft" dir="t"/>
            </a:scene3d>
            <a:sp3d prstMaterial="clear">
              <a:bevelT w="381000" h="381000"/>
              <a:bevelB w="381000" h="381000"/>
            </a:sp3d>
          </p:spPr>
          <p:txBody>
            <a:bodyPr vert="vert" wrap="none" lIns="252000" tIns="144000" rIns="72000" bIns="540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200" b="1" i="0" dirty="0" smtClean="0">
                  <a:solidFill>
                    <a:srgbClr val="FFFF99"/>
                  </a:solidFill>
                  <a:latin typeface="Arial Narrow" pitchFamily="34" charset="0"/>
                </a:rPr>
                <a:t>MAO-A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 bwMode="auto">
            <a:xfrm rot="16146533">
              <a:off x="1112761" y="2271750"/>
              <a:ext cx="308996" cy="461046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oft" dir="t"/>
            </a:scene3d>
            <a:sp3d prstMaterial="clear">
              <a:bevelT w="381000" h="381000"/>
              <a:bevelB w="381000" h="381000"/>
            </a:sp3d>
          </p:spPr>
          <p:txBody>
            <a:bodyPr vert="vert" wrap="none" lIns="252000" tIns="144000" rIns="72000" bIns="540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200" b="1" i="0" dirty="0" smtClean="0">
                  <a:solidFill>
                    <a:srgbClr val="FFFF99"/>
                  </a:solidFill>
                  <a:latin typeface="Arial Narrow" pitchFamily="34" charset="0"/>
                </a:rPr>
                <a:t>MAO-B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 Narrow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278231" y="2178395"/>
            <a:ext cx="528232" cy="742982"/>
            <a:chOff x="3278231" y="2178395"/>
            <a:chExt cx="528232" cy="742982"/>
          </a:xfrm>
        </p:grpSpPr>
        <p:grpSp>
          <p:nvGrpSpPr>
            <p:cNvPr id="98" name="Group 157"/>
            <p:cNvGrpSpPr>
              <a:grpSpLocks noChangeAspect="1"/>
            </p:cNvGrpSpPr>
            <p:nvPr/>
          </p:nvGrpSpPr>
          <p:grpSpPr>
            <a:xfrm rot="8130360">
              <a:off x="3307183" y="2178395"/>
              <a:ext cx="499280" cy="499119"/>
              <a:chOff x="5873448" y="2145695"/>
              <a:chExt cx="1274838" cy="1461105"/>
            </a:xfrm>
          </p:grpSpPr>
          <p:sp>
            <p:nvSpPr>
              <p:cNvPr id="99" name="Freeform 98"/>
              <p:cNvSpPr/>
              <p:nvPr/>
            </p:nvSpPr>
            <p:spPr bwMode="auto">
              <a:xfrm>
                <a:off x="5873448" y="2145695"/>
                <a:ext cx="1274838" cy="1461105"/>
              </a:xfrm>
              <a:custGeom>
                <a:avLst/>
                <a:gdLst>
                  <a:gd name="connsiteX0" fmla="*/ 803123 w 1274838"/>
                  <a:gd name="connsiteY0" fmla="*/ 2419 h 1461105"/>
                  <a:gd name="connsiteX1" fmla="*/ 367695 w 1274838"/>
                  <a:gd name="connsiteY1" fmla="*/ 89505 h 1461105"/>
                  <a:gd name="connsiteX2" fmla="*/ 91923 w 1274838"/>
                  <a:gd name="connsiteY2" fmla="*/ 379791 h 1461105"/>
                  <a:gd name="connsiteX3" fmla="*/ 19352 w 1274838"/>
                  <a:gd name="connsiteY3" fmla="*/ 757162 h 1461105"/>
                  <a:gd name="connsiteX4" fmla="*/ 19352 w 1274838"/>
                  <a:gd name="connsiteY4" fmla="*/ 1047448 h 1461105"/>
                  <a:gd name="connsiteX5" fmla="*/ 135466 w 1274838"/>
                  <a:gd name="connsiteY5" fmla="*/ 1323219 h 1461105"/>
                  <a:gd name="connsiteX6" fmla="*/ 483809 w 1274838"/>
                  <a:gd name="connsiteY6" fmla="*/ 1453848 h 1461105"/>
                  <a:gd name="connsiteX7" fmla="*/ 832152 w 1274838"/>
                  <a:gd name="connsiteY7" fmla="*/ 1279676 h 1461105"/>
                  <a:gd name="connsiteX8" fmla="*/ 919238 w 1274838"/>
                  <a:gd name="connsiteY8" fmla="*/ 873276 h 1461105"/>
                  <a:gd name="connsiteX9" fmla="*/ 1165981 w 1274838"/>
                  <a:gd name="connsiteY9" fmla="*/ 626534 h 1461105"/>
                  <a:gd name="connsiteX10" fmla="*/ 1267581 w 1274838"/>
                  <a:gd name="connsiteY10" fmla="*/ 336248 h 1461105"/>
                  <a:gd name="connsiteX11" fmla="*/ 1122438 w 1274838"/>
                  <a:gd name="connsiteY11" fmla="*/ 74991 h 1461105"/>
                  <a:gd name="connsiteX12" fmla="*/ 803123 w 1274838"/>
                  <a:gd name="connsiteY12" fmla="*/ 2419 h 1461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74838" h="1461105">
                    <a:moveTo>
                      <a:pt x="803123" y="2419"/>
                    </a:moveTo>
                    <a:cubicBezTo>
                      <a:pt x="677333" y="4838"/>
                      <a:pt x="486228" y="26610"/>
                      <a:pt x="367695" y="89505"/>
                    </a:cubicBezTo>
                    <a:cubicBezTo>
                      <a:pt x="249162" y="152400"/>
                      <a:pt x="149980" y="268515"/>
                      <a:pt x="91923" y="379791"/>
                    </a:cubicBezTo>
                    <a:cubicBezTo>
                      <a:pt x="33866" y="491067"/>
                      <a:pt x="31447" y="645886"/>
                      <a:pt x="19352" y="757162"/>
                    </a:cubicBezTo>
                    <a:cubicBezTo>
                      <a:pt x="7257" y="868438"/>
                      <a:pt x="0" y="953105"/>
                      <a:pt x="19352" y="1047448"/>
                    </a:cubicBezTo>
                    <a:cubicBezTo>
                      <a:pt x="38704" y="1141791"/>
                      <a:pt x="58057" y="1255486"/>
                      <a:pt x="135466" y="1323219"/>
                    </a:cubicBezTo>
                    <a:cubicBezTo>
                      <a:pt x="212876" y="1390952"/>
                      <a:pt x="367695" y="1461105"/>
                      <a:pt x="483809" y="1453848"/>
                    </a:cubicBezTo>
                    <a:cubicBezTo>
                      <a:pt x="599923" y="1446591"/>
                      <a:pt x="759581" y="1376438"/>
                      <a:pt x="832152" y="1279676"/>
                    </a:cubicBezTo>
                    <a:cubicBezTo>
                      <a:pt x="904723" y="1182914"/>
                      <a:pt x="863600" y="982133"/>
                      <a:pt x="919238" y="873276"/>
                    </a:cubicBezTo>
                    <a:cubicBezTo>
                      <a:pt x="974876" y="764419"/>
                      <a:pt x="1107924" y="716039"/>
                      <a:pt x="1165981" y="626534"/>
                    </a:cubicBezTo>
                    <a:cubicBezTo>
                      <a:pt x="1224038" y="537029"/>
                      <a:pt x="1274838" y="428172"/>
                      <a:pt x="1267581" y="336248"/>
                    </a:cubicBezTo>
                    <a:cubicBezTo>
                      <a:pt x="1260324" y="244324"/>
                      <a:pt x="1192591" y="130629"/>
                      <a:pt x="1122438" y="74991"/>
                    </a:cubicBezTo>
                    <a:cubicBezTo>
                      <a:pt x="1052286" y="19353"/>
                      <a:pt x="928913" y="0"/>
                      <a:pt x="803123" y="2419"/>
                    </a:cubicBezTo>
                    <a:close/>
                  </a:path>
                </a:pathLst>
              </a:custGeom>
              <a:solidFill>
                <a:schemeClr val="accent1">
                  <a:alpha val="46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58750" h="177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0" name="Freeform 99"/>
              <p:cNvSpPr/>
              <p:nvPr/>
            </p:nvSpPr>
            <p:spPr bwMode="auto">
              <a:xfrm>
                <a:off x="5967791" y="2286000"/>
                <a:ext cx="1069219" cy="1262742"/>
              </a:xfrm>
              <a:custGeom>
                <a:avLst/>
                <a:gdLst>
                  <a:gd name="connsiteX0" fmla="*/ 665238 w 1069219"/>
                  <a:gd name="connsiteY0" fmla="*/ 7257 h 1262742"/>
                  <a:gd name="connsiteX1" fmla="*/ 810380 w 1069219"/>
                  <a:gd name="connsiteY1" fmla="*/ 7257 h 1262742"/>
                  <a:gd name="connsiteX2" fmla="*/ 941009 w 1069219"/>
                  <a:gd name="connsiteY2" fmla="*/ 50800 h 1262742"/>
                  <a:gd name="connsiteX3" fmla="*/ 1042609 w 1069219"/>
                  <a:gd name="connsiteY3" fmla="*/ 137886 h 1262742"/>
                  <a:gd name="connsiteX4" fmla="*/ 1042609 w 1069219"/>
                  <a:gd name="connsiteY4" fmla="*/ 326571 h 1262742"/>
                  <a:gd name="connsiteX5" fmla="*/ 882952 w 1069219"/>
                  <a:gd name="connsiteY5" fmla="*/ 268514 h 1262742"/>
                  <a:gd name="connsiteX6" fmla="*/ 737809 w 1069219"/>
                  <a:gd name="connsiteY6" fmla="*/ 210457 h 1262742"/>
                  <a:gd name="connsiteX7" fmla="*/ 795866 w 1069219"/>
                  <a:gd name="connsiteY7" fmla="*/ 326571 h 1262742"/>
                  <a:gd name="connsiteX8" fmla="*/ 926495 w 1069219"/>
                  <a:gd name="connsiteY8" fmla="*/ 399143 h 1262742"/>
                  <a:gd name="connsiteX9" fmla="*/ 955523 w 1069219"/>
                  <a:gd name="connsiteY9" fmla="*/ 457200 h 1262742"/>
                  <a:gd name="connsiteX10" fmla="*/ 926495 w 1069219"/>
                  <a:gd name="connsiteY10" fmla="*/ 515257 h 1262742"/>
                  <a:gd name="connsiteX11" fmla="*/ 752323 w 1069219"/>
                  <a:gd name="connsiteY11" fmla="*/ 544286 h 1262742"/>
                  <a:gd name="connsiteX12" fmla="*/ 621695 w 1069219"/>
                  <a:gd name="connsiteY12" fmla="*/ 442686 h 1262742"/>
                  <a:gd name="connsiteX13" fmla="*/ 534609 w 1069219"/>
                  <a:gd name="connsiteY13" fmla="*/ 457200 h 1262742"/>
                  <a:gd name="connsiteX14" fmla="*/ 708780 w 1069219"/>
                  <a:gd name="connsiteY14" fmla="*/ 602343 h 1262742"/>
                  <a:gd name="connsiteX15" fmla="*/ 752323 w 1069219"/>
                  <a:gd name="connsiteY15" fmla="*/ 703943 h 1262742"/>
                  <a:gd name="connsiteX16" fmla="*/ 752323 w 1069219"/>
                  <a:gd name="connsiteY16" fmla="*/ 747486 h 1262742"/>
                  <a:gd name="connsiteX17" fmla="*/ 607180 w 1069219"/>
                  <a:gd name="connsiteY17" fmla="*/ 718457 h 1262742"/>
                  <a:gd name="connsiteX18" fmla="*/ 505580 w 1069219"/>
                  <a:gd name="connsiteY18" fmla="*/ 616857 h 1262742"/>
                  <a:gd name="connsiteX19" fmla="*/ 418495 w 1069219"/>
                  <a:gd name="connsiteY19" fmla="*/ 587829 h 1262742"/>
                  <a:gd name="connsiteX20" fmla="*/ 360438 w 1069219"/>
                  <a:gd name="connsiteY20" fmla="*/ 645886 h 1262742"/>
                  <a:gd name="connsiteX21" fmla="*/ 534609 w 1069219"/>
                  <a:gd name="connsiteY21" fmla="*/ 747486 h 1262742"/>
                  <a:gd name="connsiteX22" fmla="*/ 621695 w 1069219"/>
                  <a:gd name="connsiteY22" fmla="*/ 805543 h 1262742"/>
                  <a:gd name="connsiteX23" fmla="*/ 737809 w 1069219"/>
                  <a:gd name="connsiteY23" fmla="*/ 878114 h 1262742"/>
                  <a:gd name="connsiteX24" fmla="*/ 737809 w 1069219"/>
                  <a:gd name="connsiteY24" fmla="*/ 921657 h 1262742"/>
                  <a:gd name="connsiteX25" fmla="*/ 708780 w 1069219"/>
                  <a:gd name="connsiteY25" fmla="*/ 994229 h 1262742"/>
                  <a:gd name="connsiteX26" fmla="*/ 578152 w 1069219"/>
                  <a:gd name="connsiteY26" fmla="*/ 1008743 h 1262742"/>
                  <a:gd name="connsiteX27" fmla="*/ 462038 w 1069219"/>
                  <a:gd name="connsiteY27" fmla="*/ 979714 h 1262742"/>
                  <a:gd name="connsiteX28" fmla="*/ 345923 w 1069219"/>
                  <a:gd name="connsiteY28" fmla="*/ 907143 h 1262742"/>
                  <a:gd name="connsiteX29" fmla="*/ 331409 w 1069219"/>
                  <a:gd name="connsiteY29" fmla="*/ 994229 h 1262742"/>
                  <a:gd name="connsiteX30" fmla="*/ 534609 w 1069219"/>
                  <a:gd name="connsiteY30" fmla="*/ 1110343 h 1262742"/>
                  <a:gd name="connsiteX31" fmla="*/ 607180 w 1069219"/>
                  <a:gd name="connsiteY31" fmla="*/ 1182914 h 1262742"/>
                  <a:gd name="connsiteX32" fmla="*/ 505580 w 1069219"/>
                  <a:gd name="connsiteY32" fmla="*/ 1240971 h 1262742"/>
                  <a:gd name="connsiteX33" fmla="*/ 316895 w 1069219"/>
                  <a:gd name="connsiteY33" fmla="*/ 1240971 h 1262742"/>
                  <a:gd name="connsiteX34" fmla="*/ 128209 w 1069219"/>
                  <a:gd name="connsiteY34" fmla="*/ 1110343 h 1262742"/>
                  <a:gd name="connsiteX35" fmla="*/ 84666 w 1069219"/>
                  <a:gd name="connsiteY35" fmla="*/ 1052286 h 1262742"/>
                  <a:gd name="connsiteX36" fmla="*/ 70152 w 1069219"/>
                  <a:gd name="connsiteY36" fmla="*/ 965200 h 1262742"/>
                  <a:gd name="connsiteX37" fmla="*/ 186266 w 1069219"/>
                  <a:gd name="connsiteY37" fmla="*/ 965200 h 1262742"/>
                  <a:gd name="connsiteX38" fmla="*/ 215295 w 1069219"/>
                  <a:gd name="connsiteY38" fmla="*/ 921657 h 1262742"/>
                  <a:gd name="connsiteX39" fmla="*/ 99180 w 1069219"/>
                  <a:gd name="connsiteY39" fmla="*/ 892629 h 1262742"/>
                  <a:gd name="connsiteX40" fmla="*/ 41123 w 1069219"/>
                  <a:gd name="connsiteY40" fmla="*/ 849086 h 1262742"/>
                  <a:gd name="connsiteX41" fmla="*/ 26609 w 1069219"/>
                  <a:gd name="connsiteY41" fmla="*/ 703943 h 1262742"/>
                  <a:gd name="connsiteX42" fmla="*/ 200780 w 1069219"/>
                  <a:gd name="connsiteY42" fmla="*/ 791029 h 1262742"/>
                  <a:gd name="connsiteX43" fmla="*/ 345923 w 1069219"/>
                  <a:gd name="connsiteY43" fmla="*/ 834571 h 1262742"/>
                  <a:gd name="connsiteX44" fmla="*/ 389466 w 1069219"/>
                  <a:gd name="connsiteY44" fmla="*/ 820057 h 1262742"/>
                  <a:gd name="connsiteX45" fmla="*/ 273352 w 1069219"/>
                  <a:gd name="connsiteY45" fmla="*/ 703943 h 1262742"/>
                  <a:gd name="connsiteX46" fmla="*/ 200780 w 1069219"/>
                  <a:gd name="connsiteY46" fmla="*/ 674914 h 1262742"/>
                  <a:gd name="connsiteX47" fmla="*/ 70152 w 1069219"/>
                  <a:gd name="connsiteY47" fmla="*/ 587829 h 1262742"/>
                  <a:gd name="connsiteX48" fmla="*/ 55638 w 1069219"/>
                  <a:gd name="connsiteY48" fmla="*/ 486229 h 1262742"/>
                  <a:gd name="connsiteX49" fmla="*/ 113695 w 1069219"/>
                  <a:gd name="connsiteY49" fmla="*/ 413657 h 1262742"/>
                  <a:gd name="connsiteX50" fmla="*/ 258838 w 1069219"/>
                  <a:gd name="connsiteY50" fmla="*/ 442686 h 1262742"/>
                  <a:gd name="connsiteX51" fmla="*/ 389466 w 1069219"/>
                  <a:gd name="connsiteY51" fmla="*/ 500743 h 1262742"/>
                  <a:gd name="connsiteX52" fmla="*/ 433009 w 1069219"/>
                  <a:gd name="connsiteY52" fmla="*/ 442686 h 1262742"/>
                  <a:gd name="connsiteX53" fmla="*/ 244323 w 1069219"/>
                  <a:gd name="connsiteY53" fmla="*/ 355600 h 1262742"/>
                  <a:gd name="connsiteX54" fmla="*/ 186266 w 1069219"/>
                  <a:gd name="connsiteY54" fmla="*/ 297543 h 1262742"/>
                  <a:gd name="connsiteX55" fmla="*/ 200780 w 1069219"/>
                  <a:gd name="connsiteY55" fmla="*/ 210457 h 1262742"/>
                  <a:gd name="connsiteX56" fmla="*/ 403980 w 1069219"/>
                  <a:gd name="connsiteY56" fmla="*/ 268514 h 1262742"/>
                  <a:gd name="connsiteX57" fmla="*/ 520095 w 1069219"/>
                  <a:gd name="connsiteY57" fmla="*/ 297543 h 1262742"/>
                  <a:gd name="connsiteX58" fmla="*/ 534609 w 1069219"/>
                  <a:gd name="connsiteY58" fmla="*/ 239486 h 1262742"/>
                  <a:gd name="connsiteX59" fmla="*/ 534609 w 1069219"/>
                  <a:gd name="connsiteY59" fmla="*/ 239486 h 1262742"/>
                  <a:gd name="connsiteX60" fmla="*/ 462038 w 1069219"/>
                  <a:gd name="connsiteY60" fmla="*/ 181429 h 1262742"/>
                  <a:gd name="connsiteX61" fmla="*/ 331409 w 1069219"/>
                  <a:gd name="connsiteY61" fmla="*/ 137886 h 1262742"/>
                  <a:gd name="connsiteX62" fmla="*/ 418495 w 1069219"/>
                  <a:gd name="connsiteY62" fmla="*/ 79829 h 1262742"/>
                  <a:gd name="connsiteX63" fmla="*/ 549123 w 1069219"/>
                  <a:gd name="connsiteY63" fmla="*/ 36286 h 1262742"/>
                  <a:gd name="connsiteX64" fmla="*/ 665238 w 1069219"/>
                  <a:gd name="connsiteY64" fmla="*/ 7257 h 1262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1069219" h="1262742">
                    <a:moveTo>
                      <a:pt x="665238" y="7257"/>
                    </a:moveTo>
                    <a:cubicBezTo>
                      <a:pt x="708781" y="2419"/>
                      <a:pt x="764418" y="0"/>
                      <a:pt x="810380" y="7257"/>
                    </a:cubicBezTo>
                    <a:cubicBezTo>
                      <a:pt x="856342" y="14514"/>
                      <a:pt x="902304" y="29029"/>
                      <a:pt x="941009" y="50800"/>
                    </a:cubicBezTo>
                    <a:cubicBezTo>
                      <a:pt x="979714" y="72571"/>
                      <a:pt x="1025676" y="91924"/>
                      <a:pt x="1042609" y="137886"/>
                    </a:cubicBezTo>
                    <a:cubicBezTo>
                      <a:pt x="1059542" y="183848"/>
                      <a:pt x="1069219" y="304800"/>
                      <a:pt x="1042609" y="326571"/>
                    </a:cubicBezTo>
                    <a:cubicBezTo>
                      <a:pt x="1015999" y="348342"/>
                      <a:pt x="933752" y="287866"/>
                      <a:pt x="882952" y="268514"/>
                    </a:cubicBezTo>
                    <a:cubicBezTo>
                      <a:pt x="832152" y="249162"/>
                      <a:pt x="752323" y="200781"/>
                      <a:pt x="737809" y="210457"/>
                    </a:cubicBezTo>
                    <a:cubicBezTo>
                      <a:pt x="723295" y="220133"/>
                      <a:pt x="764418" y="295123"/>
                      <a:pt x="795866" y="326571"/>
                    </a:cubicBezTo>
                    <a:cubicBezTo>
                      <a:pt x="827314" y="358019"/>
                      <a:pt x="899886" y="377372"/>
                      <a:pt x="926495" y="399143"/>
                    </a:cubicBezTo>
                    <a:cubicBezTo>
                      <a:pt x="953104" y="420914"/>
                      <a:pt x="955523" y="437848"/>
                      <a:pt x="955523" y="457200"/>
                    </a:cubicBezTo>
                    <a:cubicBezTo>
                      <a:pt x="955523" y="476552"/>
                      <a:pt x="960362" y="500743"/>
                      <a:pt x="926495" y="515257"/>
                    </a:cubicBezTo>
                    <a:cubicBezTo>
                      <a:pt x="892628" y="529771"/>
                      <a:pt x="803123" y="556381"/>
                      <a:pt x="752323" y="544286"/>
                    </a:cubicBezTo>
                    <a:cubicBezTo>
                      <a:pt x="701523" y="532191"/>
                      <a:pt x="657981" y="457200"/>
                      <a:pt x="621695" y="442686"/>
                    </a:cubicBezTo>
                    <a:cubicBezTo>
                      <a:pt x="585409" y="428172"/>
                      <a:pt x="520095" y="430591"/>
                      <a:pt x="534609" y="457200"/>
                    </a:cubicBezTo>
                    <a:cubicBezTo>
                      <a:pt x="549123" y="483810"/>
                      <a:pt x="672494" y="561219"/>
                      <a:pt x="708780" y="602343"/>
                    </a:cubicBezTo>
                    <a:cubicBezTo>
                      <a:pt x="745066" y="643467"/>
                      <a:pt x="745066" y="679753"/>
                      <a:pt x="752323" y="703943"/>
                    </a:cubicBezTo>
                    <a:cubicBezTo>
                      <a:pt x="759580" y="728133"/>
                      <a:pt x="776513" y="745067"/>
                      <a:pt x="752323" y="747486"/>
                    </a:cubicBezTo>
                    <a:cubicBezTo>
                      <a:pt x="728133" y="749905"/>
                      <a:pt x="648304" y="740229"/>
                      <a:pt x="607180" y="718457"/>
                    </a:cubicBezTo>
                    <a:cubicBezTo>
                      <a:pt x="566056" y="696686"/>
                      <a:pt x="537027" y="638628"/>
                      <a:pt x="505580" y="616857"/>
                    </a:cubicBezTo>
                    <a:cubicBezTo>
                      <a:pt x="474133" y="595086"/>
                      <a:pt x="442685" y="582991"/>
                      <a:pt x="418495" y="587829"/>
                    </a:cubicBezTo>
                    <a:cubicBezTo>
                      <a:pt x="394305" y="592667"/>
                      <a:pt x="341086" y="619277"/>
                      <a:pt x="360438" y="645886"/>
                    </a:cubicBezTo>
                    <a:cubicBezTo>
                      <a:pt x="379790" y="672495"/>
                      <a:pt x="491066" y="720877"/>
                      <a:pt x="534609" y="747486"/>
                    </a:cubicBezTo>
                    <a:cubicBezTo>
                      <a:pt x="578152" y="774096"/>
                      <a:pt x="587828" y="783772"/>
                      <a:pt x="621695" y="805543"/>
                    </a:cubicBezTo>
                    <a:cubicBezTo>
                      <a:pt x="655562" y="827314"/>
                      <a:pt x="718457" y="858762"/>
                      <a:pt x="737809" y="878114"/>
                    </a:cubicBezTo>
                    <a:cubicBezTo>
                      <a:pt x="757161" y="897466"/>
                      <a:pt x="742647" y="902305"/>
                      <a:pt x="737809" y="921657"/>
                    </a:cubicBezTo>
                    <a:cubicBezTo>
                      <a:pt x="732971" y="941010"/>
                      <a:pt x="735389" y="979715"/>
                      <a:pt x="708780" y="994229"/>
                    </a:cubicBezTo>
                    <a:cubicBezTo>
                      <a:pt x="682171" y="1008743"/>
                      <a:pt x="619276" y="1011162"/>
                      <a:pt x="578152" y="1008743"/>
                    </a:cubicBezTo>
                    <a:cubicBezTo>
                      <a:pt x="537028" y="1006324"/>
                      <a:pt x="500743" y="996647"/>
                      <a:pt x="462038" y="979714"/>
                    </a:cubicBezTo>
                    <a:cubicBezTo>
                      <a:pt x="423333" y="962781"/>
                      <a:pt x="367694" y="904724"/>
                      <a:pt x="345923" y="907143"/>
                    </a:cubicBezTo>
                    <a:cubicBezTo>
                      <a:pt x="324152" y="909562"/>
                      <a:pt x="299961" y="960362"/>
                      <a:pt x="331409" y="994229"/>
                    </a:cubicBezTo>
                    <a:cubicBezTo>
                      <a:pt x="362857" y="1028096"/>
                      <a:pt x="488647" y="1078896"/>
                      <a:pt x="534609" y="1110343"/>
                    </a:cubicBezTo>
                    <a:cubicBezTo>
                      <a:pt x="580571" y="1141790"/>
                      <a:pt x="612018" y="1161143"/>
                      <a:pt x="607180" y="1182914"/>
                    </a:cubicBezTo>
                    <a:cubicBezTo>
                      <a:pt x="602342" y="1204685"/>
                      <a:pt x="553961" y="1231295"/>
                      <a:pt x="505580" y="1240971"/>
                    </a:cubicBezTo>
                    <a:cubicBezTo>
                      <a:pt x="457199" y="1250647"/>
                      <a:pt x="379790" y="1262742"/>
                      <a:pt x="316895" y="1240971"/>
                    </a:cubicBezTo>
                    <a:cubicBezTo>
                      <a:pt x="254000" y="1219200"/>
                      <a:pt x="166914" y="1141790"/>
                      <a:pt x="128209" y="1110343"/>
                    </a:cubicBezTo>
                    <a:cubicBezTo>
                      <a:pt x="89504" y="1078896"/>
                      <a:pt x="94342" y="1076476"/>
                      <a:pt x="84666" y="1052286"/>
                    </a:cubicBezTo>
                    <a:cubicBezTo>
                      <a:pt x="74990" y="1028096"/>
                      <a:pt x="53219" y="979714"/>
                      <a:pt x="70152" y="965200"/>
                    </a:cubicBezTo>
                    <a:cubicBezTo>
                      <a:pt x="87085" y="950686"/>
                      <a:pt x="162076" y="972457"/>
                      <a:pt x="186266" y="965200"/>
                    </a:cubicBezTo>
                    <a:cubicBezTo>
                      <a:pt x="210456" y="957943"/>
                      <a:pt x="229809" y="933752"/>
                      <a:pt x="215295" y="921657"/>
                    </a:cubicBezTo>
                    <a:cubicBezTo>
                      <a:pt x="200781" y="909562"/>
                      <a:pt x="128209" y="904724"/>
                      <a:pt x="99180" y="892629"/>
                    </a:cubicBezTo>
                    <a:cubicBezTo>
                      <a:pt x="70151" y="880534"/>
                      <a:pt x="53218" y="880534"/>
                      <a:pt x="41123" y="849086"/>
                    </a:cubicBezTo>
                    <a:cubicBezTo>
                      <a:pt x="29028" y="817638"/>
                      <a:pt x="0" y="713619"/>
                      <a:pt x="26609" y="703943"/>
                    </a:cubicBezTo>
                    <a:cubicBezTo>
                      <a:pt x="53219" y="694267"/>
                      <a:pt x="147561" y="769258"/>
                      <a:pt x="200780" y="791029"/>
                    </a:cubicBezTo>
                    <a:cubicBezTo>
                      <a:pt x="253999" y="812800"/>
                      <a:pt x="314475" y="829733"/>
                      <a:pt x="345923" y="834571"/>
                    </a:cubicBezTo>
                    <a:cubicBezTo>
                      <a:pt x="377371" y="839409"/>
                      <a:pt x="401561" y="841828"/>
                      <a:pt x="389466" y="820057"/>
                    </a:cubicBezTo>
                    <a:cubicBezTo>
                      <a:pt x="377371" y="798286"/>
                      <a:pt x="304800" y="728133"/>
                      <a:pt x="273352" y="703943"/>
                    </a:cubicBezTo>
                    <a:cubicBezTo>
                      <a:pt x="241904" y="679753"/>
                      <a:pt x="234647" y="694266"/>
                      <a:pt x="200780" y="674914"/>
                    </a:cubicBezTo>
                    <a:cubicBezTo>
                      <a:pt x="166913" y="655562"/>
                      <a:pt x="94342" y="619276"/>
                      <a:pt x="70152" y="587829"/>
                    </a:cubicBezTo>
                    <a:cubicBezTo>
                      <a:pt x="45962" y="556382"/>
                      <a:pt x="48381" y="515258"/>
                      <a:pt x="55638" y="486229"/>
                    </a:cubicBezTo>
                    <a:cubicBezTo>
                      <a:pt x="62895" y="457200"/>
                      <a:pt x="79828" y="420914"/>
                      <a:pt x="113695" y="413657"/>
                    </a:cubicBezTo>
                    <a:cubicBezTo>
                      <a:pt x="147562" y="406400"/>
                      <a:pt x="212876" y="428172"/>
                      <a:pt x="258838" y="442686"/>
                    </a:cubicBezTo>
                    <a:cubicBezTo>
                      <a:pt x="304800" y="457200"/>
                      <a:pt x="360438" y="500743"/>
                      <a:pt x="389466" y="500743"/>
                    </a:cubicBezTo>
                    <a:cubicBezTo>
                      <a:pt x="418494" y="500743"/>
                      <a:pt x="457199" y="466876"/>
                      <a:pt x="433009" y="442686"/>
                    </a:cubicBezTo>
                    <a:cubicBezTo>
                      <a:pt x="408819" y="418496"/>
                      <a:pt x="285447" y="379790"/>
                      <a:pt x="244323" y="355600"/>
                    </a:cubicBezTo>
                    <a:cubicBezTo>
                      <a:pt x="203199" y="331410"/>
                      <a:pt x="193523" y="321733"/>
                      <a:pt x="186266" y="297543"/>
                    </a:cubicBezTo>
                    <a:cubicBezTo>
                      <a:pt x="179009" y="273353"/>
                      <a:pt x="164494" y="215295"/>
                      <a:pt x="200780" y="210457"/>
                    </a:cubicBezTo>
                    <a:cubicBezTo>
                      <a:pt x="237066" y="205619"/>
                      <a:pt x="350761" y="254000"/>
                      <a:pt x="403980" y="268514"/>
                    </a:cubicBezTo>
                    <a:cubicBezTo>
                      <a:pt x="457199" y="283028"/>
                      <a:pt x="498324" y="302381"/>
                      <a:pt x="520095" y="297543"/>
                    </a:cubicBezTo>
                    <a:cubicBezTo>
                      <a:pt x="541866" y="292705"/>
                      <a:pt x="534609" y="239486"/>
                      <a:pt x="534609" y="239486"/>
                    </a:cubicBezTo>
                    <a:lnTo>
                      <a:pt x="534609" y="239486"/>
                    </a:lnTo>
                    <a:cubicBezTo>
                      <a:pt x="522514" y="229810"/>
                      <a:pt x="495905" y="198362"/>
                      <a:pt x="462038" y="181429"/>
                    </a:cubicBezTo>
                    <a:cubicBezTo>
                      <a:pt x="428171" y="164496"/>
                      <a:pt x="338666" y="154819"/>
                      <a:pt x="331409" y="137886"/>
                    </a:cubicBezTo>
                    <a:cubicBezTo>
                      <a:pt x="324152" y="120953"/>
                      <a:pt x="382209" y="96762"/>
                      <a:pt x="418495" y="79829"/>
                    </a:cubicBezTo>
                    <a:cubicBezTo>
                      <a:pt x="454781" y="62896"/>
                      <a:pt x="505580" y="48381"/>
                      <a:pt x="549123" y="36286"/>
                    </a:cubicBezTo>
                    <a:cubicBezTo>
                      <a:pt x="592666" y="24191"/>
                      <a:pt x="621695" y="12095"/>
                      <a:pt x="665238" y="7257"/>
                    </a:cubicBezTo>
                    <a:close/>
                  </a:path>
                </a:pathLst>
              </a:custGeom>
              <a:solidFill>
                <a:schemeClr val="bg1">
                  <a:alpha val="59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plastic">
                <a:bevelT w="120650" h="107950" prst="softRound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115" name="Oval 114"/>
            <p:cNvSpPr>
              <a:spLocks noChangeAspect="1"/>
            </p:cNvSpPr>
            <p:nvPr/>
          </p:nvSpPr>
          <p:spPr bwMode="auto">
            <a:xfrm rot="16146533">
              <a:off x="3354256" y="2536356"/>
              <a:ext cx="308996" cy="46104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oft" dir="t"/>
            </a:scene3d>
            <a:sp3d prstMaterial="clear">
              <a:bevelT w="381000" h="381000"/>
              <a:bevelB w="381000" h="381000"/>
            </a:sp3d>
          </p:spPr>
          <p:txBody>
            <a:bodyPr vert="vert" wrap="none" lIns="252000" tIns="144000" rIns="72000" bIns="540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200" b="1" i="0" dirty="0" smtClean="0">
                  <a:solidFill>
                    <a:srgbClr val="FFFF99"/>
                  </a:solidFill>
                  <a:latin typeface="Arial Narrow" pitchFamily="34" charset="0"/>
                </a:rPr>
                <a:t>MAO-A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 Narrow" pitchFamily="34" charset="0"/>
              </a:endParaRPr>
            </a:p>
          </p:txBody>
        </p:sp>
      </p:grpSp>
      <p:sp>
        <p:nvSpPr>
          <p:cNvPr id="30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PD treatment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355976" y="1124744"/>
            <a:ext cx="4716016" cy="53860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55600" indent="-2603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Dopamine (DA) can act on 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1,5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006699"/>
                </a:solidFill>
                <a:latin typeface="+mn-lt"/>
              </a:rPr>
              <a:t>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linked) or 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2-4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006699"/>
                </a:solidFill>
                <a:latin typeface="+mn-lt"/>
              </a:rPr>
              <a:t>i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-linked) receptors</a:t>
            </a:r>
          </a:p>
          <a:p>
            <a:pPr marL="355600" indent="-26035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DA is re-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uptaken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by the dopamine transporter (DAT) and metabolised by monoamine oxidase (MAO) enzymes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Dopamine receptor agonists</a:t>
            </a:r>
          </a:p>
          <a:p>
            <a:pPr marL="0" lvl="1"/>
            <a:r>
              <a:rPr lang="en-GB" i="0" dirty="0" smtClean="0">
                <a:solidFill>
                  <a:srgbClr val="006699"/>
                </a:solidFill>
                <a:latin typeface="+mn-lt"/>
              </a:rPr>
              <a:t>Ergot derivatives: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bromocriptine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pergolide</a:t>
            </a:r>
            <a:endParaRPr lang="en-GB" b="1" i="0" dirty="0">
              <a:solidFill>
                <a:srgbClr val="FF0000"/>
              </a:solidFill>
              <a:latin typeface="+mn-lt"/>
            </a:endParaRPr>
          </a:p>
          <a:p>
            <a:pPr marL="354013" lvl="1" indent="-2603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Act as potent agonists of 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2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receptors</a:t>
            </a:r>
          </a:p>
          <a:p>
            <a:pPr marL="354013" lvl="1" indent="-2603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Associated with cardiac fibrosis </a:t>
            </a:r>
          </a:p>
          <a:p>
            <a:pPr marL="0" lvl="1"/>
            <a:r>
              <a:rPr lang="en-GB" i="0" dirty="0" smtClean="0">
                <a:solidFill>
                  <a:srgbClr val="006699"/>
                </a:solidFill>
                <a:latin typeface="+mn-lt"/>
              </a:rPr>
              <a:t>Non-ergot derivatives: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ropinirole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rotigotine</a:t>
            </a:r>
            <a:endParaRPr lang="en-GB" b="1" i="0" dirty="0" smtClean="0">
              <a:solidFill>
                <a:srgbClr val="FF0000"/>
              </a:solidFill>
              <a:latin typeface="+mn-lt"/>
            </a:endParaRPr>
          </a:p>
          <a:p>
            <a:pPr marL="354013" lvl="1" indent="-26035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Ropinirole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also available as extended-release formulation</a:t>
            </a:r>
          </a:p>
          <a:p>
            <a:pPr marL="354013" lvl="1" indent="-26035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Rotigotine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also available as a patch</a:t>
            </a:r>
          </a:p>
          <a:p>
            <a:pPr marL="431800" lvl="1" indent="-3429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Monoamine oxidase B (MAO</a:t>
            </a:r>
            <a:r>
              <a:rPr lang="en-GB" sz="1800" b="1" i="0" baseline="-25000" dirty="0" smtClean="0">
                <a:solidFill>
                  <a:srgbClr val="006699"/>
                </a:solidFill>
                <a:latin typeface="+mn-lt"/>
              </a:rPr>
              <a:t>B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) inhibitors</a:t>
            </a:r>
          </a:p>
          <a:p>
            <a:pPr marL="0" lvl="1"/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Selegiline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deprenyl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 &amp;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Rasagiline</a:t>
            </a:r>
            <a:endParaRPr lang="en-GB" b="1" i="0" dirty="0">
              <a:solidFill>
                <a:srgbClr val="FF0000"/>
              </a:solidFill>
              <a:latin typeface="+mn-lt"/>
            </a:endParaRPr>
          </a:p>
          <a:p>
            <a:pPr marL="354013" lvl="1" indent="-2603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Lose MAO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selectively in higher doses</a:t>
            </a:r>
          </a:p>
          <a:p>
            <a:pPr marL="354013" lvl="1" indent="-2603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May have disease-modifying properties</a:t>
            </a:r>
          </a:p>
          <a:p>
            <a:pPr marL="354013" lvl="1" indent="-2603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Significantly increase the amount of time before levodopa treatment is required</a:t>
            </a:r>
          </a:p>
        </p:txBody>
      </p:sp>
      <p:grpSp>
        <p:nvGrpSpPr>
          <p:cNvPr id="10" name="Group 9"/>
          <p:cNvGrpSpPr/>
          <p:nvPr/>
        </p:nvGrpSpPr>
        <p:grpSpPr>
          <a:xfrm rot="21480000">
            <a:off x="2258405" y="1137849"/>
            <a:ext cx="1755663" cy="2477826"/>
            <a:chOff x="2314391" y="1137849"/>
            <a:chExt cx="1755663" cy="2477826"/>
          </a:xfrm>
        </p:grpSpPr>
        <p:grpSp>
          <p:nvGrpSpPr>
            <p:cNvPr id="105" name="Group 109"/>
            <p:cNvGrpSpPr>
              <a:grpSpLocks noChangeAspect="1"/>
            </p:cNvGrpSpPr>
            <p:nvPr/>
          </p:nvGrpSpPr>
          <p:grpSpPr>
            <a:xfrm rot="362959">
              <a:off x="2314391" y="1137849"/>
              <a:ext cx="1755663" cy="2477826"/>
              <a:chOff x="4470265" y="1360398"/>
              <a:chExt cx="2429985" cy="3429518"/>
            </a:xfrm>
            <a:effectLst>
              <a:outerShdw blurRad="50800" dist="419100" dir="2700000" sx="94000" sy="94000" algn="tl" rotWithShape="0">
                <a:prstClr val="black">
                  <a:alpha val="7000"/>
                </a:prstClr>
              </a:outerShdw>
            </a:effectLst>
          </p:grpSpPr>
          <p:sp>
            <p:nvSpPr>
              <p:cNvPr id="106" name="Freeform 105"/>
              <p:cNvSpPr/>
              <p:nvPr/>
            </p:nvSpPr>
            <p:spPr bwMode="auto">
              <a:xfrm>
                <a:off x="4470265" y="1360398"/>
                <a:ext cx="2429985" cy="3429518"/>
              </a:xfrm>
              <a:custGeom>
                <a:avLst/>
                <a:gdLst>
                  <a:gd name="connsiteX0" fmla="*/ 106438 w 2472266"/>
                  <a:gd name="connsiteY0" fmla="*/ 74990 h 3742266"/>
                  <a:gd name="connsiteX1" fmla="*/ 62895 w 2472266"/>
                  <a:gd name="connsiteY1" fmla="*/ 292705 h 3742266"/>
                  <a:gd name="connsiteX2" fmla="*/ 222552 w 2472266"/>
                  <a:gd name="connsiteY2" fmla="*/ 452362 h 3742266"/>
                  <a:gd name="connsiteX3" fmla="*/ 599923 w 2472266"/>
                  <a:gd name="connsiteY3" fmla="*/ 699105 h 3742266"/>
                  <a:gd name="connsiteX4" fmla="*/ 803123 w 2472266"/>
                  <a:gd name="connsiteY4" fmla="*/ 1207105 h 3742266"/>
                  <a:gd name="connsiteX5" fmla="*/ 1093409 w 2472266"/>
                  <a:gd name="connsiteY5" fmla="*/ 1628019 h 3742266"/>
                  <a:gd name="connsiteX6" fmla="*/ 1354666 w 2472266"/>
                  <a:gd name="connsiteY6" fmla="*/ 1961847 h 3742266"/>
                  <a:gd name="connsiteX7" fmla="*/ 1427238 w 2472266"/>
                  <a:gd name="connsiteY7" fmla="*/ 2397276 h 3742266"/>
                  <a:gd name="connsiteX8" fmla="*/ 1195009 w 2472266"/>
                  <a:gd name="connsiteY8" fmla="*/ 2847219 h 3742266"/>
                  <a:gd name="connsiteX9" fmla="*/ 672495 w 2472266"/>
                  <a:gd name="connsiteY9" fmla="*/ 3485847 h 3742266"/>
                  <a:gd name="connsiteX10" fmla="*/ 411238 w 2472266"/>
                  <a:gd name="connsiteY10" fmla="*/ 3616476 h 3742266"/>
                  <a:gd name="connsiteX11" fmla="*/ 454781 w 2472266"/>
                  <a:gd name="connsiteY11" fmla="*/ 3718076 h 3742266"/>
                  <a:gd name="connsiteX12" fmla="*/ 701523 w 2472266"/>
                  <a:gd name="connsiteY12" fmla="*/ 3674533 h 3742266"/>
                  <a:gd name="connsiteX13" fmla="*/ 1195009 w 2472266"/>
                  <a:gd name="connsiteY13" fmla="*/ 3311676 h 3742266"/>
                  <a:gd name="connsiteX14" fmla="*/ 1920723 w 2472266"/>
                  <a:gd name="connsiteY14" fmla="*/ 2876247 h 3742266"/>
                  <a:gd name="connsiteX15" fmla="*/ 2399695 w 2472266"/>
                  <a:gd name="connsiteY15" fmla="*/ 1802190 h 3742266"/>
                  <a:gd name="connsiteX16" fmla="*/ 2356152 w 2472266"/>
                  <a:gd name="connsiteY16" fmla="*/ 829733 h 3742266"/>
                  <a:gd name="connsiteX17" fmla="*/ 1732038 w 2472266"/>
                  <a:gd name="connsiteY17" fmla="*/ 191105 h 3742266"/>
                  <a:gd name="connsiteX18" fmla="*/ 701523 w 2472266"/>
                  <a:gd name="connsiteY18" fmla="*/ 16933 h 3742266"/>
                  <a:gd name="connsiteX19" fmla="*/ 106438 w 2472266"/>
                  <a:gd name="connsiteY19" fmla="*/ 74990 h 3742266"/>
                  <a:gd name="connsiteX0" fmla="*/ 106438 w 2472266"/>
                  <a:gd name="connsiteY0" fmla="*/ 74990 h 3761619"/>
                  <a:gd name="connsiteX1" fmla="*/ 62895 w 2472266"/>
                  <a:gd name="connsiteY1" fmla="*/ 292705 h 3761619"/>
                  <a:gd name="connsiteX2" fmla="*/ 222552 w 2472266"/>
                  <a:gd name="connsiteY2" fmla="*/ 452362 h 3761619"/>
                  <a:gd name="connsiteX3" fmla="*/ 599923 w 2472266"/>
                  <a:gd name="connsiteY3" fmla="*/ 699105 h 3761619"/>
                  <a:gd name="connsiteX4" fmla="*/ 803123 w 2472266"/>
                  <a:gd name="connsiteY4" fmla="*/ 1207105 h 3761619"/>
                  <a:gd name="connsiteX5" fmla="*/ 1093409 w 2472266"/>
                  <a:gd name="connsiteY5" fmla="*/ 1628019 h 3761619"/>
                  <a:gd name="connsiteX6" fmla="*/ 1354666 w 2472266"/>
                  <a:gd name="connsiteY6" fmla="*/ 1961847 h 3761619"/>
                  <a:gd name="connsiteX7" fmla="*/ 1427238 w 2472266"/>
                  <a:gd name="connsiteY7" fmla="*/ 2397276 h 3761619"/>
                  <a:gd name="connsiteX8" fmla="*/ 1195009 w 2472266"/>
                  <a:gd name="connsiteY8" fmla="*/ 2847219 h 3761619"/>
                  <a:gd name="connsiteX9" fmla="*/ 411238 w 2472266"/>
                  <a:gd name="connsiteY9" fmla="*/ 3616476 h 3761619"/>
                  <a:gd name="connsiteX10" fmla="*/ 454781 w 2472266"/>
                  <a:gd name="connsiteY10" fmla="*/ 3718076 h 3761619"/>
                  <a:gd name="connsiteX11" fmla="*/ 701523 w 2472266"/>
                  <a:gd name="connsiteY11" fmla="*/ 3674533 h 3761619"/>
                  <a:gd name="connsiteX12" fmla="*/ 1195009 w 2472266"/>
                  <a:gd name="connsiteY12" fmla="*/ 3311676 h 3761619"/>
                  <a:gd name="connsiteX13" fmla="*/ 1920723 w 2472266"/>
                  <a:gd name="connsiteY13" fmla="*/ 2876247 h 3761619"/>
                  <a:gd name="connsiteX14" fmla="*/ 2399695 w 2472266"/>
                  <a:gd name="connsiteY14" fmla="*/ 1802190 h 3761619"/>
                  <a:gd name="connsiteX15" fmla="*/ 2356152 w 2472266"/>
                  <a:gd name="connsiteY15" fmla="*/ 829733 h 3761619"/>
                  <a:gd name="connsiteX16" fmla="*/ 1732038 w 2472266"/>
                  <a:gd name="connsiteY16" fmla="*/ 191105 h 3761619"/>
                  <a:gd name="connsiteX17" fmla="*/ 701523 w 2472266"/>
                  <a:gd name="connsiteY17" fmla="*/ 16933 h 3761619"/>
                  <a:gd name="connsiteX18" fmla="*/ 106438 w 2472266"/>
                  <a:gd name="connsiteY18" fmla="*/ 74990 h 3761619"/>
                  <a:gd name="connsiteX0" fmla="*/ 106438 w 2472266"/>
                  <a:gd name="connsiteY0" fmla="*/ 74990 h 3754362"/>
                  <a:gd name="connsiteX1" fmla="*/ 62895 w 2472266"/>
                  <a:gd name="connsiteY1" fmla="*/ 292705 h 3754362"/>
                  <a:gd name="connsiteX2" fmla="*/ 222552 w 2472266"/>
                  <a:gd name="connsiteY2" fmla="*/ 452362 h 3754362"/>
                  <a:gd name="connsiteX3" fmla="*/ 599923 w 2472266"/>
                  <a:gd name="connsiteY3" fmla="*/ 699105 h 3754362"/>
                  <a:gd name="connsiteX4" fmla="*/ 803123 w 2472266"/>
                  <a:gd name="connsiteY4" fmla="*/ 1207105 h 3754362"/>
                  <a:gd name="connsiteX5" fmla="*/ 1093409 w 2472266"/>
                  <a:gd name="connsiteY5" fmla="*/ 1628019 h 3754362"/>
                  <a:gd name="connsiteX6" fmla="*/ 1354666 w 2472266"/>
                  <a:gd name="connsiteY6" fmla="*/ 1961847 h 3754362"/>
                  <a:gd name="connsiteX7" fmla="*/ 1427238 w 2472266"/>
                  <a:gd name="connsiteY7" fmla="*/ 2397276 h 3754362"/>
                  <a:gd name="connsiteX8" fmla="*/ 1195009 w 2472266"/>
                  <a:gd name="connsiteY8" fmla="*/ 2847219 h 3754362"/>
                  <a:gd name="connsiteX9" fmla="*/ 411238 w 2472266"/>
                  <a:gd name="connsiteY9" fmla="*/ 3616476 h 3754362"/>
                  <a:gd name="connsiteX10" fmla="*/ 701523 w 2472266"/>
                  <a:gd name="connsiteY10" fmla="*/ 3674533 h 3754362"/>
                  <a:gd name="connsiteX11" fmla="*/ 1195009 w 2472266"/>
                  <a:gd name="connsiteY11" fmla="*/ 3311676 h 3754362"/>
                  <a:gd name="connsiteX12" fmla="*/ 1920723 w 2472266"/>
                  <a:gd name="connsiteY12" fmla="*/ 2876247 h 3754362"/>
                  <a:gd name="connsiteX13" fmla="*/ 2399695 w 2472266"/>
                  <a:gd name="connsiteY13" fmla="*/ 1802190 h 3754362"/>
                  <a:gd name="connsiteX14" fmla="*/ 2356152 w 2472266"/>
                  <a:gd name="connsiteY14" fmla="*/ 829733 h 3754362"/>
                  <a:gd name="connsiteX15" fmla="*/ 1732038 w 2472266"/>
                  <a:gd name="connsiteY15" fmla="*/ 191105 h 3754362"/>
                  <a:gd name="connsiteX16" fmla="*/ 701523 w 2472266"/>
                  <a:gd name="connsiteY16" fmla="*/ 16933 h 3754362"/>
                  <a:gd name="connsiteX17" fmla="*/ 106438 w 2472266"/>
                  <a:gd name="connsiteY17" fmla="*/ 74990 h 3754362"/>
                  <a:gd name="connsiteX0" fmla="*/ 106438 w 2472266"/>
                  <a:gd name="connsiteY0" fmla="*/ 74990 h 3751942"/>
                  <a:gd name="connsiteX1" fmla="*/ 62895 w 2472266"/>
                  <a:gd name="connsiteY1" fmla="*/ 292705 h 3751942"/>
                  <a:gd name="connsiteX2" fmla="*/ 222552 w 2472266"/>
                  <a:gd name="connsiteY2" fmla="*/ 452362 h 3751942"/>
                  <a:gd name="connsiteX3" fmla="*/ 599923 w 2472266"/>
                  <a:gd name="connsiteY3" fmla="*/ 699105 h 3751942"/>
                  <a:gd name="connsiteX4" fmla="*/ 803123 w 2472266"/>
                  <a:gd name="connsiteY4" fmla="*/ 1207105 h 3751942"/>
                  <a:gd name="connsiteX5" fmla="*/ 1093409 w 2472266"/>
                  <a:gd name="connsiteY5" fmla="*/ 1628019 h 3751942"/>
                  <a:gd name="connsiteX6" fmla="*/ 1354666 w 2472266"/>
                  <a:gd name="connsiteY6" fmla="*/ 1961847 h 3751942"/>
                  <a:gd name="connsiteX7" fmla="*/ 1427238 w 2472266"/>
                  <a:gd name="connsiteY7" fmla="*/ 2397276 h 3751942"/>
                  <a:gd name="connsiteX8" fmla="*/ 1195009 w 2472266"/>
                  <a:gd name="connsiteY8" fmla="*/ 2847219 h 3751942"/>
                  <a:gd name="connsiteX9" fmla="*/ 701523 w 2472266"/>
                  <a:gd name="connsiteY9" fmla="*/ 3674533 h 3751942"/>
                  <a:gd name="connsiteX10" fmla="*/ 1195009 w 2472266"/>
                  <a:gd name="connsiteY10" fmla="*/ 3311676 h 3751942"/>
                  <a:gd name="connsiteX11" fmla="*/ 1920723 w 2472266"/>
                  <a:gd name="connsiteY11" fmla="*/ 2876247 h 3751942"/>
                  <a:gd name="connsiteX12" fmla="*/ 2399695 w 2472266"/>
                  <a:gd name="connsiteY12" fmla="*/ 1802190 h 3751942"/>
                  <a:gd name="connsiteX13" fmla="*/ 2356152 w 2472266"/>
                  <a:gd name="connsiteY13" fmla="*/ 829733 h 3751942"/>
                  <a:gd name="connsiteX14" fmla="*/ 1732038 w 2472266"/>
                  <a:gd name="connsiteY14" fmla="*/ 191105 h 3751942"/>
                  <a:gd name="connsiteX15" fmla="*/ 701523 w 2472266"/>
                  <a:gd name="connsiteY15" fmla="*/ 16933 h 3751942"/>
                  <a:gd name="connsiteX16" fmla="*/ 106438 w 2472266"/>
                  <a:gd name="connsiteY16" fmla="*/ 74990 h 3751942"/>
                  <a:gd name="connsiteX0" fmla="*/ 106438 w 2472266"/>
                  <a:gd name="connsiteY0" fmla="*/ 74990 h 3316514"/>
                  <a:gd name="connsiteX1" fmla="*/ 62895 w 2472266"/>
                  <a:gd name="connsiteY1" fmla="*/ 292705 h 3316514"/>
                  <a:gd name="connsiteX2" fmla="*/ 222552 w 2472266"/>
                  <a:gd name="connsiteY2" fmla="*/ 452362 h 3316514"/>
                  <a:gd name="connsiteX3" fmla="*/ 599923 w 2472266"/>
                  <a:gd name="connsiteY3" fmla="*/ 699105 h 3316514"/>
                  <a:gd name="connsiteX4" fmla="*/ 803123 w 2472266"/>
                  <a:gd name="connsiteY4" fmla="*/ 1207105 h 3316514"/>
                  <a:gd name="connsiteX5" fmla="*/ 1093409 w 2472266"/>
                  <a:gd name="connsiteY5" fmla="*/ 1628019 h 3316514"/>
                  <a:gd name="connsiteX6" fmla="*/ 1354666 w 2472266"/>
                  <a:gd name="connsiteY6" fmla="*/ 1961847 h 3316514"/>
                  <a:gd name="connsiteX7" fmla="*/ 1427238 w 2472266"/>
                  <a:gd name="connsiteY7" fmla="*/ 2397276 h 3316514"/>
                  <a:gd name="connsiteX8" fmla="*/ 1195009 w 2472266"/>
                  <a:gd name="connsiteY8" fmla="*/ 2847219 h 3316514"/>
                  <a:gd name="connsiteX9" fmla="*/ 1195009 w 2472266"/>
                  <a:gd name="connsiteY9" fmla="*/ 3311676 h 3316514"/>
                  <a:gd name="connsiteX10" fmla="*/ 1920723 w 2472266"/>
                  <a:gd name="connsiteY10" fmla="*/ 2876247 h 3316514"/>
                  <a:gd name="connsiteX11" fmla="*/ 2399695 w 2472266"/>
                  <a:gd name="connsiteY11" fmla="*/ 1802190 h 3316514"/>
                  <a:gd name="connsiteX12" fmla="*/ 2356152 w 2472266"/>
                  <a:gd name="connsiteY12" fmla="*/ 829733 h 3316514"/>
                  <a:gd name="connsiteX13" fmla="*/ 1732038 w 2472266"/>
                  <a:gd name="connsiteY13" fmla="*/ 191105 h 3316514"/>
                  <a:gd name="connsiteX14" fmla="*/ 701523 w 2472266"/>
                  <a:gd name="connsiteY14" fmla="*/ 16933 h 3316514"/>
                  <a:gd name="connsiteX15" fmla="*/ 106438 w 2472266"/>
                  <a:gd name="connsiteY15" fmla="*/ 74990 h 3316514"/>
                  <a:gd name="connsiteX0" fmla="*/ 106438 w 2472266"/>
                  <a:gd name="connsiteY0" fmla="*/ 74990 h 3316514"/>
                  <a:gd name="connsiteX1" fmla="*/ 62895 w 2472266"/>
                  <a:gd name="connsiteY1" fmla="*/ 292705 h 3316514"/>
                  <a:gd name="connsiteX2" fmla="*/ 222552 w 2472266"/>
                  <a:gd name="connsiteY2" fmla="*/ 452362 h 3316514"/>
                  <a:gd name="connsiteX3" fmla="*/ 599923 w 2472266"/>
                  <a:gd name="connsiteY3" fmla="*/ 699105 h 3316514"/>
                  <a:gd name="connsiteX4" fmla="*/ 803123 w 2472266"/>
                  <a:gd name="connsiteY4" fmla="*/ 1207105 h 3316514"/>
                  <a:gd name="connsiteX5" fmla="*/ 1093409 w 2472266"/>
                  <a:gd name="connsiteY5" fmla="*/ 1628019 h 3316514"/>
                  <a:gd name="connsiteX6" fmla="*/ 1354666 w 2472266"/>
                  <a:gd name="connsiteY6" fmla="*/ 1961847 h 3316514"/>
                  <a:gd name="connsiteX7" fmla="*/ 1427238 w 2472266"/>
                  <a:gd name="connsiteY7" fmla="*/ 2397276 h 3316514"/>
                  <a:gd name="connsiteX8" fmla="*/ 1195009 w 2472266"/>
                  <a:gd name="connsiteY8" fmla="*/ 2847219 h 3316514"/>
                  <a:gd name="connsiteX9" fmla="*/ 1195009 w 2472266"/>
                  <a:gd name="connsiteY9" fmla="*/ 3311676 h 3316514"/>
                  <a:gd name="connsiteX10" fmla="*/ 1920723 w 2472266"/>
                  <a:gd name="connsiteY10" fmla="*/ 2876247 h 3316514"/>
                  <a:gd name="connsiteX11" fmla="*/ 2399695 w 2472266"/>
                  <a:gd name="connsiteY11" fmla="*/ 1802190 h 3316514"/>
                  <a:gd name="connsiteX12" fmla="*/ 2356152 w 2472266"/>
                  <a:gd name="connsiteY12" fmla="*/ 829733 h 3316514"/>
                  <a:gd name="connsiteX13" fmla="*/ 1732038 w 2472266"/>
                  <a:gd name="connsiteY13" fmla="*/ 191105 h 3316514"/>
                  <a:gd name="connsiteX14" fmla="*/ 701523 w 2472266"/>
                  <a:gd name="connsiteY14" fmla="*/ 16933 h 3316514"/>
                  <a:gd name="connsiteX15" fmla="*/ 106438 w 2472266"/>
                  <a:gd name="connsiteY15" fmla="*/ 74990 h 3316514"/>
                  <a:gd name="connsiteX0" fmla="*/ 106438 w 2472266"/>
                  <a:gd name="connsiteY0" fmla="*/ 74990 h 3377140"/>
                  <a:gd name="connsiteX1" fmla="*/ 62895 w 2472266"/>
                  <a:gd name="connsiteY1" fmla="*/ 292705 h 3377140"/>
                  <a:gd name="connsiteX2" fmla="*/ 222552 w 2472266"/>
                  <a:gd name="connsiteY2" fmla="*/ 452362 h 3377140"/>
                  <a:gd name="connsiteX3" fmla="*/ 599923 w 2472266"/>
                  <a:gd name="connsiteY3" fmla="*/ 699105 h 3377140"/>
                  <a:gd name="connsiteX4" fmla="*/ 803123 w 2472266"/>
                  <a:gd name="connsiteY4" fmla="*/ 1207105 h 3377140"/>
                  <a:gd name="connsiteX5" fmla="*/ 1093409 w 2472266"/>
                  <a:gd name="connsiteY5" fmla="*/ 1628019 h 3377140"/>
                  <a:gd name="connsiteX6" fmla="*/ 1354666 w 2472266"/>
                  <a:gd name="connsiteY6" fmla="*/ 1961847 h 3377140"/>
                  <a:gd name="connsiteX7" fmla="*/ 1427238 w 2472266"/>
                  <a:gd name="connsiteY7" fmla="*/ 2397276 h 3377140"/>
                  <a:gd name="connsiteX8" fmla="*/ 1195009 w 2472266"/>
                  <a:gd name="connsiteY8" fmla="*/ 2847219 h 3377140"/>
                  <a:gd name="connsiteX9" fmla="*/ 1195009 w 2472266"/>
                  <a:gd name="connsiteY9" fmla="*/ 3311676 h 3377140"/>
                  <a:gd name="connsiteX10" fmla="*/ 1920723 w 2472266"/>
                  <a:gd name="connsiteY10" fmla="*/ 2876247 h 3377140"/>
                  <a:gd name="connsiteX11" fmla="*/ 2399695 w 2472266"/>
                  <a:gd name="connsiteY11" fmla="*/ 1802190 h 3377140"/>
                  <a:gd name="connsiteX12" fmla="*/ 2356152 w 2472266"/>
                  <a:gd name="connsiteY12" fmla="*/ 829733 h 3377140"/>
                  <a:gd name="connsiteX13" fmla="*/ 1732038 w 2472266"/>
                  <a:gd name="connsiteY13" fmla="*/ 191105 h 3377140"/>
                  <a:gd name="connsiteX14" fmla="*/ 701523 w 2472266"/>
                  <a:gd name="connsiteY14" fmla="*/ 16933 h 3377140"/>
                  <a:gd name="connsiteX15" fmla="*/ 106438 w 2472266"/>
                  <a:gd name="connsiteY15" fmla="*/ 74990 h 3377140"/>
                  <a:gd name="connsiteX0" fmla="*/ 64157 w 2429985"/>
                  <a:gd name="connsiteY0" fmla="*/ 74990 h 3377140"/>
                  <a:gd name="connsiteX1" fmla="*/ 20614 w 2429985"/>
                  <a:gd name="connsiteY1" fmla="*/ 292705 h 3377140"/>
                  <a:gd name="connsiteX2" fmla="*/ 180271 w 2429985"/>
                  <a:gd name="connsiteY2" fmla="*/ 452362 h 3377140"/>
                  <a:gd name="connsiteX3" fmla="*/ 557642 w 2429985"/>
                  <a:gd name="connsiteY3" fmla="*/ 699105 h 3377140"/>
                  <a:gd name="connsiteX4" fmla="*/ 760842 w 2429985"/>
                  <a:gd name="connsiteY4" fmla="*/ 1207105 h 3377140"/>
                  <a:gd name="connsiteX5" fmla="*/ 1051128 w 2429985"/>
                  <a:gd name="connsiteY5" fmla="*/ 1628019 h 3377140"/>
                  <a:gd name="connsiteX6" fmla="*/ 1312385 w 2429985"/>
                  <a:gd name="connsiteY6" fmla="*/ 1961847 h 3377140"/>
                  <a:gd name="connsiteX7" fmla="*/ 1384957 w 2429985"/>
                  <a:gd name="connsiteY7" fmla="*/ 2397276 h 3377140"/>
                  <a:gd name="connsiteX8" fmla="*/ 1152728 w 2429985"/>
                  <a:gd name="connsiteY8" fmla="*/ 2847219 h 3377140"/>
                  <a:gd name="connsiteX9" fmla="*/ 1152728 w 2429985"/>
                  <a:gd name="connsiteY9" fmla="*/ 3311676 h 3377140"/>
                  <a:gd name="connsiteX10" fmla="*/ 1878442 w 2429985"/>
                  <a:gd name="connsiteY10" fmla="*/ 2876247 h 3377140"/>
                  <a:gd name="connsiteX11" fmla="*/ 2357414 w 2429985"/>
                  <a:gd name="connsiteY11" fmla="*/ 1802190 h 3377140"/>
                  <a:gd name="connsiteX12" fmla="*/ 2313871 w 2429985"/>
                  <a:gd name="connsiteY12" fmla="*/ 829733 h 3377140"/>
                  <a:gd name="connsiteX13" fmla="*/ 1689757 w 2429985"/>
                  <a:gd name="connsiteY13" fmla="*/ 191105 h 3377140"/>
                  <a:gd name="connsiteX14" fmla="*/ 659242 w 2429985"/>
                  <a:gd name="connsiteY14" fmla="*/ 16933 h 3377140"/>
                  <a:gd name="connsiteX15" fmla="*/ 64157 w 2429985"/>
                  <a:gd name="connsiteY15" fmla="*/ 74990 h 3377140"/>
                  <a:gd name="connsiteX0" fmla="*/ 64157 w 2429985"/>
                  <a:gd name="connsiteY0" fmla="*/ 127368 h 3429518"/>
                  <a:gd name="connsiteX1" fmla="*/ 20614 w 2429985"/>
                  <a:gd name="connsiteY1" fmla="*/ 345083 h 3429518"/>
                  <a:gd name="connsiteX2" fmla="*/ 180271 w 2429985"/>
                  <a:gd name="connsiteY2" fmla="*/ 504740 h 3429518"/>
                  <a:gd name="connsiteX3" fmla="*/ 557642 w 2429985"/>
                  <a:gd name="connsiteY3" fmla="*/ 751483 h 3429518"/>
                  <a:gd name="connsiteX4" fmla="*/ 760842 w 2429985"/>
                  <a:gd name="connsiteY4" fmla="*/ 1259483 h 3429518"/>
                  <a:gd name="connsiteX5" fmla="*/ 1051128 w 2429985"/>
                  <a:gd name="connsiteY5" fmla="*/ 1680397 h 3429518"/>
                  <a:gd name="connsiteX6" fmla="*/ 1312385 w 2429985"/>
                  <a:gd name="connsiteY6" fmla="*/ 2014225 h 3429518"/>
                  <a:gd name="connsiteX7" fmla="*/ 1384957 w 2429985"/>
                  <a:gd name="connsiteY7" fmla="*/ 2449654 h 3429518"/>
                  <a:gd name="connsiteX8" fmla="*/ 1152728 w 2429985"/>
                  <a:gd name="connsiteY8" fmla="*/ 2899597 h 3429518"/>
                  <a:gd name="connsiteX9" fmla="*/ 1152728 w 2429985"/>
                  <a:gd name="connsiteY9" fmla="*/ 3364054 h 3429518"/>
                  <a:gd name="connsiteX10" fmla="*/ 1878442 w 2429985"/>
                  <a:gd name="connsiteY10" fmla="*/ 2928625 h 3429518"/>
                  <a:gd name="connsiteX11" fmla="*/ 2357414 w 2429985"/>
                  <a:gd name="connsiteY11" fmla="*/ 1854568 h 3429518"/>
                  <a:gd name="connsiteX12" fmla="*/ 2313871 w 2429985"/>
                  <a:gd name="connsiteY12" fmla="*/ 882111 h 3429518"/>
                  <a:gd name="connsiteX13" fmla="*/ 1689757 w 2429985"/>
                  <a:gd name="connsiteY13" fmla="*/ 243483 h 3429518"/>
                  <a:gd name="connsiteX14" fmla="*/ 659242 w 2429985"/>
                  <a:gd name="connsiteY14" fmla="*/ 69311 h 3429518"/>
                  <a:gd name="connsiteX15" fmla="*/ 64157 w 2429985"/>
                  <a:gd name="connsiteY15" fmla="*/ 127368 h 3429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429985" h="3429518">
                    <a:moveTo>
                      <a:pt x="64157" y="127368"/>
                    </a:moveTo>
                    <a:cubicBezTo>
                      <a:pt x="0" y="281737"/>
                      <a:pt x="1262" y="282188"/>
                      <a:pt x="20614" y="345083"/>
                    </a:cubicBezTo>
                    <a:cubicBezTo>
                      <a:pt x="39966" y="407978"/>
                      <a:pt x="90766" y="437007"/>
                      <a:pt x="180271" y="504740"/>
                    </a:cubicBezTo>
                    <a:cubicBezTo>
                      <a:pt x="269776" y="572473"/>
                      <a:pt x="460880" y="625693"/>
                      <a:pt x="557642" y="751483"/>
                    </a:cubicBezTo>
                    <a:cubicBezTo>
                      <a:pt x="654404" y="877273"/>
                      <a:pt x="678594" y="1104664"/>
                      <a:pt x="760842" y="1259483"/>
                    </a:cubicBezTo>
                    <a:cubicBezTo>
                      <a:pt x="843090" y="1414302"/>
                      <a:pt x="959204" y="1554607"/>
                      <a:pt x="1051128" y="1680397"/>
                    </a:cubicBezTo>
                    <a:cubicBezTo>
                      <a:pt x="1143052" y="1806187"/>
                      <a:pt x="1256747" y="1886016"/>
                      <a:pt x="1312385" y="2014225"/>
                    </a:cubicBezTo>
                    <a:cubicBezTo>
                      <a:pt x="1368023" y="2142434"/>
                      <a:pt x="1411566" y="2302092"/>
                      <a:pt x="1384957" y="2449654"/>
                    </a:cubicBezTo>
                    <a:cubicBezTo>
                      <a:pt x="1358348" y="2597216"/>
                      <a:pt x="1191433" y="2747197"/>
                      <a:pt x="1152728" y="2899597"/>
                    </a:cubicBezTo>
                    <a:cubicBezTo>
                      <a:pt x="1114023" y="3051997"/>
                      <a:pt x="1067431" y="3144071"/>
                      <a:pt x="1152728" y="3364054"/>
                    </a:cubicBezTo>
                    <a:cubicBezTo>
                      <a:pt x="1428266" y="3429518"/>
                      <a:pt x="1677661" y="3180206"/>
                      <a:pt x="1878442" y="2928625"/>
                    </a:cubicBezTo>
                    <a:cubicBezTo>
                      <a:pt x="2079223" y="2677044"/>
                      <a:pt x="2284843" y="2195654"/>
                      <a:pt x="2357414" y="1854568"/>
                    </a:cubicBezTo>
                    <a:cubicBezTo>
                      <a:pt x="2429985" y="1513482"/>
                      <a:pt x="2425147" y="1150625"/>
                      <a:pt x="2313871" y="882111"/>
                    </a:cubicBezTo>
                    <a:cubicBezTo>
                      <a:pt x="2202595" y="613597"/>
                      <a:pt x="1965529" y="378950"/>
                      <a:pt x="1689757" y="243483"/>
                    </a:cubicBezTo>
                    <a:cubicBezTo>
                      <a:pt x="1413986" y="108016"/>
                      <a:pt x="927756" y="86244"/>
                      <a:pt x="659242" y="69311"/>
                    </a:cubicBezTo>
                    <a:cubicBezTo>
                      <a:pt x="390728" y="52378"/>
                      <a:pt x="98452" y="0"/>
                      <a:pt x="64157" y="127368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254000" h="381000"/>
                <a:bevelB w="254000" h="381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07" name="Oval 106"/>
              <p:cNvSpPr/>
              <p:nvPr/>
            </p:nvSpPr>
            <p:spPr bwMode="auto">
              <a:xfrm rot="14158054">
                <a:off x="6005804" y="1929126"/>
                <a:ext cx="642942" cy="500066"/>
              </a:xfrm>
              <a:prstGeom prst="ellipse">
                <a:avLst/>
              </a:prstGeom>
              <a:solidFill>
                <a:schemeClr val="tx1">
                  <a:lumMod val="50000"/>
                  <a:alpha val="6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71450"/>
                <a:bevelB w="133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</p:grpSp>
        <p:sp>
          <p:nvSpPr>
            <p:cNvPr id="110" name="TextBox 109"/>
            <p:cNvSpPr txBox="1">
              <a:spLocks noChangeAspect="1"/>
            </p:cNvSpPr>
            <p:nvPr/>
          </p:nvSpPr>
          <p:spPr>
            <a:xfrm>
              <a:off x="2789148" y="1234704"/>
              <a:ext cx="8531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GLIAL CELL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90297" y="755279"/>
            <a:ext cx="2806333" cy="3092984"/>
            <a:chOff x="390297" y="755279"/>
            <a:chExt cx="2806333" cy="3092984"/>
          </a:xfrm>
        </p:grpSpPr>
        <p:sp>
          <p:nvSpPr>
            <p:cNvPr id="104" name="Freeform 103"/>
            <p:cNvSpPr>
              <a:spLocks noChangeAspect="1"/>
            </p:cNvSpPr>
            <p:nvPr/>
          </p:nvSpPr>
          <p:spPr bwMode="auto">
            <a:xfrm rot="5400000">
              <a:off x="257563" y="909196"/>
              <a:ext cx="3071801" cy="2806333"/>
            </a:xfrm>
            <a:custGeom>
              <a:avLst/>
              <a:gdLst>
                <a:gd name="connsiteX0" fmla="*/ 203200 w 2975810"/>
                <a:gd name="connsiteY0" fmla="*/ 657726 h 2154989"/>
                <a:gd name="connsiteX1" fmla="*/ 1406358 w 2975810"/>
                <a:gd name="connsiteY1" fmla="*/ 657726 h 2154989"/>
                <a:gd name="connsiteX2" fmla="*/ 2096168 w 2975810"/>
                <a:gd name="connsiteY2" fmla="*/ 0 h 2154989"/>
                <a:gd name="connsiteX3" fmla="*/ 2850147 w 2975810"/>
                <a:gd name="connsiteY3" fmla="*/ 657726 h 2154989"/>
                <a:gd name="connsiteX4" fmla="*/ 2850147 w 2975810"/>
                <a:gd name="connsiteY4" fmla="*/ 1459832 h 2154989"/>
                <a:gd name="connsiteX5" fmla="*/ 2160337 w 2975810"/>
                <a:gd name="connsiteY5" fmla="*/ 2149642 h 2154989"/>
                <a:gd name="connsiteX6" fmla="*/ 1374274 w 2975810"/>
                <a:gd name="connsiteY6" fmla="*/ 1427747 h 2154989"/>
                <a:gd name="connsiteX7" fmla="*/ 203200 w 2975810"/>
                <a:gd name="connsiteY7" fmla="*/ 1411705 h 2154989"/>
                <a:gd name="connsiteX8" fmla="*/ 155074 w 2975810"/>
                <a:gd name="connsiteY8" fmla="*/ 1427747 h 2154989"/>
                <a:gd name="connsiteX0" fmla="*/ 0 w 2772610"/>
                <a:gd name="connsiteY0" fmla="*/ 657726 h 2154989"/>
                <a:gd name="connsiteX1" fmla="*/ 1203158 w 2772610"/>
                <a:gd name="connsiteY1" fmla="*/ 657726 h 2154989"/>
                <a:gd name="connsiteX2" fmla="*/ 1892968 w 2772610"/>
                <a:gd name="connsiteY2" fmla="*/ 0 h 2154989"/>
                <a:gd name="connsiteX3" fmla="*/ 2646947 w 2772610"/>
                <a:gd name="connsiteY3" fmla="*/ 657726 h 2154989"/>
                <a:gd name="connsiteX4" fmla="*/ 2646947 w 2772610"/>
                <a:gd name="connsiteY4" fmla="*/ 1459832 h 2154989"/>
                <a:gd name="connsiteX5" fmla="*/ 1957137 w 2772610"/>
                <a:gd name="connsiteY5" fmla="*/ 2149642 h 2154989"/>
                <a:gd name="connsiteX6" fmla="*/ 1171074 w 2772610"/>
                <a:gd name="connsiteY6" fmla="*/ 1427747 h 2154989"/>
                <a:gd name="connsiteX7" fmla="*/ 0 w 2772610"/>
                <a:gd name="connsiteY7" fmla="*/ 1411705 h 2154989"/>
                <a:gd name="connsiteX0" fmla="*/ 0 w 2775145"/>
                <a:gd name="connsiteY0" fmla="*/ 657726 h 1882273"/>
                <a:gd name="connsiteX1" fmla="*/ 1203158 w 2775145"/>
                <a:gd name="connsiteY1" fmla="*/ 657726 h 1882273"/>
                <a:gd name="connsiteX2" fmla="*/ 1892968 w 2775145"/>
                <a:gd name="connsiteY2" fmla="*/ 0 h 1882273"/>
                <a:gd name="connsiteX3" fmla="*/ 2646947 w 2775145"/>
                <a:gd name="connsiteY3" fmla="*/ 657726 h 1882273"/>
                <a:gd name="connsiteX4" fmla="*/ 2646947 w 2775145"/>
                <a:gd name="connsiteY4" fmla="*/ 1459832 h 1882273"/>
                <a:gd name="connsiteX5" fmla="*/ 1877761 w 2775145"/>
                <a:gd name="connsiteY5" fmla="*/ 1876926 h 1882273"/>
                <a:gd name="connsiteX6" fmla="*/ 1171074 w 2775145"/>
                <a:gd name="connsiteY6" fmla="*/ 1427747 h 1882273"/>
                <a:gd name="connsiteX7" fmla="*/ 0 w 2775145"/>
                <a:gd name="connsiteY7" fmla="*/ 1411705 h 1882273"/>
                <a:gd name="connsiteX0" fmla="*/ 0 w 2775145"/>
                <a:gd name="connsiteY0" fmla="*/ 449176 h 1673723"/>
                <a:gd name="connsiteX1" fmla="*/ 1203158 w 2775145"/>
                <a:gd name="connsiteY1" fmla="*/ 449176 h 1673723"/>
                <a:gd name="connsiteX2" fmla="*/ 1877761 w 2775145"/>
                <a:gd name="connsiteY2" fmla="*/ 0 h 1673723"/>
                <a:gd name="connsiteX3" fmla="*/ 2646947 w 2775145"/>
                <a:gd name="connsiteY3" fmla="*/ 449176 h 1673723"/>
                <a:gd name="connsiteX4" fmla="*/ 2646947 w 2775145"/>
                <a:gd name="connsiteY4" fmla="*/ 1251282 h 1673723"/>
                <a:gd name="connsiteX5" fmla="*/ 1877761 w 2775145"/>
                <a:gd name="connsiteY5" fmla="*/ 1668376 h 1673723"/>
                <a:gd name="connsiteX6" fmla="*/ 1171074 w 2775145"/>
                <a:gd name="connsiteY6" fmla="*/ 1219197 h 1673723"/>
                <a:gd name="connsiteX7" fmla="*/ 0 w 2775145"/>
                <a:gd name="connsiteY7" fmla="*/ 1203155 h 1673723"/>
                <a:gd name="connsiteX0" fmla="*/ 0 w 2775145"/>
                <a:gd name="connsiteY0" fmla="*/ 467000 h 1691547"/>
                <a:gd name="connsiteX1" fmla="*/ 869281 w 2775145"/>
                <a:gd name="connsiteY1" fmla="*/ 573947 h 1691547"/>
                <a:gd name="connsiteX2" fmla="*/ 1877761 w 2775145"/>
                <a:gd name="connsiteY2" fmla="*/ 17824 h 1691547"/>
                <a:gd name="connsiteX3" fmla="*/ 2646947 w 2775145"/>
                <a:gd name="connsiteY3" fmla="*/ 467000 h 1691547"/>
                <a:gd name="connsiteX4" fmla="*/ 2646947 w 2775145"/>
                <a:gd name="connsiteY4" fmla="*/ 1269106 h 1691547"/>
                <a:gd name="connsiteX5" fmla="*/ 1877761 w 2775145"/>
                <a:gd name="connsiteY5" fmla="*/ 1686200 h 1691547"/>
                <a:gd name="connsiteX6" fmla="*/ 1171074 w 2775145"/>
                <a:gd name="connsiteY6" fmla="*/ 1237021 h 1691547"/>
                <a:gd name="connsiteX7" fmla="*/ 0 w 2775145"/>
                <a:gd name="connsiteY7" fmla="*/ 1220979 h 1691547"/>
                <a:gd name="connsiteX0" fmla="*/ 0 w 2775145"/>
                <a:gd name="connsiteY0" fmla="*/ 467000 h 1709372"/>
                <a:gd name="connsiteX1" fmla="*/ 869281 w 2775145"/>
                <a:gd name="connsiteY1" fmla="*/ 573947 h 1709372"/>
                <a:gd name="connsiteX2" fmla="*/ 1877761 w 2775145"/>
                <a:gd name="connsiteY2" fmla="*/ 17824 h 1709372"/>
                <a:gd name="connsiteX3" fmla="*/ 2646947 w 2775145"/>
                <a:gd name="connsiteY3" fmla="*/ 467000 h 1709372"/>
                <a:gd name="connsiteX4" fmla="*/ 2646947 w 2775145"/>
                <a:gd name="connsiteY4" fmla="*/ 1269106 h 1709372"/>
                <a:gd name="connsiteX5" fmla="*/ 1877761 w 2775145"/>
                <a:gd name="connsiteY5" fmla="*/ 1686200 h 1709372"/>
                <a:gd name="connsiteX6" fmla="*/ 869280 w 2775145"/>
                <a:gd name="connsiteY6" fmla="*/ 1130076 h 1709372"/>
                <a:gd name="connsiteX7" fmla="*/ 0 w 2775145"/>
                <a:gd name="connsiteY7" fmla="*/ 1220979 h 1709372"/>
                <a:gd name="connsiteX0" fmla="*/ 0 w 2775145"/>
                <a:gd name="connsiteY0" fmla="*/ 467000 h 1709372"/>
                <a:gd name="connsiteX1" fmla="*/ 869281 w 2775145"/>
                <a:gd name="connsiteY1" fmla="*/ 573947 h 1709372"/>
                <a:gd name="connsiteX2" fmla="*/ 1877761 w 2775145"/>
                <a:gd name="connsiteY2" fmla="*/ 17824 h 1709372"/>
                <a:gd name="connsiteX3" fmla="*/ 2646947 w 2775145"/>
                <a:gd name="connsiteY3" fmla="*/ 467000 h 1709372"/>
                <a:gd name="connsiteX4" fmla="*/ 2646947 w 2775145"/>
                <a:gd name="connsiteY4" fmla="*/ 1269106 h 1709372"/>
                <a:gd name="connsiteX5" fmla="*/ 1877761 w 2775145"/>
                <a:gd name="connsiteY5" fmla="*/ 1686200 h 1709372"/>
                <a:gd name="connsiteX6" fmla="*/ 869280 w 2775145"/>
                <a:gd name="connsiteY6" fmla="*/ 1130076 h 1709372"/>
                <a:gd name="connsiteX7" fmla="*/ 0 w 2775145"/>
                <a:gd name="connsiteY7" fmla="*/ 1220979 h 1709372"/>
                <a:gd name="connsiteX0" fmla="*/ 0 w 2775145"/>
                <a:gd name="connsiteY0" fmla="*/ 467000 h 1709372"/>
                <a:gd name="connsiteX1" fmla="*/ 869281 w 2775145"/>
                <a:gd name="connsiteY1" fmla="*/ 573947 h 1709372"/>
                <a:gd name="connsiteX2" fmla="*/ 1877761 w 2775145"/>
                <a:gd name="connsiteY2" fmla="*/ 17824 h 1709372"/>
                <a:gd name="connsiteX3" fmla="*/ 2646947 w 2775145"/>
                <a:gd name="connsiteY3" fmla="*/ 467000 h 1709372"/>
                <a:gd name="connsiteX4" fmla="*/ 2646947 w 2775145"/>
                <a:gd name="connsiteY4" fmla="*/ 1269106 h 1709372"/>
                <a:gd name="connsiteX5" fmla="*/ 1877761 w 2775145"/>
                <a:gd name="connsiteY5" fmla="*/ 1686200 h 1709372"/>
                <a:gd name="connsiteX6" fmla="*/ 869280 w 2775145"/>
                <a:gd name="connsiteY6" fmla="*/ 1130076 h 1709372"/>
                <a:gd name="connsiteX7" fmla="*/ 0 w 2775145"/>
                <a:gd name="connsiteY7" fmla="*/ 1220979 h 1709372"/>
                <a:gd name="connsiteX0" fmla="*/ 0 w 2775145"/>
                <a:gd name="connsiteY0" fmla="*/ 467000 h 1709372"/>
                <a:gd name="connsiteX1" fmla="*/ 869281 w 2775145"/>
                <a:gd name="connsiteY1" fmla="*/ 573947 h 1709372"/>
                <a:gd name="connsiteX2" fmla="*/ 1877761 w 2775145"/>
                <a:gd name="connsiteY2" fmla="*/ 17824 h 1709372"/>
                <a:gd name="connsiteX3" fmla="*/ 2646947 w 2775145"/>
                <a:gd name="connsiteY3" fmla="*/ 467000 h 1709372"/>
                <a:gd name="connsiteX4" fmla="*/ 2646947 w 2775145"/>
                <a:gd name="connsiteY4" fmla="*/ 1269106 h 1709372"/>
                <a:gd name="connsiteX5" fmla="*/ 1877761 w 2775145"/>
                <a:gd name="connsiteY5" fmla="*/ 1686200 h 1709372"/>
                <a:gd name="connsiteX6" fmla="*/ 869280 w 2775145"/>
                <a:gd name="connsiteY6" fmla="*/ 1130076 h 1709372"/>
                <a:gd name="connsiteX7" fmla="*/ 0 w 2775145"/>
                <a:gd name="connsiteY7" fmla="*/ 1220979 h 1709372"/>
                <a:gd name="connsiteX0" fmla="*/ 0 w 2775145"/>
                <a:gd name="connsiteY0" fmla="*/ 467000 h 1709372"/>
                <a:gd name="connsiteX1" fmla="*/ 869281 w 2775145"/>
                <a:gd name="connsiteY1" fmla="*/ 573947 h 1709372"/>
                <a:gd name="connsiteX2" fmla="*/ 1877761 w 2775145"/>
                <a:gd name="connsiteY2" fmla="*/ 17824 h 1709372"/>
                <a:gd name="connsiteX3" fmla="*/ 2646947 w 2775145"/>
                <a:gd name="connsiteY3" fmla="*/ 467000 h 1709372"/>
                <a:gd name="connsiteX4" fmla="*/ 2646947 w 2775145"/>
                <a:gd name="connsiteY4" fmla="*/ 1269106 h 1709372"/>
                <a:gd name="connsiteX5" fmla="*/ 1877761 w 2775145"/>
                <a:gd name="connsiteY5" fmla="*/ 1686200 h 1709372"/>
                <a:gd name="connsiteX6" fmla="*/ 869280 w 2775145"/>
                <a:gd name="connsiteY6" fmla="*/ 1130076 h 1709372"/>
                <a:gd name="connsiteX7" fmla="*/ 0 w 2775145"/>
                <a:gd name="connsiteY7" fmla="*/ 1220979 h 1709372"/>
                <a:gd name="connsiteX0" fmla="*/ 0 w 2971029"/>
                <a:gd name="connsiteY0" fmla="*/ 470218 h 1712590"/>
                <a:gd name="connsiteX1" fmla="*/ 869281 w 2971029"/>
                <a:gd name="connsiteY1" fmla="*/ 577165 h 1712590"/>
                <a:gd name="connsiteX2" fmla="*/ 1877761 w 2971029"/>
                <a:gd name="connsiteY2" fmla="*/ 21042 h 1712590"/>
                <a:gd name="connsiteX3" fmla="*/ 2842831 w 2971029"/>
                <a:gd name="connsiteY3" fmla="*/ 450911 h 1712590"/>
                <a:gd name="connsiteX4" fmla="*/ 2646947 w 2971029"/>
                <a:gd name="connsiteY4" fmla="*/ 1272324 h 1712590"/>
                <a:gd name="connsiteX5" fmla="*/ 1877761 w 2971029"/>
                <a:gd name="connsiteY5" fmla="*/ 1689418 h 1712590"/>
                <a:gd name="connsiteX6" fmla="*/ 869280 w 2971029"/>
                <a:gd name="connsiteY6" fmla="*/ 1133294 h 1712590"/>
                <a:gd name="connsiteX7" fmla="*/ 0 w 2971029"/>
                <a:gd name="connsiteY7" fmla="*/ 1224197 h 1712590"/>
                <a:gd name="connsiteX0" fmla="*/ 0 w 3003677"/>
                <a:gd name="connsiteY0" fmla="*/ 470218 h 1718135"/>
                <a:gd name="connsiteX1" fmla="*/ 869281 w 3003677"/>
                <a:gd name="connsiteY1" fmla="*/ 577165 h 1718135"/>
                <a:gd name="connsiteX2" fmla="*/ 1877761 w 3003677"/>
                <a:gd name="connsiteY2" fmla="*/ 21042 h 1718135"/>
                <a:gd name="connsiteX3" fmla="*/ 2842831 w 3003677"/>
                <a:gd name="connsiteY3" fmla="*/ 450911 h 1718135"/>
                <a:gd name="connsiteX4" fmla="*/ 2842832 w 3003677"/>
                <a:gd name="connsiteY4" fmla="*/ 1305597 h 1718135"/>
                <a:gd name="connsiteX5" fmla="*/ 1877761 w 3003677"/>
                <a:gd name="connsiteY5" fmla="*/ 1689418 h 1718135"/>
                <a:gd name="connsiteX6" fmla="*/ 869280 w 3003677"/>
                <a:gd name="connsiteY6" fmla="*/ 1133294 h 1718135"/>
                <a:gd name="connsiteX7" fmla="*/ 0 w 3003677"/>
                <a:gd name="connsiteY7" fmla="*/ 1224197 h 1718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03677" h="1718135">
                  <a:moveTo>
                    <a:pt x="0" y="470218"/>
                  </a:moveTo>
                  <a:cubicBezTo>
                    <a:pt x="443831" y="525028"/>
                    <a:pt x="576187" y="549524"/>
                    <a:pt x="869281" y="577165"/>
                  </a:cubicBezTo>
                  <a:cubicBezTo>
                    <a:pt x="1048166" y="386630"/>
                    <a:pt x="1548836" y="42084"/>
                    <a:pt x="1877761" y="21042"/>
                  </a:cubicBezTo>
                  <a:cubicBezTo>
                    <a:pt x="2206686" y="0"/>
                    <a:pt x="2681986" y="236819"/>
                    <a:pt x="2842831" y="450911"/>
                  </a:cubicBezTo>
                  <a:cubicBezTo>
                    <a:pt x="3003676" y="665004"/>
                    <a:pt x="3003677" y="1099179"/>
                    <a:pt x="2842832" y="1305597"/>
                  </a:cubicBezTo>
                  <a:cubicBezTo>
                    <a:pt x="2681987" y="1512015"/>
                    <a:pt x="2206686" y="1718135"/>
                    <a:pt x="1877761" y="1689418"/>
                  </a:cubicBezTo>
                  <a:cubicBezTo>
                    <a:pt x="1548836" y="1660701"/>
                    <a:pt x="1136484" y="1404512"/>
                    <a:pt x="869280" y="1133294"/>
                  </a:cubicBezTo>
                  <a:cubicBezTo>
                    <a:pt x="509947" y="1129733"/>
                    <a:pt x="203200" y="1224197"/>
                    <a:pt x="0" y="1224197"/>
                  </a:cubicBezTo>
                </a:path>
              </a:pathLst>
            </a:custGeom>
            <a:solidFill>
              <a:schemeClr val="accent6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215900" dist="228600" sx="99000" sy="99000" algn="l" rotWithShape="0">
                <a:prstClr val="black">
                  <a:alpha val="15000"/>
                </a:prstClr>
              </a:outerShdw>
            </a:effectLst>
            <a:scene3d>
              <a:camera prst="orthographicFront">
                <a:rot lat="0" lon="21599992" rev="0"/>
              </a:camera>
              <a:lightRig rig="contrasting" dir="t">
                <a:rot lat="0" lon="0" rev="7200000"/>
              </a:lightRig>
            </a:scene3d>
            <a:sp3d extrusionH="190500" prstMaterial="flat">
              <a:bevelT w="482600" h="482600"/>
              <a:bevelB w="304800" h="304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dirty="0" smtClean="0">
                <a:latin typeface="+mn-lt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dirty="0" smtClean="0">
                <a:latin typeface="+mn-lt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dirty="0" smtClean="0">
                <a:latin typeface="+mn-lt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dirty="0" smtClean="0">
                <a:latin typeface="+mn-lt"/>
              </a:endParaRPr>
            </a:p>
          </p:txBody>
        </p:sp>
        <p:sp>
          <p:nvSpPr>
            <p:cNvPr id="111" name="TextBox 110"/>
            <p:cNvSpPr txBox="1">
              <a:spLocks noChangeAspect="1"/>
            </p:cNvSpPr>
            <p:nvPr/>
          </p:nvSpPr>
          <p:spPr>
            <a:xfrm>
              <a:off x="1197485" y="755279"/>
              <a:ext cx="12195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NEURONE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18070" y="3322307"/>
            <a:ext cx="1644602" cy="1144565"/>
            <a:chOff x="318070" y="3322307"/>
            <a:chExt cx="1644602" cy="1144565"/>
          </a:xfrm>
        </p:grpSpPr>
        <p:sp>
          <p:nvSpPr>
            <p:cNvPr id="119" name="Circular Arrow 118"/>
            <p:cNvSpPr/>
            <p:nvPr/>
          </p:nvSpPr>
          <p:spPr bwMode="auto">
            <a:xfrm rot="880553" flipH="1" flipV="1">
              <a:off x="907007" y="3322307"/>
              <a:ext cx="1055665" cy="1144565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4720568"/>
                <a:gd name="adj5" fmla="val 12500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130" name="Group 129"/>
            <p:cNvGrpSpPr>
              <a:grpSpLocks noChangeAspect="1"/>
            </p:cNvGrpSpPr>
            <p:nvPr/>
          </p:nvGrpSpPr>
          <p:grpSpPr>
            <a:xfrm>
              <a:off x="318070" y="3375654"/>
              <a:ext cx="859915" cy="621506"/>
              <a:chOff x="1807519" y="4023512"/>
              <a:chExt cx="1011670" cy="731184"/>
            </a:xfrm>
          </p:grpSpPr>
          <p:pic>
            <p:nvPicPr>
              <p:cNvPr id="131" name="Picture 130" descr="eaat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rot="2261321">
                <a:off x="2436478" y="4023512"/>
                <a:ext cx="382711" cy="443176"/>
              </a:xfrm>
              <a:prstGeom prst="rect">
                <a:avLst/>
              </a:prstGeom>
            </p:spPr>
          </p:pic>
          <p:sp>
            <p:nvSpPr>
              <p:cNvPr id="132" name="TextBox 131"/>
              <p:cNvSpPr txBox="1"/>
              <p:nvPr/>
            </p:nvSpPr>
            <p:spPr>
              <a:xfrm>
                <a:off x="1807519" y="4320188"/>
                <a:ext cx="890510" cy="434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1" i="0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DAT</a:t>
                </a:r>
                <a:endParaRPr lang="en-GB" sz="1800" b="1" i="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1474068" y="3068960"/>
            <a:ext cx="624307" cy="624307"/>
            <a:chOff x="1474068" y="3068960"/>
            <a:chExt cx="624307" cy="624307"/>
          </a:xfrm>
        </p:grpSpPr>
        <p:sp>
          <p:nvSpPr>
            <p:cNvPr id="123" name="Rectangle 122"/>
            <p:cNvSpPr/>
            <p:nvPr/>
          </p:nvSpPr>
          <p:spPr>
            <a:xfrm>
              <a:off x="1519546" y="3216921"/>
              <a:ext cx="556563" cy="400110"/>
            </a:xfrm>
            <a:prstGeom prst="rect">
              <a:avLst/>
            </a:prstGeom>
            <a:noFill/>
          </p:spPr>
          <p:txBody>
            <a:bodyPr wrap="none" lIns="91440" tIns="45720" rIns="91440" bIns="45720" anchor="ctr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i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DA</a:t>
              </a:r>
              <a:endParaRPr lang="en-US" sz="2000" b="1" i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09" name="Oval 108"/>
            <p:cNvSpPr>
              <a:spLocks noChangeAspect="1"/>
            </p:cNvSpPr>
            <p:nvPr/>
          </p:nvSpPr>
          <p:spPr bwMode="auto">
            <a:xfrm>
              <a:off x="1474068" y="3068960"/>
              <a:ext cx="624307" cy="62430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oft" dir="t"/>
            </a:scene3d>
            <a:sp3d prstMaterial="clear">
              <a:bevelT w="381000" h="381000"/>
              <a:bevelB w="381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967020" y="4522832"/>
            <a:ext cx="1769976" cy="674659"/>
            <a:chOff x="1967020" y="4522832"/>
            <a:chExt cx="1769976" cy="674659"/>
          </a:xfrm>
        </p:grpSpPr>
        <p:sp>
          <p:nvSpPr>
            <p:cNvPr id="140" name="TextBox 139"/>
            <p:cNvSpPr txBox="1"/>
            <p:nvPr/>
          </p:nvSpPr>
          <p:spPr>
            <a:xfrm>
              <a:off x="1974975" y="4522832"/>
              <a:ext cx="1762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800" b="1" i="0" dirty="0" err="1" smtClean="0">
                  <a:ln w="12700">
                    <a:solidFill>
                      <a:schemeClr val="bg2">
                        <a:lumMod val="50000"/>
                      </a:schemeClr>
                    </a:solidFill>
                    <a:prstDash val="solid"/>
                  </a:ln>
                  <a:solidFill>
                    <a:srgbClr val="92D050"/>
                  </a:solidFill>
                  <a:latin typeface="+mn-lt"/>
                </a:rPr>
                <a:t>Bromocriptine</a:t>
              </a:r>
              <a:endParaRPr lang="en-GB" sz="1800" b="1" i="0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</a:endParaRPr>
            </a:p>
          </p:txBody>
        </p:sp>
        <p:cxnSp>
          <p:nvCxnSpPr>
            <p:cNvPr id="141" name="Straight Connector 140"/>
            <p:cNvCxnSpPr/>
            <p:nvPr/>
          </p:nvCxnSpPr>
          <p:spPr bwMode="auto">
            <a:xfrm flipH="1">
              <a:off x="1967020" y="4939427"/>
              <a:ext cx="412180" cy="258064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</p:grpSp>
      <p:grpSp>
        <p:nvGrpSpPr>
          <p:cNvPr id="142" name="Group 141"/>
          <p:cNvGrpSpPr/>
          <p:nvPr/>
        </p:nvGrpSpPr>
        <p:grpSpPr>
          <a:xfrm>
            <a:off x="1221884" y="1763524"/>
            <a:ext cx="1261884" cy="549065"/>
            <a:chOff x="1694692" y="4648426"/>
            <a:chExt cx="1261884" cy="549065"/>
          </a:xfrm>
        </p:grpSpPr>
        <p:sp>
          <p:nvSpPr>
            <p:cNvPr id="143" name="TextBox 142"/>
            <p:cNvSpPr txBox="1"/>
            <p:nvPr/>
          </p:nvSpPr>
          <p:spPr>
            <a:xfrm>
              <a:off x="1694692" y="4648426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8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Selegiline</a:t>
              </a:r>
              <a:endPara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endParaRPr>
            </a:p>
          </p:txBody>
        </p:sp>
        <p:cxnSp>
          <p:nvCxnSpPr>
            <p:cNvPr id="144" name="Straight Connector 143"/>
            <p:cNvCxnSpPr/>
            <p:nvPr/>
          </p:nvCxnSpPr>
          <p:spPr bwMode="auto">
            <a:xfrm flipH="1">
              <a:off x="1967020" y="5017758"/>
              <a:ext cx="243900" cy="179733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</p:grpSp>
      <p:grpSp>
        <p:nvGrpSpPr>
          <p:cNvPr id="5" name="Group 4"/>
          <p:cNvGrpSpPr/>
          <p:nvPr/>
        </p:nvGrpSpPr>
        <p:grpSpPr>
          <a:xfrm>
            <a:off x="72008" y="3609759"/>
            <a:ext cx="4211960" cy="3248243"/>
            <a:chOff x="72008" y="3609759"/>
            <a:chExt cx="4211960" cy="3248243"/>
          </a:xfrm>
        </p:grpSpPr>
        <p:grpSp>
          <p:nvGrpSpPr>
            <p:cNvPr id="3" name="Group 2"/>
            <p:cNvGrpSpPr/>
            <p:nvPr/>
          </p:nvGrpSpPr>
          <p:grpSpPr>
            <a:xfrm>
              <a:off x="72008" y="5076466"/>
              <a:ext cx="4211960" cy="1781536"/>
              <a:chOff x="72008" y="5076466"/>
              <a:chExt cx="4211960" cy="1781536"/>
            </a:xfrm>
          </p:grpSpPr>
          <p:sp>
            <p:nvSpPr>
              <p:cNvPr id="139" name="Rectangle 138"/>
              <p:cNvSpPr/>
              <p:nvPr/>
            </p:nvSpPr>
            <p:spPr bwMode="auto">
              <a:xfrm rot="5400000">
                <a:off x="1504150" y="4078184"/>
                <a:ext cx="1351766" cy="420786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  <a:alpha val="5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35" name="Group 200"/>
              <p:cNvGrpSpPr/>
              <p:nvPr/>
            </p:nvGrpSpPr>
            <p:grpSpPr>
              <a:xfrm>
                <a:off x="72008" y="5345136"/>
                <a:ext cx="4211960" cy="294366"/>
                <a:chOff x="44827" y="4633802"/>
                <a:chExt cx="1873820" cy="243142"/>
              </a:xfrm>
            </p:grpSpPr>
            <p:sp>
              <p:nvSpPr>
                <p:cNvPr id="96" name="Rectangle 95"/>
                <p:cNvSpPr/>
                <p:nvPr/>
              </p:nvSpPr>
              <p:spPr bwMode="auto">
                <a:xfrm>
                  <a:off x="46647" y="4633802"/>
                  <a:ext cx="1872000" cy="113044"/>
                </a:xfrm>
                <a:prstGeom prst="rect">
                  <a:avLst/>
                </a:prstGeom>
                <a:solidFill>
                  <a:schemeClr val="bg1">
                    <a:lumMod val="85000"/>
                    <a:alpha val="7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7" name="Rectangle 96"/>
                <p:cNvSpPr/>
                <p:nvPr/>
              </p:nvSpPr>
              <p:spPr bwMode="auto">
                <a:xfrm>
                  <a:off x="44827" y="4763900"/>
                  <a:ext cx="1872000" cy="113044"/>
                </a:xfrm>
                <a:prstGeom prst="rect">
                  <a:avLst/>
                </a:prstGeom>
                <a:solidFill>
                  <a:schemeClr val="bg1">
                    <a:lumMod val="85000"/>
                    <a:alpha val="7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37" name="Group 257"/>
              <p:cNvGrpSpPr>
                <a:grpSpLocks noChangeAspect="1"/>
              </p:cNvGrpSpPr>
              <p:nvPr/>
            </p:nvGrpSpPr>
            <p:grpSpPr>
              <a:xfrm rot="5400000">
                <a:off x="1258361" y="5141087"/>
                <a:ext cx="818536" cy="689293"/>
                <a:chOff x="2627784" y="4725144"/>
                <a:chExt cx="1738122" cy="1224136"/>
              </a:xfrm>
              <a:solidFill>
                <a:schemeClr val="bg2">
                  <a:lumMod val="75000"/>
                  <a:alpha val="80000"/>
                </a:schemeClr>
              </a:solidFill>
              <a:scene3d>
                <a:camera prst="orthographicFront"/>
                <a:lightRig rig="morning" dir="t"/>
              </a:scene3d>
            </p:grpSpPr>
            <p:sp>
              <p:nvSpPr>
                <p:cNvPr id="81" name="Rounded Rectangle 80"/>
                <p:cNvSpPr/>
                <p:nvPr/>
              </p:nvSpPr>
              <p:spPr bwMode="auto">
                <a:xfrm rot="16200000">
                  <a:off x="3448960" y="5059409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2" name="Rounded Rectangle 81"/>
                <p:cNvSpPr/>
                <p:nvPr/>
              </p:nvSpPr>
              <p:spPr bwMode="auto">
                <a:xfrm rot="16200000">
                  <a:off x="3591278" y="5211809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3" name="Rounded Rectangle 82"/>
                <p:cNvSpPr/>
                <p:nvPr/>
              </p:nvSpPr>
              <p:spPr bwMode="auto">
                <a:xfrm rot="16200000">
                  <a:off x="3549827" y="4879389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4" name="Rounded Rectangle 83"/>
                <p:cNvSpPr/>
                <p:nvPr/>
              </p:nvSpPr>
              <p:spPr bwMode="auto">
                <a:xfrm rot="16200000">
                  <a:off x="3415338" y="5311437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5" name="Rounded Rectangle 84"/>
                <p:cNvSpPr/>
                <p:nvPr/>
              </p:nvSpPr>
              <p:spPr bwMode="auto">
                <a:xfrm rot="16200000">
                  <a:off x="3348093" y="4951397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 bwMode="auto">
                <a:xfrm rot="16200000">
                  <a:off x="3387812" y="4644522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7" name="Rounded Rectangle 86"/>
                <p:cNvSpPr/>
                <p:nvPr/>
              </p:nvSpPr>
              <p:spPr bwMode="auto">
                <a:xfrm rot="16200000">
                  <a:off x="3559756" y="4771377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88" name="Curved Connector 229"/>
                <p:cNvCxnSpPr>
                  <a:stCxn id="84" idx="2"/>
                  <a:endCxn id="82" idx="2"/>
                </p:cNvCxnSpPr>
                <p:nvPr/>
              </p:nvCxnSpPr>
              <p:spPr bwMode="auto">
                <a:xfrm flipV="1">
                  <a:off x="3892004" y="5598465"/>
                  <a:ext cx="175940" cy="99628"/>
                </a:xfrm>
                <a:prstGeom prst="curvedConnector5">
                  <a:avLst>
                    <a:gd name="adj1" fmla="val 143312"/>
                    <a:gd name="adj2" fmla="val -108736"/>
                    <a:gd name="adj3" fmla="val 384997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89" name="Curved Connector 229"/>
                <p:cNvCxnSpPr>
                  <a:stCxn id="82" idx="0"/>
                  <a:endCxn id="81" idx="0"/>
                </p:cNvCxnSpPr>
                <p:nvPr/>
              </p:nvCxnSpPr>
              <p:spPr bwMode="auto">
                <a:xfrm rot="10800000">
                  <a:off x="3152315" y="5446065"/>
                  <a:ext cx="142318" cy="152400"/>
                </a:xfrm>
                <a:prstGeom prst="curvedConnector3">
                  <a:avLst>
                    <a:gd name="adj1" fmla="val 316448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90" name="Curved Connector 229"/>
                <p:cNvCxnSpPr>
                  <a:endCxn id="81" idx="2"/>
                </p:cNvCxnSpPr>
                <p:nvPr/>
              </p:nvCxnSpPr>
              <p:spPr bwMode="auto">
                <a:xfrm>
                  <a:off x="3791137" y="5392059"/>
                  <a:ext cx="134489" cy="54006"/>
                </a:xfrm>
                <a:prstGeom prst="curvedConnector3">
                  <a:avLst>
                    <a:gd name="adj1" fmla="val 158732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91" name="Curved Connector 229"/>
                <p:cNvCxnSpPr>
                  <a:stCxn id="85" idx="0"/>
                  <a:endCxn id="87" idx="0"/>
                </p:cNvCxnSpPr>
                <p:nvPr/>
              </p:nvCxnSpPr>
              <p:spPr bwMode="auto">
                <a:xfrm rot="10800000" flipH="1">
                  <a:off x="3051447" y="5158033"/>
                  <a:ext cx="211663" cy="180020"/>
                </a:xfrm>
                <a:prstGeom prst="curvedConnector5">
                  <a:avLst>
                    <a:gd name="adj1" fmla="val -204060"/>
                    <a:gd name="adj2" fmla="val 103015"/>
                    <a:gd name="adj3" fmla="val -22872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92" name="Curved Connector 229"/>
                <p:cNvCxnSpPr>
                  <a:stCxn id="83" idx="2"/>
                  <a:endCxn id="87" idx="2"/>
                </p:cNvCxnSpPr>
                <p:nvPr/>
              </p:nvCxnSpPr>
              <p:spPr bwMode="auto">
                <a:xfrm flipV="1">
                  <a:off x="4026492" y="5158033"/>
                  <a:ext cx="9930" cy="108012"/>
                </a:xfrm>
                <a:prstGeom prst="curvedConnector3">
                  <a:avLst>
                    <a:gd name="adj1" fmla="val 4002258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93" name="Curved Connector 229"/>
                <p:cNvCxnSpPr>
                  <a:stCxn id="86" idx="0"/>
                </p:cNvCxnSpPr>
                <p:nvPr/>
              </p:nvCxnSpPr>
              <p:spPr bwMode="auto">
                <a:xfrm rot="10800000" flipH="1" flipV="1">
                  <a:off x="3091166" y="5031177"/>
                  <a:ext cx="229259" cy="216865"/>
                </a:xfrm>
                <a:prstGeom prst="curvedConnector3">
                  <a:avLst>
                    <a:gd name="adj1" fmla="val -136038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94" name="Curved Connector 229"/>
                <p:cNvCxnSpPr/>
                <p:nvPr/>
              </p:nvCxnSpPr>
              <p:spPr bwMode="auto">
                <a:xfrm flipV="1">
                  <a:off x="2627784" y="5661248"/>
                  <a:ext cx="513986" cy="288032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95" name="Curved Connector 229"/>
                <p:cNvCxnSpPr/>
                <p:nvPr/>
              </p:nvCxnSpPr>
              <p:spPr bwMode="auto">
                <a:xfrm flipV="1">
                  <a:off x="3851920" y="4725144"/>
                  <a:ext cx="513986" cy="288032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158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</p:grpSp>
          <p:grpSp>
            <p:nvGrpSpPr>
              <p:cNvPr id="38" name="Group 258"/>
              <p:cNvGrpSpPr>
                <a:grpSpLocks noChangeAspect="1"/>
              </p:cNvGrpSpPr>
              <p:nvPr/>
            </p:nvGrpSpPr>
            <p:grpSpPr>
              <a:xfrm>
                <a:off x="2581097" y="5273128"/>
                <a:ext cx="513597" cy="666767"/>
                <a:chOff x="1696308" y="2758406"/>
                <a:chExt cx="1020282" cy="1219765"/>
              </a:xfrm>
            </p:grpSpPr>
            <p:cxnSp>
              <p:nvCxnSpPr>
                <p:cNvPr id="59" name="Shape 122"/>
                <p:cNvCxnSpPr/>
                <p:nvPr/>
              </p:nvCxnSpPr>
              <p:spPr bwMode="auto">
                <a:xfrm rot="5400000">
                  <a:off x="1887102" y="3612218"/>
                  <a:ext cx="212233" cy="26677"/>
                </a:xfrm>
                <a:prstGeom prst="curvedConnector2">
                  <a:avLst/>
                </a:prstGeom>
                <a:solidFill>
                  <a:schemeClr val="accent1"/>
                </a:solidFill>
                <a:ln w="57150" cap="flat" cmpd="sng" algn="ctr">
                  <a:solidFill>
                    <a:srgbClr val="F0B6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50800"/>
                </a:sp3d>
              </p:spPr>
            </p:cxnSp>
            <p:cxnSp>
              <p:nvCxnSpPr>
                <p:cNvPr id="62" name="Shape 123"/>
                <p:cNvCxnSpPr/>
                <p:nvPr/>
              </p:nvCxnSpPr>
              <p:spPr bwMode="auto">
                <a:xfrm rot="16200000" flipH="1">
                  <a:off x="2333282" y="3697589"/>
                  <a:ext cx="309912" cy="89205"/>
                </a:xfrm>
                <a:prstGeom prst="curvedConnector2">
                  <a:avLst/>
                </a:prstGeom>
                <a:solidFill>
                  <a:schemeClr val="accent1"/>
                </a:solidFill>
                <a:ln w="57150" cap="flat" cmpd="sng" algn="ctr">
                  <a:solidFill>
                    <a:srgbClr val="F0B6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50800"/>
                </a:sp3d>
              </p:spPr>
            </p:cxnSp>
            <p:sp>
              <p:nvSpPr>
                <p:cNvPr id="65" name="Rounded Rectangle 64"/>
                <p:cNvSpPr/>
                <p:nvPr/>
              </p:nvSpPr>
              <p:spPr bwMode="auto">
                <a:xfrm rot="6399598">
                  <a:off x="2092600" y="3525815"/>
                  <a:ext cx="327520" cy="577191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vert270" wrap="none" lIns="0" tIns="252000" rIns="180000" bIns="3600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66CC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AC</a:t>
                  </a:r>
                  <a:endPara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66CC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" name="Rounded Rectangle 67"/>
                <p:cNvSpPr/>
                <p:nvPr/>
              </p:nvSpPr>
              <p:spPr bwMode="auto">
                <a:xfrm rot="675103">
                  <a:off x="2338232" y="2945351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" name="Rounded Rectangle 68"/>
                <p:cNvSpPr/>
                <p:nvPr/>
              </p:nvSpPr>
              <p:spPr bwMode="auto">
                <a:xfrm rot="675103">
                  <a:off x="2550007" y="2967126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0" name="Rounded Rectangle 69"/>
                <p:cNvSpPr/>
                <p:nvPr/>
              </p:nvSpPr>
              <p:spPr bwMode="auto">
                <a:xfrm rot="675103">
                  <a:off x="2476782" y="3012651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1" name="Rounded Rectangle 70"/>
                <p:cNvSpPr/>
                <p:nvPr/>
              </p:nvSpPr>
              <p:spPr bwMode="auto">
                <a:xfrm rot="675103">
                  <a:off x="2397795" y="2873912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" name="Rounded Rectangle 71"/>
                <p:cNvSpPr/>
                <p:nvPr/>
              </p:nvSpPr>
              <p:spPr bwMode="auto">
                <a:xfrm rot="675103">
                  <a:off x="2409482" y="2983703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 bwMode="auto">
                <a:xfrm rot="675103">
                  <a:off x="2492983" y="2864577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4" name="Rounded Rectangle 73"/>
                <p:cNvSpPr/>
                <p:nvPr/>
              </p:nvSpPr>
              <p:spPr bwMode="auto">
                <a:xfrm rot="20632175">
                  <a:off x="1912347" y="2910528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5" name="Rounded Rectangle 74"/>
                <p:cNvSpPr/>
                <p:nvPr/>
              </p:nvSpPr>
              <p:spPr bwMode="auto">
                <a:xfrm rot="20632175">
                  <a:off x="1839122" y="2956053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6" name="Rounded Rectangle 75"/>
                <p:cNvSpPr/>
                <p:nvPr/>
              </p:nvSpPr>
              <p:spPr bwMode="auto">
                <a:xfrm rot="20632175">
                  <a:off x="1760135" y="2817314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7" name="Rounded Rectangle 76"/>
                <p:cNvSpPr/>
                <p:nvPr/>
              </p:nvSpPr>
              <p:spPr bwMode="auto">
                <a:xfrm rot="20632175">
                  <a:off x="1771822" y="2927105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8" name="Rounded Rectangle 77"/>
                <p:cNvSpPr/>
                <p:nvPr/>
              </p:nvSpPr>
              <p:spPr bwMode="auto">
                <a:xfrm rot="20632175">
                  <a:off x="1855323" y="2807979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ounded Rectangle 78"/>
                <p:cNvSpPr/>
                <p:nvPr/>
              </p:nvSpPr>
              <p:spPr bwMode="auto">
                <a:xfrm rot="675103">
                  <a:off x="2322460" y="2816845"/>
                  <a:ext cx="394130" cy="77786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>
                    <a:alpha val="67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0" name="Rounded Rectangle 79"/>
                <p:cNvSpPr/>
                <p:nvPr/>
              </p:nvSpPr>
              <p:spPr bwMode="auto">
                <a:xfrm rot="20584901">
                  <a:off x="1696308" y="2758406"/>
                  <a:ext cx="394130" cy="77786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>
                    <a:alpha val="67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9" name="Group 275"/>
              <p:cNvGrpSpPr/>
              <p:nvPr/>
            </p:nvGrpSpPr>
            <p:grpSpPr>
              <a:xfrm>
                <a:off x="2546148" y="5651565"/>
                <a:ext cx="1149165" cy="1089803"/>
                <a:chOff x="1834349" y="3774663"/>
                <a:chExt cx="1570093" cy="1458867"/>
              </a:xfrm>
            </p:grpSpPr>
            <p:sp>
              <p:nvSpPr>
                <p:cNvPr id="45" name="TextBox 44"/>
                <p:cNvSpPr txBox="1"/>
                <p:nvPr/>
              </p:nvSpPr>
              <p:spPr>
                <a:xfrm>
                  <a:off x="2614491" y="3774663"/>
                  <a:ext cx="789951" cy="4532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i="0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rPr>
                    <a:t>ATP</a:t>
                  </a:r>
                  <a:endParaRPr lang="en-US" b="1" i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834349" y="4236871"/>
                  <a:ext cx="1029817" cy="4532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i="0" dirty="0" smtClean="0">
                      <a:ln w="12700">
                        <a:solidFill>
                          <a:srgbClr val="C00000"/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rPr>
                    <a:t>cAMP</a:t>
                  </a:r>
                  <a:endParaRPr lang="en-US" b="1" i="0" dirty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926135" y="4780324"/>
                  <a:ext cx="841463" cy="4532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i="0" dirty="0" smtClean="0">
                      <a:ln w="12700">
                        <a:solidFill>
                          <a:srgbClr val="C00000"/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Arial" pitchFamily="34" charset="0"/>
                      <a:cs typeface="Arial" pitchFamily="34" charset="0"/>
                    </a:rPr>
                    <a:t>PKA</a:t>
                  </a:r>
                  <a:endParaRPr lang="en-US" b="1" i="0" dirty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Down Arrow 51"/>
                <p:cNvSpPr>
                  <a:spLocks noChangeAspect="1"/>
                </p:cNvSpPr>
                <p:nvPr/>
              </p:nvSpPr>
              <p:spPr bwMode="auto">
                <a:xfrm rot="2400000">
                  <a:off x="2521898" y="4096642"/>
                  <a:ext cx="186645" cy="226076"/>
                </a:xfrm>
                <a:prstGeom prst="downArrow">
                  <a:avLst>
                    <a:gd name="adj1" fmla="val 27459"/>
                    <a:gd name="adj2" fmla="val 50000"/>
                  </a:avLst>
                </a:prstGeom>
                <a:solidFill>
                  <a:srgbClr val="00CC99"/>
                </a:solidFill>
                <a:ln w="9525" cap="flat" cmpd="sng" algn="ctr">
                  <a:solidFill>
                    <a:srgbClr val="3333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" name="Down Arrow 52"/>
                <p:cNvSpPr>
                  <a:spLocks noChangeAspect="1"/>
                </p:cNvSpPr>
                <p:nvPr/>
              </p:nvSpPr>
              <p:spPr bwMode="auto">
                <a:xfrm>
                  <a:off x="2255871" y="4630183"/>
                  <a:ext cx="181208" cy="219491"/>
                </a:xfrm>
                <a:prstGeom prst="downArrow">
                  <a:avLst>
                    <a:gd name="adj1" fmla="val 27459"/>
                    <a:gd name="adj2" fmla="val 50000"/>
                  </a:avLst>
                </a:prstGeom>
                <a:solidFill>
                  <a:srgbClr val="00CC99"/>
                </a:solidFill>
                <a:ln w="9525" cap="flat" cmpd="sng" algn="ctr">
                  <a:solidFill>
                    <a:srgbClr val="3333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0" i="1" u="none" strike="noStrike" cap="none" normalizeH="0" baseline="0" dirty="0" smtClean="0">
                    <a:ln>
                      <a:noFill/>
                    </a:ln>
                    <a:solidFill>
                      <a:srgbClr val="6E6E6F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0" name="TextBox 39"/>
              <p:cNvSpPr txBox="1"/>
              <p:nvPr/>
            </p:nvSpPr>
            <p:spPr>
              <a:xfrm>
                <a:off x="1603630" y="5921200"/>
                <a:ext cx="5549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i="0" dirty="0" smtClean="0">
                    <a:ln w="12700" cmpd="sng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</a:ln>
                    <a:solidFill>
                      <a:schemeClr val="bg2">
                        <a:lumMod val="75000"/>
                      </a:schemeClr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D</a:t>
                </a:r>
                <a:r>
                  <a:rPr lang="en-GB" i="0" baseline="-25000" dirty="0" smtClean="0">
                    <a:ln w="12700" cmpd="sng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</a:ln>
                    <a:solidFill>
                      <a:schemeClr val="bg2">
                        <a:lumMod val="75000"/>
                      </a:schemeClr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2</a:t>
                </a:r>
                <a:r>
                  <a:rPr lang="en-GB" i="0" dirty="0" smtClean="0">
                    <a:ln w="12700" cmpd="sng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</a:ln>
                    <a:solidFill>
                      <a:schemeClr val="bg2">
                        <a:lumMod val="75000"/>
                      </a:schemeClr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R</a:t>
                </a:r>
                <a:endParaRPr lang="en-US" i="0" baseline="-25000" dirty="0">
                  <a:ln w="12700" cmpd="sng">
                    <a:solidFill>
                      <a:schemeClr val="bg2">
                        <a:lumMod val="50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2059840" y="5705176"/>
                <a:ext cx="518911" cy="341295"/>
                <a:chOff x="2059840" y="5354468"/>
                <a:chExt cx="518911" cy="341295"/>
              </a:xfrm>
            </p:grpSpPr>
            <p:sp>
              <p:nvSpPr>
                <p:cNvPr id="36" name="Oval 35"/>
                <p:cNvSpPr>
                  <a:spLocks noChangeAspect="1"/>
                </p:cNvSpPr>
                <p:nvPr/>
              </p:nvSpPr>
              <p:spPr bwMode="auto">
                <a:xfrm>
                  <a:off x="2059840" y="5354468"/>
                  <a:ext cx="341295" cy="341295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  <a:alpha val="76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171450"/>
                </a:sp3d>
              </p:spPr>
              <p:txBody>
                <a:bodyPr vert="horz" wrap="none" lIns="64008" tIns="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1" i="0" u="none" strike="noStrike" cap="none" normalizeH="0" baseline="0" dirty="0" err="1" smtClean="0">
                      <a:ln w="6350">
                        <a:solidFill>
                          <a:srgbClr val="FFFF00"/>
                        </a:solidFill>
                      </a:ln>
                      <a:solidFill>
                        <a:srgbClr val="FFFF66"/>
                      </a:solidFill>
                      <a:effectLst/>
                      <a:latin typeface="+mn-lt"/>
                      <a:cs typeface="Times New Roman" pitchFamily="18" charset="0"/>
                    </a:rPr>
                    <a:t>G</a:t>
                  </a:r>
                  <a:r>
                    <a:rPr lang="en-GB" b="1" i="0" baseline="-25000" dirty="0" err="1" smtClean="0">
                      <a:ln w="6350">
                        <a:solidFill>
                          <a:srgbClr val="FFFF00"/>
                        </a:solidFill>
                      </a:ln>
                      <a:solidFill>
                        <a:srgbClr val="FFFF66"/>
                      </a:solidFill>
                      <a:latin typeface="+mn-lt"/>
                      <a:sym typeface="Symbol"/>
                    </a:rPr>
                    <a:t>i</a:t>
                  </a:r>
                  <a:endParaRPr kumimoji="0" lang="en-GB" b="1" i="0" u="none" strike="noStrike" cap="none" normalizeH="0" baseline="-25000" dirty="0" smtClean="0">
                    <a:ln w="6350">
                      <a:solidFill>
                        <a:srgbClr val="FFFF00"/>
                      </a:solidFill>
                    </a:ln>
                    <a:solidFill>
                      <a:srgbClr val="FFFF66"/>
                    </a:solidFill>
                    <a:effectLst/>
                    <a:latin typeface="+mn-lt"/>
                  </a:endParaRPr>
                </a:p>
              </p:txBody>
            </p:sp>
            <p:cxnSp>
              <p:nvCxnSpPr>
                <p:cNvPr id="33" name="Straight Arrow Connector 32"/>
                <p:cNvCxnSpPr/>
                <p:nvPr/>
              </p:nvCxnSpPr>
              <p:spPr bwMode="auto">
                <a:xfrm flipV="1">
                  <a:off x="2362727" y="5559578"/>
                  <a:ext cx="216024" cy="7200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oval" w="lg" len="lg"/>
                </a:ln>
                <a:effectLst/>
              </p:spPr>
            </p:cxnSp>
          </p:grpSp>
        </p:grpSp>
        <p:grpSp>
          <p:nvGrpSpPr>
            <p:cNvPr id="117" name="Group 106"/>
            <p:cNvGrpSpPr/>
            <p:nvPr/>
          </p:nvGrpSpPr>
          <p:grpSpPr>
            <a:xfrm>
              <a:off x="1514454" y="3609759"/>
              <a:ext cx="556563" cy="931371"/>
              <a:chOff x="1511759" y="4580566"/>
              <a:chExt cx="770328" cy="1289098"/>
            </a:xfrm>
          </p:grpSpPr>
          <p:sp>
            <p:nvSpPr>
              <p:cNvPr id="120" name="Down Arrow 119"/>
              <p:cNvSpPr/>
              <p:nvPr/>
            </p:nvSpPr>
            <p:spPr bwMode="auto">
              <a:xfrm>
                <a:off x="1690556" y="4580566"/>
                <a:ext cx="375678" cy="847059"/>
              </a:xfrm>
              <a:prstGeom prst="downArrow">
                <a:avLst>
                  <a:gd name="adj1" fmla="val 50000"/>
                  <a:gd name="adj2" fmla="val 60078"/>
                </a:avLst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1511759" y="5315877"/>
                <a:ext cx="770328" cy="553787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lIns="91440" tIns="45720" rIns="91440" bIns="45720" anchor="ctr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 prstMaterial="flat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2000" b="1" i="0" dirty="0" smtClean="0">
                    <a:ln w="11430"/>
                    <a:solidFill>
                      <a:srgbClr val="C0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+mn-lt"/>
                  </a:rPr>
                  <a:t>DA</a:t>
                </a:r>
                <a:endParaRPr lang="en-US" sz="2000" b="1" i="0" dirty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endParaRPr>
              </a:p>
            </p:txBody>
          </p:sp>
        </p:grpSp>
        <p:sp>
          <p:nvSpPr>
            <p:cNvPr id="108" name="Down Arrow 107"/>
            <p:cNvSpPr/>
            <p:nvPr/>
          </p:nvSpPr>
          <p:spPr bwMode="auto">
            <a:xfrm rot="1571717">
              <a:off x="1425656" y="4520477"/>
              <a:ext cx="271428" cy="611999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2411760" y="4789532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800" b="1" i="0" dirty="0" err="1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</a:rPr>
              <a:t>Ropinirole</a:t>
            </a:r>
            <a:endParaRPr lang="en-GB" sz="1800" b="1" i="0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rgbClr val="92D05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PD treatment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355976" y="862836"/>
            <a:ext cx="4680520" cy="58477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DA is synthesised in a stepwise process from L-tyrosine (TYR) beginning with the rate-limiting tyrosine hydroxylase (TH) enzyme</a:t>
            </a:r>
          </a:p>
          <a:p>
            <a:pPr marL="0" lvl="1"/>
            <a:r>
              <a:rPr lang="en-GB" b="1" i="0" dirty="0" smtClean="0">
                <a:solidFill>
                  <a:srgbClr val="FF0000"/>
                </a:solidFill>
                <a:latin typeface="+mn-lt"/>
              </a:rPr>
              <a:t>Levodopa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(L-DOPA)</a:t>
            </a:r>
          </a:p>
          <a:p>
            <a:pPr marL="354013" lvl="1" indent="-2603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Rapidly converted to dopamine (DA) by the DOPA decarboxylase (DOPA-D) enzyme</a:t>
            </a:r>
          </a:p>
          <a:p>
            <a:pPr marL="354013" lvl="1" indent="-2603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Can cross the blood-brain barrier (BBB)</a:t>
            </a:r>
          </a:p>
          <a:p>
            <a:pPr marL="354013" lvl="1" indent="-2603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Peripheral breakdown by DOPA-D leads to side-effects such as nausea &amp; vomiting </a:t>
            </a:r>
          </a:p>
          <a:p>
            <a:pPr marL="354013" lvl="1" indent="-2603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Long-term side-effects include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dyskinesias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and ‘on-off’ effects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Adjuncts</a:t>
            </a:r>
          </a:p>
          <a:p>
            <a:pPr marL="0" lvl="1"/>
            <a:r>
              <a:rPr lang="en-GB" i="0" dirty="0" smtClean="0">
                <a:solidFill>
                  <a:srgbClr val="006699"/>
                </a:solidFill>
                <a:latin typeface="+mn-lt"/>
              </a:rPr>
              <a:t>DOPA decarboxylase inhibitors: 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carbidopa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&amp; 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benserazide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360363" lvl="1" indent="-277813"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*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Do not cross the BBB and thus prevent peripheral breakdown of levodopa</a:t>
            </a:r>
          </a:p>
          <a:p>
            <a:pPr marL="360363" lvl="1" indent="-277813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Significantly reduce the required dose of levodopa </a:t>
            </a:r>
          </a:p>
          <a:p>
            <a:pPr marL="0" lvl="1"/>
            <a:r>
              <a:rPr lang="en-GB" i="0" dirty="0" smtClean="0">
                <a:solidFill>
                  <a:srgbClr val="006699"/>
                </a:solidFill>
                <a:latin typeface="+mn-lt"/>
              </a:rPr>
              <a:t>COMT inhibitors: 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entacapone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tolcapone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360363" lvl="1" indent="-27781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Increase the amount of levodopa in the brain</a:t>
            </a:r>
          </a:p>
          <a:p>
            <a:pPr marL="360363" lvl="1" indent="-277813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Tolcapone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can cross the BBB but causes hepatotoxicity</a:t>
            </a:r>
          </a:p>
        </p:txBody>
      </p:sp>
      <p:grpSp>
        <p:nvGrpSpPr>
          <p:cNvPr id="103" name="Group 102"/>
          <p:cNvGrpSpPr/>
          <p:nvPr/>
        </p:nvGrpSpPr>
        <p:grpSpPr>
          <a:xfrm rot="21480000">
            <a:off x="2258405" y="1137849"/>
            <a:ext cx="1755663" cy="2477826"/>
            <a:chOff x="2314391" y="1137849"/>
            <a:chExt cx="1755663" cy="2477826"/>
          </a:xfrm>
        </p:grpSpPr>
        <p:grpSp>
          <p:nvGrpSpPr>
            <p:cNvPr id="104" name="Group 109"/>
            <p:cNvGrpSpPr>
              <a:grpSpLocks noChangeAspect="1"/>
            </p:cNvGrpSpPr>
            <p:nvPr/>
          </p:nvGrpSpPr>
          <p:grpSpPr>
            <a:xfrm rot="362959">
              <a:off x="2314391" y="1137849"/>
              <a:ext cx="1755663" cy="2477826"/>
              <a:chOff x="4470265" y="1360398"/>
              <a:chExt cx="2429985" cy="3429518"/>
            </a:xfrm>
            <a:effectLst>
              <a:outerShdw blurRad="50800" dist="419100" dir="2700000" sx="94000" sy="94000" algn="tl" rotWithShape="0">
                <a:prstClr val="black">
                  <a:alpha val="7000"/>
                </a:prstClr>
              </a:outerShdw>
            </a:effectLst>
          </p:grpSpPr>
          <p:sp>
            <p:nvSpPr>
              <p:cNvPr id="106" name="Freeform 105"/>
              <p:cNvSpPr/>
              <p:nvPr/>
            </p:nvSpPr>
            <p:spPr bwMode="auto">
              <a:xfrm>
                <a:off x="4470265" y="1360398"/>
                <a:ext cx="2429985" cy="3429518"/>
              </a:xfrm>
              <a:custGeom>
                <a:avLst/>
                <a:gdLst>
                  <a:gd name="connsiteX0" fmla="*/ 106438 w 2472266"/>
                  <a:gd name="connsiteY0" fmla="*/ 74990 h 3742266"/>
                  <a:gd name="connsiteX1" fmla="*/ 62895 w 2472266"/>
                  <a:gd name="connsiteY1" fmla="*/ 292705 h 3742266"/>
                  <a:gd name="connsiteX2" fmla="*/ 222552 w 2472266"/>
                  <a:gd name="connsiteY2" fmla="*/ 452362 h 3742266"/>
                  <a:gd name="connsiteX3" fmla="*/ 599923 w 2472266"/>
                  <a:gd name="connsiteY3" fmla="*/ 699105 h 3742266"/>
                  <a:gd name="connsiteX4" fmla="*/ 803123 w 2472266"/>
                  <a:gd name="connsiteY4" fmla="*/ 1207105 h 3742266"/>
                  <a:gd name="connsiteX5" fmla="*/ 1093409 w 2472266"/>
                  <a:gd name="connsiteY5" fmla="*/ 1628019 h 3742266"/>
                  <a:gd name="connsiteX6" fmla="*/ 1354666 w 2472266"/>
                  <a:gd name="connsiteY6" fmla="*/ 1961847 h 3742266"/>
                  <a:gd name="connsiteX7" fmla="*/ 1427238 w 2472266"/>
                  <a:gd name="connsiteY7" fmla="*/ 2397276 h 3742266"/>
                  <a:gd name="connsiteX8" fmla="*/ 1195009 w 2472266"/>
                  <a:gd name="connsiteY8" fmla="*/ 2847219 h 3742266"/>
                  <a:gd name="connsiteX9" fmla="*/ 672495 w 2472266"/>
                  <a:gd name="connsiteY9" fmla="*/ 3485847 h 3742266"/>
                  <a:gd name="connsiteX10" fmla="*/ 411238 w 2472266"/>
                  <a:gd name="connsiteY10" fmla="*/ 3616476 h 3742266"/>
                  <a:gd name="connsiteX11" fmla="*/ 454781 w 2472266"/>
                  <a:gd name="connsiteY11" fmla="*/ 3718076 h 3742266"/>
                  <a:gd name="connsiteX12" fmla="*/ 701523 w 2472266"/>
                  <a:gd name="connsiteY12" fmla="*/ 3674533 h 3742266"/>
                  <a:gd name="connsiteX13" fmla="*/ 1195009 w 2472266"/>
                  <a:gd name="connsiteY13" fmla="*/ 3311676 h 3742266"/>
                  <a:gd name="connsiteX14" fmla="*/ 1920723 w 2472266"/>
                  <a:gd name="connsiteY14" fmla="*/ 2876247 h 3742266"/>
                  <a:gd name="connsiteX15" fmla="*/ 2399695 w 2472266"/>
                  <a:gd name="connsiteY15" fmla="*/ 1802190 h 3742266"/>
                  <a:gd name="connsiteX16" fmla="*/ 2356152 w 2472266"/>
                  <a:gd name="connsiteY16" fmla="*/ 829733 h 3742266"/>
                  <a:gd name="connsiteX17" fmla="*/ 1732038 w 2472266"/>
                  <a:gd name="connsiteY17" fmla="*/ 191105 h 3742266"/>
                  <a:gd name="connsiteX18" fmla="*/ 701523 w 2472266"/>
                  <a:gd name="connsiteY18" fmla="*/ 16933 h 3742266"/>
                  <a:gd name="connsiteX19" fmla="*/ 106438 w 2472266"/>
                  <a:gd name="connsiteY19" fmla="*/ 74990 h 3742266"/>
                  <a:gd name="connsiteX0" fmla="*/ 106438 w 2472266"/>
                  <a:gd name="connsiteY0" fmla="*/ 74990 h 3761619"/>
                  <a:gd name="connsiteX1" fmla="*/ 62895 w 2472266"/>
                  <a:gd name="connsiteY1" fmla="*/ 292705 h 3761619"/>
                  <a:gd name="connsiteX2" fmla="*/ 222552 w 2472266"/>
                  <a:gd name="connsiteY2" fmla="*/ 452362 h 3761619"/>
                  <a:gd name="connsiteX3" fmla="*/ 599923 w 2472266"/>
                  <a:gd name="connsiteY3" fmla="*/ 699105 h 3761619"/>
                  <a:gd name="connsiteX4" fmla="*/ 803123 w 2472266"/>
                  <a:gd name="connsiteY4" fmla="*/ 1207105 h 3761619"/>
                  <a:gd name="connsiteX5" fmla="*/ 1093409 w 2472266"/>
                  <a:gd name="connsiteY5" fmla="*/ 1628019 h 3761619"/>
                  <a:gd name="connsiteX6" fmla="*/ 1354666 w 2472266"/>
                  <a:gd name="connsiteY6" fmla="*/ 1961847 h 3761619"/>
                  <a:gd name="connsiteX7" fmla="*/ 1427238 w 2472266"/>
                  <a:gd name="connsiteY7" fmla="*/ 2397276 h 3761619"/>
                  <a:gd name="connsiteX8" fmla="*/ 1195009 w 2472266"/>
                  <a:gd name="connsiteY8" fmla="*/ 2847219 h 3761619"/>
                  <a:gd name="connsiteX9" fmla="*/ 411238 w 2472266"/>
                  <a:gd name="connsiteY9" fmla="*/ 3616476 h 3761619"/>
                  <a:gd name="connsiteX10" fmla="*/ 454781 w 2472266"/>
                  <a:gd name="connsiteY10" fmla="*/ 3718076 h 3761619"/>
                  <a:gd name="connsiteX11" fmla="*/ 701523 w 2472266"/>
                  <a:gd name="connsiteY11" fmla="*/ 3674533 h 3761619"/>
                  <a:gd name="connsiteX12" fmla="*/ 1195009 w 2472266"/>
                  <a:gd name="connsiteY12" fmla="*/ 3311676 h 3761619"/>
                  <a:gd name="connsiteX13" fmla="*/ 1920723 w 2472266"/>
                  <a:gd name="connsiteY13" fmla="*/ 2876247 h 3761619"/>
                  <a:gd name="connsiteX14" fmla="*/ 2399695 w 2472266"/>
                  <a:gd name="connsiteY14" fmla="*/ 1802190 h 3761619"/>
                  <a:gd name="connsiteX15" fmla="*/ 2356152 w 2472266"/>
                  <a:gd name="connsiteY15" fmla="*/ 829733 h 3761619"/>
                  <a:gd name="connsiteX16" fmla="*/ 1732038 w 2472266"/>
                  <a:gd name="connsiteY16" fmla="*/ 191105 h 3761619"/>
                  <a:gd name="connsiteX17" fmla="*/ 701523 w 2472266"/>
                  <a:gd name="connsiteY17" fmla="*/ 16933 h 3761619"/>
                  <a:gd name="connsiteX18" fmla="*/ 106438 w 2472266"/>
                  <a:gd name="connsiteY18" fmla="*/ 74990 h 3761619"/>
                  <a:gd name="connsiteX0" fmla="*/ 106438 w 2472266"/>
                  <a:gd name="connsiteY0" fmla="*/ 74990 h 3754362"/>
                  <a:gd name="connsiteX1" fmla="*/ 62895 w 2472266"/>
                  <a:gd name="connsiteY1" fmla="*/ 292705 h 3754362"/>
                  <a:gd name="connsiteX2" fmla="*/ 222552 w 2472266"/>
                  <a:gd name="connsiteY2" fmla="*/ 452362 h 3754362"/>
                  <a:gd name="connsiteX3" fmla="*/ 599923 w 2472266"/>
                  <a:gd name="connsiteY3" fmla="*/ 699105 h 3754362"/>
                  <a:gd name="connsiteX4" fmla="*/ 803123 w 2472266"/>
                  <a:gd name="connsiteY4" fmla="*/ 1207105 h 3754362"/>
                  <a:gd name="connsiteX5" fmla="*/ 1093409 w 2472266"/>
                  <a:gd name="connsiteY5" fmla="*/ 1628019 h 3754362"/>
                  <a:gd name="connsiteX6" fmla="*/ 1354666 w 2472266"/>
                  <a:gd name="connsiteY6" fmla="*/ 1961847 h 3754362"/>
                  <a:gd name="connsiteX7" fmla="*/ 1427238 w 2472266"/>
                  <a:gd name="connsiteY7" fmla="*/ 2397276 h 3754362"/>
                  <a:gd name="connsiteX8" fmla="*/ 1195009 w 2472266"/>
                  <a:gd name="connsiteY8" fmla="*/ 2847219 h 3754362"/>
                  <a:gd name="connsiteX9" fmla="*/ 411238 w 2472266"/>
                  <a:gd name="connsiteY9" fmla="*/ 3616476 h 3754362"/>
                  <a:gd name="connsiteX10" fmla="*/ 701523 w 2472266"/>
                  <a:gd name="connsiteY10" fmla="*/ 3674533 h 3754362"/>
                  <a:gd name="connsiteX11" fmla="*/ 1195009 w 2472266"/>
                  <a:gd name="connsiteY11" fmla="*/ 3311676 h 3754362"/>
                  <a:gd name="connsiteX12" fmla="*/ 1920723 w 2472266"/>
                  <a:gd name="connsiteY12" fmla="*/ 2876247 h 3754362"/>
                  <a:gd name="connsiteX13" fmla="*/ 2399695 w 2472266"/>
                  <a:gd name="connsiteY13" fmla="*/ 1802190 h 3754362"/>
                  <a:gd name="connsiteX14" fmla="*/ 2356152 w 2472266"/>
                  <a:gd name="connsiteY14" fmla="*/ 829733 h 3754362"/>
                  <a:gd name="connsiteX15" fmla="*/ 1732038 w 2472266"/>
                  <a:gd name="connsiteY15" fmla="*/ 191105 h 3754362"/>
                  <a:gd name="connsiteX16" fmla="*/ 701523 w 2472266"/>
                  <a:gd name="connsiteY16" fmla="*/ 16933 h 3754362"/>
                  <a:gd name="connsiteX17" fmla="*/ 106438 w 2472266"/>
                  <a:gd name="connsiteY17" fmla="*/ 74990 h 3754362"/>
                  <a:gd name="connsiteX0" fmla="*/ 106438 w 2472266"/>
                  <a:gd name="connsiteY0" fmla="*/ 74990 h 3751942"/>
                  <a:gd name="connsiteX1" fmla="*/ 62895 w 2472266"/>
                  <a:gd name="connsiteY1" fmla="*/ 292705 h 3751942"/>
                  <a:gd name="connsiteX2" fmla="*/ 222552 w 2472266"/>
                  <a:gd name="connsiteY2" fmla="*/ 452362 h 3751942"/>
                  <a:gd name="connsiteX3" fmla="*/ 599923 w 2472266"/>
                  <a:gd name="connsiteY3" fmla="*/ 699105 h 3751942"/>
                  <a:gd name="connsiteX4" fmla="*/ 803123 w 2472266"/>
                  <a:gd name="connsiteY4" fmla="*/ 1207105 h 3751942"/>
                  <a:gd name="connsiteX5" fmla="*/ 1093409 w 2472266"/>
                  <a:gd name="connsiteY5" fmla="*/ 1628019 h 3751942"/>
                  <a:gd name="connsiteX6" fmla="*/ 1354666 w 2472266"/>
                  <a:gd name="connsiteY6" fmla="*/ 1961847 h 3751942"/>
                  <a:gd name="connsiteX7" fmla="*/ 1427238 w 2472266"/>
                  <a:gd name="connsiteY7" fmla="*/ 2397276 h 3751942"/>
                  <a:gd name="connsiteX8" fmla="*/ 1195009 w 2472266"/>
                  <a:gd name="connsiteY8" fmla="*/ 2847219 h 3751942"/>
                  <a:gd name="connsiteX9" fmla="*/ 701523 w 2472266"/>
                  <a:gd name="connsiteY9" fmla="*/ 3674533 h 3751942"/>
                  <a:gd name="connsiteX10" fmla="*/ 1195009 w 2472266"/>
                  <a:gd name="connsiteY10" fmla="*/ 3311676 h 3751942"/>
                  <a:gd name="connsiteX11" fmla="*/ 1920723 w 2472266"/>
                  <a:gd name="connsiteY11" fmla="*/ 2876247 h 3751942"/>
                  <a:gd name="connsiteX12" fmla="*/ 2399695 w 2472266"/>
                  <a:gd name="connsiteY12" fmla="*/ 1802190 h 3751942"/>
                  <a:gd name="connsiteX13" fmla="*/ 2356152 w 2472266"/>
                  <a:gd name="connsiteY13" fmla="*/ 829733 h 3751942"/>
                  <a:gd name="connsiteX14" fmla="*/ 1732038 w 2472266"/>
                  <a:gd name="connsiteY14" fmla="*/ 191105 h 3751942"/>
                  <a:gd name="connsiteX15" fmla="*/ 701523 w 2472266"/>
                  <a:gd name="connsiteY15" fmla="*/ 16933 h 3751942"/>
                  <a:gd name="connsiteX16" fmla="*/ 106438 w 2472266"/>
                  <a:gd name="connsiteY16" fmla="*/ 74990 h 3751942"/>
                  <a:gd name="connsiteX0" fmla="*/ 106438 w 2472266"/>
                  <a:gd name="connsiteY0" fmla="*/ 74990 h 3316514"/>
                  <a:gd name="connsiteX1" fmla="*/ 62895 w 2472266"/>
                  <a:gd name="connsiteY1" fmla="*/ 292705 h 3316514"/>
                  <a:gd name="connsiteX2" fmla="*/ 222552 w 2472266"/>
                  <a:gd name="connsiteY2" fmla="*/ 452362 h 3316514"/>
                  <a:gd name="connsiteX3" fmla="*/ 599923 w 2472266"/>
                  <a:gd name="connsiteY3" fmla="*/ 699105 h 3316514"/>
                  <a:gd name="connsiteX4" fmla="*/ 803123 w 2472266"/>
                  <a:gd name="connsiteY4" fmla="*/ 1207105 h 3316514"/>
                  <a:gd name="connsiteX5" fmla="*/ 1093409 w 2472266"/>
                  <a:gd name="connsiteY5" fmla="*/ 1628019 h 3316514"/>
                  <a:gd name="connsiteX6" fmla="*/ 1354666 w 2472266"/>
                  <a:gd name="connsiteY6" fmla="*/ 1961847 h 3316514"/>
                  <a:gd name="connsiteX7" fmla="*/ 1427238 w 2472266"/>
                  <a:gd name="connsiteY7" fmla="*/ 2397276 h 3316514"/>
                  <a:gd name="connsiteX8" fmla="*/ 1195009 w 2472266"/>
                  <a:gd name="connsiteY8" fmla="*/ 2847219 h 3316514"/>
                  <a:gd name="connsiteX9" fmla="*/ 1195009 w 2472266"/>
                  <a:gd name="connsiteY9" fmla="*/ 3311676 h 3316514"/>
                  <a:gd name="connsiteX10" fmla="*/ 1920723 w 2472266"/>
                  <a:gd name="connsiteY10" fmla="*/ 2876247 h 3316514"/>
                  <a:gd name="connsiteX11" fmla="*/ 2399695 w 2472266"/>
                  <a:gd name="connsiteY11" fmla="*/ 1802190 h 3316514"/>
                  <a:gd name="connsiteX12" fmla="*/ 2356152 w 2472266"/>
                  <a:gd name="connsiteY12" fmla="*/ 829733 h 3316514"/>
                  <a:gd name="connsiteX13" fmla="*/ 1732038 w 2472266"/>
                  <a:gd name="connsiteY13" fmla="*/ 191105 h 3316514"/>
                  <a:gd name="connsiteX14" fmla="*/ 701523 w 2472266"/>
                  <a:gd name="connsiteY14" fmla="*/ 16933 h 3316514"/>
                  <a:gd name="connsiteX15" fmla="*/ 106438 w 2472266"/>
                  <a:gd name="connsiteY15" fmla="*/ 74990 h 3316514"/>
                  <a:gd name="connsiteX0" fmla="*/ 106438 w 2472266"/>
                  <a:gd name="connsiteY0" fmla="*/ 74990 h 3316514"/>
                  <a:gd name="connsiteX1" fmla="*/ 62895 w 2472266"/>
                  <a:gd name="connsiteY1" fmla="*/ 292705 h 3316514"/>
                  <a:gd name="connsiteX2" fmla="*/ 222552 w 2472266"/>
                  <a:gd name="connsiteY2" fmla="*/ 452362 h 3316514"/>
                  <a:gd name="connsiteX3" fmla="*/ 599923 w 2472266"/>
                  <a:gd name="connsiteY3" fmla="*/ 699105 h 3316514"/>
                  <a:gd name="connsiteX4" fmla="*/ 803123 w 2472266"/>
                  <a:gd name="connsiteY4" fmla="*/ 1207105 h 3316514"/>
                  <a:gd name="connsiteX5" fmla="*/ 1093409 w 2472266"/>
                  <a:gd name="connsiteY5" fmla="*/ 1628019 h 3316514"/>
                  <a:gd name="connsiteX6" fmla="*/ 1354666 w 2472266"/>
                  <a:gd name="connsiteY6" fmla="*/ 1961847 h 3316514"/>
                  <a:gd name="connsiteX7" fmla="*/ 1427238 w 2472266"/>
                  <a:gd name="connsiteY7" fmla="*/ 2397276 h 3316514"/>
                  <a:gd name="connsiteX8" fmla="*/ 1195009 w 2472266"/>
                  <a:gd name="connsiteY8" fmla="*/ 2847219 h 3316514"/>
                  <a:gd name="connsiteX9" fmla="*/ 1195009 w 2472266"/>
                  <a:gd name="connsiteY9" fmla="*/ 3311676 h 3316514"/>
                  <a:gd name="connsiteX10" fmla="*/ 1920723 w 2472266"/>
                  <a:gd name="connsiteY10" fmla="*/ 2876247 h 3316514"/>
                  <a:gd name="connsiteX11" fmla="*/ 2399695 w 2472266"/>
                  <a:gd name="connsiteY11" fmla="*/ 1802190 h 3316514"/>
                  <a:gd name="connsiteX12" fmla="*/ 2356152 w 2472266"/>
                  <a:gd name="connsiteY12" fmla="*/ 829733 h 3316514"/>
                  <a:gd name="connsiteX13" fmla="*/ 1732038 w 2472266"/>
                  <a:gd name="connsiteY13" fmla="*/ 191105 h 3316514"/>
                  <a:gd name="connsiteX14" fmla="*/ 701523 w 2472266"/>
                  <a:gd name="connsiteY14" fmla="*/ 16933 h 3316514"/>
                  <a:gd name="connsiteX15" fmla="*/ 106438 w 2472266"/>
                  <a:gd name="connsiteY15" fmla="*/ 74990 h 3316514"/>
                  <a:gd name="connsiteX0" fmla="*/ 106438 w 2472266"/>
                  <a:gd name="connsiteY0" fmla="*/ 74990 h 3377140"/>
                  <a:gd name="connsiteX1" fmla="*/ 62895 w 2472266"/>
                  <a:gd name="connsiteY1" fmla="*/ 292705 h 3377140"/>
                  <a:gd name="connsiteX2" fmla="*/ 222552 w 2472266"/>
                  <a:gd name="connsiteY2" fmla="*/ 452362 h 3377140"/>
                  <a:gd name="connsiteX3" fmla="*/ 599923 w 2472266"/>
                  <a:gd name="connsiteY3" fmla="*/ 699105 h 3377140"/>
                  <a:gd name="connsiteX4" fmla="*/ 803123 w 2472266"/>
                  <a:gd name="connsiteY4" fmla="*/ 1207105 h 3377140"/>
                  <a:gd name="connsiteX5" fmla="*/ 1093409 w 2472266"/>
                  <a:gd name="connsiteY5" fmla="*/ 1628019 h 3377140"/>
                  <a:gd name="connsiteX6" fmla="*/ 1354666 w 2472266"/>
                  <a:gd name="connsiteY6" fmla="*/ 1961847 h 3377140"/>
                  <a:gd name="connsiteX7" fmla="*/ 1427238 w 2472266"/>
                  <a:gd name="connsiteY7" fmla="*/ 2397276 h 3377140"/>
                  <a:gd name="connsiteX8" fmla="*/ 1195009 w 2472266"/>
                  <a:gd name="connsiteY8" fmla="*/ 2847219 h 3377140"/>
                  <a:gd name="connsiteX9" fmla="*/ 1195009 w 2472266"/>
                  <a:gd name="connsiteY9" fmla="*/ 3311676 h 3377140"/>
                  <a:gd name="connsiteX10" fmla="*/ 1920723 w 2472266"/>
                  <a:gd name="connsiteY10" fmla="*/ 2876247 h 3377140"/>
                  <a:gd name="connsiteX11" fmla="*/ 2399695 w 2472266"/>
                  <a:gd name="connsiteY11" fmla="*/ 1802190 h 3377140"/>
                  <a:gd name="connsiteX12" fmla="*/ 2356152 w 2472266"/>
                  <a:gd name="connsiteY12" fmla="*/ 829733 h 3377140"/>
                  <a:gd name="connsiteX13" fmla="*/ 1732038 w 2472266"/>
                  <a:gd name="connsiteY13" fmla="*/ 191105 h 3377140"/>
                  <a:gd name="connsiteX14" fmla="*/ 701523 w 2472266"/>
                  <a:gd name="connsiteY14" fmla="*/ 16933 h 3377140"/>
                  <a:gd name="connsiteX15" fmla="*/ 106438 w 2472266"/>
                  <a:gd name="connsiteY15" fmla="*/ 74990 h 3377140"/>
                  <a:gd name="connsiteX0" fmla="*/ 64157 w 2429985"/>
                  <a:gd name="connsiteY0" fmla="*/ 74990 h 3377140"/>
                  <a:gd name="connsiteX1" fmla="*/ 20614 w 2429985"/>
                  <a:gd name="connsiteY1" fmla="*/ 292705 h 3377140"/>
                  <a:gd name="connsiteX2" fmla="*/ 180271 w 2429985"/>
                  <a:gd name="connsiteY2" fmla="*/ 452362 h 3377140"/>
                  <a:gd name="connsiteX3" fmla="*/ 557642 w 2429985"/>
                  <a:gd name="connsiteY3" fmla="*/ 699105 h 3377140"/>
                  <a:gd name="connsiteX4" fmla="*/ 760842 w 2429985"/>
                  <a:gd name="connsiteY4" fmla="*/ 1207105 h 3377140"/>
                  <a:gd name="connsiteX5" fmla="*/ 1051128 w 2429985"/>
                  <a:gd name="connsiteY5" fmla="*/ 1628019 h 3377140"/>
                  <a:gd name="connsiteX6" fmla="*/ 1312385 w 2429985"/>
                  <a:gd name="connsiteY6" fmla="*/ 1961847 h 3377140"/>
                  <a:gd name="connsiteX7" fmla="*/ 1384957 w 2429985"/>
                  <a:gd name="connsiteY7" fmla="*/ 2397276 h 3377140"/>
                  <a:gd name="connsiteX8" fmla="*/ 1152728 w 2429985"/>
                  <a:gd name="connsiteY8" fmla="*/ 2847219 h 3377140"/>
                  <a:gd name="connsiteX9" fmla="*/ 1152728 w 2429985"/>
                  <a:gd name="connsiteY9" fmla="*/ 3311676 h 3377140"/>
                  <a:gd name="connsiteX10" fmla="*/ 1878442 w 2429985"/>
                  <a:gd name="connsiteY10" fmla="*/ 2876247 h 3377140"/>
                  <a:gd name="connsiteX11" fmla="*/ 2357414 w 2429985"/>
                  <a:gd name="connsiteY11" fmla="*/ 1802190 h 3377140"/>
                  <a:gd name="connsiteX12" fmla="*/ 2313871 w 2429985"/>
                  <a:gd name="connsiteY12" fmla="*/ 829733 h 3377140"/>
                  <a:gd name="connsiteX13" fmla="*/ 1689757 w 2429985"/>
                  <a:gd name="connsiteY13" fmla="*/ 191105 h 3377140"/>
                  <a:gd name="connsiteX14" fmla="*/ 659242 w 2429985"/>
                  <a:gd name="connsiteY14" fmla="*/ 16933 h 3377140"/>
                  <a:gd name="connsiteX15" fmla="*/ 64157 w 2429985"/>
                  <a:gd name="connsiteY15" fmla="*/ 74990 h 3377140"/>
                  <a:gd name="connsiteX0" fmla="*/ 64157 w 2429985"/>
                  <a:gd name="connsiteY0" fmla="*/ 127368 h 3429518"/>
                  <a:gd name="connsiteX1" fmla="*/ 20614 w 2429985"/>
                  <a:gd name="connsiteY1" fmla="*/ 345083 h 3429518"/>
                  <a:gd name="connsiteX2" fmla="*/ 180271 w 2429985"/>
                  <a:gd name="connsiteY2" fmla="*/ 504740 h 3429518"/>
                  <a:gd name="connsiteX3" fmla="*/ 557642 w 2429985"/>
                  <a:gd name="connsiteY3" fmla="*/ 751483 h 3429518"/>
                  <a:gd name="connsiteX4" fmla="*/ 760842 w 2429985"/>
                  <a:gd name="connsiteY4" fmla="*/ 1259483 h 3429518"/>
                  <a:gd name="connsiteX5" fmla="*/ 1051128 w 2429985"/>
                  <a:gd name="connsiteY5" fmla="*/ 1680397 h 3429518"/>
                  <a:gd name="connsiteX6" fmla="*/ 1312385 w 2429985"/>
                  <a:gd name="connsiteY6" fmla="*/ 2014225 h 3429518"/>
                  <a:gd name="connsiteX7" fmla="*/ 1384957 w 2429985"/>
                  <a:gd name="connsiteY7" fmla="*/ 2449654 h 3429518"/>
                  <a:gd name="connsiteX8" fmla="*/ 1152728 w 2429985"/>
                  <a:gd name="connsiteY8" fmla="*/ 2899597 h 3429518"/>
                  <a:gd name="connsiteX9" fmla="*/ 1152728 w 2429985"/>
                  <a:gd name="connsiteY9" fmla="*/ 3364054 h 3429518"/>
                  <a:gd name="connsiteX10" fmla="*/ 1878442 w 2429985"/>
                  <a:gd name="connsiteY10" fmla="*/ 2928625 h 3429518"/>
                  <a:gd name="connsiteX11" fmla="*/ 2357414 w 2429985"/>
                  <a:gd name="connsiteY11" fmla="*/ 1854568 h 3429518"/>
                  <a:gd name="connsiteX12" fmla="*/ 2313871 w 2429985"/>
                  <a:gd name="connsiteY12" fmla="*/ 882111 h 3429518"/>
                  <a:gd name="connsiteX13" fmla="*/ 1689757 w 2429985"/>
                  <a:gd name="connsiteY13" fmla="*/ 243483 h 3429518"/>
                  <a:gd name="connsiteX14" fmla="*/ 659242 w 2429985"/>
                  <a:gd name="connsiteY14" fmla="*/ 69311 h 3429518"/>
                  <a:gd name="connsiteX15" fmla="*/ 64157 w 2429985"/>
                  <a:gd name="connsiteY15" fmla="*/ 127368 h 3429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429985" h="3429518">
                    <a:moveTo>
                      <a:pt x="64157" y="127368"/>
                    </a:moveTo>
                    <a:cubicBezTo>
                      <a:pt x="0" y="281737"/>
                      <a:pt x="1262" y="282188"/>
                      <a:pt x="20614" y="345083"/>
                    </a:cubicBezTo>
                    <a:cubicBezTo>
                      <a:pt x="39966" y="407978"/>
                      <a:pt x="90766" y="437007"/>
                      <a:pt x="180271" y="504740"/>
                    </a:cubicBezTo>
                    <a:cubicBezTo>
                      <a:pt x="269776" y="572473"/>
                      <a:pt x="460880" y="625693"/>
                      <a:pt x="557642" y="751483"/>
                    </a:cubicBezTo>
                    <a:cubicBezTo>
                      <a:pt x="654404" y="877273"/>
                      <a:pt x="678594" y="1104664"/>
                      <a:pt x="760842" y="1259483"/>
                    </a:cubicBezTo>
                    <a:cubicBezTo>
                      <a:pt x="843090" y="1414302"/>
                      <a:pt x="959204" y="1554607"/>
                      <a:pt x="1051128" y="1680397"/>
                    </a:cubicBezTo>
                    <a:cubicBezTo>
                      <a:pt x="1143052" y="1806187"/>
                      <a:pt x="1256747" y="1886016"/>
                      <a:pt x="1312385" y="2014225"/>
                    </a:cubicBezTo>
                    <a:cubicBezTo>
                      <a:pt x="1368023" y="2142434"/>
                      <a:pt x="1411566" y="2302092"/>
                      <a:pt x="1384957" y="2449654"/>
                    </a:cubicBezTo>
                    <a:cubicBezTo>
                      <a:pt x="1358348" y="2597216"/>
                      <a:pt x="1191433" y="2747197"/>
                      <a:pt x="1152728" y="2899597"/>
                    </a:cubicBezTo>
                    <a:cubicBezTo>
                      <a:pt x="1114023" y="3051997"/>
                      <a:pt x="1067431" y="3144071"/>
                      <a:pt x="1152728" y="3364054"/>
                    </a:cubicBezTo>
                    <a:cubicBezTo>
                      <a:pt x="1428266" y="3429518"/>
                      <a:pt x="1677661" y="3180206"/>
                      <a:pt x="1878442" y="2928625"/>
                    </a:cubicBezTo>
                    <a:cubicBezTo>
                      <a:pt x="2079223" y="2677044"/>
                      <a:pt x="2284843" y="2195654"/>
                      <a:pt x="2357414" y="1854568"/>
                    </a:cubicBezTo>
                    <a:cubicBezTo>
                      <a:pt x="2429985" y="1513482"/>
                      <a:pt x="2425147" y="1150625"/>
                      <a:pt x="2313871" y="882111"/>
                    </a:cubicBezTo>
                    <a:cubicBezTo>
                      <a:pt x="2202595" y="613597"/>
                      <a:pt x="1965529" y="378950"/>
                      <a:pt x="1689757" y="243483"/>
                    </a:cubicBezTo>
                    <a:cubicBezTo>
                      <a:pt x="1413986" y="108016"/>
                      <a:pt x="927756" y="86244"/>
                      <a:pt x="659242" y="69311"/>
                    </a:cubicBezTo>
                    <a:cubicBezTo>
                      <a:pt x="390728" y="52378"/>
                      <a:pt x="98452" y="0"/>
                      <a:pt x="64157" y="127368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254000" h="381000"/>
                <a:bevelB w="254000" h="381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07" name="Oval 106"/>
              <p:cNvSpPr/>
              <p:nvPr/>
            </p:nvSpPr>
            <p:spPr bwMode="auto">
              <a:xfrm rot="14158054">
                <a:off x="6005804" y="1929126"/>
                <a:ext cx="642942" cy="500066"/>
              </a:xfrm>
              <a:prstGeom prst="ellipse">
                <a:avLst/>
              </a:prstGeom>
              <a:solidFill>
                <a:schemeClr val="tx1">
                  <a:lumMod val="50000"/>
                  <a:alpha val="6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71450"/>
                <a:bevelB w="1333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</p:grpSp>
        <p:sp>
          <p:nvSpPr>
            <p:cNvPr id="105" name="TextBox 104"/>
            <p:cNvSpPr txBox="1">
              <a:spLocks noChangeAspect="1"/>
            </p:cNvSpPr>
            <p:nvPr/>
          </p:nvSpPr>
          <p:spPr>
            <a:xfrm>
              <a:off x="2780149" y="1225053"/>
              <a:ext cx="8531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GLIAL CELL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90297" y="755279"/>
            <a:ext cx="2806333" cy="3092984"/>
            <a:chOff x="390297" y="755279"/>
            <a:chExt cx="2806333" cy="3092984"/>
          </a:xfrm>
        </p:grpSpPr>
        <p:sp>
          <p:nvSpPr>
            <p:cNvPr id="109" name="Freeform 108"/>
            <p:cNvSpPr>
              <a:spLocks noChangeAspect="1"/>
            </p:cNvSpPr>
            <p:nvPr/>
          </p:nvSpPr>
          <p:spPr bwMode="auto">
            <a:xfrm rot="5400000">
              <a:off x="257563" y="909196"/>
              <a:ext cx="3071801" cy="2806333"/>
            </a:xfrm>
            <a:custGeom>
              <a:avLst/>
              <a:gdLst>
                <a:gd name="connsiteX0" fmla="*/ 203200 w 2975810"/>
                <a:gd name="connsiteY0" fmla="*/ 657726 h 2154989"/>
                <a:gd name="connsiteX1" fmla="*/ 1406358 w 2975810"/>
                <a:gd name="connsiteY1" fmla="*/ 657726 h 2154989"/>
                <a:gd name="connsiteX2" fmla="*/ 2096168 w 2975810"/>
                <a:gd name="connsiteY2" fmla="*/ 0 h 2154989"/>
                <a:gd name="connsiteX3" fmla="*/ 2850147 w 2975810"/>
                <a:gd name="connsiteY3" fmla="*/ 657726 h 2154989"/>
                <a:gd name="connsiteX4" fmla="*/ 2850147 w 2975810"/>
                <a:gd name="connsiteY4" fmla="*/ 1459832 h 2154989"/>
                <a:gd name="connsiteX5" fmla="*/ 2160337 w 2975810"/>
                <a:gd name="connsiteY5" fmla="*/ 2149642 h 2154989"/>
                <a:gd name="connsiteX6" fmla="*/ 1374274 w 2975810"/>
                <a:gd name="connsiteY6" fmla="*/ 1427747 h 2154989"/>
                <a:gd name="connsiteX7" fmla="*/ 203200 w 2975810"/>
                <a:gd name="connsiteY7" fmla="*/ 1411705 h 2154989"/>
                <a:gd name="connsiteX8" fmla="*/ 155074 w 2975810"/>
                <a:gd name="connsiteY8" fmla="*/ 1427747 h 2154989"/>
                <a:gd name="connsiteX0" fmla="*/ 0 w 2772610"/>
                <a:gd name="connsiteY0" fmla="*/ 657726 h 2154989"/>
                <a:gd name="connsiteX1" fmla="*/ 1203158 w 2772610"/>
                <a:gd name="connsiteY1" fmla="*/ 657726 h 2154989"/>
                <a:gd name="connsiteX2" fmla="*/ 1892968 w 2772610"/>
                <a:gd name="connsiteY2" fmla="*/ 0 h 2154989"/>
                <a:gd name="connsiteX3" fmla="*/ 2646947 w 2772610"/>
                <a:gd name="connsiteY3" fmla="*/ 657726 h 2154989"/>
                <a:gd name="connsiteX4" fmla="*/ 2646947 w 2772610"/>
                <a:gd name="connsiteY4" fmla="*/ 1459832 h 2154989"/>
                <a:gd name="connsiteX5" fmla="*/ 1957137 w 2772610"/>
                <a:gd name="connsiteY5" fmla="*/ 2149642 h 2154989"/>
                <a:gd name="connsiteX6" fmla="*/ 1171074 w 2772610"/>
                <a:gd name="connsiteY6" fmla="*/ 1427747 h 2154989"/>
                <a:gd name="connsiteX7" fmla="*/ 0 w 2772610"/>
                <a:gd name="connsiteY7" fmla="*/ 1411705 h 2154989"/>
                <a:gd name="connsiteX0" fmla="*/ 0 w 2775145"/>
                <a:gd name="connsiteY0" fmla="*/ 657726 h 1882273"/>
                <a:gd name="connsiteX1" fmla="*/ 1203158 w 2775145"/>
                <a:gd name="connsiteY1" fmla="*/ 657726 h 1882273"/>
                <a:gd name="connsiteX2" fmla="*/ 1892968 w 2775145"/>
                <a:gd name="connsiteY2" fmla="*/ 0 h 1882273"/>
                <a:gd name="connsiteX3" fmla="*/ 2646947 w 2775145"/>
                <a:gd name="connsiteY3" fmla="*/ 657726 h 1882273"/>
                <a:gd name="connsiteX4" fmla="*/ 2646947 w 2775145"/>
                <a:gd name="connsiteY4" fmla="*/ 1459832 h 1882273"/>
                <a:gd name="connsiteX5" fmla="*/ 1877761 w 2775145"/>
                <a:gd name="connsiteY5" fmla="*/ 1876926 h 1882273"/>
                <a:gd name="connsiteX6" fmla="*/ 1171074 w 2775145"/>
                <a:gd name="connsiteY6" fmla="*/ 1427747 h 1882273"/>
                <a:gd name="connsiteX7" fmla="*/ 0 w 2775145"/>
                <a:gd name="connsiteY7" fmla="*/ 1411705 h 1882273"/>
                <a:gd name="connsiteX0" fmla="*/ 0 w 2775145"/>
                <a:gd name="connsiteY0" fmla="*/ 449176 h 1673723"/>
                <a:gd name="connsiteX1" fmla="*/ 1203158 w 2775145"/>
                <a:gd name="connsiteY1" fmla="*/ 449176 h 1673723"/>
                <a:gd name="connsiteX2" fmla="*/ 1877761 w 2775145"/>
                <a:gd name="connsiteY2" fmla="*/ 0 h 1673723"/>
                <a:gd name="connsiteX3" fmla="*/ 2646947 w 2775145"/>
                <a:gd name="connsiteY3" fmla="*/ 449176 h 1673723"/>
                <a:gd name="connsiteX4" fmla="*/ 2646947 w 2775145"/>
                <a:gd name="connsiteY4" fmla="*/ 1251282 h 1673723"/>
                <a:gd name="connsiteX5" fmla="*/ 1877761 w 2775145"/>
                <a:gd name="connsiteY5" fmla="*/ 1668376 h 1673723"/>
                <a:gd name="connsiteX6" fmla="*/ 1171074 w 2775145"/>
                <a:gd name="connsiteY6" fmla="*/ 1219197 h 1673723"/>
                <a:gd name="connsiteX7" fmla="*/ 0 w 2775145"/>
                <a:gd name="connsiteY7" fmla="*/ 1203155 h 1673723"/>
                <a:gd name="connsiteX0" fmla="*/ 0 w 2775145"/>
                <a:gd name="connsiteY0" fmla="*/ 467000 h 1691547"/>
                <a:gd name="connsiteX1" fmla="*/ 869281 w 2775145"/>
                <a:gd name="connsiteY1" fmla="*/ 573947 h 1691547"/>
                <a:gd name="connsiteX2" fmla="*/ 1877761 w 2775145"/>
                <a:gd name="connsiteY2" fmla="*/ 17824 h 1691547"/>
                <a:gd name="connsiteX3" fmla="*/ 2646947 w 2775145"/>
                <a:gd name="connsiteY3" fmla="*/ 467000 h 1691547"/>
                <a:gd name="connsiteX4" fmla="*/ 2646947 w 2775145"/>
                <a:gd name="connsiteY4" fmla="*/ 1269106 h 1691547"/>
                <a:gd name="connsiteX5" fmla="*/ 1877761 w 2775145"/>
                <a:gd name="connsiteY5" fmla="*/ 1686200 h 1691547"/>
                <a:gd name="connsiteX6" fmla="*/ 1171074 w 2775145"/>
                <a:gd name="connsiteY6" fmla="*/ 1237021 h 1691547"/>
                <a:gd name="connsiteX7" fmla="*/ 0 w 2775145"/>
                <a:gd name="connsiteY7" fmla="*/ 1220979 h 1691547"/>
                <a:gd name="connsiteX0" fmla="*/ 0 w 2775145"/>
                <a:gd name="connsiteY0" fmla="*/ 467000 h 1709372"/>
                <a:gd name="connsiteX1" fmla="*/ 869281 w 2775145"/>
                <a:gd name="connsiteY1" fmla="*/ 573947 h 1709372"/>
                <a:gd name="connsiteX2" fmla="*/ 1877761 w 2775145"/>
                <a:gd name="connsiteY2" fmla="*/ 17824 h 1709372"/>
                <a:gd name="connsiteX3" fmla="*/ 2646947 w 2775145"/>
                <a:gd name="connsiteY3" fmla="*/ 467000 h 1709372"/>
                <a:gd name="connsiteX4" fmla="*/ 2646947 w 2775145"/>
                <a:gd name="connsiteY4" fmla="*/ 1269106 h 1709372"/>
                <a:gd name="connsiteX5" fmla="*/ 1877761 w 2775145"/>
                <a:gd name="connsiteY5" fmla="*/ 1686200 h 1709372"/>
                <a:gd name="connsiteX6" fmla="*/ 869280 w 2775145"/>
                <a:gd name="connsiteY6" fmla="*/ 1130076 h 1709372"/>
                <a:gd name="connsiteX7" fmla="*/ 0 w 2775145"/>
                <a:gd name="connsiteY7" fmla="*/ 1220979 h 1709372"/>
                <a:gd name="connsiteX0" fmla="*/ 0 w 2775145"/>
                <a:gd name="connsiteY0" fmla="*/ 467000 h 1709372"/>
                <a:gd name="connsiteX1" fmla="*/ 869281 w 2775145"/>
                <a:gd name="connsiteY1" fmla="*/ 573947 h 1709372"/>
                <a:gd name="connsiteX2" fmla="*/ 1877761 w 2775145"/>
                <a:gd name="connsiteY2" fmla="*/ 17824 h 1709372"/>
                <a:gd name="connsiteX3" fmla="*/ 2646947 w 2775145"/>
                <a:gd name="connsiteY3" fmla="*/ 467000 h 1709372"/>
                <a:gd name="connsiteX4" fmla="*/ 2646947 w 2775145"/>
                <a:gd name="connsiteY4" fmla="*/ 1269106 h 1709372"/>
                <a:gd name="connsiteX5" fmla="*/ 1877761 w 2775145"/>
                <a:gd name="connsiteY5" fmla="*/ 1686200 h 1709372"/>
                <a:gd name="connsiteX6" fmla="*/ 869280 w 2775145"/>
                <a:gd name="connsiteY6" fmla="*/ 1130076 h 1709372"/>
                <a:gd name="connsiteX7" fmla="*/ 0 w 2775145"/>
                <a:gd name="connsiteY7" fmla="*/ 1220979 h 1709372"/>
                <a:gd name="connsiteX0" fmla="*/ 0 w 2775145"/>
                <a:gd name="connsiteY0" fmla="*/ 467000 h 1709372"/>
                <a:gd name="connsiteX1" fmla="*/ 869281 w 2775145"/>
                <a:gd name="connsiteY1" fmla="*/ 573947 h 1709372"/>
                <a:gd name="connsiteX2" fmla="*/ 1877761 w 2775145"/>
                <a:gd name="connsiteY2" fmla="*/ 17824 h 1709372"/>
                <a:gd name="connsiteX3" fmla="*/ 2646947 w 2775145"/>
                <a:gd name="connsiteY3" fmla="*/ 467000 h 1709372"/>
                <a:gd name="connsiteX4" fmla="*/ 2646947 w 2775145"/>
                <a:gd name="connsiteY4" fmla="*/ 1269106 h 1709372"/>
                <a:gd name="connsiteX5" fmla="*/ 1877761 w 2775145"/>
                <a:gd name="connsiteY5" fmla="*/ 1686200 h 1709372"/>
                <a:gd name="connsiteX6" fmla="*/ 869280 w 2775145"/>
                <a:gd name="connsiteY6" fmla="*/ 1130076 h 1709372"/>
                <a:gd name="connsiteX7" fmla="*/ 0 w 2775145"/>
                <a:gd name="connsiteY7" fmla="*/ 1220979 h 1709372"/>
                <a:gd name="connsiteX0" fmla="*/ 0 w 2775145"/>
                <a:gd name="connsiteY0" fmla="*/ 467000 h 1709372"/>
                <a:gd name="connsiteX1" fmla="*/ 869281 w 2775145"/>
                <a:gd name="connsiteY1" fmla="*/ 573947 h 1709372"/>
                <a:gd name="connsiteX2" fmla="*/ 1877761 w 2775145"/>
                <a:gd name="connsiteY2" fmla="*/ 17824 h 1709372"/>
                <a:gd name="connsiteX3" fmla="*/ 2646947 w 2775145"/>
                <a:gd name="connsiteY3" fmla="*/ 467000 h 1709372"/>
                <a:gd name="connsiteX4" fmla="*/ 2646947 w 2775145"/>
                <a:gd name="connsiteY4" fmla="*/ 1269106 h 1709372"/>
                <a:gd name="connsiteX5" fmla="*/ 1877761 w 2775145"/>
                <a:gd name="connsiteY5" fmla="*/ 1686200 h 1709372"/>
                <a:gd name="connsiteX6" fmla="*/ 869280 w 2775145"/>
                <a:gd name="connsiteY6" fmla="*/ 1130076 h 1709372"/>
                <a:gd name="connsiteX7" fmla="*/ 0 w 2775145"/>
                <a:gd name="connsiteY7" fmla="*/ 1220979 h 1709372"/>
                <a:gd name="connsiteX0" fmla="*/ 0 w 2775145"/>
                <a:gd name="connsiteY0" fmla="*/ 467000 h 1709372"/>
                <a:gd name="connsiteX1" fmla="*/ 869281 w 2775145"/>
                <a:gd name="connsiteY1" fmla="*/ 573947 h 1709372"/>
                <a:gd name="connsiteX2" fmla="*/ 1877761 w 2775145"/>
                <a:gd name="connsiteY2" fmla="*/ 17824 h 1709372"/>
                <a:gd name="connsiteX3" fmla="*/ 2646947 w 2775145"/>
                <a:gd name="connsiteY3" fmla="*/ 467000 h 1709372"/>
                <a:gd name="connsiteX4" fmla="*/ 2646947 w 2775145"/>
                <a:gd name="connsiteY4" fmla="*/ 1269106 h 1709372"/>
                <a:gd name="connsiteX5" fmla="*/ 1877761 w 2775145"/>
                <a:gd name="connsiteY5" fmla="*/ 1686200 h 1709372"/>
                <a:gd name="connsiteX6" fmla="*/ 869280 w 2775145"/>
                <a:gd name="connsiteY6" fmla="*/ 1130076 h 1709372"/>
                <a:gd name="connsiteX7" fmla="*/ 0 w 2775145"/>
                <a:gd name="connsiteY7" fmla="*/ 1220979 h 1709372"/>
                <a:gd name="connsiteX0" fmla="*/ 0 w 2971029"/>
                <a:gd name="connsiteY0" fmla="*/ 470218 h 1712590"/>
                <a:gd name="connsiteX1" fmla="*/ 869281 w 2971029"/>
                <a:gd name="connsiteY1" fmla="*/ 577165 h 1712590"/>
                <a:gd name="connsiteX2" fmla="*/ 1877761 w 2971029"/>
                <a:gd name="connsiteY2" fmla="*/ 21042 h 1712590"/>
                <a:gd name="connsiteX3" fmla="*/ 2842831 w 2971029"/>
                <a:gd name="connsiteY3" fmla="*/ 450911 h 1712590"/>
                <a:gd name="connsiteX4" fmla="*/ 2646947 w 2971029"/>
                <a:gd name="connsiteY4" fmla="*/ 1272324 h 1712590"/>
                <a:gd name="connsiteX5" fmla="*/ 1877761 w 2971029"/>
                <a:gd name="connsiteY5" fmla="*/ 1689418 h 1712590"/>
                <a:gd name="connsiteX6" fmla="*/ 869280 w 2971029"/>
                <a:gd name="connsiteY6" fmla="*/ 1133294 h 1712590"/>
                <a:gd name="connsiteX7" fmla="*/ 0 w 2971029"/>
                <a:gd name="connsiteY7" fmla="*/ 1224197 h 1712590"/>
                <a:gd name="connsiteX0" fmla="*/ 0 w 3003677"/>
                <a:gd name="connsiteY0" fmla="*/ 470218 h 1718135"/>
                <a:gd name="connsiteX1" fmla="*/ 869281 w 3003677"/>
                <a:gd name="connsiteY1" fmla="*/ 577165 h 1718135"/>
                <a:gd name="connsiteX2" fmla="*/ 1877761 w 3003677"/>
                <a:gd name="connsiteY2" fmla="*/ 21042 h 1718135"/>
                <a:gd name="connsiteX3" fmla="*/ 2842831 w 3003677"/>
                <a:gd name="connsiteY3" fmla="*/ 450911 h 1718135"/>
                <a:gd name="connsiteX4" fmla="*/ 2842832 w 3003677"/>
                <a:gd name="connsiteY4" fmla="*/ 1305597 h 1718135"/>
                <a:gd name="connsiteX5" fmla="*/ 1877761 w 3003677"/>
                <a:gd name="connsiteY5" fmla="*/ 1689418 h 1718135"/>
                <a:gd name="connsiteX6" fmla="*/ 869280 w 3003677"/>
                <a:gd name="connsiteY6" fmla="*/ 1133294 h 1718135"/>
                <a:gd name="connsiteX7" fmla="*/ 0 w 3003677"/>
                <a:gd name="connsiteY7" fmla="*/ 1224197 h 1718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03677" h="1718135">
                  <a:moveTo>
                    <a:pt x="0" y="470218"/>
                  </a:moveTo>
                  <a:cubicBezTo>
                    <a:pt x="443831" y="525028"/>
                    <a:pt x="576187" y="549524"/>
                    <a:pt x="869281" y="577165"/>
                  </a:cubicBezTo>
                  <a:cubicBezTo>
                    <a:pt x="1048166" y="386630"/>
                    <a:pt x="1548836" y="42084"/>
                    <a:pt x="1877761" y="21042"/>
                  </a:cubicBezTo>
                  <a:cubicBezTo>
                    <a:pt x="2206686" y="0"/>
                    <a:pt x="2681986" y="236819"/>
                    <a:pt x="2842831" y="450911"/>
                  </a:cubicBezTo>
                  <a:cubicBezTo>
                    <a:pt x="3003676" y="665004"/>
                    <a:pt x="3003677" y="1099179"/>
                    <a:pt x="2842832" y="1305597"/>
                  </a:cubicBezTo>
                  <a:cubicBezTo>
                    <a:pt x="2681987" y="1512015"/>
                    <a:pt x="2206686" y="1718135"/>
                    <a:pt x="1877761" y="1689418"/>
                  </a:cubicBezTo>
                  <a:cubicBezTo>
                    <a:pt x="1548836" y="1660701"/>
                    <a:pt x="1136484" y="1404512"/>
                    <a:pt x="869280" y="1133294"/>
                  </a:cubicBezTo>
                  <a:cubicBezTo>
                    <a:pt x="509947" y="1129733"/>
                    <a:pt x="203200" y="1224197"/>
                    <a:pt x="0" y="1224197"/>
                  </a:cubicBezTo>
                </a:path>
              </a:pathLst>
            </a:custGeom>
            <a:solidFill>
              <a:schemeClr val="accent6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215900" dist="228600" sx="99000" sy="99000" algn="l" rotWithShape="0">
                <a:prstClr val="black">
                  <a:alpha val="15000"/>
                </a:prstClr>
              </a:outerShdw>
            </a:effectLst>
            <a:scene3d>
              <a:camera prst="orthographicFront">
                <a:rot lat="0" lon="21599992" rev="0"/>
              </a:camera>
              <a:lightRig rig="contrasting" dir="t">
                <a:rot lat="0" lon="0" rev="7200000"/>
              </a:lightRig>
            </a:scene3d>
            <a:sp3d extrusionH="190500" prstMaterial="flat">
              <a:bevelT w="482600" h="482600"/>
              <a:bevelB w="304800" h="304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dirty="0" smtClean="0">
                <a:latin typeface="+mn-lt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dirty="0" smtClean="0">
                <a:latin typeface="+mn-lt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dirty="0" smtClean="0">
                <a:latin typeface="+mn-lt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dirty="0" smtClean="0">
                <a:latin typeface="+mn-lt"/>
              </a:endParaRPr>
            </a:p>
          </p:txBody>
        </p:sp>
        <p:sp>
          <p:nvSpPr>
            <p:cNvPr id="110" name="TextBox 109"/>
            <p:cNvSpPr txBox="1">
              <a:spLocks noChangeAspect="1"/>
            </p:cNvSpPr>
            <p:nvPr/>
          </p:nvSpPr>
          <p:spPr>
            <a:xfrm>
              <a:off x="1197485" y="755279"/>
              <a:ext cx="12195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NEURONE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15895" y="1052736"/>
            <a:ext cx="1527837" cy="1614519"/>
            <a:chOff x="815895" y="1052736"/>
            <a:chExt cx="1527837" cy="1614519"/>
          </a:xfrm>
        </p:grpSpPr>
        <p:grpSp>
          <p:nvGrpSpPr>
            <p:cNvPr id="120" name="Group 119"/>
            <p:cNvGrpSpPr>
              <a:grpSpLocks noChangeAspect="1"/>
            </p:cNvGrpSpPr>
            <p:nvPr/>
          </p:nvGrpSpPr>
          <p:grpSpPr>
            <a:xfrm>
              <a:off x="1248749" y="1052736"/>
              <a:ext cx="1052404" cy="1614519"/>
              <a:chOff x="1138614" y="1385066"/>
              <a:chExt cx="1238127" cy="1899436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1457200" y="2813784"/>
                <a:ext cx="654782" cy="470718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anchor="ctr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 prstMaterial="flat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2000" b="1" i="0" dirty="0" smtClean="0">
                    <a:ln w="11430"/>
                    <a:solidFill>
                      <a:srgbClr val="C0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+mn-lt"/>
                  </a:rPr>
                  <a:t>DA</a:t>
                </a:r>
                <a:endParaRPr lang="en-US" sz="2000" b="1" i="0" dirty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1138614" y="2105707"/>
                <a:ext cx="1238127" cy="434509"/>
              </a:xfrm>
              <a:prstGeom prst="rect">
                <a:avLst/>
              </a:prstGeom>
              <a:noFill/>
              <a:scene3d>
                <a:camera prst="orthographicFront"/>
                <a:lightRig rig="flat" dir="tl">
                  <a:rot lat="0" lon="0" rev="6600000"/>
                </a:lightRig>
              </a:scene3d>
              <a:sp3d prstMaterial="flat"/>
            </p:spPr>
            <p:txBody>
              <a:bodyPr wrap="none" lIns="91440" tIns="45720" rIns="91440" bIns="45720">
                <a:spAutoFit/>
                <a:sp3d extrusionH="25400" contourW="8890" prstMaterial="flat">
                  <a:bevelT w="0" h="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1800" b="1" i="0" dirty="0" smtClean="0">
                    <a:ln w="11430">
                      <a:solidFill>
                        <a:srgbClr val="00B050"/>
                      </a:solidFill>
                    </a:ln>
                    <a:solidFill>
                      <a:schemeClr val="bg2">
                        <a:lumMod val="75000"/>
                      </a:schemeClr>
                    </a:solidFill>
                    <a:latin typeface="+mn-lt"/>
                  </a:rPr>
                  <a:t>L-DOPA</a:t>
                </a:r>
                <a:endParaRPr lang="en-US" sz="1800" b="1" i="0" dirty="0">
                  <a:ln w="11430">
                    <a:solidFill>
                      <a:srgbClr val="00B050"/>
                    </a:solidFill>
                  </a:ln>
                  <a:solidFill>
                    <a:schemeClr val="bg2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1366528" y="1385066"/>
                <a:ext cx="760392" cy="43450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 prstMaterial="flat">
                  <a:bevelT w="0" h="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1800" b="1" i="0" dirty="0" smtClean="0">
                    <a:ln w="11430">
                      <a:solidFill>
                        <a:srgbClr val="00B050"/>
                      </a:solidFill>
                    </a:ln>
                    <a:solidFill>
                      <a:schemeClr val="bg2">
                        <a:lumMod val="75000"/>
                      </a:schemeClr>
                    </a:solidFill>
                    <a:latin typeface="+mn-lt"/>
                  </a:rPr>
                  <a:t>TYR</a:t>
                </a:r>
                <a:endParaRPr lang="en-US" sz="1800" b="1" i="0" dirty="0">
                  <a:ln w="11430">
                    <a:solidFill>
                      <a:srgbClr val="00B050"/>
                    </a:solidFill>
                  </a:ln>
                  <a:solidFill>
                    <a:schemeClr val="bg2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24" name="Down Arrow 123"/>
              <p:cNvSpPr/>
              <p:nvPr/>
            </p:nvSpPr>
            <p:spPr bwMode="auto">
              <a:xfrm>
                <a:off x="1630095" y="1776248"/>
                <a:ext cx="220870" cy="391198"/>
              </a:xfrm>
              <a:prstGeom prst="downArrow">
                <a:avLst>
                  <a:gd name="adj1" fmla="val 50000"/>
                  <a:gd name="adj2" fmla="val 6007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5" name="Down Arrow 124"/>
              <p:cNvSpPr/>
              <p:nvPr/>
            </p:nvSpPr>
            <p:spPr bwMode="auto">
              <a:xfrm>
                <a:off x="1639138" y="2492896"/>
                <a:ext cx="220870" cy="391198"/>
              </a:xfrm>
              <a:prstGeom prst="downArrow">
                <a:avLst>
                  <a:gd name="adj1" fmla="val 50000"/>
                  <a:gd name="adj2" fmla="val 6007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</p:grpSp>
        <p:sp>
          <p:nvSpPr>
            <p:cNvPr id="126" name="TextBox 125"/>
            <p:cNvSpPr txBox="1">
              <a:spLocks noChangeAspect="1"/>
            </p:cNvSpPr>
            <p:nvPr/>
          </p:nvSpPr>
          <p:spPr>
            <a:xfrm>
              <a:off x="1753284" y="1344398"/>
              <a:ext cx="5904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smtClean="0">
                  <a:solidFill>
                    <a:srgbClr val="00B050"/>
                  </a:solidFill>
                  <a:latin typeface="+mn-lt"/>
                </a:rPr>
                <a:t>TH</a:t>
              </a:r>
              <a:endParaRPr lang="en-GB" b="1" i="0" dirty="0">
                <a:solidFill>
                  <a:srgbClr val="00B050"/>
                </a:solidFill>
                <a:latin typeface="+mn-lt"/>
              </a:endParaRPr>
            </a:p>
          </p:txBody>
        </p:sp>
        <p:sp>
          <p:nvSpPr>
            <p:cNvPr id="127" name="TextBox 126"/>
            <p:cNvSpPr txBox="1">
              <a:spLocks noChangeAspect="1"/>
            </p:cNvSpPr>
            <p:nvPr/>
          </p:nvSpPr>
          <p:spPr>
            <a:xfrm>
              <a:off x="815895" y="1961451"/>
              <a:ext cx="11385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smtClean="0">
                  <a:solidFill>
                    <a:srgbClr val="00B050"/>
                  </a:solidFill>
                  <a:latin typeface="+mn-lt"/>
                </a:rPr>
                <a:t>DOPA-D</a:t>
              </a:r>
              <a:endParaRPr lang="en-GB" b="1" i="0" dirty="0">
                <a:solidFill>
                  <a:srgbClr val="00B050"/>
                </a:solidFill>
                <a:latin typeface="+mn-lt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48274" y="1139518"/>
            <a:ext cx="1421564" cy="525762"/>
            <a:chOff x="48274" y="1656096"/>
            <a:chExt cx="1421564" cy="525762"/>
          </a:xfrm>
        </p:grpSpPr>
        <p:sp>
          <p:nvSpPr>
            <p:cNvPr id="135" name="TextBox 134"/>
            <p:cNvSpPr txBox="1"/>
            <p:nvPr/>
          </p:nvSpPr>
          <p:spPr>
            <a:xfrm>
              <a:off x="48274" y="165609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800" b="1" i="0" dirty="0" smtClean="0">
                  <a:ln w="12700">
                    <a:solidFill>
                      <a:schemeClr val="bg2">
                        <a:lumMod val="50000"/>
                      </a:schemeClr>
                    </a:solidFill>
                    <a:prstDash val="solid"/>
                  </a:ln>
                  <a:solidFill>
                    <a:srgbClr val="92D050"/>
                  </a:solidFill>
                  <a:latin typeface="+mn-lt"/>
                </a:rPr>
                <a:t>Levodopa</a:t>
              </a:r>
            </a:p>
          </p:txBody>
        </p:sp>
        <p:cxnSp>
          <p:nvCxnSpPr>
            <p:cNvPr id="136" name="Straight Connector 135"/>
            <p:cNvCxnSpPr/>
            <p:nvPr/>
          </p:nvCxnSpPr>
          <p:spPr bwMode="auto">
            <a:xfrm>
              <a:off x="1242580" y="1994391"/>
              <a:ext cx="227258" cy="187467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</p:grpSp>
      <p:grpSp>
        <p:nvGrpSpPr>
          <p:cNvPr id="5" name="Group 4"/>
          <p:cNvGrpSpPr/>
          <p:nvPr/>
        </p:nvGrpSpPr>
        <p:grpSpPr>
          <a:xfrm>
            <a:off x="72008" y="2181249"/>
            <a:ext cx="4211960" cy="4676753"/>
            <a:chOff x="72008" y="2181249"/>
            <a:chExt cx="4211960" cy="4676753"/>
          </a:xfrm>
        </p:grpSpPr>
        <p:sp>
          <p:nvSpPr>
            <p:cNvPr id="31" name="Rectangle 30"/>
            <p:cNvSpPr/>
            <p:nvPr/>
          </p:nvSpPr>
          <p:spPr bwMode="auto">
            <a:xfrm rot="5400000">
              <a:off x="1504150" y="4078184"/>
              <a:ext cx="1351766" cy="4207869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32" name="Group 200"/>
            <p:cNvGrpSpPr/>
            <p:nvPr/>
          </p:nvGrpSpPr>
          <p:grpSpPr>
            <a:xfrm>
              <a:off x="72008" y="5345136"/>
              <a:ext cx="4211960" cy="294366"/>
              <a:chOff x="44827" y="4633802"/>
              <a:chExt cx="1873820" cy="243142"/>
            </a:xfrm>
          </p:grpSpPr>
          <p:sp>
            <p:nvSpPr>
              <p:cNvPr id="33" name="Rectangle 32"/>
              <p:cNvSpPr/>
              <p:nvPr/>
            </p:nvSpPr>
            <p:spPr bwMode="auto">
              <a:xfrm>
                <a:off x="46647" y="4633802"/>
                <a:ext cx="1872000" cy="113044"/>
              </a:xfrm>
              <a:prstGeom prst="rect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44827" y="4763900"/>
                <a:ext cx="1872000" cy="113044"/>
              </a:xfrm>
              <a:prstGeom prst="rect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5" name="Group 257"/>
            <p:cNvGrpSpPr>
              <a:grpSpLocks noChangeAspect="1"/>
            </p:cNvGrpSpPr>
            <p:nvPr/>
          </p:nvGrpSpPr>
          <p:grpSpPr>
            <a:xfrm rot="5400000">
              <a:off x="1630992" y="5141087"/>
              <a:ext cx="818536" cy="689293"/>
              <a:chOff x="2627784" y="4725144"/>
              <a:chExt cx="1738122" cy="1224136"/>
            </a:xfrm>
            <a:solidFill>
              <a:schemeClr val="bg2">
                <a:lumMod val="75000"/>
                <a:alpha val="80000"/>
              </a:schemeClr>
            </a:solidFill>
            <a:scene3d>
              <a:camera prst="orthographicFront"/>
              <a:lightRig rig="morning" dir="t"/>
            </a:scene3d>
          </p:grpSpPr>
          <p:sp>
            <p:nvSpPr>
              <p:cNvPr id="36" name="Rounded Rectangle 35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Rounded Rectangle 36"/>
              <p:cNvSpPr/>
              <p:nvPr/>
            </p:nvSpPr>
            <p:spPr bwMode="auto">
              <a:xfrm rot="16200000">
                <a:off x="3591278" y="52118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Rounded Rectangle 38"/>
              <p:cNvSpPr/>
              <p:nvPr/>
            </p:nvSpPr>
            <p:spPr bwMode="auto">
              <a:xfrm rot="16200000">
                <a:off x="3415338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 bwMode="auto">
              <a:xfrm rot="16200000">
                <a:off x="3348093" y="495139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 bwMode="auto">
              <a:xfrm rot="16200000">
                <a:off x="3387812" y="4644522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Rounded Rectangle 45"/>
              <p:cNvSpPr/>
              <p:nvPr/>
            </p:nvSpPr>
            <p:spPr bwMode="auto">
              <a:xfrm rot="16200000">
                <a:off x="3559756" y="477137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47" name="Curved Connector 229"/>
              <p:cNvCxnSpPr>
                <a:stCxn id="39" idx="2"/>
                <a:endCxn id="37" idx="2"/>
              </p:cNvCxnSpPr>
              <p:nvPr/>
            </p:nvCxnSpPr>
            <p:spPr bwMode="auto">
              <a:xfrm flipV="1">
                <a:off x="3892004" y="5598465"/>
                <a:ext cx="175940" cy="99628"/>
              </a:xfrm>
              <a:prstGeom prst="curvedConnector5">
                <a:avLst>
                  <a:gd name="adj1" fmla="val 143312"/>
                  <a:gd name="adj2" fmla="val -108736"/>
                  <a:gd name="adj3" fmla="val 384997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52" name="Curved Connector 229"/>
              <p:cNvCxnSpPr>
                <a:stCxn id="37" idx="0"/>
                <a:endCxn id="36" idx="0"/>
              </p:cNvCxnSpPr>
              <p:nvPr/>
            </p:nvCxnSpPr>
            <p:spPr bwMode="auto">
              <a:xfrm rot="10800000">
                <a:off x="3152315" y="5446065"/>
                <a:ext cx="142318" cy="152400"/>
              </a:xfrm>
              <a:prstGeom prst="curvedConnector3">
                <a:avLst>
                  <a:gd name="adj1" fmla="val 316448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53" name="Curved Connector 229"/>
              <p:cNvCxnSpPr>
                <a:endCxn id="36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59" name="Curved Connector 229"/>
              <p:cNvCxnSpPr>
                <a:stCxn id="40" idx="0"/>
                <a:endCxn id="46" idx="0"/>
              </p:cNvCxnSpPr>
              <p:nvPr/>
            </p:nvCxnSpPr>
            <p:spPr bwMode="auto">
              <a:xfrm rot="10800000" flipH="1">
                <a:off x="3051447" y="5158033"/>
                <a:ext cx="211663" cy="180020"/>
              </a:xfrm>
              <a:prstGeom prst="curvedConnector5">
                <a:avLst>
                  <a:gd name="adj1" fmla="val -204060"/>
                  <a:gd name="adj2" fmla="val 103015"/>
                  <a:gd name="adj3" fmla="val -22872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62" name="Curved Connector 229"/>
              <p:cNvCxnSpPr>
                <a:stCxn id="38" idx="2"/>
                <a:endCxn id="46" idx="2"/>
              </p:cNvCxnSpPr>
              <p:nvPr/>
            </p:nvCxnSpPr>
            <p:spPr bwMode="auto">
              <a:xfrm flipV="1">
                <a:off x="4026492" y="5158033"/>
                <a:ext cx="9930" cy="108012"/>
              </a:xfrm>
              <a:prstGeom prst="curvedConnector3">
                <a:avLst>
                  <a:gd name="adj1" fmla="val 4002258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65" name="Curved Connector 229"/>
              <p:cNvCxnSpPr>
                <a:stCxn id="45" idx="0"/>
              </p:cNvCxnSpPr>
              <p:nvPr/>
            </p:nvCxnSpPr>
            <p:spPr bwMode="auto">
              <a:xfrm rot="10800000" flipH="1" flipV="1">
                <a:off x="3091166" y="5031177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68" name="Curved Connector 229"/>
              <p:cNvCxnSpPr/>
              <p:nvPr/>
            </p:nvCxnSpPr>
            <p:spPr bwMode="auto">
              <a:xfrm flipV="1">
                <a:off x="2627784" y="5661248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69" name="Curved Connector 229"/>
              <p:cNvCxnSpPr/>
              <p:nvPr/>
            </p:nvCxnSpPr>
            <p:spPr bwMode="auto">
              <a:xfrm flipV="1">
                <a:off x="3851920" y="4725144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587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</p:grpSp>
        <p:grpSp>
          <p:nvGrpSpPr>
            <p:cNvPr id="70" name="Group 258"/>
            <p:cNvGrpSpPr>
              <a:grpSpLocks noChangeAspect="1"/>
            </p:cNvGrpSpPr>
            <p:nvPr/>
          </p:nvGrpSpPr>
          <p:grpSpPr>
            <a:xfrm>
              <a:off x="2953728" y="5273128"/>
              <a:ext cx="513597" cy="666767"/>
              <a:chOff x="1696308" y="2758406"/>
              <a:chExt cx="1020282" cy="1219765"/>
            </a:xfrm>
          </p:grpSpPr>
          <p:cxnSp>
            <p:nvCxnSpPr>
              <p:cNvPr id="71" name="Shape 122"/>
              <p:cNvCxnSpPr/>
              <p:nvPr/>
            </p:nvCxnSpPr>
            <p:spPr bwMode="auto">
              <a:xfrm rot="5400000">
                <a:off x="1887102" y="3612218"/>
                <a:ext cx="212233" cy="26677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cxnSp>
            <p:nvCxnSpPr>
              <p:cNvPr id="72" name="Shape 123"/>
              <p:cNvCxnSpPr/>
              <p:nvPr/>
            </p:nvCxnSpPr>
            <p:spPr bwMode="auto">
              <a:xfrm rot="16200000" flipH="1">
                <a:off x="2333282" y="3697589"/>
                <a:ext cx="309912" cy="89205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sp>
            <p:nvSpPr>
              <p:cNvPr id="73" name="Rounded Rectangle 72"/>
              <p:cNvSpPr/>
              <p:nvPr/>
            </p:nvSpPr>
            <p:spPr bwMode="auto">
              <a:xfrm rot="6399598">
                <a:off x="2092600" y="3525815"/>
                <a:ext cx="327520" cy="577191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vert270" wrap="none" lIns="0" tIns="252000" rIns="180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200" b="1" i="0" u="none" strike="noStrike" cap="none" normalizeH="0" baseline="0" dirty="0" smtClean="0">
                    <a:ln>
                      <a:noFill/>
                    </a:ln>
                    <a:solidFill>
                      <a:srgbClr val="0066CC"/>
                    </a:solidFill>
                    <a:effectLst/>
                    <a:latin typeface="Arial" pitchFamily="34" charset="0"/>
                    <a:cs typeface="Arial" pitchFamily="34" charset="0"/>
                  </a:rPr>
                  <a:t>AC</a:t>
                </a:r>
                <a:endPara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Rounded Rectangle 73"/>
              <p:cNvSpPr/>
              <p:nvPr/>
            </p:nvSpPr>
            <p:spPr bwMode="auto">
              <a:xfrm rot="675103">
                <a:off x="2338232" y="29453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Rounded Rectangle 74"/>
              <p:cNvSpPr/>
              <p:nvPr/>
            </p:nvSpPr>
            <p:spPr bwMode="auto">
              <a:xfrm rot="675103">
                <a:off x="2550007" y="2967126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ounded Rectangle 75"/>
              <p:cNvSpPr/>
              <p:nvPr/>
            </p:nvSpPr>
            <p:spPr bwMode="auto">
              <a:xfrm rot="675103">
                <a:off x="2476782" y="30126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Rounded Rectangle 76"/>
              <p:cNvSpPr/>
              <p:nvPr/>
            </p:nvSpPr>
            <p:spPr bwMode="auto">
              <a:xfrm rot="675103">
                <a:off x="2397795" y="2873912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Rounded Rectangle 77"/>
              <p:cNvSpPr/>
              <p:nvPr/>
            </p:nvSpPr>
            <p:spPr bwMode="auto">
              <a:xfrm rot="675103">
                <a:off x="2409482" y="298370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ounded Rectangle 78"/>
              <p:cNvSpPr/>
              <p:nvPr/>
            </p:nvSpPr>
            <p:spPr bwMode="auto">
              <a:xfrm rot="675103">
                <a:off x="2492983" y="2864577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Rounded Rectangle 79"/>
              <p:cNvSpPr/>
              <p:nvPr/>
            </p:nvSpPr>
            <p:spPr bwMode="auto">
              <a:xfrm rot="20632175">
                <a:off x="1912347" y="2910528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Rounded Rectangle 80"/>
              <p:cNvSpPr/>
              <p:nvPr/>
            </p:nvSpPr>
            <p:spPr bwMode="auto">
              <a:xfrm rot="20632175">
                <a:off x="1839122" y="295605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Rounded Rectangle 81"/>
              <p:cNvSpPr/>
              <p:nvPr/>
            </p:nvSpPr>
            <p:spPr bwMode="auto">
              <a:xfrm rot="20632175">
                <a:off x="1760135" y="2817314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Rounded Rectangle 82"/>
              <p:cNvSpPr/>
              <p:nvPr/>
            </p:nvSpPr>
            <p:spPr bwMode="auto">
              <a:xfrm rot="20632175">
                <a:off x="1771822" y="2927105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ounded Rectangle 83"/>
              <p:cNvSpPr/>
              <p:nvPr/>
            </p:nvSpPr>
            <p:spPr bwMode="auto">
              <a:xfrm rot="20632175">
                <a:off x="1855323" y="2807979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Rounded Rectangle 84"/>
              <p:cNvSpPr/>
              <p:nvPr/>
            </p:nvSpPr>
            <p:spPr bwMode="auto">
              <a:xfrm rot="675103">
                <a:off x="2322460" y="2816845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Rounded Rectangle 85"/>
              <p:cNvSpPr/>
              <p:nvPr/>
            </p:nvSpPr>
            <p:spPr bwMode="auto">
              <a:xfrm rot="20584901">
                <a:off x="1696308" y="2758406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7" name="Group 275"/>
            <p:cNvGrpSpPr/>
            <p:nvPr/>
          </p:nvGrpSpPr>
          <p:grpSpPr>
            <a:xfrm>
              <a:off x="2918779" y="5651565"/>
              <a:ext cx="1149165" cy="1089803"/>
              <a:chOff x="1834349" y="3774663"/>
              <a:chExt cx="1570093" cy="1458867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2614491" y="3774663"/>
                <a:ext cx="789951" cy="4532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ATP</a:t>
                </a:r>
                <a:endParaRPr lang="en-US" b="1" i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834349" y="4236871"/>
                <a:ext cx="1029817" cy="4532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0" dirty="0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cAMP</a:t>
                </a:r>
                <a:endParaRPr lang="en-US" b="1" i="0" dirty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1926135" y="4780324"/>
                <a:ext cx="841463" cy="4532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0" dirty="0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PKA</a:t>
                </a:r>
                <a:endParaRPr lang="en-US" b="1" i="0" dirty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Down Arrow 90"/>
              <p:cNvSpPr>
                <a:spLocks noChangeAspect="1"/>
              </p:cNvSpPr>
              <p:nvPr/>
            </p:nvSpPr>
            <p:spPr bwMode="auto">
              <a:xfrm rot="2400000">
                <a:off x="2521898" y="4096642"/>
                <a:ext cx="186645" cy="226076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rgbClr val="00CC99"/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Down Arrow 91"/>
              <p:cNvSpPr>
                <a:spLocks noChangeAspect="1"/>
              </p:cNvSpPr>
              <p:nvPr/>
            </p:nvSpPr>
            <p:spPr bwMode="auto">
              <a:xfrm>
                <a:off x="2255871" y="4630183"/>
                <a:ext cx="181208" cy="219491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rgbClr val="00CC99"/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3" name="TextBox 92"/>
            <p:cNvSpPr txBox="1"/>
            <p:nvPr/>
          </p:nvSpPr>
          <p:spPr>
            <a:xfrm>
              <a:off x="1976261" y="5921200"/>
              <a:ext cx="5549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0" dirty="0" smtClean="0">
                  <a:ln w="12700" cmpd="sng">
                    <a:solidFill>
                      <a:schemeClr val="bg2">
                        <a:lumMod val="50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D</a:t>
              </a:r>
              <a:r>
                <a:rPr lang="en-GB" i="0" baseline="-25000" dirty="0" smtClean="0">
                  <a:ln w="12700" cmpd="sng">
                    <a:solidFill>
                      <a:schemeClr val="bg2">
                        <a:lumMod val="50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2</a:t>
              </a:r>
              <a:r>
                <a:rPr lang="en-GB" i="0" dirty="0" smtClean="0">
                  <a:ln w="12700" cmpd="sng">
                    <a:solidFill>
                      <a:schemeClr val="bg2">
                        <a:lumMod val="50000"/>
                      </a:schemeClr>
                    </a:solidFill>
                    <a:prstDash val="solid"/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R</a:t>
              </a:r>
              <a:endParaRPr lang="en-US" i="0" baseline="-25000" dirty="0">
                <a:ln w="127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2432471" y="5705176"/>
              <a:ext cx="518911" cy="341295"/>
              <a:chOff x="2059840" y="5354468"/>
              <a:chExt cx="518911" cy="341295"/>
            </a:xfrm>
          </p:grpSpPr>
          <p:sp>
            <p:nvSpPr>
              <p:cNvPr id="95" name="Oval 94"/>
              <p:cNvSpPr>
                <a:spLocks noChangeAspect="1"/>
              </p:cNvSpPr>
              <p:nvPr/>
            </p:nvSpPr>
            <p:spPr bwMode="auto">
              <a:xfrm>
                <a:off x="2059840" y="5354468"/>
                <a:ext cx="341295" cy="34129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76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171450"/>
              </a:sp3d>
            </p:spPr>
            <p:txBody>
              <a:bodyPr vert="horz" wrap="none" lIns="64008" tIns="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1" i="0" u="none" strike="noStrike" cap="none" normalizeH="0" baseline="0" dirty="0" err="1" smtClean="0">
                    <a:ln w="6350">
                      <a:solidFill>
                        <a:srgbClr val="FFFF00"/>
                      </a:solidFill>
                    </a:ln>
                    <a:solidFill>
                      <a:srgbClr val="FFFF66"/>
                    </a:solidFill>
                    <a:effectLst/>
                    <a:latin typeface="+mn-lt"/>
                    <a:cs typeface="Times New Roman" pitchFamily="18" charset="0"/>
                  </a:rPr>
                  <a:t>G</a:t>
                </a:r>
                <a:r>
                  <a:rPr lang="en-GB" b="1" i="0" baseline="-25000" dirty="0" err="1" smtClean="0">
                    <a:ln w="6350">
                      <a:solidFill>
                        <a:srgbClr val="FFFF00"/>
                      </a:solidFill>
                    </a:ln>
                    <a:solidFill>
                      <a:srgbClr val="FFFF66"/>
                    </a:solidFill>
                    <a:latin typeface="+mn-lt"/>
                    <a:sym typeface="Symbol"/>
                  </a:rPr>
                  <a:t>i</a:t>
                </a:r>
                <a:endParaRPr kumimoji="0" lang="en-GB" b="1" i="0" u="none" strike="noStrike" cap="none" normalizeH="0" baseline="-25000" dirty="0" smtClean="0">
                  <a:ln w="6350"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</a:endParaRPr>
              </a:p>
            </p:txBody>
          </p:sp>
          <p:cxnSp>
            <p:nvCxnSpPr>
              <p:cNvPr id="96" name="Straight Arrow Connector 95"/>
              <p:cNvCxnSpPr/>
              <p:nvPr/>
            </p:nvCxnSpPr>
            <p:spPr bwMode="auto">
              <a:xfrm flipV="1">
                <a:off x="2362727" y="5559578"/>
                <a:ext cx="216024" cy="7200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oval" w="lg" len="lg"/>
              </a:ln>
              <a:effectLst/>
            </p:spPr>
          </p:cxnSp>
        </p:grpSp>
        <p:sp>
          <p:nvSpPr>
            <p:cNvPr id="111" name="Rounded Rectangle 110"/>
            <p:cNvSpPr>
              <a:spLocks noChangeAspect="1"/>
            </p:cNvSpPr>
            <p:nvPr/>
          </p:nvSpPr>
          <p:spPr bwMode="auto">
            <a:xfrm rot="5400000">
              <a:off x="3367998" y="2025269"/>
              <a:ext cx="171792" cy="483752"/>
            </a:xfrm>
            <a:prstGeom prst="roundRect">
              <a:avLst>
                <a:gd name="adj" fmla="val 45539"/>
              </a:avLst>
            </a:prstGeom>
            <a:solidFill>
              <a:schemeClr val="accent6">
                <a:lumMod val="60000"/>
                <a:lumOff val="40000"/>
                <a:alpha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vert270" wrap="none" lIns="0" tIns="0" rIns="18000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rgbClr val="FFFF99"/>
                  </a:solidFill>
                  <a:effectLst/>
                  <a:latin typeface="+mn-lt"/>
                  <a:cs typeface="Times New Roman" pitchFamily="18" charset="0"/>
                </a:rPr>
                <a:t>COMT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116" name="Group 106"/>
            <p:cNvGrpSpPr/>
            <p:nvPr/>
          </p:nvGrpSpPr>
          <p:grpSpPr>
            <a:xfrm>
              <a:off x="1514455" y="3609757"/>
              <a:ext cx="556563" cy="931371"/>
              <a:chOff x="1511759" y="4580566"/>
              <a:chExt cx="770328" cy="1289098"/>
            </a:xfrm>
          </p:grpSpPr>
          <p:sp>
            <p:nvSpPr>
              <p:cNvPr id="118" name="Down Arrow 117"/>
              <p:cNvSpPr/>
              <p:nvPr/>
            </p:nvSpPr>
            <p:spPr bwMode="auto">
              <a:xfrm>
                <a:off x="1690556" y="4580566"/>
                <a:ext cx="375678" cy="847059"/>
              </a:xfrm>
              <a:prstGeom prst="downArrow">
                <a:avLst>
                  <a:gd name="adj1" fmla="val 50000"/>
                  <a:gd name="adj2" fmla="val 60078"/>
                </a:avLst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1511759" y="5315877"/>
                <a:ext cx="770328" cy="553787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lIns="91440" tIns="45720" rIns="91440" bIns="45720" anchor="ctr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 prstMaterial="flat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2000" b="1" i="0" dirty="0" smtClean="0">
                    <a:ln w="11430"/>
                    <a:solidFill>
                      <a:srgbClr val="C0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+mn-lt"/>
                  </a:rPr>
                  <a:t>DA</a:t>
                </a:r>
                <a:endParaRPr lang="en-US" sz="2000" b="1" i="0" dirty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endParaRPr>
              </a:p>
            </p:txBody>
          </p:sp>
        </p:grpSp>
        <p:sp>
          <p:nvSpPr>
            <p:cNvPr id="131" name="Down Arrow 130"/>
            <p:cNvSpPr>
              <a:spLocks noChangeAspect="1"/>
            </p:cNvSpPr>
            <p:nvPr/>
          </p:nvSpPr>
          <p:spPr bwMode="auto">
            <a:xfrm>
              <a:off x="1648089" y="2643348"/>
              <a:ext cx="270000" cy="573750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32" name="Oval 131"/>
            <p:cNvSpPr>
              <a:spLocks noChangeAspect="1"/>
            </p:cNvSpPr>
            <p:nvPr/>
          </p:nvSpPr>
          <p:spPr bwMode="auto">
            <a:xfrm>
              <a:off x="1474068" y="3068960"/>
              <a:ext cx="624307" cy="62430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oft" dir="t"/>
            </a:scene3d>
            <a:sp3d prstMaterial="clear">
              <a:bevelT w="381000" h="381000"/>
              <a:bevelB w="381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33" name="Down Arrow 132"/>
            <p:cNvSpPr/>
            <p:nvPr/>
          </p:nvSpPr>
          <p:spPr bwMode="auto">
            <a:xfrm>
              <a:off x="1648633" y="4520477"/>
              <a:ext cx="271428" cy="611999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137" name="Group 70"/>
            <p:cNvGrpSpPr>
              <a:grpSpLocks noChangeAspect="1"/>
            </p:cNvGrpSpPr>
            <p:nvPr/>
          </p:nvGrpSpPr>
          <p:grpSpPr>
            <a:xfrm rot="20645468">
              <a:off x="516165" y="5181470"/>
              <a:ext cx="617910" cy="966499"/>
              <a:chOff x="1755622" y="2763478"/>
              <a:chExt cx="749188" cy="1117640"/>
            </a:xfrm>
          </p:grpSpPr>
          <p:cxnSp>
            <p:nvCxnSpPr>
              <p:cNvPr id="138" name="Shape 136"/>
              <p:cNvCxnSpPr/>
              <p:nvPr/>
            </p:nvCxnSpPr>
            <p:spPr bwMode="auto">
              <a:xfrm rot="5400000">
                <a:off x="1887102" y="3612218"/>
                <a:ext cx="212233" cy="26677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sp>
            <p:nvSpPr>
              <p:cNvPr id="139" name="Rounded Rectangle 138"/>
              <p:cNvSpPr/>
              <p:nvPr/>
            </p:nvSpPr>
            <p:spPr bwMode="auto">
              <a:xfrm rot="6399598">
                <a:off x="2116330" y="3492638"/>
                <a:ext cx="199769" cy="577191"/>
              </a:xfrm>
              <a:prstGeom prst="roundRect">
                <a:avLst>
                  <a:gd name="adj" fmla="val 45539"/>
                </a:avLst>
              </a:prstGeom>
              <a:solidFill>
                <a:schemeClr val="accent6">
                  <a:lumMod val="60000"/>
                  <a:lumOff val="40000"/>
                  <a:alpha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vert270" wrap="none" lIns="72000" tIns="360000" rIns="21600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100" b="1" i="0" u="none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+mn-lt"/>
                    <a:cs typeface="Times New Roman" pitchFamily="18" charset="0"/>
                  </a:rPr>
                  <a:t>COMT</a:t>
                </a:r>
                <a:endPara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0" name="Rounded Rectangle 139"/>
              <p:cNvSpPr/>
              <p:nvPr/>
            </p:nvSpPr>
            <p:spPr bwMode="auto">
              <a:xfrm rot="20632175">
                <a:off x="1912347" y="2910528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1" name="Rounded Rectangle 140"/>
              <p:cNvSpPr/>
              <p:nvPr/>
            </p:nvSpPr>
            <p:spPr bwMode="auto">
              <a:xfrm rot="20632175">
                <a:off x="1839122" y="295605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2" name="Rounded Rectangle 141"/>
              <p:cNvSpPr/>
              <p:nvPr/>
            </p:nvSpPr>
            <p:spPr bwMode="auto">
              <a:xfrm rot="20632175">
                <a:off x="1760135" y="2817314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" name="Rounded Rectangle 142"/>
              <p:cNvSpPr/>
              <p:nvPr/>
            </p:nvSpPr>
            <p:spPr bwMode="auto">
              <a:xfrm rot="20632175">
                <a:off x="1771822" y="2927105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Rounded Rectangle 143"/>
              <p:cNvSpPr/>
              <p:nvPr/>
            </p:nvSpPr>
            <p:spPr bwMode="auto">
              <a:xfrm rot="20632175">
                <a:off x="1855323" y="2807979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5" name="Rounded Rectangle 144"/>
              <p:cNvSpPr/>
              <p:nvPr/>
            </p:nvSpPr>
            <p:spPr bwMode="auto">
              <a:xfrm rot="20584901">
                <a:off x="1755622" y="2763478"/>
                <a:ext cx="273414" cy="777867"/>
              </a:xfrm>
              <a:prstGeom prst="roundRect">
                <a:avLst>
                  <a:gd name="adj" fmla="val 45539"/>
                </a:avLst>
              </a:prstGeom>
              <a:solidFill>
                <a:schemeClr val="accent6">
                  <a:lumMod val="60000"/>
                  <a:lumOff val="40000"/>
                  <a:alpha val="67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46" name="Group 145"/>
          <p:cNvGrpSpPr/>
          <p:nvPr/>
        </p:nvGrpSpPr>
        <p:grpSpPr>
          <a:xfrm>
            <a:off x="63125" y="2326910"/>
            <a:ext cx="1415772" cy="528974"/>
            <a:chOff x="1540804" y="4488784"/>
            <a:chExt cx="1415772" cy="528974"/>
          </a:xfrm>
        </p:grpSpPr>
        <p:sp>
          <p:nvSpPr>
            <p:cNvPr id="147" name="TextBox 146"/>
            <p:cNvSpPr txBox="1"/>
            <p:nvPr/>
          </p:nvSpPr>
          <p:spPr>
            <a:xfrm>
              <a:off x="1540804" y="4648426"/>
              <a:ext cx="1415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8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Carbidopa</a:t>
              </a:r>
              <a:r>
                <a:rPr lang="en-GB" sz="18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*</a:t>
              </a:r>
            </a:p>
          </p:txBody>
        </p:sp>
        <p:cxnSp>
          <p:nvCxnSpPr>
            <p:cNvPr id="148" name="Straight Connector 147"/>
            <p:cNvCxnSpPr/>
            <p:nvPr/>
          </p:nvCxnSpPr>
          <p:spPr bwMode="auto">
            <a:xfrm flipV="1">
              <a:off x="2350919" y="4488784"/>
              <a:ext cx="324245" cy="159642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</p:grpSp>
      <p:grpSp>
        <p:nvGrpSpPr>
          <p:cNvPr id="149" name="Group 148"/>
          <p:cNvGrpSpPr/>
          <p:nvPr/>
        </p:nvGrpSpPr>
        <p:grpSpPr>
          <a:xfrm>
            <a:off x="97121" y="4562500"/>
            <a:ext cx="1582484" cy="752746"/>
            <a:chOff x="1411163" y="4648426"/>
            <a:chExt cx="1582484" cy="752746"/>
          </a:xfrm>
        </p:grpSpPr>
        <p:sp>
          <p:nvSpPr>
            <p:cNvPr id="150" name="TextBox 149"/>
            <p:cNvSpPr txBox="1"/>
            <p:nvPr/>
          </p:nvSpPr>
          <p:spPr>
            <a:xfrm>
              <a:off x="1411163" y="4648426"/>
              <a:ext cx="1582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8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Entacapone</a:t>
              </a:r>
              <a:r>
                <a:rPr lang="en-GB" sz="18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rPr>
                <a:t>*</a:t>
              </a:r>
            </a:p>
          </p:txBody>
        </p:sp>
        <p:cxnSp>
          <p:nvCxnSpPr>
            <p:cNvPr id="151" name="Straight Connector 150"/>
            <p:cNvCxnSpPr>
              <a:stCxn id="150" idx="2"/>
            </p:cNvCxnSpPr>
            <p:nvPr/>
          </p:nvCxnSpPr>
          <p:spPr bwMode="auto">
            <a:xfrm flipH="1">
              <a:off x="2060439" y="5017758"/>
              <a:ext cx="141966" cy="383414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6100" y="791915"/>
            <a:ext cx="8712968" cy="60324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Which one of the following neural pathways is NOT considered to be a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dopaminergic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pathway? 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Nigrostriatal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 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Spinothalamic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Tuberoinfundibular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Mesolimbic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Mesocortical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Which one of the following drugs may have disease-modifying properties in the treatment of Parkinson’s disease?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Levodopa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Bromocriptine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Rasagiline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Ropinirole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Entacapone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Why are non-ergot derivative dopamine agonists recommended over the ergot derivatives?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ergot derivatives cause psychosis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ergot derivatives are less efficacious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ergot derivatives are costlier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ergot derivatives are associated with cardiac fibrosis</a:t>
            </a:r>
          </a:p>
          <a:p>
            <a:pPr marL="817562" indent="-457200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ergot derivatives can cause tardive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dyskinesias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Practice SBAs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628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91680" y="77810"/>
            <a:ext cx="745232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Summary Slide 1</a:t>
            </a:r>
            <a:endParaRPr kumimoji="0" lang="en-US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722" y="3933056"/>
            <a:ext cx="4464000" cy="2108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  <a:sym typeface="Symbol"/>
              </a:rPr>
              <a:t>Schizophrenia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Background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First generation antipsychotics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Second generation antipsychotics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290" y="908720"/>
            <a:ext cx="4464000" cy="27853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Dopaminergic</a:t>
            </a: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 pathways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Neuronal pathways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Nigrostriatal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pathway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inhibition results in movement disorders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Mesocortical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pathway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inhibition associated with positive schizophrenia symptoms</a:t>
            </a:r>
            <a:endParaRPr lang="en-GB" i="0" dirty="0">
              <a:solidFill>
                <a:srgbClr val="33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Mesolimbic pathway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inhibition associated with negative schizophrenia symptoms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Tuberoinfundibular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pathway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inhibition results in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hyperprolactinaemia</a:t>
            </a:r>
            <a:endParaRPr lang="en-GB" i="0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16298" y="908720"/>
            <a:ext cx="4464000" cy="2846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Parkinson’s disease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Symptoms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Movement 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disorders, autonomic dysfunction &amp; neuropsychiatric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problems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 </a:t>
            </a:r>
            <a:r>
              <a:rPr lang="en-GB" sz="1800" b="1" i="0" dirty="0">
                <a:solidFill>
                  <a:srgbClr val="006699"/>
                </a:solidFill>
                <a:latin typeface="+mn-lt"/>
              </a:rPr>
              <a:t>activation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DA receptor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agonists: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ropinirole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MAO</a:t>
            </a:r>
            <a:r>
              <a:rPr lang="en-GB" i="0" baseline="-25000" dirty="0">
                <a:solidFill>
                  <a:srgbClr val="006699"/>
                </a:solidFill>
                <a:latin typeface="+mn-lt"/>
              </a:rPr>
              <a:t>B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inhibitors: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selegiline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Dopamine replacement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Levodopa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DOPA decarboxylase &amp; COMT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16298" y="3933056"/>
            <a:ext cx="4464000" cy="186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Prodromal</a:t>
            </a: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 symptoms</a:t>
            </a: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Prodromal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Parkinson’s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Prodromal psychosis &amp; negative symptoms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587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Standarddesign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139207</TotalTime>
  <Words>2057</Words>
  <Application>Microsoft Office PowerPoint</Application>
  <PresentationFormat>On-screen Show (4:3)</PresentationFormat>
  <Paragraphs>518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Standarddesign</vt:lpstr>
      <vt:lpstr>Regulatory systems: P &amp; T Anti-Parkinsonian drugs &amp; Neuroleptics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Publications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College London</dc:title>
  <dc:creator>Sohag</dc:creator>
  <cp:lastModifiedBy>feo38</cp:lastModifiedBy>
  <cp:revision>637</cp:revision>
  <dcterms:modified xsi:type="dcterms:W3CDTF">2013-05-08T10:41:11Z</dcterms:modified>
</cp:coreProperties>
</file>