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6" r:id="rId2"/>
    <p:sldId id="268" r:id="rId3"/>
    <p:sldId id="360" r:id="rId4"/>
    <p:sldId id="359" r:id="rId5"/>
    <p:sldId id="352" r:id="rId6"/>
    <p:sldId id="361" r:id="rId7"/>
    <p:sldId id="362" r:id="rId8"/>
    <p:sldId id="370" r:id="rId9"/>
    <p:sldId id="369" r:id="rId10"/>
    <p:sldId id="371" r:id="rId11"/>
    <p:sldId id="372" r:id="rId12"/>
    <p:sldId id="354" r:id="rId13"/>
    <p:sldId id="373" r:id="rId14"/>
    <p:sldId id="374" r:id="rId15"/>
    <p:sldId id="366" r:id="rId16"/>
    <p:sldId id="367" r:id="rId17"/>
    <p:sldId id="375" r:id="rId18"/>
    <p:sldId id="356" r:id="rId19"/>
    <p:sldId id="355" r:id="rId20"/>
    <p:sldId id="298" r:id="rId21"/>
    <p:sldId id="320" r:id="rId22"/>
    <p:sldId id="376" r:id="rId23"/>
  </p:sldIdLst>
  <p:sldSz cx="9144000" cy="6858000" type="screen4x3"/>
  <p:notesSz cx="6669088" cy="9926638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FFCC99"/>
    <a:srgbClr val="B88800"/>
    <a:srgbClr val="CC6600"/>
    <a:srgbClr val="040404"/>
    <a:srgbClr val="0099CC"/>
    <a:srgbClr val="336699"/>
    <a:srgbClr val="1B0807"/>
    <a:srgbClr val="9966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9" autoAdjust="0"/>
    <p:restoredTop sz="59319" autoAdjust="0"/>
  </p:normalViewPr>
  <p:slideViewPr>
    <p:cSldViewPr showGuides="1">
      <p:cViewPr varScale="1">
        <p:scale>
          <a:sx n="105" d="100"/>
          <a:sy n="105" d="100"/>
        </p:scale>
        <p:origin x="-330" y="-96"/>
      </p:cViewPr>
      <p:guideLst>
        <p:guide orient="horz" pos="4020"/>
        <p:guide pos="3288"/>
        <p:guide pos="52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-2394" y="1380"/>
      </p:cViewPr>
      <p:guideLst>
        <p:guide orient="horz" pos="3126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F:\Imperial%20College\2012-13\GE%20Med%20year%201\Pharmacology\Cancer%20stats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65000"/>
              </a:schemeClr>
            </a:solidFill>
            <a:ln w="15875">
              <a:solidFill>
                <a:schemeClr val="tx1"/>
              </a:solidFill>
            </a:ln>
          </c:spPr>
          <c:invertIfNegative val="0"/>
          <c:cat>
            <c:strRef>
              <c:f>Sheet1!$A$3:$A$10</c:f>
              <c:strCache>
                <c:ptCount val="8"/>
                <c:pt idx="0">
                  <c:v>Digestive system</c:v>
                </c:pt>
                <c:pt idx="1">
                  <c:v>Respiratory system</c:v>
                </c:pt>
                <c:pt idx="2">
                  <c:v>Genitals</c:v>
                </c:pt>
                <c:pt idx="3">
                  <c:v>Breast</c:v>
                </c:pt>
                <c:pt idx="4">
                  <c:v>Urinary system</c:v>
                </c:pt>
                <c:pt idx="5">
                  <c:v>Skin</c:v>
                </c:pt>
                <c:pt idx="6">
                  <c:v>Lymphoma</c:v>
                </c:pt>
                <c:pt idx="7">
                  <c:v>Leukaemia</c:v>
                </c:pt>
              </c:strCache>
            </c:strRef>
          </c:cat>
          <c:val>
            <c:numRef>
              <c:f>Sheet1!$B$3:$B$10</c:f>
              <c:numCache>
                <c:formatCode>General</c:formatCode>
                <c:ptCount val="8"/>
                <c:pt idx="0">
                  <c:v>290000</c:v>
                </c:pt>
                <c:pt idx="1">
                  <c:v>246000</c:v>
                </c:pt>
                <c:pt idx="2">
                  <c:v>239000</c:v>
                </c:pt>
                <c:pt idx="3">
                  <c:v>235000</c:v>
                </c:pt>
                <c:pt idx="4">
                  <c:v>140000</c:v>
                </c:pt>
                <c:pt idx="5">
                  <c:v>83000</c:v>
                </c:pt>
                <c:pt idx="6">
                  <c:v>80000</c:v>
                </c:pt>
                <c:pt idx="7">
                  <c:v>49000</c:v>
                </c:pt>
              </c:numCache>
            </c:numRef>
          </c:val>
        </c:ser>
        <c:ser>
          <c:idx val="1"/>
          <c:order val="1"/>
          <c:spPr>
            <a:solidFill>
              <a:schemeClr val="bg1"/>
            </a:solidFill>
            <a:ln w="15875">
              <a:solidFill>
                <a:schemeClr val="tx1"/>
              </a:solidFill>
            </a:ln>
          </c:spPr>
          <c:invertIfNegative val="0"/>
          <c:cat>
            <c:strRef>
              <c:f>Sheet1!$A$3:$A$10</c:f>
              <c:strCache>
                <c:ptCount val="8"/>
                <c:pt idx="0">
                  <c:v>Digestive system</c:v>
                </c:pt>
                <c:pt idx="1">
                  <c:v>Respiratory system</c:v>
                </c:pt>
                <c:pt idx="2">
                  <c:v>Genitals</c:v>
                </c:pt>
                <c:pt idx="3">
                  <c:v>Breast</c:v>
                </c:pt>
                <c:pt idx="4">
                  <c:v>Urinary system</c:v>
                </c:pt>
                <c:pt idx="5">
                  <c:v>Skin</c:v>
                </c:pt>
                <c:pt idx="6">
                  <c:v>Lymphoma</c:v>
                </c:pt>
                <c:pt idx="7">
                  <c:v>Leukaemia</c:v>
                </c:pt>
              </c:strCache>
            </c:strRef>
          </c:cat>
          <c:val>
            <c:numRef>
              <c:f>Sheet1!$C$3:$C$10</c:f>
              <c:numCache>
                <c:formatCode>General</c:formatCode>
                <c:ptCount val="8"/>
                <c:pt idx="0">
                  <c:v>145000</c:v>
                </c:pt>
                <c:pt idx="1">
                  <c:v>146000</c:v>
                </c:pt>
                <c:pt idx="2">
                  <c:v>30000</c:v>
                </c:pt>
                <c:pt idx="3">
                  <c:v>40000</c:v>
                </c:pt>
                <c:pt idx="4">
                  <c:v>30000</c:v>
                </c:pt>
                <c:pt idx="5">
                  <c:v>13000</c:v>
                </c:pt>
                <c:pt idx="6">
                  <c:v>20000</c:v>
                </c:pt>
                <c:pt idx="7">
                  <c:v>24000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"/>
        <c:axId val="138253440"/>
        <c:axId val="145962880"/>
      </c:barChart>
      <c:catAx>
        <c:axId val="138253440"/>
        <c:scaling>
          <c:orientation val="minMax"/>
        </c:scaling>
        <c:delete val="0"/>
        <c:axPos val="b"/>
        <c:majorTickMark val="cross"/>
        <c:minorTickMark val="none"/>
        <c:tickLblPos val="nextTo"/>
        <c:spPr>
          <a:ln w="15875">
            <a:solidFill>
              <a:schemeClr val="tx1"/>
            </a:solidFill>
          </a:ln>
        </c:spPr>
        <c:txPr>
          <a:bodyPr/>
          <a:lstStyle/>
          <a:p>
            <a:pPr>
              <a:defRPr b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45962880"/>
        <c:crosses val="autoZero"/>
        <c:auto val="1"/>
        <c:lblAlgn val="ctr"/>
        <c:lblOffset val="100"/>
        <c:noMultiLvlLbl val="0"/>
      </c:catAx>
      <c:valAx>
        <c:axId val="145962880"/>
        <c:scaling>
          <c:orientation val="minMax"/>
          <c:max val="300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5875">
            <a:solidFill>
              <a:schemeClr val="tx1"/>
            </a:solidFill>
          </a:ln>
        </c:spPr>
        <c:txPr>
          <a:bodyPr/>
          <a:lstStyle/>
          <a:p>
            <a:pPr>
              <a:defRPr b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38253440"/>
        <c:crosses val="autoZero"/>
        <c:crossBetween val="between"/>
        <c:majorUnit val="100000"/>
        <c:minorUnit val="50000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78D4355B-43B1-420B-9541-9DD6A943DAE4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7508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DA6A8592-1CFA-4C87-ACC0-15368D0C306E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5270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F4ADB1-F9B3-49C7-8998-75578CEEA9FB}" type="slidenum">
              <a:rPr lang="da-DK"/>
              <a:pPr/>
              <a:t>1</a:t>
            </a:fld>
            <a:endParaRPr lang="da-DK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7725" y="744538"/>
            <a:ext cx="3417888" cy="2563812"/>
          </a:xfrm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3640138"/>
            <a:ext cx="4891088" cy="5541962"/>
          </a:xfrm>
        </p:spPr>
        <p:txBody>
          <a:bodyPr/>
          <a:lstStyle/>
          <a:p>
            <a:endParaRPr lang="en-US" sz="10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EB637A-06C7-450C-82C2-BAB676E30F45}" type="slidenum">
              <a:rPr lang="da-DK"/>
              <a:pPr/>
              <a:t>2</a:t>
            </a:fld>
            <a:endParaRPr lang="da-DK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Extrapyramidal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side-effects include:</a:t>
            </a:r>
            <a:endParaRPr lang="en-GB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pPr lvl="0">
              <a:buFont typeface="Arial" pitchFamily="34" charset="0"/>
              <a:buChar char="•"/>
            </a:pPr>
            <a:r>
              <a:rPr lang="en-GB" sz="12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 </a:t>
            </a:r>
            <a:r>
              <a:rPr lang="en-GB" sz="1200" b="1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Parkinsonian</a:t>
            </a:r>
            <a:r>
              <a:rPr lang="en-GB" sz="12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symptoms: </a:t>
            </a:r>
            <a:r>
              <a:rPr lang="en-GB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These including tremor and are more commonly in adults or the elderly </a:t>
            </a:r>
          </a:p>
          <a:p>
            <a:pPr lvl="0">
              <a:buFont typeface="Arial" pitchFamily="34" charset="0"/>
              <a:buChar char="•"/>
            </a:pPr>
            <a:r>
              <a:rPr lang="en-GB" sz="12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 </a:t>
            </a:r>
            <a:r>
              <a:rPr lang="en-GB" sz="1200" b="1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Dystonia</a:t>
            </a:r>
            <a:r>
              <a:rPr lang="en-GB" sz="12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: </a:t>
            </a:r>
            <a:r>
              <a:rPr lang="en-GB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These abnormal face and body movements occur more commonly in children or young adults</a:t>
            </a:r>
          </a:p>
          <a:p>
            <a:pPr lvl="0">
              <a:buFont typeface="Arial" pitchFamily="34" charset="0"/>
              <a:buChar char="•"/>
            </a:pPr>
            <a:r>
              <a:rPr lang="en-GB" sz="12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 </a:t>
            </a:r>
            <a:r>
              <a:rPr lang="en-GB" sz="1200" b="1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Akathisia</a:t>
            </a:r>
            <a:r>
              <a:rPr lang="en-GB" sz="12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: </a:t>
            </a:r>
            <a:r>
              <a:rPr lang="en-GB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Restlessness, which characteristically occurs due to a large initial doses </a:t>
            </a:r>
          </a:p>
          <a:p>
            <a:pPr lvl="0">
              <a:buFont typeface="Arial" pitchFamily="34" charset="0"/>
              <a:buChar char="•"/>
            </a:pPr>
            <a:r>
              <a:rPr lang="en-GB" sz="12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 </a:t>
            </a:r>
            <a:r>
              <a:rPr lang="en-GB" sz="1200" b="1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Tardive</a:t>
            </a:r>
            <a:r>
              <a:rPr lang="en-GB" sz="12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GB" sz="1200" b="1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dyskinesia</a:t>
            </a:r>
            <a:r>
              <a:rPr lang="en-GB" sz="12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: </a:t>
            </a:r>
            <a:r>
              <a:rPr lang="en-GB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Rhythmic, involuntary movements of tongue, face, and jaw tend to develop after long-term              therapy or with high dose It may also occur after withdrawal of the drug</a:t>
            </a:r>
          </a:p>
          <a:p>
            <a:pPr lvl="0">
              <a:buFont typeface="Arial" pitchFamily="34" charset="0"/>
              <a:buNone/>
            </a:pPr>
            <a:endParaRPr lang="en-GB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Rather than abrupt withdrawal, to alleviate these symptoms patients are more often prescribed an anti-</a:t>
            </a:r>
            <a:r>
              <a:rPr lang="en-GB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muscarinic</a:t>
            </a:r>
            <a:r>
              <a:rPr lang="en-GB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drug such as </a:t>
            </a:r>
            <a:r>
              <a:rPr lang="en-GB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orphenadrine</a:t>
            </a:r>
            <a:r>
              <a:rPr lang="en-GB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or </a:t>
            </a:r>
            <a:r>
              <a:rPr lang="en-GB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procyclidine</a:t>
            </a:r>
            <a:r>
              <a:rPr lang="en-GB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and then slowly tapered off the drug and prescribed an alternative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A8592-1CFA-4C87-ACC0-15368D0C306E}" type="slidenum">
              <a:rPr lang="da-DK" smtClean="0"/>
              <a:pPr/>
              <a:t>13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Extrapyramidal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side-effects include:</a:t>
            </a:r>
            <a:endParaRPr lang="en-GB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pPr lvl="0">
              <a:buFont typeface="Arial" pitchFamily="34" charset="0"/>
              <a:buChar char="•"/>
            </a:pPr>
            <a:r>
              <a:rPr lang="en-GB" sz="12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 </a:t>
            </a:r>
            <a:r>
              <a:rPr lang="en-GB" sz="1200" b="1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Parkinsonian</a:t>
            </a:r>
            <a:r>
              <a:rPr lang="en-GB" sz="12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symptoms: </a:t>
            </a:r>
            <a:r>
              <a:rPr lang="en-GB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These including tremor and are more commonly in adults or the elderly </a:t>
            </a:r>
          </a:p>
          <a:p>
            <a:pPr lvl="0">
              <a:buFont typeface="Arial" pitchFamily="34" charset="0"/>
              <a:buChar char="•"/>
            </a:pPr>
            <a:r>
              <a:rPr lang="en-GB" sz="12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 </a:t>
            </a:r>
            <a:r>
              <a:rPr lang="en-GB" sz="1200" b="1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Dystonia</a:t>
            </a:r>
            <a:r>
              <a:rPr lang="en-GB" sz="12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: </a:t>
            </a:r>
            <a:r>
              <a:rPr lang="en-GB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These abnormal face and body movements occur more commonly in children or young adults</a:t>
            </a:r>
          </a:p>
          <a:p>
            <a:pPr lvl="0">
              <a:buFont typeface="Arial" pitchFamily="34" charset="0"/>
              <a:buChar char="•"/>
            </a:pPr>
            <a:r>
              <a:rPr lang="en-GB" sz="12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 </a:t>
            </a:r>
            <a:r>
              <a:rPr lang="en-GB" sz="1200" b="1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Akathisia</a:t>
            </a:r>
            <a:r>
              <a:rPr lang="en-GB" sz="12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: </a:t>
            </a:r>
            <a:r>
              <a:rPr lang="en-GB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Restlessness, which characteristically occurs due to a large initial doses </a:t>
            </a:r>
          </a:p>
          <a:p>
            <a:pPr lvl="0">
              <a:buFont typeface="Arial" pitchFamily="34" charset="0"/>
              <a:buChar char="•"/>
            </a:pPr>
            <a:r>
              <a:rPr lang="en-GB" sz="12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 </a:t>
            </a:r>
            <a:r>
              <a:rPr lang="en-GB" sz="1200" b="1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Tardive</a:t>
            </a:r>
            <a:r>
              <a:rPr lang="en-GB" sz="12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GB" sz="1200" b="1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dyskinesia</a:t>
            </a:r>
            <a:r>
              <a:rPr lang="en-GB" sz="12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: </a:t>
            </a:r>
            <a:r>
              <a:rPr lang="en-GB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Rhythmic, involuntary movements of tongue, face, and jaw tend to develop after long-term              therapy or with high dose It may also occur after withdrawal of the drug</a:t>
            </a:r>
          </a:p>
          <a:p>
            <a:pPr lvl="0">
              <a:buFont typeface="Arial" pitchFamily="34" charset="0"/>
              <a:buNone/>
            </a:pPr>
            <a:endParaRPr lang="en-GB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Rather than abrupt withdrawal, to alleviate these symptoms patients are more often prescribed an anti-</a:t>
            </a:r>
            <a:r>
              <a:rPr lang="en-GB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muscarinic</a:t>
            </a:r>
            <a:r>
              <a:rPr lang="en-GB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drug such as </a:t>
            </a:r>
            <a:r>
              <a:rPr lang="en-GB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orphenadrine</a:t>
            </a:r>
            <a:r>
              <a:rPr lang="en-GB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or </a:t>
            </a:r>
            <a:r>
              <a:rPr lang="en-GB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procyclidine</a:t>
            </a:r>
            <a:r>
              <a:rPr lang="en-GB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and then slowly tapered off the drug and prescribed an alternative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A8592-1CFA-4C87-ACC0-15368D0C306E}" type="slidenum">
              <a:rPr lang="da-DK" smtClean="0"/>
              <a:pPr/>
              <a:t>14</a:t>
            </a:fld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baseline="0" dirty="0" smtClean="0"/>
              <a:t>  A large-scale, long-term study conducted by the national institute of medical health (NIMH) found that there was no differences in efficacy between the first &amp; second-generation antipsychotics (CATIE study)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A8592-1CFA-4C87-ACC0-15368D0C306E}" type="slidenum">
              <a:rPr lang="da-DK" smtClean="0"/>
              <a:pPr/>
              <a:t>19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0" name="Picture 20" descr="Front_Top_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863725"/>
          </a:xfrm>
          <a:prstGeom prst="rect">
            <a:avLst/>
          </a:prstGeom>
          <a:noFill/>
        </p:spPr>
      </p:pic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7543800" cy="533400"/>
          </a:xfrm>
        </p:spPr>
        <p:txBody>
          <a:bodyPr anchor="t"/>
          <a:lstStyle>
            <a:lvl1pPr>
              <a:defRPr sz="3900"/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553200"/>
            <a:ext cx="75438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600" i="0">
                <a:solidFill>
                  <a:srgbClr val="6A6F77"/>
                </a:solidFill>
              </a:defRPr>
            </a:lvl1pPr>
          </a:lstStyle>
          <a:p>
            <a:r>
              <a:rPr lang="da-DK"/>
              <a:t>sdfgafgafga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562600"/>
            <a:ext cx="7543800" cy="228600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/>
              <a:t>Name of speaker</a:t>
            </a:r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648450"/>
            <a:ext cx="419100" cy="152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600" i="0">
                <a:solidFill>
                  <a:schemeClr val="tx1"/>
                </a:solidFill>
              </a:defRPr>
            </a:lvl1pPr>
          </a:lstStyle>
          <a:p>
            <a:fld id="{67BB3313-120F-45A7-9CD1-4F8227362E58}" type="slidenum">
              <a:rPr lang="da-DK"/>
              <a:pPr/>
              <a:t>‹#›</a:t>
            </a:fld>
            <a:endParaRPr lang="da-DK"/>
          </a:p>
        </p:txBody>
      </p:sp>
      <p:pic>
        <p:nvPicPr>
          <p:cNvPr id="10257" name="Picture 17" descr="IMP_Logo_Whit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52400"/>
            <a:ext cx="2514600" cy="661988"/>
          </a:xfrm>
          <a:prstGeom prst="rect">
            <a:avLst/>
          </a:prstGeom>
          <a:noFill/>
        </p:spPr>
      </p:pic>
      <p:sp>
        <p:nvSpPr>
          <p:cNvPr id="10262" name="Rectangle 22"/>
          <p:cNvSpPr>
            <a:spLocks noChangeArrowheads="1"/>
          </p:cNvSpPr>
          <p:nvPr userDrawn="1"/>
        </p:nvSpPr>
        <p:spPr bwMode="auto">
          <a:xfrm>
            <a:off x="857250" y="3429000"/>
            <a:ext cx="75247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endParaRPr lang="en-US" sz="3900" i="0">
              <a:solidFill>
                <a:srgbClr val="C51538"/>
              </a:solidFill>
              <a:latin typeface="Impact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6096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096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543800" cy="638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43100"/>
            <a:ext cx="3695700" cy="445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86300" y="1943100"/>
            <a:ext cx="3695700" cy="44577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43100"/>
            <a:ext cx="36957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43100"/>
            <a:ext cx="36957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3" name="Picture 39" descr="Second_Top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764704"/>
          </a:xfrm>
          <a:prstGeom prst="rect">
            <a:avLst/>
          </a:prstGeom>
          <a:noFill/>
        </p:spPr>
      </p:pic>
      <p:sp>
        <p:nvSpPr>
          <p:cNvPr id="1049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2422376" y="44624"/>
            <a:ext cx="4741912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Click to edit Master title style</a:t>
            </a:r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43100"/>
            <a:ext cx="75438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</a:p>
        </p:txBody>
      </p:sp>
      <p:pic>
        <p:nvPicPr>
          <p:cNvPr id="1064" name="Picture 40" descr="IMP_Logo_2Colour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79512" y="120650"/>
            <a:ext cx="1524000" cy="4000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 userDrawn="1"/>
        </p:nvSpPr>
        <p:spPr>
          <a:xfrm>
            <a:off x="4572000" y="6525344"/>
            <a:ext cx="45704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i="0" cap="none" spc="0" dirty="0" smtClean="0">
                <a:ln w="1270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These slides</a:t>
            </a:r>
            <a:r>
              <a:rPr lang="en-GB" b="0" i="0" cap="none" spc="0" baseline="0" dirty="0" smtClean="0">
                <a:ln w="1270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 are best viewed in slideshow mode</a:t>
            </a:r>
            <a:endParaRPr lang="en-GB" b="0" i="0" cap="none" spc="0" dirty="0">
              <a:ln w="12700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>
          <a:solidFill>
            <a:srgbClr val="4B4F55"/>
          </a:solidFill>
          <a:latin typeface="+mn-lt"/>
          <a:ea typeface="+mn-ea"/>
          <a:cs typeface="+mn-cs"/>
        </a:defRPr>
      </a:lvl1pPr>
      <a:lvl2pPr marL="571500" indent="-1905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4B4F55"/>
          </a:solidFill>
          <a:latin typeface="+mn-lt"/>
        </a:defRPr>
      </a:lvl2pPr>
      <a:lvl3pPr marL="952500" indent="-1905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4B4F55"/>
          </a:solidFill>
          <a:latin typeface="+mn-lt"/>
        </a:defRPr>
      </a:lvl3pPr>
      <a:lvl4pPr marL="1333500" indent="-1905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4B4F55"/>
          </a:solidFill>
          <a:latin typeface="+mn-lt"/>
        </a:defRPr>
      </a:lvl4pPr>
      <a:lvl5pPr marL="17272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5pPr>
      <a:lvl6pPr marL="21844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6pPr>
      <a:lvl7pPr marL="26416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7pPr>
      <a:lvl8pPr marL="30988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8pPr>
      <a:lvl9pPr marL="35560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2428868"/>
            <a:ext cx="8424936" cy="2512300"/>
          </a:xfrm>
          <a:noFill/>
        </p:spPr>
        <p:txBody>
          <a:bodyPr/>
          <a:lstStyle/>
          <a:p>
            <a:r>
              <a:rPr lang="en-GB" sz="48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6699"/>
                </a:solidFill>
                <a:latin typeface="+mn-lt"/>
              </a:rPr>
              <a:t>Regulatory systems: P &amp; T</a:t>
            </a:r>
            <a:r>
              <a:rPr lang="en-GB" sz="48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/>
            </a:r>
            <a:br>
              <a:rPr lang="en-GB" sz="48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</a:br>
            <a:r>
              <a:rPr lang="en-GB" sz="4800" b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Cytotoxic</a:t>
            </a:r>
            <a:r>
              <a:rPr lang="en-GB" sz="48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drugs</a:t>
            </a:r>
            <a:endParaRPr lang="en-GB" sz="480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67544" y="5786454"/>
            <a:ext cx="2088232" cy="306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336699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Dr Sohag Saleh</a:t>
            </a:r>
            <a:endParaRPr kumimoji="0" lang="en-GB" sz="2000" b="0" i="0" u="none" strike="noStrike" kern="0" cap="none" spc="0" normalizeH="0" baseline="0" noProof="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336699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816230" y="1158999"/>
            <a:ext cx="4148258" cy="50783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Advanced chemotherapy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Background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For advanced or metastatic NSCLC a third-generation drug (</a:t>
            </a:r>
            <a:r>
              <a:rPr lang="en-GB" b="1" i="0" dirty="0" err="1" smtClean="0">
                <a:solidFill>
                  <a:srgbClr val="FF0000"/>
                </a:solidFill>
                <a:latin typeface="+mn-lt"/>
              </a:rPr>
              <a:t>docetaxel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, </a:t>
            </a:r>
            <a:r>
              <a:rPr lang="en-GB" b="1" i="0" dirty="0" err="1" smtClean="0">
                <a:solidFill>
                  <a:srgbClr val="FF0000"/>
                </a:solidFill>
                <a:latin typeface="+mn-lt"/>
              </a:rPr>
              <a:t>paclitaxel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, </a:t>
            </a:r>
            <a:r>
              <a:rPr lang="en-GB" b="1" i="0" dirty="0" err="1" smtClean="0">
                <a:solidFill>
                  <a:srgbClr val="FF0000"/>
                </a:solidFill>
                <a:latin typeface="+mn-lt"/>
              </a:rPr>
              <a:t>vinorelbine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) is also recommended in combination with PT</a:t>
            </a:r>
          </a:p>
          <a:p>
            <a:pPr marL="179388" lvl="0" indent="-179388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For patients with EGFR mutation</a:t>
            </a:r>
            <a:r>
              <a:rPr lang="en-GB" b="1" i="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b="1" i="0" dirty="0" err="1" smtClean="0">
                <a:solidFill>
                  <a:srgbClr val="FF0000"/>
                </a:solidFill>
                <a:latin typeface="+mn-lt"/>
              </a:rPr>
              <a:t>erlotinib</a:t>
            </a:r>
            <a:r>
              <a:rPr lang="en-GB" b="1" i="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&amp; </a:t>
            </a:r>
            <a:r>
              <a:rPr lang="en-GB" b="1" i="0" dirty="0" err="1" smtClean="0">
                <a:solidFill>
                  <a:srgbClr val="FF0000"/>
                </a:solidFill>
                <a:latin typeface="+mn-lt"/>
              </a:rPr>
              <a:t>gefitinib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are also recommended</a:t>
            </a: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Docetaxel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&amp; 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paclitaxel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(I-V)</a:t>
            </a:r>
          </a:p>
          <a:p>
            <a:pPr marL="179388" lvl="0" indent="-179388">
              <a:spcAft>
                <a:spcPts val="600"/>
              </a:spcAft>
              <a:buFont typeface="Arial" pitchFamily="34" charset="0"/>
              <a:buChar char="•"/>
            </a:pPr>
            <a:r>
              <a:rPr lang="en-GB" b="1" i="0" dirty="0" err="1" smtClean="0">
                <a:solidFill>
                  <a:srgbClr val="006699"/>
                </a:solidFill>
                <a:latin typeface="+mn-lt"/>
              </a:rPr>
              <a:t>Taxanes</a:t>
            </a: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that prevent microtubule disassembly</a:t>
            </a:r>
          </a:p>
          <a:p>
            <a:pPr marL="179388" lvl="0" indent="-179388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Vinorelbine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(I-V)</a:t>
            </a:r>
          </a:p>
          <a:p>
            <a:pPr marL="179388" lvl="0" indent="-179388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A </a:t>
            </a:r>
            <a:r>
              <a:rPr lang="en-GB" b="1" i="0" dirty="0" err="1" smtClean="0">
                <a:solidFill>
                  <a:srgbClr val="006699"/>
                </a:solidFill>
                <a:latin typeface="+mn-lt"/>
              </a:rPr>
              <a:t>vinca</a:t>
            </a: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 alkaloid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that inhibits microtubule assembly</a:t>
            </a:r>
            <a:endParaRPr lang="en-GB" b="1" i="0" dirty="0" smtClean="0">
              <a:solidFill>
                <a:srgbClr val="006699"/>
              </a:solidFill>
              <a:latin typeface="+mn-lt"/>
            </a:endParaRPr>
          </a:p>
          <a:p>
            <a:pPr marL="179388" lvl="0" indent="-179388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Erlotinib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&amp; 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gefitinib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(I-V)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Selective inhibitors of the EGFR tyrosine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kinase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1691680" y="44624"/>
            <a:ext cx="7452320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i="0" kern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Non-small cell lung cancer</a:t>
            </a:r>
            <a:endParaRPr kumimoji="0" lang="en-GB" sz="36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971600" y="1320267"/>
            <a:ext cx="1182276" cy="1080783"/>
            <a:chOff x="1417798" y="4594983"/>
            <a:chExt cx="1182276" cy="1080783"/>
          </a:xfrm>
        </p:grpSpPr>
        <p:grpSp>
          <p:nvGrpSpPr>
            <p:cNvPr id="72" name="Group 207"/>
            <p:cNvGrpSpPr>
              <a:grpSpLocks noChangeAspect="1"/>
            </p:cNvGrpSpPr>
            <p:nvPr/>
          </p:nvGrpSpPr>
          <p:grpSpPr>
            <a:xfrm>
              <a:off x="1417798" y="4617554"/>
              <a:ext cx="1101263" cy="1047009"/>
              <a:chOff x="1452507" y="5309306"/>
              <a:chExt cx="1387567" cy="1309978"/>
            </a:xfrm>
            <a:solidFill>
              <a:srgbClr val="00B050"/>
            </a:solidFill>
          </p:grpSpPr>
          <p:sp>
            <p:nvSpPr>
              <p:cNvPr id="87" name="Oval 86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88" name="Oval 87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89" name="Oval 88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90" name="Oval 89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91" name="Oval 90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92" name="Oval 91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93" name="Oval 92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94" name="Oval 93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95" name="Oval 94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96" name="Oval 95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97" name="Oval 96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98" name="Oval 97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99" name="Oval 98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  <p:grpSp>
          <p:nvGrpSpPr>
            <p:cNvPr id="73" name="Group 263"/>
            <p:cNvGrpSpPr>
              <a:grpSpLocks noChangeAspect="1"/>
            </p:cNvGrpSpPr>
            <p:nvPr/>
          </p:nvGrpSpPr>
          <p:grpSpPr>
            <a:xfrm>
              <a:off x="1463285" y="4594983"/>
              <a:ext cx="1136789" cy="1080783"/>
              <a:chOff x="1452507" y="5309306"/>
              <a:chExt cx="1387567" cy="1309978"/>
            </a:xfrm>
          </p:grpSpPr>
          <p:sp>
            <p:nvSpPr>
              <p:cNvPr id="74" name="Oval 73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75" name="Oval 74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76" name="Oval 75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77" name="Oval 76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78" name="Oval 77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79" name="Oval 78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80" name="Oval 79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81" name="Oval 80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82" name="Oval 81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83" name="Oval 82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84" name="Oval 83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85" name="Oval 84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86" name="Oval 85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</p:grpSp>
      <p:grpSp>
        <p:nvGrpSpPr>
          <p:cNvPr id="100" name="Group 99"/>
          <p:cNvGrpSpPr/>
          <p:nvPr/>
        </p:nvGrpSpPr>
        <p:grpSpPr>
          <a:xfrm>
            <a:off x="1087611" y="1306412"/>
            <a:ext cx="1221498" cy="1098015"/>
            <a:chOff x="1431358" y="3068960"/>
            <a:chExt cx="1221498" cy="1098015"/>
          </a:xfrm>
        </p:grpSpPr>
        <p:grpSp>
          <p:nvGrpSpPr>
            <p:cNvPr id="101" name="Group 179"/>
            <p:cNvGrpSpPr>
              <a:grpSpLocks noChangeAspect="1"/>
            </p:cNvGrpSpPr>
            <p:nvPr/>
          </p:nvGrpSpPr>
          <p:grpSpPr>
            <a:xfrm>
              <a:off x="1431358" y="3082815"/>
              <a:ext cx="1140340" cy="1084160"/>
              <a:chOff x="1452507" y="5309306"/>
              <a:chExt cx="1387567" cy="1309978"/>
            </a:xfrm>
            <a:solidFill>
              <a:srgbClr val="00B050"/>
            </a:solidFill>
          </p:grpSpPr>
          <p:sp>
            <p:nvSpPr>
              <p:cNvPr id="116" name="Oval 115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17" name="Oval 116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18" name="Oval 117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19" name="Oval 118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20" name="Oval 119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21" name="Oval 120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22" name="Oval 121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23" name="Oval 122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24" name="Oval 123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25" name="Oval 124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26" name="Oval 125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27" name="Oval 126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28" name="Oval 127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  <p:grpSp>
          <p:nvGrpSpPr>
            <p:cNvPr id="102" name="Group 151"/>
            <p:cNvGrpSpPr>
              <a:grpSpLocks noChangeAspect="1"/>
            </p:cNvGrpSpPr>
            <p:nvPr/>
          </p:nvGrpSpPr>
          <p:grpSpPr>
            <a:xfrm>
              <a:off x="1498714" y="3068960"/>
              <a:ext cx="1154142" cy="1097279"/>
              <a:chOff x="1452507" y="5309306"/>
              <a:chExt cx="1387567" cy="1309978"/>
            </a:xfrm>
          </p:grpSpPr>
          <p:sp>
            <p:nvSpPr>
              <p:cNvPr id="103" name="Oval 102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04" name="Oval 103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05" name="Oval 104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06" name="Oval 105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07" name="Oval 106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08" name="Oval 107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09" name="Oval 108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10" name="Oval 109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11" name="Oval 110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12" name="Oval 111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13" name="Oval 112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14" name="Oval 113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15" name="Oval 114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</p:grpSp>
      <p:sp>
        <p:nvSpPr>
          <p:cNvPr id="600" name="Oval 599"/>
          <p:cNvSpPr>
            <a:spLocks noChangeAspect="1"/>
          </p:cNvSpPr>
          <p:nvPr/>
        </p:nvSpPr>
        <p:spPr bwMode="auto">
          <a:xfrm>
            <a:off x="1115616" y="1913902"/>
            <a:ext cx="245290" cy="25432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/>
            <a:bevelB/>
          </a:sp3d>
        </p:spPr>
        <p:txBody>
          <a:bodyPr vert="horz" wrap="none" lIns="36000" tIns="144000" rIns="72000" bIns="360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Times New Roman" pitchFamily="18" charset="0"/>
                <a:sym typeface="Symbol"/>
              </a:rPr>
              <a:t>D</a:t>
            </a:r>
            <a:endParaRPr kumimoji="0" lang="en-GB" sz="1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grpSp>
        <p:nvGrpSpPr>
          <p:cNvPr id="129" name="Group 128"/>
          <p:cNvGrpSpPr/>
          <p:nvPr/>
        </p:nvGrpSpPr>
        <p:grpSpPr>
          <a:xfrm>
            <a:off x="1217772" y="1306412"/>
            <a:ext cx="1242310" cy="1126398"/>
            <a:chOff x="2681618" y="4581128"/>
            <a:chExt cx="1242310" cy="1126398"/>
          </a:xfrm>
        </p:grpSpPr>
        <p:grpSp>
          <p:nvGrpSpPr>
            <p:cNvPr id="130" name="Group 165"/>
            <p:cNvGrpSpPr/>
            <p:nvPr/>
          </p:nvGrpSpPr>
          <p:grpSpPr>
            <a:xfrm>
              <a:off x="2681618" y="4581710"/>
              <a:ext cx="1184157" cy="1125816"/>
              <a:chOff x="1452507" y="5309306"/>
              <a:chExt cx="1387567" cy="1309978"/>
            </a:xfrm>
            <a:solidFill>
              <a:srgbClr val="00B050"/>
            </a:solidFill>
          </p:grpSpPr>
          <p:sp>
            <p:nvSpPr>
              <p:cNvPr id="145" name="Oval 144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46" name="Oval 145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47" name="Oval 146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48" name="Oval 147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49" name="Oval 148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50" name="Oval 149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51" name="Oval 150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52" name="Oval 151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53" name="Oval 152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54" name="Oval 153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55" name="Oval 154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56" name="Oval 155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57" name="Oval 156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  <p:grpSp>
          <p:nvGrpSpPr>
            <p:cNvPr id="131" name="Group 150"/>
            <p:cNvGrpSpPr/>
            <p:nvPr/>
          </p:nvGrpSpPr>
          <p:grpSpPr>
            <a:xfrm>
              <a:off x="2739771" y="4581128"/>
              <a:ext cx="1184157" cy="1125816"/>
              <a:chOff x="1452507" y="5309306"/>
              <a:chExt cx="1387567" cy="1309978"/>
            </a:xfrm>
          </p:grpSpPr>
          <p:sp>
            <p:nvSpPr>
              <p:cNvPr id="132" name="Oval 131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33" name="Oval 132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34" name="Oval 133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35" name="Oval 134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36" name="Oval 135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37" name="Oval 136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38" name="Oval 137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39" name="Oval 138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40" name="Oval 139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41" name="Oval 140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42" name="Oval 141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43" name="Oval 142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44" name="Oval 143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</p:grpSp>
      <p:grpSp>
        <p:nvGrpSpPr>
          <p:cNvPr id="158" name="Group 157"/>
          <p:cNvGrpSpPr>
            <a:grpSpLocks noChangeAspect="1"/>
          </p:cNvGrpSpPr>
          <p:nvPr/>
        </p:nvGrpSpPr>
        <p:grpSpPr>
          <a:xfrm>
            <a:off x="1353507" y="1306412"/>
            <a:ext cx="1304425" cy="1182718"/>
            <a:chOff x="2681618" y="4581128"/>
            <a:chExt cx="1242310" cy="1126398"/>
          </a:xfrm>
        </p:grpSpPr>
        <p:grpSp>
          <p:nvGrpSpPr>
            <p:cNvPr id="159" name="Group 165"/>
            <p:cNvGrpSpPr/>
            <p:nvPr/>
          </p:nvGrpSpPr>
          <p:grpSpPr>
            <a:xfrm>
              <a:off x="2681618" y="4581710"/>
              <a:ext cx="1184157" cy="1125816"/>
              <a:chOff x="1452507" y="5309306"/>
              <a:chExt cx="1387567" cy="1309978"/>
            </a:xfrm>
            <a:solidFill>
              <a:srgbClr val="00B050"/>
            </a:solidFill>
          </p:grpSpPr>
          <p:sp>
            <p:nvSpPr>
              <p:cNvPr id="174" name="Oval 173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75" name="Oval 174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76" name="Oval 175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77" name="Oval 176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78" name="Oval 177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79" name="Oval 178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80" name="Oval 179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81" name="Oval 180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82" name="Oval 181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83" name="Oval 182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84" name="Oval 183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85" name="Oval 184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86" name="Oval 185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  <p:grpSp>
          <p:nvGrpSpPr>
            <p:cNvPr id="160" name="Group 150"/>
            <p:cNvGrpSpPr/>
            <p:nvPr/>
          </p:nvGrpSpPr>
          <p:grpSpPr>
            <a:xfrm>
              <a:off x="2739771" y="4581128"/>
              <a:ext cx="1184157" cy="1125816"/>
              <a:chOff x="1452507" y="5309306"/>
              <a:chExt cx="1387567" cy="1309978"/>
            </a:xfrm>
          </p:grpSpPr>
          <p:sp>
            <p:nvSpPr>
              <p:cNvPr id="161" name="Oval 160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62" name="Oval 161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63" name="Oval 162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64" name="Oval 163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65" name="Oval 164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66" name="Oval 165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67" name="Oval 166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68" name="Oval 167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69" name="Oval 168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70" name="Oval 169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71" name="Oval 170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72" name="Oval 171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73" name="Oval 172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</p:grpSp>
      <p:sp>
        <p:nvSpPr>
          <p:cNvPr id="599" name="Oval 598"/>
          <p:cNvSpPr>
            <a:spLocks noChangeAspect="1"/>
          </p:cNvSpPr>
          <p:nvPr/>
        </p:nvSpPr>
        <p:spPr bwMode="auto">
          <a:xfrm>
            <a:off x="1403648" y="1592158"/>
            <a:ext cx="245290" cy="25432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/>
            <a:bevelB/>
          </a:sp3d>
        </p:spPr>
        <p:txBody>
          <a:bodyPr vert="horz" wrap="none" lIns="36000" tIns="144000" rIns="72000" bIns="360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Times New Roman" pitchFamily="18" charset="0"/>
                <a:sym typeface="Symbol"/>
              </a:rPr>
              <a:t>D</a:t>
            </a:r>
            <a:endParaRPr kumimoji="0" lang="en-GB" sz="1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grpSp>
        <p:nvGrpSpPr>
          <p:cNvPr id="187" name="Group 186"/>
          <p:cNvGrpSpPr>
            <a:grpSpLocks noChangeAspect="1"/>
          </p:cNvGrpSpPr>
          <p:nvPr/>
        </p:nvGrpSpPr>
        <p:grpSpPr>
          <a:xfrm>
            <a:off x="1505804" y="1302549"/>
            <a:ext cx="1369646" cy="1241854"/>
            <a:chOff x="2681618" y="4581128"/>
            <a:chExt cx="1242310" cy="1126398"/>
          </a:xfrm>
        </p:grpSpPr>
        <p:grpSp>
          <p:nvGrpSpPr>
            <p:cNvPr id="188" name="Group 165"/>
            <p:cNvGrpSpPr/>
            <p:nvPr/>
          </p:nvGrpSpPr>
          <p:grpSpPr>
            <a:xfrm>
              <a:off x="2681618" y="4581710"/>
              <a:ext cx="1184157" cy="1125816"/>
              <a:chOff x="1452507" y="5309306"/>
              <a:chExt cx="1387567" cy="1309978"/>
            </a:xfrm>
            <a:solidFill>
              <a:srgbClr val="00B050"/>
            </a:solidFill>
          </p:grpSpPr>
          <p:sp>
            <p:nvSpPr>
              <p:cNvPr id="203" name="Oval 202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04" name="Oval 203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05" name="Oval 204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06" name="Oval 205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07" name="Oval 206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08" name="Oval 207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09" name="Oval 208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10" name="Oval 209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11" name="Oval 210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12" name="Oval 211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13" name="Oval 212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14" name="Oval 213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15" name="Oval 214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  <p:grpSp>
          <p:nvGrpSpPr>
            <p:cNvPr id="189" name="Group 150"/>
            <p:cNvGrpSpPr/>
            <p:nvPr/>
          </p:nvGrpSpPr>
          <p:grpSpPr>
            <a:xfrm>
              <a:off x="2739771" y="4581128"/>
              <a:ext cx="1184157" cy="1125816"/>
              <a:chOff x="1452507" y="5309306"/>
              <a:chExt cx="1387567" cy="1309978"/>
            </a:xfrm>
          </p:grpSpPr>
          <p:sp>
            <p:nvSpPr>
              <p:cNvPr id="190" name="Oval 189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91" name="Oval 190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92" name="Oval 191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93" name="Oval 192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94" name="Oval 193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95" name="Oval 194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96" name="Oval 195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97" name="Oval 196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98" name="Oval 197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99" name="Oval 198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00" name="Oval 199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01" name="Oval 200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02" name="Oval 201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</p:grpSp>
      <p:grpSp>
        <p:nvGrpSpPr>
          <p:cNvPr id="216" name="Group 215"/>
          <p:cNvGrpSpPr>
            <a:grpSpLocks noChangeAspect="1"/>
          </p:cNvGrpSpPr>
          <p:nvPr/>
        </p:nvGrpSpPr>
        <p:grpSpPr>
          <a:xfrm>
            <a:off x="1649820" y="1292557"/>
            <a:ext cx="1438128" cy="1303947"/>
            <a:chOff x="2681618" y="4581128"/>
            <a:chExt cx="1242310" cy="1126398"/>
          </a:xfrm>
        </p:grpSpPr>
        <p:grpSp>
          <p:nvGrpSpPr>
            <p:cNvPr id="217" name="Group 165"/>
            <p:cNvGrpSpPr/>
            <p:nvPr/>
          </p:nvGrpSpPr>
          <p:grpSpPr>
            <a:xfrm>
              <a:off x="2681618" y="4581710"/>
              <a:ext cx="1184157" cy="1125816"/>
              <a:chOff x="1452507" y="5309306"/>
              <a:chExt cx="1387567" cy="1309978"/>
            </a:xfrm>
            <a:solidFill>
              <a:srgbClr val="00B050"/>
            </a:solidFill>
          </p:grpSpPr>
          <p:sp>
            <p:nvSpPr>
              <p:cNvPr id="232" name="Oval 231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33" name="Oval 232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34" name="Oval 233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35" name="Oval 234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36" name="Oval 235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37" name="Oval 236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38" name="Oval 237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39" name="Oval 238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40" name="Oval 239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41" name="Oval 240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42" name="Oval 241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43" name="Oval 242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44" name="Oval 243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  <p:grpSp>
          <p:nvGrpSpPr>
            <p:cNvPr id="218" name="Group 150"/>
            <p:cNvGrpSpPr/>
            <p:nvPr/>
          </p:nvGrpSpPr>
          <p:grpSpPr>
            <a:xfrm>
              <a:off x="2739771" y="4581128"/>
              <a:ext cx="1184157" cy="1125816"/>
              <a:chOff x="1452507" y="5309306"/>
              <a:chExt cx="1387567" cy="1309978"/>
            </a:xfrm>
          </p:grpSpPr>
          <p:sp>
            <p:nvSpPr>
              <p:cNvPr id="219" name="Oval 218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20" name="Oval 219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21" name="Oval 220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22" name="Oval 221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23" name="Oval 222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24" name="Oval 223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25" name="Oval 224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26" name="Oval 225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27" name="Oval 226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28" name="Oval 227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29" name="Oval 228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30" name="Oval 229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31" name="Oval 230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</p:grpSp>
      <p:grpSp>
        <p:nvGrpSpPr>
          <p:cNvPr id="593" name="Group 592"/>
          <p:cNvGrpSpPr/>
          <p:nvPr/>
        </p:nvGrpSpPr>
        <p:grpSpPr>
          <a:xfrm>
            <a:off x="2987824" y="1304126"/>
            <a:ext cx="1650112" cy="432048"/>
            <a:chOff x="229195" y="2235880"/>
            <a:chExt cx="1703281" cy="473344"/>
          </a:xfrm>
        </p:grpSpPr>
        <p:cxnSp>
          <p:nvCxnSpPr>
            <p:cNvPr id="594" name="Straight Arrow Connector 593"/>
            <p:cNvCxnSpPr>
              <a:stCxn id="595" idx="1"/>
            </p:cNvCxnSpPr>
            <p:nvPr/>
          </p:nvCxnSpPr>
          <p:spPr bwMode="auto">
            <a:xfrm flipH="1">
              <a:off x="229195" y="2438197"/>
              <a:ext cx="371641" cy="271027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gradFill>
                <a:gsLst>
                  <a:gs pos="0">
                    <a:srgbClr val="C00000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oval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  <p:sp>
          <p:nvSpPr>
            <p:cNvPr id="595" name="TextBox 594"/>
            <p:cNvSpPr txBox="1"/>
            <p:nvPr/>
          </p:nvSpPr>
          <p:spPr>
            <a:xfrm>
              <a:off x="600836" y="2235880"/>
              <a:ext cx="1331640" cy="4046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1800" b="1" i="0" dirty="0" err="1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latin typeface="+mn-lt"/>
                </a:rPr>
                <a:t>Docetaxel</a:t>
              </a:r>
              <a:endParaRPr lang="en-GB" sz="1800" b="1" i="0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C000"/>
                </a:solidFill>
                <a:latin typeface="+mn-lt"/>
              </a:endParaRPr>
            </a:p>
          </p:txBody>
        </p:sp>
      </p:grpSp>
      <p:grpSp>
        <p:nvGrpSpPr>
          <p:cNvPr id="602" name="Group 601"/>
          <p:cNvGrpSpPr/>
          <p:nvPr/>
        </p:nvGrpSpPr>
        <p:grpSpPr>
          <a:xfrm>
            <a:off x="971600" y="2908209"/>
            <a:ext cx="1182276" cy="1080783"/>
            <a:chOff x="1417798" y="4594983"/>
            <a:chExt cx="1182276" cy="1080783"/>
          </a:xfrm>
        </p:grpSpPr>
        <p:grpSp>
          <p:nvGrpSpPr>
            <p:cNvPr id="603" name="Group 207"/>
            <p:cNvGrpSpPr>
              <a:grpSpLocks noChangeAspect="1"/>
            </p:cNvGrpSpPr>
            <p:nvPr/>
          </p:nvGrpSpPr>
          <p:grpSpPr>
            <a:xfrm>
              <a:off x="1417798" y="4617554"/>
              <a:ext cx="1101263" cy="1047009"/>
              <a:chOff x="1452507" y="5309306"/>
              <a:chExt cx="1387567" cy="1309978"/>
            </a:xfrm>
            <a:solidFill>
              <a:srgbClr val="00B050"/>
            </a:solidFill>
          </p:grpSpPr>
          <p:sp>
            <p:nvSpPr>
              <p:cNvPr id="618" name="Oval 617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19" name="Oval 618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20" name="Oval 619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21" name="Oval 620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22" name="Oval 621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23" name="Oval 622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24" name="Oval 623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25" name="Oval 624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26" name="Oval 625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27" name="Oval 626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28" name="Oval 627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29" name="Oval 628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30" name="Oval 629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  <p:grpSp>
          <p:nvGrpSpPr>
            <p:cNvPr id="604" name="Group 263"/>
            <p:cNvGrpSpPr>
              <a:grpSpLocks noChangeAspect="1"/>
            </p:cNvGrpSpPr>
            <p:nvPr/>
          </p:nvGrpSpPr>
          <p:grpSpPr>
            <a:xfrm>
              <a:off x="1463285" y="4594983"/>
              <a:ext cx="1136789" cy="1080783"/>
              <a:chOff x="1452507" y="5309306"/>
              <a:chExt cx="1387567" cy="1309978"/>
            </a:xfrm>
          </p:grpSpPr>
          <p:sp>
            <p:nvSpPr>
              <p:cNvPr id="605" name="Oval 604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06" name="Oval 605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07" name="Oval 606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08" name="Oval 607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09" name="Oval 608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10" name="Oval 609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11" name="Oval 610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12" name="Oval 611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13" name="Oval 612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14" name="Oval 613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15" name="Oval 614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16" name="Oval 615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17" name="Oval 616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</p:grpSp>
      <p:grpSp>
        <p:nvGrpSpPr>
          <p:cNvPr id="631" name="Group 630"/>
          <p:cNvGrpSpPr/>
          <p:nvPr/>
        </p:nvGrpSpPr>
        <p:grpSpPr>
          <a:xfrm>
            <a:off x="1087611" y="2894354"/>
            <a:ext cx="1221498" cy="1098015"/>
            <a:chOff x="1431358" y="3068960"/>
            <a:chExt cx="1221498" cy="1098015"/>
          </a:xfrm>
        </p:grpSpPr>
        <p:grpSp>
          <p:nvGrpSpPr>
            <p:cNvPr id="632" name="Group 179"/>
            <p:cNvGrpSpPr>
              <a:grpSpLocks noChangeAspect="1"/>
            </p:cNvGrpSpPr>
            <p:nvPr/>
          </p:nvGrpSpPr>
          <p:grpSpPr>
            <a:xfrm>
              <a:off x="1431358" y="3082815"/>
              <a:ext cx="1140340" cy="1084160"/>
              <a:chOff x="1452507" y="5309306"/>
              <a:chExt cx="1387567" cy="1309978"/>
            </a:xfrm>
            <a:solidFill>
              <a:srgbClr val="00B050"/>
            </a:solidFill>
          </p:grpSpPr>
          <p:sp>
            <p:nvSpPr>
              <p:cNvPr id="647" name="Oval 646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48" name="Oval 647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49" name="Oval 648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50" name="Oval 649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51" name="Oval 650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52" name="Oval 651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53" name="Oval 652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54" name="Oval 653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55" name="Oval 654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56" name="Oval 655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57" name="Oval 656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58" name="Oval 657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59" name="Oval 658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  <p:grpSp>
          <p:nvGrpSpPr>
            <p:cNvPr id="633" name="Group 151"/>
            <p:cNvGrpSpPr>
              <a:grpSpLocks noChangeAspect="1"/>
            </p:cNvGrpSpPr>
            <p:nvPr/>
          </p:nvGrpSpPr>
          <p:grpSpPr>
            <a:xfrm>
              <a:off x="1498714" y="3068960"/>
              <a:ext cx="1154142" cy="1097279"/>
              <a:chOff x="1452507" y="5309306"/>
              <a:chExt cx="1387567" cy="1309978"/>
            </a:xfrm>
          </p:grpSpPr>
          <p:sp>
            <p:nvSpPr>
              <p:cNvPr id="634" name="Oval 633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35" name="Oval 634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36" name="Oval 635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37" name="Oval 636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38" name="Oval 637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39" name="Oval 638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40" name="Oval 639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41" name="Oval 640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42" name="Oval 641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43" name="Oval 642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44" name="Oval 643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45" name="Oval 644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46" name="Oval 645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</p:grpSp>
      <p:sp>
        <p:nvSpPr>
          <p:cNvPr id="660" name="Oval 659"/>
          <p:cNvSpPr>
            <a:spLocks noChangeAspect="1"/>
          </p:cNvSpPr>
          <p:nvPr/>
        </p:nvSpPr>
        <p:spPr bwMode="auto">
          <a:xfrm>
            <a:off x="1158358" y="3032318"/>
            <a:ext cx="245290" cy="254320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/>
            <a:bevelB/>
          </a:sp3d>
        </p:spPr>
        <p:txBody>
          <a:bodyPr vert="horz" wrap="none" lIns="36000" tIns="144000" rIns="72000" bIns="360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Times New Roman" pitchFamily="18" charset="0"/>
                <a:sym typeface="Symbol"/>
              </a:rPr>
              <a:t>V</a:t>
            </a:r>
            <a:endParaRPr kumimoji="0" lang="en-GB" sz="1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grpSp>
        <p:nvGrpSpPr>
          <p:cNvPr id="661" name="Group 660"/>
          <p:cNvGrpSpPr/>
          <p:nvPr/>
        </p:nvGrpSpPr>
        <p:grpSpPr>
          <a:xfrm>
            <a:off x="1217772" y="2894354"/>
            <a:ext cx="1242310" cy="1126398"/>
            <a:chOff x="2681618" y="4581128"/>
            <a:chExt cx="1242310" cy="1126398"/>
          </a:xfrm>
        </p:grpSpPr>
        <p:grpSp>
          <p:nvGrpSpPr>
            <p:cNvPr id="662" name="Group 165"/>
            <p:cNvGrpSpPr/>
            <p:nvPr/>
          </p:nvGrpSpPr>
          <p:grpSpPr>
            <a:xfrm>
              <a:off x="2681618" y="4581710"/>
              <a:ext cx="1184157" cy="1125816"/>
              <a:chOff x="1452507" y="5309306"/>
              <a:chExt cx="1387567" cy="1309978"/>
            </a:xfrm>
            <a:solidFill>
              <a:srgbClr val="00B050"/>
            </a:solidFill>
          </p:grpSpPr>
          <p:sp>
            <p:nvSpPr>
              <p:cNvPr id="677" name="Oval 676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78" name="Oval 677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79" name="Oval 678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80" name="Oval 679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81" name="Oval 680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82" name="Oval 681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83" name="Oval 682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84" name="Oval 683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85" name="Oval 684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86" name="Oval 685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87" name="Oval 686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88" name="Oval 687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89" name="Oval 688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  <p:grpSp>
          <p:nvGrpSpPr>
            <p:cNvPr id="663" name="Group 150"/>
            <p:cNvGrpSpPr/>
            <p:nvPr/>
          </p:nvGrpSpPr>
          <p:grpSpPr>
            <a:xfrm>
              <a:off x="2739771" y="4581128"/>
              <a:ext cx="1184157" cy="1125816"/>
              <a:chOff x="1452507" y="5309306"/>
              <a:chExt cx="1387567" cy="1309978"/>
            </a:xfrm>
          </p:grpSpPr>
          <p:sp>
            <p:nvSpPr>
              <p:cNvPr id="664" name="Oval 663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65" name="Oval 664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66" name="Oval 665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67" name="Oval 666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68" name="Oval 667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69" name="Oval 668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70" name="Oval 669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71" name="Oval 670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72" name="Oval 671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73" name="Oval 672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74" name="Oval 673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75" name="Oval 674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76" name="Oval 675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</p:grpSp>
      <p:grpSp>
        <p:nvGrpSpPr>
          <p:cNvPr id="690" name="Group 689"/>
          <p:cNvGrpSpPr>
            <a:grpSpLocks noChangeAspect="1"/>
          </p:cNvGrpSpPr>
          <p:nvPr/>
        </p:nvGrpSpPr>
        <p:grpSpPr>
          <a:xfrm>
            <a:off x="1353507" y="2894354"/>
            <a:ext cx="1304425" cy="1182718"/>
            <a:chOff x="2681618" y="4581128"/>
            <a:chExt cx="1242310" cy="1126398"/>
          </a:xfrm>
        </p:grpSpPr>
        <p:grpSp>
          <p:nvGrpSpPr>
            <p:cNvPr id="691" name="Group 165"/>
            <p:cNvGrpSpPr/>
            <p:nvPr/>
          </p:nvGrpSpPr>
          <p:grpSpPr>
            <a:xfrm>
              <a:off x="2681618" y="4581710"/>
              <a:ext cx="1184157" cy="1125816"/>
              <a:chOff x="1452507" y="5309306"/>
              <a:chExt cx="1387567" cy="1309978"/>
            </a:xfrm>
            <a:solidFill>
              <a:srgbClr val="00B050"/>
            </a:solidFill>
          </p:grpSpPr>
          <p:sp>
            <p:nvSpPr>
              <p:cNvPr id="706" name="Oval 705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707" name="Oval 706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708" name="Oval 707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709" name="Oval 708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710" name="Oval 709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711" name="Oval 710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712" name="Oval 711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713" name="Oval 712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714" name="Oval 713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715" name="Oval 714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716" name="Oval 715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717" name="Oval 716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718" name="Oval 717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  <p:grpSp>
          <p:nvGrpSpPr>
            <p:cNvPr id="692" name="Group 150"/>
            <p:cNvGrpSpPr/>
            <p:nvPr/>
          </p:nvGrpSpPr>
          <p:grpSpPr>
            <a:xfrm>
              <a:off x="2739771" y="4581128"/>
              <a:ext cx="1184157" cy="1125816"/>
              <a:chOff x="1452507" y="5309306"/>
              <a:chExt cx="1387567" cy="1309978"/>
            </a:xfrm>
          </p:grpSpPr>
          <p:sp>
            <p:nvSpPr>
              <p:cNvPr id="693" name="Oval 692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94" name="Oval 693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95" name="Oval 694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96" name="Oval 695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97" name="Oval 696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98" name="Oval 697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99" name="Oval 698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700" name="Oval 699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701" name="Oval 700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702" name="Oval 701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703" name="Oval 702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704" name="Oval 703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705" name="Oval 704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</p:grpSp>
      <p:sp>
        <p:nvSpPr>
          <p:cNvPr id="719" name="Oval 718"/>
          <p:cNvSpPr>
            <a:spLocks noChangeAspect="1"/>
          </p:cNvSpPr>
          <p:nvPr/>
        </p:nvSpPr>
        <p:spPr bwMode="auto">
          <a:xfrm>
            <a:off x="1403648" y="3570086"/>
            <a:ext cx="245290" cy="254320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/>
            <a:bevelB/>
          </a:sp3d>
        </p:spPr>
        <p:txBody>
          <a:bodyPr vert="horz" wrap="none" lIns="36000" tIns="144000" rIns="72000" bIns="360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Times New Roman" pitchFamily="18" charset="0"/>
                <a:sym typeface="Symbol"/>
              </a:rPr>
              <a:t>V</a:t>
            </a:r>
            <a:endParaRPr kumimoji="0" lang="en-GB" sz="1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grpSp>
        <p:nvGrpSpPr>
          <p:cNvPr id="778" name="Group 777"/>
          <p:cNvGrpSpPr/>
          <p:nvPr/>
        </p:nvGrpSpPr>
        <p:grpSpPr>
          <a:xfrm>
            <a:off x="2468028" y="2892064"/>
            <a:ext cx="2319996" cy="580798"/>
            <a:chOff x="-307350" y="2235880"/>
            <a:chExt cx="2394750" cy="636313"/>
          </a:xfrm>
        </p:grpSpPr>
        <p:cxnSp>
          <p:nvCxnSpPr>
            <p:cNvPr id="779" name="Straight Arrow Connector 778"/>
            <p:cNvCxnSpPr>
              <a:stCxn id="780" idx="1"/>
              <a:endCxn id="698" idx="3"/>
            </p:cNvCxnSpPr>
            <p:nvPr/>
          </p:nvCxnSpPr>
          <p:spPr bwMode="auto">
            <a:xfrm flipH="1">
              <a:off x="-307350" y="2438197"/>
              <a:ext cx="833858" cy="433996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gradFill>
                <a:gsLst>
                  <a:gs pos="0">
                    <a:srgbClr val="C00000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oval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  <p:sp>
          <p:nvSpPr>
            <p:cNvPr id="780" name="TextBox 779"/>
            <p:cNvSpPr txBox="1"/>
            <p:nvPr/>
          </p:nvSpPr>
          <p:spPr>
            <a:xfrm>
              <a:off x="526508" y="2235880"/>
              <a:ext cx="1560892" cy="4046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1800" b="1" i="0" dirty="0" err="1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latin typeface="+mn-lt"/>
                </a:rPr>
                <a:t>Vinorelbine</a:t>
              </a:r>
              <a:endParaRPr lang="en-GB" sz="1800" b="1" i="0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C000"/>
                </a:solidFill>
                <a:latin typeface="+mn-lt"/>
              </a:endParaRPr>
            </a:p>
          </p:txBody>
        </p:sp>
      </p:grpSp>
      <p:sp>
        <p:nvSpPr>
          <p:cNvPr id="786" name="TextBox 785"/>
          <p:cNvSpPr txBox="1"/>
          <p:nvPr/>
        </p:nvSpPr>
        <p:spPr>
          <a:xfrm>
            <a:off x="179512" y="764704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i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Microtubule dynamic instability</a:t>
            </a:r>
            <a:endParaRPr lang="en-GB" sz="1800" b="1" i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40000"/>
                  <a:lumOff val="60000"/>
                </a:schemeClr>
              </a:solidFill>
              <a:latin typeface="+mn-l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9552" y="4536830"/>
            <a:ext cx="3888432" cy="2160240"/>
            <a:chOff x="539552" y="4536830"/>
            <a:chExt cx="3888432" cy="2160240"/>
          </a:xfrm>
        </p:grpSpPr>
        <p:sp>
          <p:nvSpPr>
            <p:cNvPr id="6" name="Rectangle 5"/>
            <p:cNvSpPr>
              <a:spLocks noChangeAspect="1"/>
            </p:cNvSpPr>
            <p:nvPr/>
          </p:nvSpPr>
          <p:spPr bwMode="auto">
            <a:xfrm>
              <a:off x="2836325" y="5678389"/>
              <a:ext cx="1584001" cy="1016756"/>
            </a:xfrm>
            <a:prstGeom prst="rect">
              <a:avLst/>
            </a:prstGeom>
            <a:solidFill>
              <a:schemeClr val="accent1">
                <a:lumMod val="75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7" name="Group 99"/>
            <p:cNvGrpSpPr>
              <a:grpSpLocks noChangeAspect="1"/>
            </p:cNvGrpSpPr>
            <p:nvPr/>
          </p:nvGrpSpPr>
          <p:grpSpPr>
            <a:xfrm>
              <a:off x="2831509" y="5636892"/>
              <a:ext cx="1596475" cy="412017"/>
              <a:chOff x="2150495" y="5203438"/>
              <a:chExt cx="1970956" cy="640278"/>
            </a:xfrm>
          </p:grpSpPr>
          <p:sp>
            <p:nvSpPr>
              <p:cNvPr id="23" name="Rectangle 22"/>
              <p:cNvSpPr>
                <a:spLocks noChangeAspect="1"/>
              </p:cNvSpPr>
              <p:nvPr/>
            </p:nvSpPr>
            <p:spPr bwMode="auto">
              <a:xfrm>
                <a:off x="2157020" y="5229197"/>
                <a:ext cx="1964431" cy="607220"/>
              </a:xfrm>
              <a:prstGeom prst="rect">
                <a:avLst/>
              </a:prstGeom>
              <a:solidFill>
                <a:schemeClr val="accent1">
                  <a:lumMod val="75000"/>
                  <a:alpha val="28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" name="Freeform 11"/>
              <p:cNvSpPr/>
              <p:nvPr/>
            </p:nvSpPr>
            <p:spPr bwMode="auto">
              <a:xfrm>
                <a:off x="2222181" y="5480426"/>
                <a:ext cx="32099" cy="140078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" name="Freeform 24"/>
              <p:cNvSpPr/>
              <p:nvPr/>
            </p:nvSpPr>
            <p:spPr bwMode="auto">
              <a:xfrm>
                <a:off x="2397833" y="5488190"/>
                <a:ext cx="32099" cy="140078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" name="Freeform 25"/>
              <p:cNvSpPr/>
              <p:nvPr/>
            </p:nvSpPr>
            <p:spPr bwMode="auto">
              <a:xfrm>
                <a:off x="2581531" y="5481625"/>
                <a:ext cx="32099" cy="140078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" name="Freeform 14"/>
              <p:cNvSpPr/>
              <p:nvPr/>
            </p:nvSpPr>
            <p:spPr bwMode="auto">
              <a:xfrm>
                <a:off x="3471812" y="5488190"/>
                <a:ext cx="32099" cy="140078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 bwMode="auto">
              <a:xfrm>
                <a:off x="4003159" y="5484907"/>
                <a:ext cx="32099" cy="140078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" name="Freeform 28"/>
              <p:cNvSpPr/>
              <p:nvPr/>
            </p:nvSpPr>
            <p:spPr bwMode="auto">
              <a:xfrm>
                <a:off x="3825103" y="5500599"/>
                <a:ext cx="32099" cy="140078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" name="Freeform 29"/>
              <p:cNvSpPr/>
              <p:nvPr/>
            </p:nvSpPr>
            <p:spPr bwMode="auto">
              <a:xfrm>
                <a:off x="3116319" y="5478342"/>
                <a:ext cx="32099" cy="140078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1" name="Freeform 30"/>
              <p:cNvSpPr/>
              <p:nvPr/>
            </p:nvSpPr>
            <p:spPr bwMode="auto">
              <a:xfrm>
                <a:off x="2932621" y="5481625"/>
                <a:ext cx="32099" cy="140078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" name="Freeform 31"/>
              <p:cNvSpPr/>
              <p:nvPr/>
            </p:nvSpPr>
            <p:spPr bwMode="auto">
              <a:xfrm>
                <a:off x="3290935" y="5478342"/>
                <a:ext cx="32099" cy="140078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" name="Freeform 32"/>
              <p:cNvSpPr/>
              <p:nvPr/>
            </p:nvSpPr>
            <p:spPr bwMode="auto">
              <a:xfrm>
                <a:off x="3637499" y="5478342"/>
                <a:ext cx="28488" cy="148182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" name="Freeform 33"/>
              <p:cNvSpPr/>
              <p:nvPr/>
            </p:nvSpPr>
            <p:spPr bwMode="auto">
              <a:xfrm>
                <a:off x="2751745" y="5491473"/>
                <a:ext cx="28488" cy="148182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5" name="Freeform 34"/>
              <p:cNvSpPr/>
              <p:nvPr/>
            </p:nvSpPr>
            <p:spPr bwMode="auto">
              <a:xfrm>
                <a:off x="2939025" y="5415455"/>
                <a:ext cx="11752" cy="12473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6" name="Freeform 35"/>
              <p:cNvSpPr/>
              <p:nvPr/>
            </p:nvSpPr>
            <p:spPr bwMode="auto">
              <a:xfrm>
                <a:off x="2225419" y="5413413"/>
                <a:ext cx="11752" cy="12473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7" name="Freeform 36"/>
              <p:cNvSpPr/>
              <p:nvPr/>
            </p:nvSpPr>
            <p:spPr bwMode="auto">
              <a:xfrm>
                <a:off x="2573069" y="5413413"/>
                <a:ext cx="11752" cy="12473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8" name="Freeform 37"/>
              <p:cNvSpPr/>
              <p:nvPr/>
            </p:nvSpPr>
            <p:spPr bwMode="auto">
              <a:xfrm>
                <a:off x="3102215" y="5401003"/>
                <a:ext cx="11752" cy="12473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9" name="Freeform 38"/>
              <p:cNvSpPr/>
              <p:nvPr/>
            </p:nvSpPr>
            <p:spPr bwMode="auto">
              <a:xfrm>
                <a:off x="3633562" y="5413413"/>
                <a:ext cx="11752" cy="12473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0" name="Freeform 39"/>
              <p:cNvSpPr/>
              <p:nvPr/>
            </p:nvSpPr>
            <p:spPr bwMode="auto">
              <a:xfrm>
                <a:off x="3817260" y="5419978"/>
                <a:ext cx="11752" cy="12473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1" name="Freeform 40"/>
              <p:cNvSpPr/>
              <p:nvPr/>
            </p:nvSpPr>
            <p:spPr bwMode="auto">
              <a:xfrm>
                <a:off x="4020083" y="5419978"/>
                <a:ext cx="40968" cy="12473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2" name="Freeform 41"/>
              <p:cNvSpPr/>
              <p:nvPr/>
            </p:nvSpPr>
            <p:spPr bwMode="auto">
              <a:xfrm>
                <a:off x="3475252" y="5419978"/>
                <a:ext cx="40968" cy="12473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3" name="Freeform 42"/>
              <p:cNvSpPr/>
              <p:nvPr/>
            </p:nvSpPr>
            <p:spPr bwMode="auto">
              <a:xfrm>
                <a:off x="3299397" y="5416695"/>
                <a:ext cx="40968" cy="12473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4" name="Freeform 43"/>
              <p:cNvSpPr/>
              <p:nvPr/>
            </p:nvSpPr>
            <p:spPr bwMode="auto">
              <a:xfrm>
                <a:off x="2729178" y="5419977"/>
                <a:ext cx="56306" cy="176512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5" name="Freeform 44"/>
              <p:cNvSpPr/>
              <p:nvPr/>
            </p:nvSpPr>
            <p:spPr bwMode="auto">
              <a:xfrm>
                <a:off x="2367424" y="5410130"/>
                <a:ext cx="56306" cy="176512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6" name="Oval 45"/>
              <p:cNvSpPr/>
              <p:nvPr/>
            </p:nvSpPr>
            <p:spPr bwMode="auto">
              <a:xfrm>
                <a:off x="2150495" y="5212777"/>
                <a:ext cx="178056" cy="207200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7" name="Oval 46"/>
              <p:cNvSpPr/>
              <p:nvPr/>
            </p:nvSpPr>
            <p:spPr bwMode="auto">
              <a:xfrm>
                <a:off x="2328552" y="5222115"/>
                <a:ext cx="178056" cy="207200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8" name="Oval 47"/>
              <p:cNvSpPr/>
              <p:nvPr/>
            </p:nvSpPr>
            <p:spPr bwMode="auto">
              <a:xfrm>
                <a:off x="2506607" y="5212777"/>
                <a:ext cx="178056" cy="207200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9" name="Oval 48"/>
              <p:cNvSpPr/>
              <p:nvPr/>
            </p:nvSpPr>
            <p:spPr bwMode="auto">
              <a:xfrm>
                <a:off x="2684663" y="5231454"/>
                <a:ext cx="178056" cy="207200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0" name="Oval 49"/>
              <p:cNvSpPr/>
              <p:nvPr/>
            </p:nvSpPr>
            <p:spPr bwMode="auto">
              <a:xfrm>
                <a:off x="2862719" y="5212777"/>
                <a:ext cx="178056" cy="207200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1" name="Oval 50"/>
              <p:cNvSpPr/>
              <p:nvPr/>
            </p:nvSpPr>
            <p:spPr bwMode="auto">
              <a:xfrm>
                <a:off x="3040776" y="5203438"/>
                <a:ext cx="178056" cy="207200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2" name="Oval 51"/>
              <p:cNvSpPr/>
              <p:nvPr/>
            </p:nvSpPr>
            <p:spPr bwMode="auto">
              <a:xfrm>
                <a:off x="3218832" y="5212777"/>
                <a:ext cx="178056" cy="207200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3" name="Oval 52"/>
              <p:cNvSpPr/>
              <p:nvPr/>
            </p:nvSpPr>
            <p:spPr bwMode="auto">
              <a:xfrm>
                <a:off x="3396888" y="5222115"/>
                <a:ext cx="178056" cy="207200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4" name="Oval 53"/>
              <p:cNvSpPr/>
              <p:nvPr/>
            </p:nvSpPr>
            <p:spPr bwMode="auto">
              <a:xfrm>
                <a:off x="3574943" y="5212777"/>
                <a:ext cx="178056" cy="207200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5" name="Oval 54"/>
              <p:cNvSpPr/>
              <p:nvPr/>
            </p:nvSpPr>
            <p:spPr bwMode="auto">
              <a:xfrm>
                <a:off x="3752999" y="5231454"/>
                <a:ext cx="178056" cy="207200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6" name="Oval 55"/>
              <p:cNvSpPr/>
              <p:nvPr/>
            </p:nvSpPr>
            <p:spPr bwMode="auto">
              <a:xfrm>
                <a:off x="3931056" y="5212777"/>
                <a:ext cx="178056" cy="207200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7" name="Oval 56"/>
              <p:cNvSpPr/>
              <p:nvPr/>
            </p:nvSpPr>
            <p:spPr bwMode="auto">
              <a:xfrm>
                <a:off x="2150495" y="5617839"/>
                <a:ext cx="178056" cy="207200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8" name="Oval 57"/>
              <p:cNvSpPr/>
              <p:nvPr/>
            </p:nvSpPr>
            <p:spPr bwMode="auto">
              <a:xfrm>
                <a:off x="2328552" y="5627178"/>
                <a:ext cx="178056" cy="207200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9" name="Oval 58"/>
              <p:cNvSpPr/>
              <p:nvPr/>
            </p:nvSpPr>
            <p:spPr bwMode="auto">
              <a:xfrm>
                <a:off x="2506607" y="5617839"/>
                <a:ext cx="178056" cy="207200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0" name="Oval 59"/>
              <p:cNvSpPr/>
              <p:nvPr/>
            </p:nvSpPr>
            <p:spPr bwMode="auto">
              <a:xfrm>
                <a:off x="2684663" y="5636516"/>
                <a:ext cx="178056" cy="207200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1" name="Oval 60"/>
              <p:cNvSpPr/>
              <p:nvPr/>
            </p:nvSpPr>
            <p:spPr bwMode="auto">
              <a:xfrm>
                <a:off x="2862719" y="5617839"/>
                <a:ext cx="178056" cy="207200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2" name="Oval 61"/>
              <p:cNvSpPr/>
              <p:nvPr/>
            </p:nvSpPr>
            <p:spPr bwMode="auto">
              <a:xfrm>
                <a:off x="3040776" y="5608501"/>
                <a:ext cx="178056" cy="207200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3" name="Oval 62"/>
              <p:cNvSpPr/>
              <p:nvPr/>
            </p:nvSpPr>
            <p:spPr bwMode="auto">
              <a:xfrm>
                <a:off x="3218832" y="5617839"/>
                <a:ext cx="178056" cy="207200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4" name="Oval 63"/>
              <p:cNvSpPr/>
              <p:nvPr/>
            </p:nvSpPr>
            <p:spPr bwMode="auto">
              <a:xfrm>
                <a:off x="3396888" y="5627178"/>
                <a:ext cx="178056" cy="207200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5" name="Oval 64"/>
              <p:cNvSpPr/>
              <p:nvPr/>
            </p:nvSpPr>
            <p:spPr bwMode="auto">
              <a:xfrm>
                <a:off x="3574943" y="5617839"/>
                <a:ext cx="178056" cy="207200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6" name="Oval 65"/>
              <p:cNvSpPr/>
              <p:nvPr/>
            </p:nvSpPr>
            <p:spPr bwMode="auto">
              <a:xfrm>
                <a:off x="3752999" y="5636516"/>
                <a:ext cx="178056" cy="207200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7" name="Oval 66"/>
              <p:cNvSpPr/>
              <p:nvPr/>
            </p:nvSpPr>
            <p:spPr bwMode="auto">
              <a:xfrm>
                <a:off x="3931056" y="5617839"/>
                <a:ext cx="178056" cy="207200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8" name="Rectangle 7"/>
            <p:cNvSpPr>
              <a:spLocks noChangeAspect="1"/>
            </p:cNvSpPr>
            <p:nvPr/>
          </p:nvSpPr>
          <p:spPr bwMode="auto">
            <a:xfrm rot="5400000">
              <a:off x="2542502" y="4833194"/>
              <a:ext cx="2151327" cy="1576426"/>
            </a:xfrm>
            <a:prstGeom prst="rect">
              <a:avLst/>
            </a:prstGeom>
            <a:noFill/>
            <a:ln w="6350" cap="flat" cmpd="sng" algn="ctr">
              <a:solidFill>
                <a:srgbClr val="006699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</a:endParaRPr>
            </a:p>
          </p:txBody>
        </p:sp>
        <p:grpSp>
          <p:nvGrpSpPr>
            <p:cNvPr id="787" name="Group 786"/>
            <p:cNvGrpSpPr>
              <a:grpSpLocks noChangeAspect="1"/>
            </p:cNvGrpSpPr>
            <p:nvPr/>
          </p:nvGrpSpPr>
          <p:grpSpPr>
            <a:xfrm>
              <a:off x="539552" y="4752854"/>
              <a:ext cx="1152128" cy="1399010"/>
              <a:chOff x="1274618" y="1477818"/>
              <a:chExt cx="4809837" cy="5100782"/>
            </a:xfrm>
          </p:grpSpPr>
          <p:sp>
            <p:nvSpPr>
              <p:cNvPr id="788" name="Freeform 787"/>
              <p:cNvSpPr/>
              <p:nvPr/>
            </p:nvSpPr>
            <p:spPr bwMode="auto">
              <a:xfrm>
                <a:off x="2219037" y="1477818"/>
                <a:ext cx="3385126" cy="4177146"/>
              </a:xfrm>
              <a:custGeom>
                <a:avLst/>
                <a:gdLst>
                  <a:gd name="connsiteX0" fmla="*/ 1119908 w 3385126"/>
                  <a:gd name="connsiteY0" fmla="*/ 129309 h 4177146"/>
                  <a:gd name="connsiteX1" fmla="*/ 1133763 w 3385126"/>
                  <a:gd name="connsiteY1" fmla="*/ 835891 h 4177146"/>
                  <a:gd name="connsiteX2" fmla="*/ 1147618 w 3385126"/>
                  <a:gd name="connsiteY2" fmla="*/ 1681018 h 4177146"/>
                  <a:gd name="connsiteX3" fmla="*/ 1147618 w 3385126"/>
                  <a:gd name="connsiteY3" fmla="*/ 2165927 h 4177146"/>
                  <a:gd name="connsiteX4" fmla="*/ 1078345 w 3385126"/>
                  <a:gd name="connsiteY4" fmla="*/ 2415309 h 4177146"/>
                  <a:gd name="connsiteX5" fmla="*/ 912090 w 3385126"/>
                  <a:gd name="connsiteY5" fmla="*/ 2567709 h 4177146"/>
                  <a:gd name="connsiteX6" fmla="*/ 759690 w 3385126"/>
                  <a:gd name="connsiteY6" fmla="*/ 2553855 h 4177146"/>
                  <a:gd name="connsiteX7" fmla="*/ 676563 w 3385126"/>
                  <a:gd name="connsiteY7" fmla="*/ 2498437 h 4177146"/>
                  <a:gd name="connsiteX8" fmla="*/ 621145 w 3385126"/>
                  <a:gd name="connsiteY8" fmla="*/ 2429164 h 4177146"/>
                  <a:gd name="connsiteX9" fmla="*/ 690418 w 3385126"/>
                  <a:gd name="connsiteY9" fmla="*/ 2290618 h 4177146"/>
                  <a:gd name="connsiteX10" fmla="*/ 704272 w 3385126"/>
                  <a:gd name="connsiteY10" fmla="*/ 2276764 h 4177146"/>
                  <a:gd name="connsiteX11" fmla="*/ 676563 w 3385126"/>
                  <a:gd name="connsiteY11" fmla="*/ 2249055 h 4177146"/>
                  <a:gd name="connsiteX12" fmla="*/ 634999 w 3385126"/>
                  <a:gd name="connsiteY12" fmla="*/ 2249055 h 4177146"/>
                  <a:gd name="connsiteX13" fmla="*/ 621145 w 3385126"/>
                  <a:gd name="connsiteY13" fmla="*/ 2249055 h 4177146"/>
                  <a:gd name="connsiteX14" fmla="*/ 621145 w 3385126"/>
                  <a:gd name="connsiteY14" fmla="*/ 2152073 h 4177146"/>
                  <a:gd name="connsiteX15" fmla="*/ 621145 w 3385126"/>
                  <a:gd name="connsiteY15" fmla="*/ 2110509 h 4177146"/>
                  <a:gd name="connsiteX16" fmla="*/ 565727 w 3385126"/>
                  <a:gd name="connsiteY16" fmla="*/ 2110509 h 4177146"/>
                  <a:gd name="connsiteX17" fmla="*/ 579581 w 3385126"/>
                  <a:gd name="connsiteY17" fmla="*/ 2235200 h 4177146"/>
                  <a:gd name="connsiteX18" fmla="*/ 496454 w 3385126"/>
                  <a:gd name="connsiteY18" fmla="*/ 2165927 h 4177146"/>
                  <a:gd name="connsiteX19" fmla="*/ 468745 w 3385126"/>
                  <a:gd name="connsiteY19" fmla="*/ 2193637 h 4177146"/>
                  <a:gd name="connsiteX20" fmla="*/ 565727 w 3385126"/>
                  <a:gd name="connsiteY20" fmla="*/ 2304473 h 4177146"/>
                  <a:gd name="connsiteX21" fmla="*/ 551872 w 3385126"/>
                  <a:gd name="connsiteY21" fmla="*/ 2470727 h 4177146"/>
                  <a:gd name="connsiteX22" fmla="*/ 399472 w 3385126"/>
                  <a:gd name="connsiteY22" fmla="*/ 2498437 h 4177146"/>
                  <a:gd name="connsiteX23" fmla="*/ 302490 w 3385126"/>
                  <a:gd name="connsiteY23" fmla="*/ 2401455 h 4177146"/>
                  <a:gd name="connsiteX24" fmla="*/ 233218 w 3385126"/>
                  <a:gd name="connsiteY24" fmla="*/ 2387600 h 4177146"/>
                  <a:gd name="connsiteX25" fmla="*/ 302490 w 3385126"/>
                  <a:gd name="connsiteY25" fmla="*/ 2498437 h 4177146"/>
                  <a:gd name="connsiteX26" fmla="*/ 136236 w 3385126"/>
                  <a:gd name="connsiteY26" fmla="*/ 2498437 h 4177146"/>
                  <a:gd name="connsiteX27" fmla="*/ 177799 w 3385126"/>
                  <a:gd name="connsiteY27" fmla="*/ 2553855 h 4177146"/>
                  <a:gd name="connsiteX28" fmla="*/ 385618 w 3385126"/>
                  <a:gd name="connsiteY28" fmla="*/ 2553855 h 4177146"/>
                  <a:gd name="connsiteX29" fmla="*/ 551872 w 3385126"/>
                  <a:gd name="connsiteY29" fmla="*/ 2623127 h 4177146"/>
                  <a:gd name="connsiteX30" fmla="*/ 399472 w 3385126"/>
                  <a:gd name="connsiteY30" fmla="*/ 2650837 h 4177146"/>
                  <a:gd name="connsiteX31" fmla="*/ 177799 w 3385126"/>
                  <a:gd name="connsiteY31" fmla="*/ 2678546 h 4177146"/>
                  <a:gd name="connsiteX32" fmla="*/ 66963 w 3385126"/>
                  <a:gd name="connsiteY32" fmla="*/ 2650837 h 4177146"/>
                  <a:gd name="connsiteX33" fmla="*/ 94672 w 3385126"/>
                  <a:gd name="connsiteY33" fmla="*/ 2733964 h 4177146"/>
                  <a:gd name="connsiteX34" fmla="*/ 191654 w 3385126"/>
                  <a:gd name="connsiteY34" fmla="*/ 2720109 h 4177146"/>
                  <a:gd name="connsiteX35" fmla="*/ 122381 w 3385126"/>
                  <a:gd name="connsiteY35" fmla="*/ 2803237 h 4177146"/>
                  <a:gd name="connsiteX36" fmla="*/ 150090 w 3385126"/>
                  <a:gd name="connsiteY36" fmla="*/ 2830946 h 4177146"/>
                  <a:gd name="connsiteX37" fmla="*/ 274781 w 3385126"/>
                  <a:gd name="connsiteY37" fmla="*/ 2775527 h 4177146"/>
                  <a:gd name="connsiteX38" fmla="*/ 496454 w 3385126"/>
                  <a:gd name="connsiteY38" fmla="*/ 2706255 h 4177146"/>
                  <a:gd name="connsiteX39" fmla="*/ 690418 w 3385126"/>
                  <a:gd name="connsiteY39" fmla="*/ 2664691 h 4177146"/>
                  <a:gd name="connsiteX40" fmla="*/ 898236 w 3385126"/>
                  <a:gd name="connsiteY40" fmla="*/ 2733964 h 4177146"/>
                  <a:gd name="connsiteX41" fmla="*/ 856672 w 3385126"/>
                  <a:gd name="connsiteY41" fmla="*/ 2914073 h 4177146"/>
                  <a:gd name="connsiteX42" fmla="*/ 690418 w 3385126"/>
                  <a:gd name="connsiteY42" fmla="*/ 3108037 h 4177146"/>
                  <a:gd name="connsiteX43" fmla="*/ 344054 w 3385126"/>
                  <a:gd name="connsiteY43" fmla="*/ 3232727 h 4177146"/>
                  <a:gd name="connsiteX44" fmla="*/ 108527 w 3385126"/>
                  <a:gd name="connsiteY44" fmla="*/ 3191164 h 4177146"/>
                  <a:gd name="connsiteX45" fmla="*/ 80818 w 3385126"/>
                  <a:gd name="connsiteY45" fmla="*/ 3218873 h 4177146"/>
                  <a:gd name="connsiteX46" fmla="*/ 122381 w 3385126"/>
                  <a:gd name="connsiteY46" fmla="*/ 3260437 h 4177146"/>
                  <a:gd name="connsiteX47" fmla="*/ 163945 w 3385126"/>
                  <a:gd name="connsiteY47" fmla="*/ 3260437 h 4177146"/>
                  <a:gd name="connsiteX48" fmla="*/ 122381 w 3385126"/>
                  <a:gd name="connsiteY48" fmla="*/ 3302000 h 4177146"/>
                  <a:gd name="connsiteX49" fmla="*/ 108527 w 3385126"/>
                  <a:gd name="connsiteY49" fmla="*/ 3343564 h 4177146"/>
                  <a:gd name="connsiteX50" fmla="*/ 191654 w 3385126"/>
                  <a:gd name="connsiteY50" fmla="*/ 3329709 h 4177146"/>
                  <a:gd name="connsiteX51" fmla="*/ 274781 w 3385126"/>
                  <a:gd name="connsiteY51" fmla="*/ 3302000 h 4177146"/>
                  <a:gd name="connsiteX52" fmla="*/ 316345 w 3385126"/>
                  <a:gd name="connsiteY52" fmla="*/ 3302000 h 4177146"/>
                  <a:gd name="connsiteX53" fmla="*/ 219363 w 3385126"/>
                  <a:gd name="connsiteY53" fmla="*/ 3426691 h 4177146"/>
                  <a:gd name="connsiteX54" fmla="*/ 39254 w 3385126"/>
                  <a:gd name="connsiteY54" fmla="*/ 3468255 h 4177146"/>
                  <a:gd name="connsiteX55" fmla="*/ 39254 w 3385126"/>
                  <a:gd name="connsiteY55" fmla="*/ 3551382 h 4177146"/>
                  <a:gd name="connsiteX56" fmla="*/ 136236 w 3385126"/>
                  <a:gd name="connsiteY56" fmla="*/ 3523673 h 4177146"/>
                  <a:gd name="connsiteX57" fmla="*/ 205508 w 3385126"/>
                  <a:gd name="connsiteY57" fmla="*/ 3495964 h 4177146"/>
                  <a:gd name="connsiteX58" fmla="*/ 205508 w 3385126"/>
                  <a:gd name="connsiteY58" fmla="*/ 3592946 h 4177146"/>
                  <a:gd name="connsiteX59" fmla="*/ 247072 w 3385126"/>
                  <a:gd name="connsiteY59" fmla="*/ 3592946 h 4177146"/>
                  <a:gd name="connsiteX60" fmla="*/ 288636 w 3385126"/>
                  <a:gd name="connsiteY60" fmla="*/ 3482109 h 4177146"/>
                  <a:gd name="connsiteX61" fmla="*/ 399472 w 3385126"/>
                  <a:gd name="connsiteY61" fmla="*/ 3357418 h 4177146"/>
                  <a:gd name="connsiteX62" fmla="*/ 648854 w 3385126"/>
                  <a:gd name="connsiteY62" fmla="*/ 3232727 h 4177146"/>
                  <a:gd name="connsiteX63" fmla="*/ 731981 w 3385126"/>
                  <a:gd name="connsiteY63" fmla="*/ 3246582 h 4177146"/>
                  <a:gd name="connsiteX64" fmla="*/ 607290 w 3385126"/>
                  <a:gd name="connsiteY64" fmla="*/ 3509818 h 4177146"/>
                  <a:gd name="connsiteX65" fmla="*/ 454890 w 3385126"/>
                  <a:gd name="connsiteY65" fmla="*/ 3676073 h 4177146"/>
                  <a:gd name="connsiteX66" fmla="*/ 205508 w 3385126"/>
                  <a:gd name="connsiteY66" fmla="*/ 3759200 h 4177146"/>
                  <a:gd name="connsiteX67" fmla="*/ 39254 w 3385126"/>
                  <a:gd name="connsiteY67" fmla="*/ 3773055 h 4177146"/>
                  <a:gd name="connsiteX68" fmla="*/ 11545 w 3385126"/>
                  <a:gd name="connsiteY68" fmla="*/ 3773055 h 4177146"/>
                  <a:gd name="connsiteX69" fmla="*/ 11545 w 3385126"/>
                  <a:gd name="connsiteY69" fmla="*/ 3828473 h 4177146"/>
                  <a:gd name="connsiteX70" fmla="*/ 80818 w 3385126"/>
                  <a:gd name="connsiteY70" fmla="*/ 3828473 h 4177146"/>
                  <a:gd name="connsiteX71" fmla="*/ 66963 w 3385126"/>
                  <a:gd name="connsiteY71" fmla="*/ 3870037 h 4177146"/>
                  <a:gd name="connsiteX72" fmla="*/ 53108 w 3385126"/>
                  <a:gd name="connsiteY72" fmla="*/ 3925455 h 4177146"/>
                  <a:gd name="connsiteX73" fmla="*/ 136236 w 3385126"/>
                  <a:gd name="connsiteY73" fmla="*/ 3883891 h 4177146"/>
                  <a:gd name="connsiteX74" fmla="*/ 233218 w 3385126"/>
                  <a:gd name="connsiteY74" fmla="*/ 3828473 h 4177146"/>
                  <a:gd name="connsiteX75" fmla="*/ 413327 w 3385126"/>
                  <a:gd name="connsiteY75" fmla="*/ 3745346 h 4177146"/>
                  <a:gd name="connsiteX76" fmla="*/ 551872 w 3385126"/>
                  <a:gd name="connsiteY76" fmla="*/ 3703782 h 4177146"/>
                  <a:gd name="connsiteX77" fmla="*/ 593436 w 3385126"/>
                  <a:gd name="connsiteY77" fmla="*/ 3703782 h 4177146"/>
                  <a:gd name="connsiteX78" fmla="*/ 593436 w 3385126"/>
                  <a:gd name="connsiteY78" fmla="*/ 3786909 h 4177146"/>
                  <a:gd name="connsiteX79" fmla="*/ 524163 w 3385126"/>
                  <a:gd name="connsiteY79" fmla="*/ 4064000 h 4177146"/>
                  <a:gd name="connsiteX80" fmla="*/ 510308 w 3385126"/>
                  <a:gd name="connsiteY80" fmla="*/ 4133273 h 4177146"/>
                  <a:gd name="connsiteX81" fmla="*/ 551872 w 3385126"/>
                  <a:gd name="connsiteY81" fmla="*/ 4174837 h 4177146"/>
                  <a:gd name="connsiteX82" fmla="*/ 607290 w 3385126"/>
                  <a:gd name="connsiteY82" fmla="*/ 4147127 h 4177146"/>
                  <a:gd name="connsiteX83" fmla="*/ 621145 w 3385126"/>
                  <a:gd name="connsiteY83" fmla="*/ 4064000 h 4177146"/>
                  <a:gd name="connsiteX84" fmla="*/ 648854 w 3385126"/>
                  <a:gd name="connsiteY84" fmla="*/ 4050146 h 4177146"/>
                  <a:gd name="connsiteX85" fmla="*/ 704272 w 3385126"/>
                  <a:gd name="connsiteY85" fmla="*/ 4050146 h 4177146"/>
                  <a:gd name="connsiteX86" fmla="*/ 662708 w 3385126"/>
                  <a:gd name="connsiteY86" fmla="*/ 3925455 h 4177146"/>
                  <a:gd name="connsiteX87" fmla="*/ 676563 w 3385126"/>
                  <a:gd name="connsiteY87" fmla="*/ 3814618 h 4177146"/>
                  <a:gd name="connsiteX88" fmla="*/ 690418 w 3385126"/>
                  <a:gd name="connsiteY88" fmla="*/ 3662218 h 4177146"/>
                  <a:gd name="connsiteX89" fmla="*/ 787399 w 3385126"/>
                  <a:gd name="connsiteY89" fmla="*/ 3870037 h 4177146"/>
                  <a:gd name="connsiteX90" fmla="*/ 801254 w 3385126"/>
                  <a:gd name="connsiteY90" fmla="*/ 4050146 h 4177146"/>
                  <a:gd name="connsiteX91" fmla="*/ 801254 w 3385126"/>
                  <a:gd name="connsiteY91" fmla="*/ 4105564 h 4177146"/>
                  <a:gd name="connsiteX92" fmla="*/ 856672 w 3385126"/>
                  <a:gd name="connsiteY92" fmla="*/ 4091709 h 4177146"/>
                  <a:gd name="connsiteX93" fmla="*/ 856672 w 3385126"/>
                  <a:gd name="connsiteY93" fmla="*/ 3953164 h 4177146"/>
                  <a:gd name="connsiteX94" fmla="*/ 939799 w 3385126"/>
                  <a:gd name="connsiteY94" fmla="*/ 4064000 h 4177146"/>
                  <a:gd name="connsiteX95" fmla="*/ 967508 w 3385126"/>
                  <a:gd name="connsiteY95" fmla="*/ 3994727 h 4177146"/>
                  <a:gd name="connsiteX96" fmla="*/ 870527 w 3385126"/>
                  <a:gd name="connsiteY96" fmla="*/ 3925455 h 4177146"/>
                  <a:gd name="connsiteX97" fmla="*/ 815108 w 3385126"/>
                  <a:gd name="connsiteY97" fmla="*/ 3759200 h 4177146"/>
                  <a:gd name="connsiteX98" fmla="*/ 773545 w 3385126"/>
                  <a:gd name="connsiteY98" fmla="*/ 3565237 h 4177146"/>
                  <a:gd name="connsiteX99" fmla="*/ 870527 w 3385126"/>
                  <a:gd name="connsiteY99" fmla="*/ 3288146 h 4177146"/>
                  <a:gd name="connsiteX100" fmla="*/ 1078345 w 3385126"/>
                  <a:gd name="connsiteY100" fmla="*/ 2927927 h 4177146"/>
                  <a:gd name="connsiteX101" fmla="*/ 1244599 w 3385126"/>
                  <a:gd name="connsiteY101" fmla="*/ 2636982 h 4177146"/>
                  <a:gd name="connsiteX102" fmla="*/ 1383145 w 3385126"/>
                  <a:gd name="connsiteY102" fmla="*/ 2540000 h 4177146"/>
                  <a:gd name="connsiteX103" fmla="*/ 1493981 w 3385126"/>
                  <a:gd name="connsiteY103" fmla="*/ 2623127 h 4177146"/>
                  <a:gd name="connsiteX104" fmla="*/ 1854199 w 3385126"/>
                  <a:gd name="connsiteY104" fmla="*/ 2941782 h 4177146"/>
                  <a:gd name="connsiteX105" fmla="*/ 2172854 w 3385126"/>
                  <a:gd name="connsiteY105" fmla="*/ 3135746 h 4177146"/>
                  <a:gd name="connsiteX106" fmla="*/ 2408381 w 3385126"/>
                  <a:gd name="connsiteY106" fmla="*/ 3343564 h 4177146"/>
                  <a:gd name="connsiteX107" fmla="*/ 2602345 w 3385126"/>
                  <a:gd name="connsiteY107" fmla="*/ 3648364 h 4177146"/>
                  <a:gd name="connsiteX108" fmla="*/ 2574636 w 3385126"/>
                  <a:gd name="connsiteY108" fmla="*/ 3883891 h 4177146"/>
                  <a:gd name="connsiteX109" fmla="*/ 2519218 w 3385126"/>
                  <a:gd name="connsiteY109" fmla="*/ 4036291 h 4177146"/>
                  <a:gd name="connsiteX110" fmla="*/ 2560781 w 3385126"/>
                  <a:gd name="connsiteY110" fmla="*/ 4050146 h 4177146"/>
                  <a:gd name="connsiteX111" fmla="*/ 2630054 w 3385126"/>
                  <a:gd name="connsiteY111" fmla="*/ 4008582 h 4177146"/>
                  <a:gd name="connsiteX112" fmla="*/ 2671618 w 3385126"/>
                  <a:gd name="connsiteY112" fmla="*/ 4036291 h 4177146"/>
                  <a:gd name="connsiteX113" fmla="*/ 2685472 w 3385126"/>
                  <a:gd name="connsiteY113" fmla="*/ 4091709 h 4177146"/>
                  <a:gd name="connsiteX114" fmla="*/ 2740890 w 3385126"/>
                  <a:gd name="connsiteY114" fmla="*/ 4091709 h 4177146"/>
                  <a:gd name="connsiteX115" fmla="*/ 2740890 w 3385126"/>
                  <a:gd name="connsiteY115" fmla="*/ 3883891 h 4177146"/>
                  <a:gd name="connsiteX116" fmla="*/ 2685472 w 3385126"/>
                  <a:gd name="connsiteY116" fmla="*/ 3703782 h 4177146"/>
                  <a:gd name="connsiteX117" fmla="*/ 2685472 w 3385126"/>
                  <a:gd name="connsiteY117" fmla="*/ 3648364 h 4177146"/>
                  <a:gd name="connsiteX118" fmla="*/ 2796308 w 3385126"/>
                  <a:gd name="connsiteY118" fmla="*/ 3662218 h 4177146"/>
                  <a:gd name="connsiteX119" fmla="*/ 3017981 w 3385126"/>
                  <a:gd name="connsiteY119" fmla="*/ 3703782 h 4177146"/>
                  <a:gd name="connsiteX120" fmla="*/ 3170381 w 3385126"/>
                  <a:gd name="connsiteY120" fmla="*/ 3717637 h 4177146"/>
                  <a:gd name="connsiteX121" fmla="*/ 3308927 w 3385126"/>
                  <a:gd name="connsiteY121" fmla="*/ 3745346 h 4177146"/>
                  <a:gd name="connsiteX122" fmla="*/ 3308927 w 3385126"/>
                  <a:gd name="connsiteY122" fmla="*/ 3731491 h 4177146"/>
                  <a:gd name="connsiteX123" fmla="*/ 3308927 w 3385126"/>
                  <a:gd name="connsiteY123" fmla="*/ 3676073 h 4177146"/>
                  <a:gd name="connsiteX124" fmla="*/ 3225799 w 3385126"/>
                  <a:gd name="connsiteY124" fmla="*/ 3689927 h 4177146"/>
                  <a:gd name="connsiteX125" fmla="*/ 3128818 w 3385126"/>
                  <a:gd name="connsiteY125" fmla="*/ 3662218 h 4177146"/>
                  <a:gd name="connsiteX126" fmla="*/ 3281218 w 3385126"/>
                  <a:gd name="connsiteY126" fmla="*/ 3662218 h 4177146"/>
                  <a:gd name="connsiteX127" fmla="*/ 3350490 w 3385126"/>
                  <a:gd name="connsiteY127" fmla="*/ 3648364 h 4177146"/>
                  <a:gd name="connsiteX128" fmla="*/ 3350490 w 3385126"/>
                  <a:gd name="connsiteY128" fmla="*/ 3606800 h 4177146"/>
                  <a:gd name="connsiteX129" fmla="*/ 3156527 w 3385126"/>
                  <a:gd name="connsiteY129" fmla="*/ 3606800 h 4177146"/>
                  <a:gd name="connsiteX130" fmla="*/ 2948708 w 3385126"/>
                  <a:gd name="connsiteY130" fmla="*/ 3592946 h 4177146"/>
                  <a:gd name="connsiteX131" fmla="*/ 2740890 w 3385126"/>
                  <a:gd name="connsiteY131" fmla="*/ 3551382 h 4177146"/>
                  <a:gd name="connsiteX132" fmla="*/ 3128818 w 3385126"/>
                  <a:gd name="connsiteY132" fmla="*/ 3523673 h 4177146"/>
                  <a:gd name="connsiteX133" fmla="*/ 3350490 w 3385126"/>
                  <a:gd name="connsiteY133" fmla="*/ 3454400 h 4177146"/>
                  <a:gd name="connsiteX134" fmla="*/ 3336636 w 3385126"/>
                  <a:gd name="connsiteY134" fmla="*/ 3440546 h 4177146"/>
                  <a:gd name="connsiteX135" fmla="*/ 3239654 w 3385126"/>
                  <a:gd name="connsiteY135" fmla="*/ 3440546 h 4177146"/>
                  <a:gd name="connsiteX136" fmla="*/ 3198090 w 3385126"/>
                  <a:gd name="connsiteY136" fmla="*/ 3495964 h 4177146"/>
                  <a:gd name="connsiteX137" fmla="*/ 3198090 w 3385126"/>
                  <a:gd name="connsiteY137" fmla="*/ 3398982 h 4177146"/>
                  <a:gd name="connsiteX138" fmla="*/ 3198090 w 3385126"/>
                  <a:gd name="connsiteY138" fmla="*/ 3302000 h 4177146"/>
                  <a:gd name="connsiteX139" fmla="*/ 3142672 w 3385126"/>
                  <a:gd name="connsiteY139" fmla="*/ 3412837 h 4177146"/>
                  <a:gd name="connsiteX140" fmla="*/ 2948708 w 3385126"/>
                  <a:gd name="connsiteY140" fmla="*/ 3468255 h 4177146"/>
                  <a:gd name="connsiteX141" fmla="*/ 2727036 w 3385126"/>
                  <a:gd name="connsiteY141" fmla="*/ 3454400 h 4177146"/>
                  <a:gd name="connsiteX142" fmla="*/ 2602345 w 3385126"/>
                  <a:gd name="connsiteY142" fmla="*/ 3343564 h 4177146"/>
                  <a:gd name="connsiteX143" fmla="*/ 2463799 w 3385126"/>
                  <a:gd name="connsiteY143" fmla="*/ 3191164 h 4177146"/>
                  <a:gd name="connsiteX144" fmla="*/ 2588490 w 3385126"/>
                  <a:gd name="connsiteY144" fmla="*/ 3191164 h 4177146"/>
                  <a:gd name="connsiteX145" fmla="*/ 2727036 w 3385126"/>
                  <a:gd name="connsiteY145" fmla="*/ 3232727 h 4177146"/>
                  <a:gd name="connsiteX146" fmla="*/ 2643908 w 3385126"/>
                  <a:gd name="connsiteY146" fmla="*/ 3177309 h 4177146"/>
                  <a:gd name="connsiteX147" fmla="*/ 2713181 w 3385126"/>
                  <a:gd name="connsiteY147" fmla="*/ 3121891 h 4177146"/>
                  <a:gd name="connsiteX148" fmla="*/ 2727036 w 3385126"/>
                  <a:gd name="connsiteY148" fmla="*/ 3066473 h 4177146"/>
                  <a:gd name="connsiteX149" fmla="*/ 2657763 w 3385126"/>
                  <a:gd name="connsiteY149" fmla="*/ 3108037 h 4177146"/>
                  <a:gd name="connsiteX150" fmla="*/ 2588490 w 3385126"/>
                  <a:gd name="connsiteY150" fmla="*/ 3108037 h 4177146"/>
                  <a:gd name="connsiteX151" fmla="*/ 2491508 w 3385126"/>
                  <a:gd name="connsiteY151" fmla="*/ 3108037 h 4177146"/>
                  <a:gd name="connsiteX152" fmla="*/ 2339108 w 3385126"/>
                  <a:gd name="connsiteY152" fmla="*/ 3066473 h 4177146"/>
                  <a:gd name="connsiteX153" fmla="*/ 2339108 w 3385126"/>
                  <a:gd name="connsiteY153" fmla="*/ 3038764 h 4177146"/>
                  <a:gd name="connsiteX154" fmla="*/ 2325254 w 3385126"/>
                  <a:gd name="connsiteY154" fmla="*/ 3011055 h 4177146"/>
                  <a:gd name="connsiteX155" fmla="*/ 2325254 w 3385126"/>
                  <a:gd name="connsiteY155" fmla="*/ 2941782 h 4177146"/>
                  <a:gd name="connsiteX156" fmla="*/ 2519218 w 3385126"/>
                  <a:gd name="connsiteY156" fmla="*/ 2941782 h 4177146"/>
                  <a:gd name="connsiteX157" fmla="*/ 2782454 w 3385126"/>
                  <a:gd name="connsiteY157" fmla="*/ 3011055 h 4177146"/>
                  <a:gd name="connsiteX158" fmla="*/ 3045690 w 3385126"/>
                  <a:gd name="connsiteY158" fmla="*/ 3302000 h 4177146"/>
                  <a:gd name="connsiteX159" fmla="*/ 3059545 w 3385126"/>
                  <a:gd name="connsiteY159" fmla="*/ 3177309 h 4177146"/>
                  <a:gd name="connsiteX160" fmla="*/ 2990272 w 3385126"/>
                  <a:gd name="connsiteY160" fmla="*/ 3080327 h 4177146"/>
                  <a:gd name="connsiteX161" fmla="*/ 2920999 w 3385126"/>
                  <a:gd name="connsiteY161" fmla="*/ 2997200 h 4177146"/>
                  <a:gd name="connsiteX162" fmla="*/ 3239654 w 3385126"/>
                  <a:gd name="connsiteY162" fmla="*/ 2997200 h 4177146"/>
                  <a:gd name="connsiteX163" fmla="*/ 3267363 w 3385126"/>
                  <a:gd name="connsiteY163" fmla="*/ 2997200 h 4177146"/>
                  <a:gd name="connsiteX164" fmla="*/ 3267363 w 3385126"/>
                  <a:gd name="connsiteY164" fmla="*/ 2941782 h 4177146"/>
                  <a:gd name="connsiteX165" fmla="*/ 3114963 w 3385126"/>
                  <a:gd name="connsiteY165" fmla="*/ 2941782 h 4177146"/>
                  <a:gd name="connsiteX166" fmla="*/ 3031836 w 3385126"/>
                  <a:gd name="connsiteY166" fmla="*/ 2941782 h 4177146"/>
                  <a:gd name="connsiteX167" fmla="*/ 3142672 w 3385126"/>
                  <a:gd name="connsiteY167" fmla="*/ 2872509 h 4177146"/>
                  <a:gd name="connsiteX168" fmla="*/ 3142672 w 3385126"/>
                  <a:gd name="connsiteY168" fmla="*/ 2830946 h 4177146"/>
                  <a:gd name="connsiteX169" fmla="*/ 3114963 w 3385126"/>
                  <a:gd name="connsiteY169" fmla="*/ 2830946 h 4177146"/>
                  <a:gd name="connsiteX170" fmla="*/ 2990272 w 3385126"/>
                  <a:gd name="connsiteY170" fmla="*/ 2886364 h 4177146"/>
                  <a:gd name="connsiteX171" fmla="*/ 2851727 w 3385126"/>
                  <a:gd name="connsiteY171" fmla="*/ 2900218 h 4177146"/>
                  <a:gd name="connsiteX172" fmla="*/ 2630054 w 3385126"/>
                  <a:gd name="connsiteY172" fmla="*/ 2844800 h 4177146"/>
                  <a:gd name="connsiteX173" fmla="*/ 2477654 w 3385126"/>
                  <a:gd name="connsiteY173" fmla="*/ 2817091 h 4177146"/>
                  <a:gd name="connsiteX174" fmla="*/ 2546927 w 3385126"/>
                  <a:gd name="connsiteY174" fmla="*/ 2664691 h 4177146"/>
                  <a:gd name="connsiteX175" fmla="*/ 2713181 w 3385126"/>
                  <a:gd name="connsiteY175" fmla="*/ 2553855 h 4177146"/>
                  <a:gd name="connsiteX176" fmla="*/ 2810163 w 3385126"/>
                  <a:gd name="connsiteY176" fmla="*/ 2553855 h 4177146"/>
                  <a:gd name="connsiteX177" fmla="*/ 2948708 w 3385126"/>
                  <a:gd name="connsiteY177" fmla="*/ 2526146 h 4177146"/>
                  <a:gd name="connsiteX178" fmla="*/ 2879436 w 3385126"/>
                  <a:gd name="connsiteY178" fmla="*/ 2484582 h 4177146"/>
                  <a:gd name="connsiteX179" fmla="*/ 2907145 w 3385126"/>
                  <a:gd name="connsiteY179" fmla="*/ 2429164 h 4177146"/>
                  <a:gd name="connsiteX180" fmla="*/ 2907145 w 3385126"/>
                  <a:gd name="connsiteY180" fmla="*/ 2304473 h 4177146"/>
                  <a:gd name="connsiteX181" fmla="*/ 2865581 w 3385126"/>
                  <a:gd name="connsiteY181" fmla="*/ 2359891 h 4177146"/>
                  <a:gd name="connsiteX182" fmla="*/ 2740890 w 3385126"/>
                  <a:gd name="connsiteY182" fmla="*/ 2498437 h 4177146"/>
                  <a:gd name="connsiteX183" fmla="*/ 2546927 w 3385126"/>
                  <a:gd name="connsiteY183" fmla="*/ 2553855 h 4177146"/>
                  <a:gd name="connsiteX184" fmla="*/ 2533072 w 3385126"/>
                  <a:gd name="connsiteY184" fmla="*/ 2456873 h 4177146"/>
                  <a:gd name="connsiteX185" fmla="*/ 2602345 w 3385126"/>
                  <a:gd name="connsiteY185" fmla="*/ 2290618 h 4177146"/>
                  <a:gd name="connsiteX186" fmla="*/ 2699327 w 3385126"/>
                  <a:gd name="connsiteY186" fmla="*/ 2207491 h 4177146"/>
                  <a:gd name="connsiteX187" fmla="*/ 2782454 w 3385126"/>
                  <a:gd name="connsiteY187" fmla="*/ 2207491 h 4177146"/>
                  <a:gd name="connsiteX188" fmla="*/ 2782454 w 3385126"/>
                  <a:gd name="connsiteY188" fmla="*/ 2152073 h 4177146"/>
                  <a:gd name="connsiteX189" fmla="*/ 2740890 w 3385126"/>
                  <a:gd name="connsiteY189" fmla="*/ 2152073 h 4177146"/>
                  <a:gd name="connsiteX190" fmla="*/ 2782454 w 3385126"/>
                  <a:gd name="connsiteY190" fmla="*/ 2096655 h 4177146"/>
                  <a:gd name="connsiteX191" fmla="*/ 2768599 w 3385126"/>
                  <a:gd name="connsiteY191" fmla="*/ 2082800 h 4177146"/>
                  <a:gd name="connsiteX192" fmla="*/ 2616199 w 3385126"/>
                  <a:gd name="connsiteY192" fmla="*/ 2221346 h 4177146"/>
                  <a:gd name="connsiteX193" fmla="*/ 2519218 w 3385126"/>
                  <a:gd name="connsiteY193" fmla="*/ 2346037 h 4177146"/>
                  <a:gd name="connsiteX194" fmla="*/ 2491508 w 3385126"/>
                  <a:gd name="connsiteY194" fmla="*/ 2096655 h 4177146"/>
                  <a:gd name="connsiteX195" fmla="*/ 2491508 w 3385126"/>
                  <a:gd name="connsiteY195" fmla="*/ 1958109 h 4177146"/>
                  <a:gd name="connsiteX196" fmla="*/ 2449945 w 3385126"/>
                  <a:gd name="connsiteY196" fmla="*/ 2041237 h 4177146"/>
                  <a:gd name="connsiteX197" fmla="*/ 2449945 w 3385126"/>
                  <a:gd name="connsiteY197" fmla="*/ 2110509 h 4177146"/>
                  <a:gd name="connsiteX198" fmla="*/ 2352963 w 3385126"/>
                  <a:gd name="connsiteY198" fmla="*/ 2027382 h 4177146"/>
                  <a:gd name="connsiteX199" fmla="*/ 2339108 w 3385126"/>
                  <a:gd name="connsiteY199" fmla="*/ 2068946 h 4177146"/>
                  <a:gd name="connsiteX200" fmla="*/ 2449945 w 3385126"/>
                  <a:gd name="connsiteY200" fmla="*/ 2193637 h 4177146"/>
                  <a:gd name="connsiteX201" fmla="*/ 2449945 w 3385126"/>
                  <a:gd name="connsiteY201" fmla="*/ 2346037 h 4177146"/>
                  <a:gd name="connsiteX202" fmla="*/ 2394527 w 3385126"/>
                  <a:gd name="connsiteY202" fmla="*/ 2623127 h 4177146"/>
                  <a:gd name="connsiteX203" fmla="*/ 2352963 w 3385126"/>
                  <a:gd name="connsiteY203" fmla="*/ 2761673 h 4177146"/>
                  <a:gd name="connsiteX204" fmla="*/ 2158999 w 3385126"/>
                  <a:gd name="connsiteY204" fmla="*/ 2817091 h 4177146"/>
                  <a:gd name="connsiteX205" fmla="*/ 1992745 w 3385126"/>
                  <a:gd name="connsiteY205" fmla="*/ 2747818 h 4177146"/>
                  <a:gd name="connsiteX206" fmla="*/ 1771072 w 3385126"/>
                  <a:gd name="connsiteY206" fmla="*/ 2581564 h 4177146"/>
                  <a:gd name="connsiteX207" fmla="*/ 1590963 w 3385126"/>
                  <a:gd name="connsiteY207" fmla="*/ 2415309 h 4177146"/>
                  <a:gd name="connsiteX208" fmla="*/ 1535545 w 3385126"/>
                  <a:gd name="connsiteY208" fmla="*/ 2262909 h 4177146"/>
                  <a:gd name="connsiteX209" fmla="*/ 1507836 w 3385126"/>
                  <a:gd name="connsiteY209" fmla="*/ 1861127 h 4177146"/>
                  <a:gd name="connsiteX210" fmla="*/ 1507836 w 3385126"/>
                  <a:gd name="connsiteY210" fmla="*/ 1473200 h 4177146"/>
                  <a:gd name="connsiteX211" fmla="*/ 1480127 w 3385126"/>
                  <a:gd name="connsiteY211" fmla="*/ 863600 h 4177146"/>
                  <a:gd name="connsiteX212" fmla="*/ 1493981 w 3385126"/>
                  <a:gd name="connsiteY212" fmla="*/ 420255 h 4177146"/>
                  <a:gd name="connsiteX213" fmla="*/ 1507836 w 3385126"/>
                  <a:gd name="connsiteY213" fmla="*/ 143164 h 4177146"/>
                  <a:gd name="connsiteX214" fmla="*/ 1507836 w 3385126"/>
                  <a:gd name="connsiteY214" fmla="*/ 60037 h 4177146"/>
                  <a:gd name="connsiteX215" fmla="*/ 1341581 w 3385126"/>
                  <a:gd name="connsiteY215" fmla="*/ 87746 h 4177146"/>
                  <a:gd name="connsiteX216" fmla="*/ 1175327 w 3385126"/>
                  <a:gd name="connsiteY216" fmla="*/ 101600 h 4177146"/>
                  <a:gd name="connsiteX217" fmla="*/ 1078345 w 3385126"/>
                  <a:gd name="connsiteY217" fmla="*/ 60037 h 4177146"/>
                  <a:gd name="connsiteX218" fmla="*/ 1119908 w 3385126"/>
                  <a:gd name="connsiteY218" fmla="*/ 129309 h 41771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</a:cxnLst>
                <a:rect l="l" t="t" r="r" b="b"/>
                <a:pathLst>
                  <a:path w="3385126" h="4177146">
                    <a:moveTo>
                      <a:pt x="1119908" y="129309"/>
                    </a:moveTo>
                    <a:cubicBezTo>
                      <a:pt x="1129144" y="258618"/>
                      <a:pt x="1129145" y="577273"/>
                      <a:pt x="1133763" y="835891"/>
                    </a:cubicBezTo>
                    <a:cubicBezTo>
                      <a:pt x="1138381" y="1094509"/>
                      <a:pt x="1145309" y="1459345"/>
                      <a:pt x="1147618" y="1681018"/>
                    </a:cubicBezTo>
                    <a:cubicBezTo>
                      <a:pt x="1149927" y="1902691"/>
                      <a:pt x="1159163" y="2043545"/>
                      <a:pt x="1147618" y="2165927"/>
                    </a:cubicBezTo>
                    <a:cubicBezTo>
                      <a:pt x="1136073" y="2288309"/>
                      <a:pt x="1117600" y="2348345"/>
                      <a:pt x="1078345" y="2415309"/>
                    </a:cubicBezTo>
                    <a:cubicBezTo>
                      <a:pt x="1039090" y="2482273"/>
                      <a:pt x="965199" y="2544618"/>
                      <a:pt x="912090" y="2567709"/>
                    </a:cubicBezTo>
                    <a:cubicBezTo>
                      <a:pt x="858981" y="2590800"/>
                      <a:pt x="798944" y="2565400"/>
                      <a:pt x="759690" y="2553855"/>
                    </a:cubicBezTo>
                    <a:cubicBezTo>
                      <a:pt x="720436" y="2542310"/>
                      <a:pt x="699654" y="2519219"/>
                      <a:pt x="676563" y="2498437"/>
                    </a:cubicBezTo>
                    <a:cubicBezTo>
                      <a:pt x="653472" y="2477655"/>
                      <a:pt x="618836" y="2463801"/>
                      <a:pt x="621145" y="2429164"/>
                    </a:cubicBezTo>
                    <a:cubicBezTo>
                      <a:pt x="623454" y="2394527"/>
                      <a:pt x="676564" y="2316018"/>
                      <a:pt x="690418" y="2290618"/>
                    </a:cubicBezTo>
                    <a:cubicBezTo>
                      <a:pt x="704272" y="2265218"/>
                      <a:pt x="706581" y="2283691"/>
                      <a:pt x="704272" y="2276764"/>
                    </a:cubicBezTo>
                    <a:cubicBezTo>
                      <a:pt x="701963" y="2269837"/>
                      <a:pt x="688109" y="2253673"/>
                      <a:pt x="676563" y="2249055"/>
                    </a:cubicBezTo>
                    <a:cubicBezTo>
                      <a:pt x="665018" y="2244437"/>
                      <a:pt x="634999" y="2249055"/>
                      <a:pt x="634999" y="2249055"/>
                    </a:cubicBezTo>
                    <a:cubicBezTo>
                      <a:pt x="625763" y="2249055"/>
                      <a:pt x="623454" y="2265219"/>
                      <a:pt x="621145" y="2249055"/>
                    </a:cubicBezTo>
                    <a:cubicBezTo>
                      <a:pt x="618836" y="2232891"/>
                      <a:pt x="621145" y="2152073"/>
                      <a:pt x="621145" y="2152073"/>
                    </a:cubicBezTo>
                    <a:cubicBezTo>
                      <a:pt x="621145" y="2128982"/>
                      <a:pt x="630381" y="2117436"/>
                      <a:pt x="621145" y="2110509"/>
                    </a:cubicBezTo>
                    <a:cubicBezTo>
                      <a:pt x="611909" y="2103582"/>
                      <a:pt x="572654" y="2089727"/>
                      <a:pt x="565727" y="2110509"/>
                    </a:cubicBezTo>
                    <a:cubicBezTo>
                      <a:pt x="558800" y="2131291"/>
                      <a:pt x="591126" y="2225964"/>
                      <a:pt x="579581" y="2235200"/>
                    </a:cubicBezTo>
                    <a:cubicBezTo>
                      <a:pt x="568036" y="2244436"/>
                      <a:pt x="514927" y="2172854"/>
                      <a:pt x="496454" y="2165927"/>
                    </a:cubicBezTo>
                    <a:cubicBezTo>
                      <a:pt x="477981" y="2159000"/>
                      <a:pt x="457200" y="2170546"/>
                      <a:pt x="468745" y="2193637"/>
                    </a:cubicBezTo>
                    <a:cubicBezTo>
                      <a:pt x="480291" y="2216728"/>
                      <a:pt x="551873" y="2258291"/>
                      <a:pt x="565727" y="2304473"/>
                    </a:cubicBezTo>
                    <a:cubicBezTo>
                      <a:pt x="579581" y="2350655"/>
                      <a:pt x="579581" y="2438400"/>
                      <a:pt x="551872" y="2470727"/>
                    </a:cubicBezTo>
                    <a:cubicBezTo>
                      <a:pt x="524163" y="2503054"/>
                      <a:pt x="441036" y="2509982"/>
                      <a:pt x="399472" y="2498437"/>
                    </a:cubicBezTo>
                    <a:cubicBezTo>
                      <a:pt x="357908" y="2486892"/>
                      <a:pt x="330199" y="2419928"/>
                      <a:pt x="302490" y="2401455"/>
                    </a:cubicBezTo>
                    <a:cubicBezTo>
                      <a:pt x="274781" y="2382982"/>
                      <a:pt x="233218" y="2371436"/>
                      <a:pt x="233218" y="2387600"/>
                    </a:cubicBezTo>
                    <a:cubicBezTo>
                      <a:pt x="233218" y="2403764"/>
                      <a:pt x="318654" y="2479964"/>
                      <a:pt x="302490" y="2498437"/>
                    </a:cubicBezTo>
                    <a:cubicBezTo>
                      <a:pt x="286326" y="2516910"/>
                      <a:pt x="157018" y="2489201"/>
                      <a:pt x="136236" y="2498437"/>
                    </a:cubicBezTo>
                    <a:cubicBezTo>
                      <a:pt x="115454" y="2507673"/>
                      <a:pt x="136235" y="2544619"/>
                      <a:pt x="177799" y="2553855"/>
                    </a:cubicBezTo>
                    <a:cubicBezTo>
                      <a:pt x="219363" y="2563091"/>
                      <a:pt x="323273" y="2542310"/>
                      <a:pt x="385618" y="2553855"/>
                    </a:cubicBezTo>
                    <a:cubicBezTo>
                      <a:pt x="447964" y="2565400"/>
                      <a:pt x="549563" y="2606963"/>
                      <a:pt x="551872" y="2623127"/>
                    </a:cubicBezTo>
                    <a:cubicBezTo>
                      <a:pt x="554181" y="2639291"/>
                      <a:pt x="461817" y="2641601"/>
                      <a:pt x="399472" y="2650837"/>
                    </a:cubicBezTo>
                    <a:cubicBezTo>
                      <a:pt x="337127" y="2660073"/>
                      <a:pt x="233217" y="2678546"/>
                      <a:pt x="177799" y="2678546"/>
                    </a:cubicBezTo>
                    <a:cubicBezTo>
                      <a:pt x="122381" y="2678546"/>
                      <a:pt x="80818" y="2641601"/>
                      <a:pt x="66963" y="2650837"/>
                    </a:cubicBezTo>
                    <a:cubicBezTo>
                      <a:pt x="53109" y="2660073"/>
                      <a:pt x="73890" y="2722419"/>
                      <a:pt x="94672" y="2733964"/>
                    </a:cubicBezTo>
                    <a:cubicBezTo>
                      <a:pt x="115454" y="2745509"/>
                      <a:pt x="187036" y="2708564"/>
                      <a:pt x="191654" y="2720109"/>
                    </a:cubicBezTo>
                    <a:cubicBezTo>
                      <a:pt x="196272" y="2731655"/>
                      <a:pt x="129308" y="2784764"/>
                      <a:pt x="122381" y="2803237"/>
                    </a:cubicBezTo>
                    <a:cubicBezTo>
                      <a:pt x="115454" y="2821710"/>
                      <a:pt x="124690" y="2835564"/>
                      <a:pt x="150090" y="2830946"/>
                    </a:cubicBezTo>
                    <a:cubicBezTo>
                      <a:pt x="175490" y="2826328"/>
                      <a:pt x="217054" y="2796309"/>
                      <a:pt x="274781" y="2775527"/>
                    </a:cubicBezTo>
                    <a:cubicBezTo>
                      <a:pt x="332508" y="2754745"/>
                      <a:pt x="427181" y="2724728"/>
                      <a:pt x="496454" y="2706255"/>
                    </a:cubicBezTo>
                    <a:cubicBezTo>
                      <a:pt x="565727" y="2687782"/>
                      <a:pt x="623454" y="2660073"/>
                      <a:pt x="690418" y="2664691"/>
                    </a:cubicBezTo>
                    <a:cubicBezTo>
                      <a:pt x="757382" y="2669309"/>
                      <a:pt x="870527" y="2692400"/>
                      <a:pt x="898236" y="2733964"/>
                    </a:cubicBezTo>
                    <a:cubicBezTo>
                      <a:pt x="925945" y="2775528"/>
                      <a:pt x="891308" y="2851728"/>
                      <a:pt x="856672" y="2914073"/>
                    </a:cubicBezTo>
                    <a:cubicBezTo>
                      <a:pt x="822036" y="2976419"/>
                      <a:pt x="775854" y="3054928"/>
                      <a:pt x="690418" y="3108037"/>
                    </a:cubicBezTo>
                    <a:cubicBezTo>
                      <a:pt x="604982" y="3161146"/>
                      <a:pt x="441036" y="3218873"/>
                      <a:pt x="344054" y="3232727"/>
                    </a:cubicBezTo>
                    <a:cubicBezTo>
                      <a:pt x="247072" y="3246581"/>
                      <a:pt x="152400" y="3193473"/>
                      <a:pt x="108527" y="3191164"/>
                    </a:cubicBezTo>
                    <a:cubicBezTo>
                      <a:pt x="64654" y="3188855"/>
                      <a:pt x="78509" y="3207328"/>
                      <a:pt x="80818" y="3218873"/>
                    </a:cubicBezTo>
                    <a:cubicBezTo>
                      <a:pt x="83127" y="3230418"/>
                      <a:pt x="108527" y="3253510"/>
                      <a:pt x="122381" y="3260437"/>
                    </a:cubicBezTo>
                    <a:cubicBezTo>
                      <a:pt x="136235" y="3267364"/>
                      <a:pt x="163945" y="3253510"/>
                      <a:pt x="163945" y="3260437"/>
                    </a:cubicBezTo>
                    <a:cubicBezTo>
                      <a:pt x="163945" y="3267364"/>
                      <a:pt x="131617" y="3288146"/>
                      <a:pt x="122381" y="3302000"/>
                    </a:cubicBezTo>
                    <a:cubicBezTo>
                      <a:pt x="113145" y="3315855"/>
                      <a:pt x="96982" y="3338946"/>
                      <a:pt x="108527" y="3343564"/>
                    </a:cubicBezTo>
                    <a:cubicBezTo>
                      <a:pt x="120073" y="3348182"/>
                      <a:pt x="163945" y="3336636"/>
                      <a:pt x="191654" y="3329709"/>
                    </a:cubicBezTo>
                    <a:cubicBezTo>
                      <a:pt x="219363" y="3322782"/>
                      <a:pt x="253999" y="3306618"/>
                      <a:pt x="274781" y="3302000"/>
                    </a:cubicBezTo>
                    <a:cubicBezTo>
                      <a:pt x="295563" y="3297382"/>
                      <a:pt x="325581" y="3281218"/>
                      <a:pt x="316345" y="3302000"/>
                    </a:cubicBezTo>
                    <a:cubicBezTo>
                      <a:pt x="307109" y="3322782"/>
                      <a:pt x="265545" y="3398982"/>
                      <a:pt x="219363" y="3426691"/>
                    </a:cubicBezTo>
                    <a:cubicBezTo>
                      <a:pt x="173181" y="3454400"/>
                      <a:pt x="69272" y="3447473"/>
                      <a:pt x="39254" y="3468255"/>
                    </a:cubicBezTo>
                    <a:cubicBezTo>
                      <a:pt x="9236" y="3489037"/>
                      <a:pt x="23090" y="3542146"/>
                      <a:pt x="39254" y="3551382"/>
                    </a:cubicBezTo>
                    <a:cubicBezTo>
                      <a:pt x="55418" y="3560618"/>
                      <a:pt x="108527" y="3532909"/>
                      <a:pt x="136236" y="3523673"/>
                    </a:cubicBezTo>
                    <a:cubicBezTo>
                      <a:pt x="163945" y="3514437"/>
                      <a:pt x="193963" y="3484419"/>
                      <a:pt x="205508" y="3495964"/>
                    </a:cubicBezTo>
                    <a:cubicBezTo>
                      <a:pt x="217053" y="3507509"/>
                      <a:pt x="198581" y="3576782"/>
                      <a:pt x="205508" y="3592946"/>
                    </a:cubicBezTo>
                    <a:cubicBezTo>
                      <a:pt x="212435" y="3609110"/>
                      <a:pt x="233217" y="3611419"/>
                      <a:pt x="247072" y="3592946"/>
                    </a:cubicBezTo>
                    <a:cubicBezTo>
                      <a:pt x="260927" y="3574473"/>
                      <a:pt x="263236" y="3521364"/>
                      <a:pt x="288636" y="3482109"/>
                    </a:cubicBezTo>
                    <a:cubicBezTo>
                      <a:pt x="314036" y="3442854"/>
                      <a:pt x="339436" y="3398982"/>
                      <a:pt x="399472" y="3357418"/>
                    </a:cubicBezTo>
                    <a:cubicBezTo>
                      <a:pt x="459508" y="3315854"/>
                      <a:pt x="593436" y="3251200"/>
                      <a:pt x="648854" y="3232727"/>
                    </a:cubicBezTo>
                    <a:cubicBezTo>
                      <a:pt x="704272" y="3214254"/>
                      <a:pt x="738908" y="3200400"/>
                      <a:pt x="731981" y="3246582"/>
                    </a:cubicBezTo>
                    <a:cubicBezTo>
                      <a:pt x="725054" y="3292764"/>
                      <a:pt x="653472" y="3438236"/>
                      <a:pt x="607290" y="3509818"/>
                    </a:cubicBezTo>
                    <a:cubicBezTo>
                      <a:pt x="561108" y="3581400"/>
                      <a:pt x="521854" y="3634509"/>
                      <a:pt x="454890" y="3676073"/>
                    </a:cubicBezTo>
                    <a:cubicBezTo>
                      <a:pt x="387926" y="3717637"/>
                      <a:pt x="274781" y="3743036"/>
                      <a:pt x="205508" y="3759200"/>
                    </a:cubicBezTo>
                    <a:cubicBezTo>
                      <a:pt x="136235" y="3775364"/>
                      <a:pt x="71581" y="3770746"/>
                      <a:pt x="39254" y="3773055"/>
                    </a:cubicBezTo>
                    <a:cubicBezTo>
                      <a:pt x="6927" y="3775364"/>
                      <a:pt x="16163" y="3763819"/>
                      <a:pt x="11545" y="3773055"/>
                    </a:cubicBezTo>
                    <a:cubicBezTo>
                      <a:pt x="6927" y="3782291"/>
                      <a:pt x="0" y="3819237"/>
                      <a:pt x="11545" y="3828473"/>
                    </a:cubicBezTo>
                    <a:cubicBezTo>
                      <a:pt x="23090" y="3837709"/>
                      <a:pt x="71582" y="3821546"/>
                      <a:pt x="80818" y="3828473"/>
                    </a:cubicBezTo>
                    <a:cubicBezTo>
                      <a:pt x="90054" y="3835400"/>
                      <a:pt x="71581" y="3853873"/>
                      <a:pt x="66963" y="3870037"/>
                    </a:cubicBezTo>
                    <a:cubicBezTo>
                      <a:pt x="62345" y="3886201"/>
                      <a:pt x="41563" y="3923146"/>
                      <a:pt x="53108" y="3925455"/>
                    </a:cubicBezTo>
                    <a:cubicBezTo>
                      <a:pt x="64653" y="3927764"/>
                      <a:pt x="106218" y="3900055"/>
                      <a:pt x="136236" y="3883891"/>
                    </a:cubicBezTo>
                    <a:cubicBezTo>
                      <a:pt x="166254" y="3867727"/>
                      <a:pt x="187036" y="3851564"/>
                      <a:pt x="233218" y="3828473"/>
                    </a:cubicBezTo>
                    <a:cubicBezTo>
                      <a:pt x="279400" y="3805382"/>
                      <a:pt x="360218" y="3766128"/>
                      <a:pt x="413327" y="3745346"/>
                    </a:cubicBezTo>
                    <a:cubicBezTo>
                      <a:pt x="466436" y="3724564"/>
                      <a:pt x="521854" y="3710709"/>
                      <a:pt x="551872" y="3703782"/>
                    </a:cubicBezTo>
                    <a:cubicBezTo>
                      <a:pt x="581890" y="3696855"/>
                      <a:pt x="586509" y="3689928"/>
                      <a:pt x="593436" y="3703782"/>
                    </a:cubicBezTo>
                    <a:cubicBezTo>
                      <a:pt x="600363" y="3717636"/>
                      <a:pt x="604981" y="3726873"/>
                      <a:pt x="593436" y="3786909"/>
                    </a:cubicBezTo>
                    <a:cubicBezTo>
                      <a:pt x="581891" y="3846945"/>
                      <a:pt x="538018" y="4006273"/>
                      <a:pt x="524163" y="4064000"/>
                    </a:cubicBezTo>
                    <a:cubicBezTo>
                      <a:pt x="510308" y="4121727"/>
                      <a:pt x="505690" y="4114800"/>
                      <a:pt x="510308" y="4133273"/>
                    </a:cubicBezTo>
                    <a:cubicBezTo>
                      <a:pt x="514926" y="4151746"/>
                      <a:pt x="535708" y="4172528"/>
                      <a:pt x="551872" y="4174837"/>
                    </a:cubicBezTo>
                    <a:cubicBezTo>
                      <a:pt x="568036" y="4177146"/>
                      <a:pt x="595745" y="4165600"/>
                      <a:pt x="607290" y="4147127"/>
                    </a:cubicBezTo>
                    <a:cubicBezTo>
                      <a:pt x="618835" y="4128654"/>
                      <a:pt x="614218" y="4080163"/>
                      <a:pt x="621145" y="4064000"/>
                    </a:cubicBezTo>
                    <a:cubicBezTo>
                      <a:pt x="628072" y="4047837"/>
                      <a:pt x="635000" y="4052455"/>
                      <a:pt x="648854" y="4050146"/>
                    </a:cubicBezTo>
                    <a:cubicBezTo>
                      <a:pt x="662709" y="4047837"/>
                      <a:pt x="701963" y="4070928"/>
                      <a:pt x="704272" y="4050146"/>
                    </a:cubicBezTo>
                    <a:cubicBezTo>
                      <a:pt x="706581" y="4029364"/>
                      <a:pt x="667326" y="3964710"/>
                      <a:pt x="662708" y="3925455"/>
                    </a:cubicBezTo>
                    <a:cubicBezTo>
                      <a:pt x="658090" y="3886200"/>
                      <a:pt x="671945" y="3858491"/>
                      <a:pt x="676563" y="3814618"/>
                    </a:cubicBezTo>
                    <a:cubicBezTo>
                      <a:pt x="681181" y="3770745"/>
                      <a:pt x="671945" y="3652982"/>
                      <a:pt x="690418" y="3662218"/>
                    </a:cubicBezTo>
                    <a:cubicBezTo>
                      <a:pt x="708891" y="3671454"/>
                      <a:pt x="768926" y="3805382"/>
                      <a:pt x="787399" y="3870037"/>
                    </a:cubicBezTo>
                    <a:cubicBezTo>
                      <a:pt x="805872" y="3934692"/>
                      <a:pt x="798945" y="4010891"/>
                      <a:pt x="801254" y="4050146"/>
                    </a:cubicBezTo>
                    <a:cubicBezTo>
                      <a:pt x="803563" y="4089401"/>
                      <a:pt x="792018" y="4098637"/>
                      <a:pt x="801254" y="4105564"/>
                    </a:cubicBezTo>
                    <a:cubicBezTo>
                      <a:pt x="810490" y="4112491"/>
                      <a:pt x="847436" y="4117109"/>
                      <a:pt x="856672" y="4091709"/>
                    </a:cubicBezTo>
                    <a:cubicBezTo>
                      <a:pt x="865908" y="4066309"/>
                      <a:pt x="842818" y="3957782"/>
                      <a:pt x="856672" y="3953164"/>
                    </a:cubicBezTo>
                    <a:cubicBezTo>
                      <a:pt x="870526" y="3948546"/>
                      <a:pt x="921326" y="4057073"/>
                      <a:pt x="939799" y="4064000"/>
                    </a:cubicBezTo>
                    <a:cubicBezTo>
                      <a:pt x="958272" y="4070927"/>
                      <a:pt x="979053" y="4017818"/>
                      <a:pt x="967508" y="3994727"/>
                    </a:cubicBezTo>
                    <a:cubicBezTo>
                      <a:pt x="955963" y="3971636"/>
                      <a:pt x="895927" y="3964710"/>
                      <a:pt x="870527" y="3925455"/>
                    </a:cubicBezTo>
                    <a:cubicBezTo>
                      <a:pt x="845127" y="3886201"/>
                      <a:pt x="831272" y="3819236"/>
                      <a:pt x="815108" y="3759200"/>
                    </a:cubicBezTo>
                    <a:cubicBezTo>
                      <a:pt x="798944" y="3699164"/>
                      <a:pt x="764309" y="3643746"/>
                      <a:pt x="773545" y="3565237"/>
                    </a:cubicBezTo>
                    <a:cubicBezTo>
                      <a:pt x="782781" y="3486728"/>
                      <a:pt x="819727" y="3394364"/>
                      <a:pt x="870527" y="3288146"/>
                    </a:cubicBezTo>
                    <a:cubicBezTo>
                      <a:pt x="921327" y="3181928"/>
                      <a:pt x="1078345" y="2927927"/>
                      <a:pt x="1078345" y="2927927"/>
                    </a:cubicBezTo>
                    <a:cubicBezTo>
                      <a:pt x="1140690" y="2819400"/>
                      <a:pt x="1193799" y="2701636"/>
                      <a:pt x="1244599" y="2636982"/>
                    </a:cubicBezTo>
                    <a:cubicBezTo>
                      <a:pt x="1295399" y="2572328"/>
                      <a:pt x="1341581" y="2542309"/>
                      <a:pt x="1383145" y="2540000"/>
                    </a:cubicBezTo>
                    <a:cubicBezTo>
                      <a:pt x="1424709" y="2537691"/>
                      <a:pt x="1415472" y="2556163"/>
                      <a:pt x="1493981" y="2623127"/>
                    </a:cubicBezTo>
                    <a:cubicBezTo>
                      <a:pt x="1572490" y="2690091"/>
                      <a:pt x="1741054" y="2856346"/>
                      <a:pt x="1854199" y="2941782"/>
                    </a:cubicBezTo>
                    <a:cubicBezTo>
                      <a:pt x="1967344" y="3027218"/>
                      <a:pt x="2080490" y="3068782"/>
                      <a:pt x="2172854" y="3135746"/>
                    </a:cubicBezTo>
                    <a:cubicBezTo>
                      <a:pt x="2265218" y="3202710"/>
                      <a:pt x="2336799" y="3258128"/>
                      <a:pt x="2408381" y="3343564"/>
                    </a:cubicBezTo>
                    <a:cubicBezTo>
                      <a:pt x="2479963" y="3429000"/>
                      <a:pt x="2574636" y="3558310"/>
                      <a:pt x="2602345" y="3648364"/>
                    </a:cubicBezTo>
                    <a:cubicBezTo>
                      <a:pt x="2630054" y="3738419"/>
                      <a:pt x="2588491" y="3819237"/>
                      <a:pt x="2574636" y="3883891"/>
                    </a:cubicBezTo>
                    <a:cubicBezTo>
                      <a:pt x="2560782" y="3948546"/>
                      <a:pt x="2521527" y="4008582"/>
                      <a:pt x="2519218" y="4036291"/>
                    </a:cubicBezTo>
                    <a:cubicBezTo>
                      <a:pt x="2516909" y="4064000"/>
                      <a:pt x="2542308" y="4054764"/>
                      <a:pt x="2560781" y="4050146"/>
                    </a:cubicBezTo>
                    <a:cubicBezTo>
                      <a:pt x="2579254" y="4045528"/>
                      <a:pt x="2611581" y="4010891"/>
                      <a:pt x="2630054" y="4008582"/>
                    </a:cubicBezTo>
                    <a:cubicBezTo>
                      <a:pt x="2648527" y="4006273"/>
                      <a:pt x="2662382" y="4022437"/>
                      <a:pt x="2671618" y="4036291"/>
                    </a:cubicBezTo>
                    <a:cubicBezTo>
                      <a:pt x="2680854" y="4050146"/>
                      <a:pt x="2673927" y="4082473"/>
                      <a:pt x="2685472" y="4091709"/>
                    </a:cubicBezTo>
                    <a:cubicBezTo>
                      <a:pt x="2697017" y="4100945"/>
                      <a:pt x="2731654" y="4126345"/>
                      <a:pt x="2740890" y="4091709"/>
                    </a:cubicBezTo>
                    <a:cubicBezTo>
                      <a:pt x="2750126" y="4057073"/>
                      <a:pt x="2750126" y="3948546"/>
                      <a:pt x="2740890" y="3883891"/>
                    </a:cubicBezTo>
                    <a:cubicBezTo>
                      <a:pt x="2731654" y="3819237"/>
                      <a:pt x="2694708" y="3743037"/>
                      <a:pt x="2685472" y="3703782"/>
                    </a:cubicBezTo>
                    <a:cubicBezTo>
                      <a:pt x="2676236" y="3664527"/>
                      <a:pt x="2667000" y="3655291"/>
                      <a:pt x="2685472" y="3648364"/>
                    </a:cubicBezTo>
                    <a:cubicBezTo>
                      <a:pt x="2703944" y="3641437"/>
                      <a:pt x="2740890" y="3652982"/>
                      <a:pt x="2796308" y="3662218"/>
                    </a:cubicBezTo>
                    <a:cubicBezTo>
                      <a:pt x="2851726" y="3671454"/>
                      <a:pt x="2955636" y="3694546"/>
                      <a:pt x="3017981" y="3703782"/>
                    </a:cubicBezTo>
                    <a:cubicBezTo>
                      <a:pt x="3080326" y="3713018"/>
                      <a:pt x="3121890" y="3710710"/>
                      <a:pt x="3170381" y="3717637"/>
                    </a:cubicBezTo>
                    <a:cubicBezTo>
                      <a:pt x="3218872" y="3724564"/>
                      <a:pt x="3285836" y="3743037"/>
                      <a:pt x="3308927" y="3745346"/>
                    </a:cubicBezTo>
                    <a:cubicBezTo>
                      <a:pt x="3332018" y="3747655"/>
                      <a:pt x="3308927" y="3731491"/>
                      <a:pt x="3308927" y="3731491"/>
                    </a:cubicBezTo>
                    <a:cubicBezTo>
                      <a:pt x="3308927" y="3719946"/>
                      <a:pt x="3322782" y="3683000"/>
                      <a:pt x="3308927" y="3676073"/>
                    </a:cubicBezTo>
                    <a:cubicBezTo>
                      <a:pt x="3295072" y="3669146"/>
                      <a:pt x="3255817" y="3692236"/>
                      <a:pt x="3225799" y="3689927"/>
                    </a:cubicBezTo>
                    <a:cubicBezTo>
                      <a:pt x="3195781" y="3687618"/>
                      <a:pt x="3119582" y="3666836"/>
                      <a:pt x="3128818" y="3662218"/>
                    </a:cubicBezTo>
                    <a:cubicBezTo>
                      <a:pt x="3138054" y="3657600"/>
                      <a:pt x="3244273" y="3664527"/>
                      <a:pt x="3281218" y="3662218"/>
                    </a:cubicBezTo>
                    <a:cubicBezTo>
                      <a:pt x="3318163" y="3659909"/>
                      <a:pt x="3338945" y="3657600"/>
                      <a:pt x="3350490" y="3648364"/>
                    </a:cubicBezTo>
                    <a:cubicBezTo>
                      <a:pt x="3362035" y="3639128"/>
                      <a:pt x="3382817" y="3613727"/>
                      <a:pt x="3350490" y="3606800"/>
                    </a:cubicBezTo>
                    <a:cubicBezTo>
                      <a:pt x="3318163" y="3599873"/>
                      <a:pt x="3223491" y="3609109"/>
                      <a:pt x="3156527" y="3606800"/>
                    </a:cubicBezTo>
                    <a:cubicBezTo>
                      <a:pt x="3089563" y="3604491"/>
                      <a:pt x="3017981" y="3602182"/>
                      <a:pt x="2948708" y="3592946"/>
                    </a:cubicBezTo>
                    <a:cubicBezTo>
                      <a:pt x="2879435" y="3583710"/>
                      <a:pt x="2710872" y="3562927"/>
                      <a:pt x="2740890" y="3551382"/>
                    </a:cubicBezTo>
                    <a:cubicBezTo>
                      <a:pt x="2770908" y="3539837"/>
                      <a:pt x="3027218" y="3539837"/>
                      <a:pt x="3128818" y="3523673"/>
                    </a:cubicBezTo>
                    <a:cubicBezTo>
                      <a:pt x="3230418" y="3507509"/>
                      <a:pt x="3315854" y="3468254"/>
                      <a:pt x="3350490" y="3454400"/>
                    </a:cubicBezTo>
                    <a:cubicBezTo>
                      <a:pt x="3385126" y="3440546"/>
                      <a:pt x="3355109" y="3442855"/>
                      <a:pt x="3336636" y="3440546"/>
                    </a:cubicBezTo>
                    <a:cubicBezTo>
                      <a:pt x="3318163" y="3438237"/>
                      <a:pt x="3262745" y="3431310"/>
                      <a:pt x="3239654" y="3440546"/>
                    </a:cubicBezTo>
                    <a:cubicBezTo>
                      <a:pt x="3216563" y="3449782"/>
                      <a:pt x="3205017" y="3502891"/>
                      <a:pt x="3198090" y="3495964"/>
                    </a:cubicBezTo>
                    <a:lnTo>
                      <a:pt x="3198090" y="3398982"/>
                    </a:lnTo>
                    <a:cubicBezTo>
                      <a:pt x="3198090" y="3366655"/>
                      <a:pt x="3207326" y="3299691"/>
                      <a:pt x="3198090" y="3302000"/>
                    </a:cubicBezTo>
                    <a:cubicBezTo>
                      <a:pt x="3188854" y="3304309"/>
                      <a:pt x="3184236" y="3385128"/>
                      <a:pt x="3142672" y="3412837"/>
                    </a:cubicBezTo>
                    <a:cubicBezTo>
                      <a:pt x="3101108" y="3440546"/>
                      <a:pt x="3017981" y="3461328"/>
                      <a:pt x="2948708" y="3468255"/>
                    </a:cubicBezTo>
                    <a:cubicBezTo>
                      <a:pt x="2879435" y="3475182"/>
                      <a:pt x="2784763" y="3475182"/>
                      <a:pt x="2727036" y="3454400"/>
                    </a:cubicBezTo>
                    <a:cubicBezTo>
                      <a:pt x="2669309" y="3433618"/>
                      <a:pt x="2646218" y="3387437"/>
                      <a:pt x="2602345" y="3343564"/>
                    </a:cubicBezTo>
                    <a:cubicBezTo>
                      <a:pt x="2558472" y="3299691"/>
                      <a:pt x="2466108" y="3216564"/>
                      <a:pt x="2463799" y="3191164"/>
                    </a:cubicBezTo>
                    <a:cubicBezTo>
                      <a:pt x="2461490" y="3165764"/>
                      <a:pt x="2544617" y="3184237"/>
                      <a:pt x="2588490" y="3191164"/>
                    </a:cubicBezTo>
                    <a:cubicBezTo>
                      <a:pt x="2632363" y="3198091"/>
                      <a:pt x="2717800" y="3235036"/>
                      <a:pt x="2727036" y="3232727"/>
                    </a:cubicBezTo>
                    <a:cubicBezTo>
                      <a:pt x="2736272" y="3230418"/>
                      <a:pt x="2646217" y="3195782"/>
                      <a:pt x="2643908" y="3177309"/>
                    </a:cubicBezTo>
                    <a:cubicBezTo>
                      <a:pt x="2641599" y="3158836"/>
                      <a:pt x="2699326" y="3140364"/>
                      <a:pt x="2713181" y="3121891"/>
                    </a:cubicBezTo>
                    <a:cubicBezTo>
                      <a:pt x="2727036" y="3103418"/>
                      <a:pt x="2736272" y="3068782"/>
                      <a:pt x="2727036" y="3066473"/>
                    </a:cubicBezTo>
                    <a:cubicBezTo>
                      <a:pt x="2717800" y="3064164"/>
                      <a:pt x="2680854" y="3101110"/>
                      <a:pt x="2657763" y="3108037"/>
                    </a:cubicBezTo>
                    <a:cubicBezTo>
                      <a:pt x="2634672" y="3114964"/>
                      <a:pt x="2588490" y="3108037"/>
                      <a:pt x="2588490" y="3108037"/>
                    </a:cubicBezTo>
                    <a:cubicBezTo>
                      <a:pt x="2560781" y="3108037"/>
                      <a:pt x="2533072" y="3114964"/>
                      <a:pt x="2491508" y="3108037"/>
                    </a:cubicBezTo>
                    <a:cubicBezTo>
                      <a:pt x="2449944" y="3101110"/>
                      <a:pt x="2364508" y="3078019"/>
                      <a:pt x="2339108" y="3066473"/>
                    </a:cubicBezTo>
                    <a:cubicBezTo>
                      <a:pt x="2313708" y="3054927"/>
                      <a:pt x="2341417" y="3048000"/>
                      <a:pt x="2339108" y="3038764"/>
                    </a:cubicBezTo>
                    <a:cubicBezTo>
                      <a:pt x="2336799" y="3029528"/>
                      <a:pt x="2327563" y="3027219"/>
                      <a:pt x="2325254" y="3011055"/>
                    </a:cubicBezTo>
                    <a:cubicBezTo>
                      <a:pt x="2322945" y="2994891"/>
                      <a:pt x="2292927" y="2953328"/>
                      <a:pt x="2325254" y="2941782"/>
                    </a:cubicBezTo>
                    <a:cubicBezTo>
                      <a:pt x="2357581" y="2930237"/>
                      <a:pt x="2443018" y="2930237"/>
                      <a:pt x="2519218" y="2941782"/>
                    </a:cubicBezTo>
                    <a:cubicBezTo>
                      <a:pt x="2595418" y="2953328"/>
                      <a:pt x="2694709" y="2951019"/>
                      <a:pt x="2782454" y="3011055"/>
                    </a:cubicBezTo>
                    <a:cubicBezTo>
                      <a:pt x="2870199" y="3071091"/>
                      <a:pt x="2999508" y="3274291"/>
                      <a:pt x="3045690" y="3302000"/>
                    </a:cubicBezTo>
                    <a:cubicBezTo>
                      <a:pt x="3091872" y="3329709"/>
                      <a:pt x="3068781" y="3214254"/>
                      <a:pt x="3059545" y="3177309"/>
                    </a:cubicBezTo>
                    <a:cubicBezTo>
                      <a:pt x="3050309" y="3140364"/>
                      <a:pt x="3013363" y="3110345"/>
                      <a:pt x="2990272" y="3080327"/>
                    </a:cubicBezTo>
                    <a:cubicBezTo>
                      <a:pt x="2967181" y="3050309"/>
                      <a:pt x="2879435" y="3011055"/>
                      <a:pt x="2920999" y="2997200"/>
                    </a:cubicBezTo>
                    <a:cubicBezTo>
                      <a:pt x="2962563" y="2983346"/>
                      <a:pt x="3239654" y="2997200"/>
                      <a:pt x="3239654" y="2997200"/>
                    </a:cubicBezTo>
                    <a:cubicBezTo>
                      <a:pt x="3297381" y="2997200"/>
                      <a:pt x="3262745" y="3006436"/>
                      <a:pt x="3267363" y="2997200"/>
                    </a:cubicBezTo>
                    <a:cubicBezTo>
                      <a:pt x="3271981" y="2987964"/>
                      <a:pt x="3292763" y="2951018"/>
                      <a:pt x="3267363" y="2941782"/>
                    </a:cubicBezTo>
                    <a:cubicBezTo>
                      <a:pt x="3241963" y="2932546"/>
                      <a:pt x="3114963" y="2941782"/>
                      <a:pt x="3114963" y="2941782"/>
                    </a:cubicBezTo>
                    <a:cubicBezTo>
                      <a:pt x="3075709" y="2941782"/>
                      <a:pt x="3027218" y="2953328"/>
                      <a:pt x="3031836" y="2941782"/>
                    </a:cubicBezTo>
                    <a:cubicBezTo>
                      <a:pt x="3036454" y="2930237"/>
                      <a:pt x="3124199" y="2890982"/>
                      <a:pt x="3142672" y="2872509"/>
                    </a:cubicBezTo>
                    <a:cubicBezTo>
                      <a:pt x="3161145" y="2854036"/>
                      <a:pt x="3147290" y="2837873"/>
                      <a:pt x="3142672" y="2830946"/>
                    </a:cubicBezTo>
                    <a:cubicBezTo>
                      <a:pt x="3138054" y="2824019"/>
                      <a:pt x="3140363" y="2821710"/>
                      <a:pt x="3114963" y="2830946"/>
                    </a:cubicBezTo>
                    <a:cubicBezTo>
                      <a:pt x="3089563" y="2840182"/>
                      <a:pt x="3034145" y="2874819"/>
                      <a:pt x="2990272" y="2886364"/>
                    </a:cubicBezTo>
                    <a:cubicBezTo>
                      <a:pt x="2946399" y="2897909"/>
                      <a:pt x="2911763" y="2907145"/>
                      <a:pt x="2851727" y="2900218"/>
                    </a:cubicBezTo>
                    <a:cubicBezTo>
                      <a:pt x="2791691" y="2893291"/>
                      <a:pt x="2692400" y="2858655"/>
                      <a:pt x="2630054" y="2844800"/>
                    </a:cubicBezTo>
                    <a:cubicBezTo>
                      <a:pt x="2567708" y="2830945"/>
                      <a:pt x="2491508" y="2847109"/>
                      <a:pt x="2477654" y="2817091"/>
                    </a:cubicBezTo>
                    <a:cubicBezTo>
                      <a:pt x="2463800" y="2787073"/>
                      <a:pt x="2507673" y="2708564"/>
                      <a:pt x="2546927" y="2664691"/>
                    </a:cubicBezTo>
                    <a:cubicBezTo>
                      <a:pt x="2586181" y="2620818"/>
                      <a:pt x="2669308" y="2572328"/>
                      <a:pt x="2713181" y="2553855"/>
                    </a:cubicBezTo>
                    <a:cubicBezTo>
                      <a:pt x="2757054" y="2535382"/>
                      <a:pt x="2770909" y="2558473"/>
                      <a:pt x="2810163" y="2553855"/>
                    </a:cubicBezTo>
                    <a:cubicBezTo>
                      <a:pt x="2849417" y="2549237"/>
                      <a:pt x="2937163" y="2537691"/>
                      <a:pt x="2948708" y="2526146"/>
                    </a:cubicBezTo>
                    <a:cubicBezTo>
                      <a:pt x="2960253" y="2514601"/>
                      <a:pt x="2886363" y="2500746"/>
                      <a:pt x="2879436" y="2484582"/>
                    </a:cubicBezTo>
                    <a:cubicBezTo>
                      <a:pt x="2872509" y="2468418"/>
                      <a:pt x="2902527" y="2459182"/>
                      <a:pt x="2907145" y="2429164"/>
                    </a:cubicBezTo>
                    <a:cubicBezTo>
                      <a:pt x="2911763" y="2399146"/>
                      <a:pt x="2914072" y="2316018"/>
                      <a:pt x="2907145" y="2304473"/>
                    </a:cubicBezTo>
                    <a:cubicBezTo>
                      <a:pt x="2900218" y="2292928"/>
                      <a:pt x="2893290" y="2327564"/>
                      <a:pt x="2865581" y="2359891"/>
                    </a:cubicBezTo>
                    <a:cubicBezTo>
                      <a:pt x="2837872" y="2392218"/>
                      <a:pt x="2793999" y="2466110"/>
                      <a:pt x="2740890" y="2498437"/>
                    </a:cubicBezTo>
                    <a:cubicBezTo>
                      <a:pt x="2687781" y="2530764"/>
                      <a:pt x="2581563" y="2560782"/>
                      <a:pt x="2546927" y="2553855"/>
                    </a:cubicBezTo>
                    <a:cubicBezTo>
                      <a:pt x="2512291" y="2546928"/>
                      <a:pt x="2523836" y="2500746"/>
                      <a:pt x="2533072" y="2456873"/>
                    </a:cubicBezTo>
                    <a:cubicBezTo>
                      <a:pt x="2542308" y="2413000"/>
                      <a:pt x="2574636" y="2332182"/>
                      <a:pt x="2602345" y="2290618"/>
                    </a:cubicBezTo>
                    <a:cubicBezTo>
                      <a:pt x="2630054" y="2249054"/>
                      <a:pt x="2669309" y="2221345"/>
                      <a:pt x="2699327" y="2207491"/>
                    </a:cubicBezTo>
                    <a:cubicBezTo>
                      <a:pt x="2729345" y="2193637"/>
                      <a:pt x="2768600" y="2216727"/>
                      <a:pt x="2782454" y="2207491"/>
                    </a:cubicBezTo>
                    <a:cubicBezTo>
                      <a:pt x="2796309" y="2198255"/>
                      <a:pt x="2789381" y="2161309"/>
                      <a:pt x="2782454" y="2152073"/>
                    </a:cubicBezTo>
                    <a:cubicBezTo>
                      <a:pt x="2775527" y="2142837"/>
                      <a:pt x="2740890" y="2161309"/>
                      <a:pt x="2740890" y="2152073"/>
                    </a:cubicBezTo>
                    <a:cubicBezTo>
                      <a:pt x="2740890" y="2142837"/>
                      <a:pt x="2777836" y="2108201"/>
                      <a:pt x="2782454" y="2096655"/>
                    </a:cubicBezTo>
                    <a:cubicBezTo>
                      <a:pt x="2787072" y="2085110"/>
                      <a:pt x="2796308" y="2062018"/>
                      <a:pt x="2768599" y="2082800"/>
                    </a:cubicBezTo>
                    <a:cubicBezTo>
                      <a:pt x="2740890" y="2103582"/>
                      <a:pt x="2657762" y="2177473"/>
                      <a:pt x="2616199" y="2221346"/>
                    </a:cubicBezTo>
                    <a:cubicBezTo>
                      <a:pt x="2574636" y="2265219"/>
                      <a:pt x="2540000" y="2366819"/>
                      <a:pt x="2519218" y="2346037"/>
                    </a:cubicBezTo>
                    <a:cubicBezTo>
                      <a:pt x="2498436" y="2325255"/>
                      <a:pt x="2496126" y="2161310"/>
                      <a:pt x="2491508" y="2096655"/>
                    </a:cubicBezTo>
                    <a:cubicBezTo>
                      <a:pt x="2486890" y="2032000"/>
                      <a:pt x="2498435" y="1967345"/>
                      <a:pt x="2491508" y="1958109"/>
                    </a:cubicBezTo>
                    <a:cubicBezTo>
                      <a:pt x="2484581" y="1948873"/>
                      <a:pt x="2456872" y="2015837"/>
                      <a:pt x="2449945" y="2041237"/>
                    </a:cubicBezTo>
                    <a:cubicBezTo>
                      <a:pt x="2443018" y="2066637"/>
                      <a:pt x="2466109" y="2112818"/>
                      <a:pt x="2449945" y="2110509"/>
                    </a:cubicBezTo>
                    <a:cubicBezTo>
                      <a:pt x="2433781" y="2108200"/>
                      <a:pt x="2371436" y="2034309"/>
                      <a:pt x="2352963" y="2027382"/>
                    </a:cubicBezTo>
                    <a:cubicBezTo>
                      <a:pt x="2334490" y="2020455"/>
                      <a:pt x="2322944" y="2041237"/>
                      <a:pt x="2339108" y="2068946"/>
                    </a:cubicBezTo>
                    <a:cubicBezTo>
                      <a:pt x="2355272" y="2096655"/>
                      <a:pt x="2431472" y="2147455"/>
                      <a:pt x="2449945" y="2193637"/>
                    </a:cubicBezTo>
                    <a:cubicBezTo>
                      <a:pt x="2468418" y="2239819"/>
                      <a:pt x="2459181" y="2274455"/>
                      <a:pt x="2449945" y="2346037"/>
                    </a:cubicBezTo>
                    <a:cubicBezTo>
                      <a:pt x="2440709" y="2417619"/>
                      <a:pt x="2410691" y="2553854"/>
                      <a:pt x="2394527" y="2623127"/>
                    </a:cubicBezTo>
                    <a:cubicBezTo>
                      <a:pt x="2378363" y="2692400"/>
                      <a:pt x="2392218" y="2729346"/>
                      <a:pt x="2352963" y="2761673"/>
                    </a:cubicBezTo>
                    <a:cubicBezTo>
                      <a:pt x="2313708" y="2794000"/>
                      <a:pt x="2219035" y="2819400"/>
                      <a:pt x="2158999" y="2817091"/>
                    </a:cubicBezTo>
                    <a:cubicBezTo>
                      <a:pt x="2098963" y="2814782"/>
                      <a:pt x="2057399" y="2787072"/>
                      <a:pt x="1992745" y="2747818"/>
                    </a:cubicBezTo>
                    <a:cubicBezTo>
                      <a:pt x="1928091" y="2708564"/>
                      <a:pt x="1838036" y="2636982"/>
                      <a:pt x="1771072" y="2581564"/>
                    </a:cubicBezTo>
                    <a:cubicBezTo>
                      <a:pt x="1704108" y="2526146"/>
                      <a:pt x="1630217" y="2468418"/>
                      <a:pt x="1590963" y="2415309"/>
                    </a:cubicBezTo>
                    <a:cubicBezTo>
                      <a:pt x="1551709" y="2362200"/>
                      <a:pt x="1549399" y="2355273"/>
                      <a:pt x="1535545" y="2262909"/>
                    </a:cubicBezTo>
                    <a:cubicBezTo>
                      <a:pt x="1521691" y="2170545"/>
                      <a:pt x="1512454" y="1992745"/>
                      <a:pt x="1507836" y="1861127"/>
                    </a:cubicBezTo>
                    <a:cubicBezTo>
                      <a:pt x="1503218" y="1729509"/>
                      <a:pt x="1512454" y="1639454"/>
                      <a:pt x="1507836" y="1473200"/>
                    </a:cubicBezTo>
                    <a:cubicBezTo>
                      <a:pt x="1503218" y="1306946"/>
                      <a:pt x="1482436" y="1039091"/>
                      <a:pt x="1480127" y="863600"/>
                    </a:cubicBezTo>
                    <a:cubicBezTo>
                      <a:pt x="1477818" y="688109"/>
                      <a:pt x="1489363" y="540327"/>
                      <a:pt x="1493981" y="420255"/>
                    </a:cubicBezTo>
                    <a:cubicBezTo>
                      <a:pt x="1498599" y="300183"/>
                      <a:pt x="1505527" y="203200"/>
                      <a:pt x="1507836" y="143164"/>
                    </a:cubicBezTo>
                    <a:cubicBezTo>
                      <a:pt x="1510145" y="83128"/>
                      <a:pt x="1535545" y="69273"/>
                      <a:pt x="1507836" y="60037"/>
                    </a:cubicBezTo>
                    <a:cubicBezTo>
                      <a:pt x="1480127" y="50801"/>
                      <a:pt x="1396999" y="80819"/>
                      <a:pt x="1341581" y="87746"/>
                    </a:cubicBezTo>
                    <a:cubicBezTo>
                      <a:pt x="1286163" y="94673"/>
                      <a:pt x="1219200" y="106218"/>
                      <a:pt x="1175327" y="101600"/>
                    </a:cubicBezTo>
                    <a:cubicBezTo>
                      <a:pt x="1131454" y="96982"/>
                      <a:pt x="1089891" y="55419"/>
                      <a:pt x="1078345" y="60037"/>
                    </a:cubicBezTo>
                    <a:cubicBezTo>
                      <a:pt x="1066800" y="64655"/>
                      <a:pt x="1110672" y="0"/>
                      <a:pt x="1119908" y="129309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  <a:alpha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8100" h="50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89" name="Freeform 788"/>
              <p:cNvSpPr/>
              <p:nvPr/>
            </p:nvSpPr>
            <p:spPr bwMode="auto">
              <a:xfrm>
                <a:off x="1274618" y="2396836"/>
                <a:ext cx="2126673" cy="4181764"/>
              </a:xfrm>
              <a:custGeom>
                <a:avLst/>
                <a:gdLst>
                  <a:gd name="connsiteX0" fmla="*/ 1828800 w 2126673"/>
                  <a:gd name="connsiteY0" fmla="*/ 955964 h 4181764"/>
                  <a:gd name="connsiteX1" fmla="*/ 1870364 w 2126673"/>
                  <a:gd name="connsiteY1" fmla="*/ 471055 h 4181764"/>
                  <a:gd name="connsiteX2" fmla="*/ 1690255 w 2126673"/>
                  <a:gd name="connsiteY2" fmla="*/ 69273 h 4181764"/>
                  <a:gd name="connsiteX3" fmla="*/ 1537855 w 2126673"/>
                  <a:gd name="connsiteY3" fmla="*/ 55419 h 4181764"/>
                  <a:gd name="connsiteX4" fmla="*/ 1357746 w 2126673"/>
                  <a:gd name="connsiteY4" fmla="*/ 96982 h 4181764"/>
                  <a:gd name="connsiteX5" fmla="*/ 872837 w 2126673"/>
                  <a:gd name="connsiteY5" fmla="*/ 498764 h 4181764"/>
                  <a:gd name="connsiteX6" fmla="*/ 512618 w 2126673"/>
                  <a:gd name="connsiteY6" fmla="*/ 969819 h 4181764"/>
                  <a:gd name="connsiteX7" fmla="*/ 290946 w 2126673"/>
                  <a:gd name="connsiteY7" fmla="*/ 1482437 h 4181764"/>
                  <a:gd name="connsiteX8" fmla="*/ 55418 w 2126673"/>
                  <a:gd name="connsiteY8" fmla="*/ 2119746 h 4181764"/>
                  <a:gd name="connsiteX9" fmla="*/ 0 w 2126673"/>
                  <a:gd name="connsiteY9" fmla="*/ 2937164 h 4181764"/>
                  <a:gd name="connsiteX10" fmla="*/ 55418 w 2126673"/>
                  <a:gd name="connsiteY10" fmla="*/ 3491346 h 4181764"/>
                  <a:gd name="connsiteX11" fmla="*/ 152400 w 2126673"/>
                  <a:gd name="connsiteY11" fmla="*/ 3879273 h 4181764"/>
                  <a:gd name="connsiteX12" fmla="*/ 207818 w 2126673"/>
                  <a:gd name="connsiteY12" fmla="*/ 4128655 h 4181764"/>
                  <a:gd name="connsiteX13" fmla="*/ 484909 w 2126673"/>
                  <a:gd name="connsiteY13" fmla="*/ 4128655 h 4181764"/>
                  <a:gd name="connsiteX14" fmla="*/ 1163782 w 2126673"/>
                  <a:gd name="connsiteY14" fmla="*/ 3810000 h 4181764"/>
                  <a:gd name="connsiteX15" fmla="*/ 1731818 w 2126673"/>
                  <a:gd name="connsiteY15" fmla="*/ 3713019 h 4181764"/>
                  <a:gd name="connsiteX16" fmla="*/ 1995055 w 2126673"/>
                  <a:gd name="connsiteY16" fmla="*/ 3532909 h 4181764"/>
                  <a:gd name="connsiteX17" fmla="*/ 2022764 w 2126673"/>
                  <a:gd name="connsiteY17" fmla="*/ 3034146 h 4181764"/>
                  <a:gd name="connsiteX18" fmla="*/ 2105891 w 2126673"/>
                  <a:gd name="connsiteY18" fmla="*/ 2466109 h 4181764"/>
                  <a:gd name="connsiteX19" fmla="*/ 2119746 w 2126673"/>
                  <a:gd name="connsiteY19" fmla="*/ 2064328 h 4181764"/>
                  <a:gd name="connsiteX20" fmla="*/ 2064327 w 2126673"/>
                  <a:gd name="connsiteY20" fmla="*/ 1579419 h 4181764"/>
                  <a:gd name="connsiteX21" fmla="*/ 1898073 w 2126673"/>
                  <a:gd name="connsiteY21" fmla="*/ 1260764 h 4181764"/>
                  <a:gd name="connsiteX22" fmla="*/ 1828800 w 2126673"/>
                  <a:gd name="connsiteY22" fmla="*/ 1025237 h 4181764"/>
                  <a:gd name="connsiteX23" fmla="*/ 1828800 w 2126673"/>
                  <a:gd name="connsiteY23" fmla="*/ 955964 h 4181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126673" h="4181764">
                    <a:moveTo>
                      <a:pt x="1828800" y="955964"/>
                    </a:moveTo>
                    <a:cubicBezTo>
                      <a:pt x="1835727" y="863600"/>
                      <a:pt x="1893455" y="618837"/>
                      <a:pt x="1870364" y="471055"/>
                    </a:cubicBezTo>
                    <a:cubicBezTo>
                      <a:pt x="1847273" y="323273"/>
                      <a:pt x="1745673" y="138546"/>
                      <a:pt x="1690255" y="69273"/>
                    </a:cubicBezTo>
                    <a:cubicBezTo>
                      <a:pt x="1634837" y="0"/>
                      <a:pt x="1593273" y="50801"/>
                      <a:pt x="1537855" y="55419"/>
                    </a:cubicBezTo>
                    <a:cubicBezTo>
                      <a:pt x="1482437" y="60037"/>
                      <a:pt x="1468582" y="23091"/>
                      <a:pt x="1357746" y="96982"/>
                    </a:cubicBezTo>
                    <a:cubicBezTo>
                      <a:pt x="1246910" y="170873"/>
                      <a:pt x="1013691" y="353291"/>
                      <a:pt x="872837" y="498764"/>
                    </a:cubicBezTo>
                    <a:cubicBezTo>
                      <a:pt x="731983" y="644237"/>
                      <a:pt x="609600" y="805873"/>
                      <a:pt x="512618" y="969819"/>
                    </a:cubicBezTo>
                    <a:cubicBezTo>
                      <a:pt x="415636" y="1133765"/>
                      <a:pt x="367146" y="1290783"/>
                      <a:pt x="290946" y="1482437"/>
                    </a:cubicBezTo>
                    <a:cubicBezTo>
                      <a:pt x="214746" y="1674091"/>
                      <a:pt x="103909" y="1877292"/>
                      <a:pt x="55418" y="2119746"/>
                    </a:cubicBezTo>
                    <a:cubicBezTo>
                      <a:pt x="6927" y="2362201"/>
                      <a:pt x="0" y="2708564"/>
                      <a:pt x="0" y="2937164"/>
                    </a:cubicBezTo>
                    <a:cubicBezTo>
                      <a:pt x="0" y="3165764"/>
                      <a:pt x="30018" y="3334328"/>
                      <a:pt x="55418" y="3491346"/>
                    </a:cubicBezTo>
                    <a:cubicBezTo>
                      <a:pt x="80818" y="3648364"/>
                      <a:pt x="127000" y="3773055"/>
                      <a:pt x="152400" y="3879273"/>
                    </a:cubicBezTo>
                    <a:cubicBezTo>
                      <a:pt x="177800" y="3985491"/>
                      <a:pt x="152400" y="4087091"/>
                      <a:pt x="207818" y="4128655"/>
                    </a:cubicBezTo>
                    <a:cubicBezTo>
                      <a:pt x="263236" y="4170219"/>
                      <a:pt x="325582" y="4181764"/>
                      <a:pt x="484909" y="4128655"/>
                    </a:cubicBezTo>
                    <a:cubicBezTo>
                      <a:pt x="644236" y="4075546"/>
                      <a:pt x="955964" y="3879273"/>
                      <a:pt x="1163782" y="3810000"/>
                    </a:cubicBezTo>
                    <a:cubicBezTo>
                      <a:pt x="1371600" y="3740727"/>
                      <a:pt x="1593273" y="3759201"/>
                      <a:pt x="1731818" y="3713019"/>
                    </a:cubicBezTo>
                    <a:cubicBezTo>
                      <a:pt x="1870364" y="3666837"/>
                      <a:pt x="1946564" y="3646054"/>
                      <a:pt x="1995055" y="3532909"/>
                    </a:cubicBezTo>
                    <a:cubicBezTo>
                      <a:pt x="2043546" y="3419764"/>
                      <a:pt x="2004291" y="3211946"/>
                      <a:pt x="2022764" y="3034146"/>
                    </a:cubicBezTo>
                    <a:cubicBezTo>
                      <a:pt x="2041237" y="2856346"/>
                      <a:pt x="2089727" y="2627745"/>
                      <a:pt x="2105891" y="2466109"/>
                    </a:cubicBezTo>
                    <a:cubicBezTo>
                      <a:pt x="2122055" y="2304473"/>
                      <a:pt x="2126673" y="2212110"/>
                      <a:pt x="2119746" y="2064328"/>
                    </a:cubicBezTo>
                    <a:cubicBezTo>
                      <a:pt x="2112819" y="1916546"/>
                      <a:pt x="2101273" y="1713346"/>
                      <a:pt x="2064327" y="1579419"/>
                    </a:cubicBezTo>
                    <a:cubicBezTo>
                      <a:pt x="2027381" y="1445492"/>
                      <a:pt x="1937328" y="1353128"/>
                      <a:pt x="1898073" y="1260764"/>
                    </a:cubicBezTo>
                    <a:cubicBezTo>
                      <a:pt x="1858819" y="1168400"/>
                      <a:pt x="1840346" y="1076037"/>
                      <a:pt x="1828800" y="1025237"/>
                    </a:cubicBezTo>
                    <a:cubicBezTo>
                      <a:pt x="1817254" y="974437"/>
                      <a:pt x="1821873" y="1048328"/>
                      <a:pt x="1828800" y="955964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  <a:alpha val="7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>
                  <a:rot lat="0" lon="0" rev="1800000"/>
                </a:lightRig>
              </a:scene3d>
              <a:sp3d prstMaterial="flat">
                <a:bevelT w="63500" h="635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90" name="Freeform 789"/>
              <p:cNvSpPr/>
              <p:nvPr/>
            </p:nvSpPr>
            <p:spPr bwMode="auto">
              <a:xfrm>
                <a:off x="3724564" y="2316018"/>
                <a:ext cx="2359891" cy="4077855"/>
              </a:xfrm>
              <a:custGeom>
                <a:avLst/>
                <a:gdLst>
                  <a:gd name="connsiteX0" fmla="*/ 681181 w 2359891"/>
                  <a:gd name="connsiteY0" fmla="*/ 53109 h 4077855"/>
                  <a:gd name="connsiteX1" fmla="*/ 265545 w 2359891"/>
                  <a:gd name="connsiteY1" fmla="*/ 413327 h 4077855"/>
                  <a:gd name="connsiteX2" fmla="*/ 251691 w 2359891"/>
                  <a:gd name="connsiteY2" fmla="*/ 815109 h 4077855"/>
                  <a:gd name="connsiteX3" fmla="*/ 210127 w 2359891"/>
                  <a:gd name="connsiteY3" fmla="*/ 1078346 h 4077855"/>
                  <a:gd name="connsiteX4" fmla="*/ 30018 w 2359891"/>
                  <a:gd name="connsiteY4" fmla="*/ 1826491 h 4077855"/>
                  <a:gd name="connsiteX5" fmla="*/ 30018 w 2359891"/>
                  <a:gd name="connsiteY5" fmla="*/ 2159000 h 4077855"/>
                  <a:gd name="connsiteX6" fmla="*/ 127000 w 2359891"/>
                  <a:gd name="connsiteY6" fmla="*/ 2824018 h 4077855"/>
                  <a:gd name="connsiteX7" fmla="*/ 127000 w 2359891"/>
                  <a:gd name="connsiteY7" fmla="*/ 3350491 h 4077855"/>
                  <a:gd name="connsiteX8" fmla="*/ 154709 w 2359891"/>
                  <a:gd name="connsiteY8" fmla="*/ 3613727 h 4077855"/>
                  <a:gd name="connsiteX9" fmla="*/ 598054 w 2359891"/>
                  <a:gd name="connsiteY9" fmla="*/ 3807691 h 4077855"/>
                  <a:gd name="connsiteX10" fmla="*/ 1512454 w 2359891"/>
                  <a:gd name="connsiteY10" fmla="*/ 3849255 h 4077855"/>
                  <a:gd name="connsiteX11" fmla="*/ 1928091 w 2359891"/>
                  <a:gd name="connsiteY11" fmla="*/ 4015509 h 4077855"/>
                  <a:gd name="connsiteX12" fmla="*/ 2205181 w 2359891"/>
                  <a:gd name="connsiteY12" fmla="*/ 3973946 h 4077855"/>
                  <a:gd name="connsiteX13" fmla="*/ 2343727 w 2359891"/>
                  <a:gd name="connsiteY13" fmla="*/ 3392055 h 4077855"/>
                  <a:gd name="connsiteX14" fmla="*/ 2302163 w 2359891"/>
                  <a:gd name="connsiteY14" fmla="*/ 2505364 h 4077855"/>
                  <a:gd name="connsiteX15" fmla="*/ 2094345 w 2359891"/>
                  <a:gd name="connsiteY15" fmla="*/ 1674091 h 4077855"/>
                  <a:gd name="connsiteX16" fmla="*/ 1872672 w 2359891"/>
                  <a:gd name="connsiteY16" fmla="*/ 1078346 h 4077855"/>
                  <a:gd name="connsiteX17" fmla="*/ 1554018 w 2359891"/>
                  <a:gd name="connsiteY17" fmla="*/ 704273 h 4077855"/>
                  <a:gd name="connsiteX18" fmla="*/ 1207654 w 2359891"/>
                  <a:gd name="connsiteY18" fmla="*/ 316346 h 4077855"/>
                  <a:gd name="connsiteX19" fmla="*/ 778163 w 2359891"/>
                  <a:gd name="connsiteY19" fmla="*/ 94673 h 4077855"/>
                  <a:gd name="connsiteX20" fmla="*/ 681181 w 2359891"/>
                  <a:gd name="connsiteY20" fmla="*/ 53109 h 4077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359891" h="4077855">
                    <a:moveTo>
                      <a:pt x="681181" y="53109"/>
                    </a:moveTo>
                    <a:cubicBezTo>
                      <a:pt x="595745" y="106218"/>
                      <a:pt x="337127" y="286327"/>
                      <a:pt x="265545" y="413327"/>
                    </a:cubicBezTo>
                    <a:cubicBezTo>
                      <a:pt x="193963" y="540327"/>
                      <a:pt x="260927" y="704273"/>
                      <a:pt x="251691" y="815109"/>
                    </a:cubicBezTo>
                    <a:cubicBezTo>
                      <a:pt x="242455" y="925945"/>
                      <a:pt x="247072" y="909782"/>
                      <a:pt x="210127" y="1078346"/>
                    </a:cubicBezTo>
                    <a:cubicBezTo>
                      <a:pt x="173182" y="1246910"/>
                      <a:pt x="60036" y="1646382"/>
                      <a:pt x="30018" y="1826491"/>
                    </a:cubicBezTo>
                    <a:cubicBezTo>
                      <a:pt x="0" y="2006600"/>
                      <a:pt x="13854" y="1992745"/>
                      <a:pt x="30018" y="2159000"/>
                    </a:cubicBezTo>
                    <a:cubicBezTo>
                      <a:pt x="46182" y="2325255"/>
                      <a:pt x="110836" y="2625436"/>
                      <a:pt x="127000" y="2824018"/>
                    </a:cubicBezTo>
                    <a:cubicBezTo>
                      <a:pt x="143164" y="3022600"/>
                      <a:pt x="122382" y="3218873"/>
                      <a:pt x="127000" y="3350491"/>
                    </a:cubicBezTo>
                    <a:cubicBezTo>
                      <a:pt x="131618" y="3482109"/>
                      <a:pt x="76200" y="3537527"/>
                      <a:pt x="154709" y="3613727"/>
                    </a:cubicBezTo>
                    <a:cubicBezTo>
                      <a:pt x="233218" y="3689927"/>
                      <a:pt x="371763" y="3768436"/>
                      <a:pt x="598054" y="3807691"/>
                    </a:cubicBezTo>
                    <a:cubicBezTo>
                      <a:pt x="824345" y="3846946"/>
                      <a:pt x="1290781" y="3814619"/>
                      <a:pt x="1512454" y="3849255"/>
                    </a:cubicBezTo>
                    <a:cubicBezTo>
                      <a:pt x="1734127" y="3883891"/>
                      <a:pt x="1812637" y="3994727"/>
                      <a:pt x="1928091" y="4015509"/>
                    </a:cubicBezTo>
                    <a:cubicBezTo>
                      <a:pt x="2043545" y="4036291"/>
                      <a:pt x="2135908" y="4077855"/>
                      <a:pt x="2205181" y="3973946"/>
                    </a:cubicBezTo>
                    <a:cubicBezTo>
                      <a:pt x="2274454" y="3870037"/>
                      <a:pt x="2327563" y="3636819"/>
                      <a:pt x="2343727" y="3392055"/>
                    </a:cubicBezTo>
                    <a:cubicBezTo>
                      <a:pt x="2359891" y="3147291"/>
                      <a:pt x="2343727" y="2791691"/>
                      <a:pt x="2302163" y="2505364"/>
                    </a:cubicBezTo>
                    <a:cubicBezTo>
                      <a:pt x="2260599" y="2219037"/>
                      <a:pt x="2165927" y="1911927"/>
                      <a:pt x="2094345" y="1674091"/>
                    </a:cubicBezTo>
                    <a:cubicBezTo>
                      <a:pt x="2022763" y="1436255"/>
                      <a:pt x="1962726" y="1239982"/>
                      <a:pt x="1872672" y="1078346"/>
                    </a:cubicBezTo>
                    <a:cubicBezTo>
                      <a:pt x="1782618" y="916710"/>
                      <a:pt x="1664854" y="831273"/>
                      <a:pt x="1554018" y="704273"/>
                    </a:cubicBezTo>
                    <a:cubicBezTo>
                      <a:pt x="1443182" y="577273"/>
                      <a:pt x="1336963" y="417946"/>
                      <a:pt x="1207654" y="316346"/>
                    </a:cubicBezTo>
                    <a:cubicBezTo>
                      <a:pt x="1078345" y="214746"/>
                      <a:pt x="865908" y="133928"/>
                      <a:pt x="778163" y="94673"/>
                    </a:cubicBezTo>
                    <a:cubicBezTo>
                      <a:pt x="690418" y="55418"/>
                      <a:pt x="766617" y="0"/>
                      <a:pt x="681181" y="53109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  <a:alpha val="7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>
                  <a:rot lat="0" lon="0" rev="600000"/>
                </a:lightRig>
              </a:scene3d>
              <a:sp3d prstMaterial="flat">
                <a:bevelT w="63500" h="635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cxnSp>
          <p:nvCxnSpPr>
            <p:cNvPr id="792" name="Straight Connector 791"/>
            <p:cNvCxnSpPr/>
            <p:nvPr/>
          </p:nvCxnSpPr>
          <p:spPr bwMode="auto">
            <a:xfrm flipH="1" flipV="1">
              <a:off x="1259632" y="5616950"/>
              <a:ext cx="1584176" cy="108012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4" name="Straight Connector 793"/>
            <p:cNvCxnSpPr/>
            <p:nvPr/>
          </p:nvCxnSpPr>
          <p:spPr bwMode="auto">
            <a:xfrm flipH="1">
              <a:off x="1259632" y="4536830"/>
              <a:ext cx="1584176" cy="108012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0" name="Freeform 9"/>
          <p:cNvSpPr>
            <a:spLocks noChangeAspect="1"/>
          </p:cNvSpPr>
          <p:nvPr/>
        </p:nvSpPr>
        <p:spPr bwMode="auto">
          <a:xfrm rot="5400000">
            <a:off x="2842612" y="5707989"/>
            <a:ext cx="1047459" cy="350988"/>
          </a:xfrm>
          <a:custGeom>
            <a:avLst/>
            <a:gdLst>
              <a:gd name="connsiteX0" fmla="*/ 155028 w 3026980"/>
              <a:gd name="connsiteY0" fmla="*/ 197069 h 995855"/>
              <a:gd name="connsiteX1" fmla="*/ 423042 w 3026980"/>
              <a:gd name="connsiteY1" fmla="*/ 465083 h 995855"/>
              <a:gd name="connsiteX2" fmla="*/ 139262 w 3026980"/>
              <a:gd name="connsiteY2" fmla="*/ 922283 h 995855"/>
              <a:gd name="connsiteX3" fmla="*/ 438807 w 3026980"/>
              <a:gd name="connsiteY3" fmla="*/ 906517 h 995855"/>
              <a:gd name="connsiteX4" fmla="*/ 722587 w 3026980"/>
              <a:gd name="connsiteY4" fmla="*/ 449317 h 995855"/>
              <a:gd name="connsiteX5" fmla="*/ 1889235 w 3026980"/>
              <a:gd name="connsiteY5" fmla="*/ 386255 h 995855"/>
              <a:gd name="connsiteX6" fmla="*/ 2141483 w 3026980"/>
              <a:gd name="connsiteY6" fmla="*/ 228600 h 995855"/>
              <a:gd name="connsiteX7" fmla="*/ 2314904 w 3026980"/>
              <a:gd name="connsiteY7" fmla="*/ 212835 h 995855"/>
              <a:gd name="connsiteX8" fmla="*/ 2441028 w 3026980"/>
              <a:gd name="connsiteY8" fmla="*/ 338959 h 995855"/>
              <a:gd name="connsiteX9" fmla="*/ 2898228 w 3026980"/>
              <a:gd name="connsiteY9" fmla="*/ 338959 h 995855"/>
              <a:gd name="connsiteX10" fmla="*/ 3024352 w 3026980"/>
              <a:gd name="connsiteY10" fmla="*/ 181304 h 995855"/>
              <a:gd name="connsiteX11" fmla="*/ 2882462 w 3026980"/>
              <a:gd name="connsiteY11" fmla="*/ 70945 h 995855"/>
              <a:gd name="connsiteX12" fmla="*/ 2425262 w 3026980"/>
              <a:gd name="connsiteY12" fmla="*/ 39414 h 995855"/>
              <a:gd name="connsiteX13" fmla="*/ 2314904 w 3026980"/>
              <a:gd name="connsiteY13" fmla="*/ 134007 h 995855"/>
              <a:gd name="connsiteX14" fmla="*/ 2141483 w 3026980"/>
              <a:gd name="connsiteY14" fmla="*/ 134007 h 995855"/>
              <a:gd name="connsiteX15" fmla="*/ 1999593 w 3026980"/>
              <a:gd name="connsiteY15" fmla="*/ 23648 h 995855"/>
              <a:gd name="connsiteX16" fmla="*/ 1526628 w 3026980"/>
              <a:gd name="connsiteY16" fmla="*/ 7883 h 995855"/>
              <a:gd name="connsiteX17" fmla="*/ 486104 w 3026980"/>
              <a:gd name="connsiteY17" fmla="*/ 7883 h 995855"/>
              <a:gd name="connsiteX18" fmla="*/ 76200 w 3026980"/>
              <a:gd name="connsiteY18" fmla="*/ 23648 h 995855"/>
              <a:gd name="connsiteX19" fmla="*/ 28904 w 3026980"/>
              <a:gd name="connsiteY19" fmla="*/ 149773 h 995855"/>
              <a:gd name="connsiteX20" fmla="*/ 60435 w 3026980"/>
              <a:gd name="connsiteY20" fmla="*/ 275897 h 995855"/>
              <a:gd name="connsiteX21" fmla="*/ 155028 w 3026980"/>
              <a:gd name="connsiteY21" fmla="*/ 197069 h 995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026980" h="995855">
                <a:moveTo>
                  <a:pt x="155028" y="197069"/>
                </a:moveTo>
                <a:cubicBezTo>
                  <a:pt x="215462" y="228600"/>
                  <a:pt x="425670" y="344214"/>
                  <a:pt x="423042" y="465083"/>
                </a:cubicBezTo>
                <a:cubicBezTo>
                  <a:pt x="420414" y="585952"/>
                  <a:pt x="136635" y="848711"/>
                  <a:pt x="139262" y="922283"/>
                </a:cubicBezTo>
                <a:cubicBezTo>
                  <a:pt x="141889" y="995855"/>
                  <a:pt x="341586" y="985345"/>
                  <a:pt x="438807" y="906517"/>
                </a:cubicBezTo>
                <a:cubicBezTo>
                  <a:pt x="536028" y="827689"/>
                  <a:pt x="480849" y="536027"/>
                  <a:pt x="722587" y="449317"/>
                </a:cubicBezTo>
                <a:cubicBezTo>
                  <a:pt x="964325" y="362607"/>
                  <a:pt x="1652752" y="423041"/>
                  <a:pt x="1889235" y="386255"/>
                </a:cubicBezTo>
                <a:cubicBezTo>
                  <a:pt x="2125718" y="349469"/>
                  <a:pt x="2070538" y="257503"/>
                  <a:pt x="2141483" y="228600"/>
                </a:cubicBezTo>
                <a:cubicBezTo>
                  <a:pt x="2212428" y="199697"/>
                  <a:pt x="2264980" y="194442"/>
                  <a:pt x="2314904" y="212835"/>
                </a:cubicBezTo>
                <a:cubicBezTo>
                  <a:pt x="2364828" y="231228"/>
                  <a:pt x="2343807" y="317938"/>
                  <a:pt x="2441028" y="338959"/>
                </a:cubicBezTo>
                <a:cubicBezTo>
                  <a:pt x="2538249" y="359980"/>
                  <a:pt x="2801007" y="365235"/>
                  <a:pt x="2898228" y="338959"/>
                </a:cubicBezTo>
                <a:cubicBezTo>
                  <a:pt x="2995449" y="312683"/>
                  <a:pt x="3026980" y="225973"/>
                  <a:pt x="3024352" y="181304"/>
                </a:cubicBezTo>
                <a:cubicBezTo>
                  <a:pt x="3021724" y="136635"/>
                  <a:pt x="2982310" y="94593"/>
                  <a:pt x="2882462" y="70945"/>
                </a:cubicBezTo>
                <a:cubicBezTo>
                  <a:pt x="2782614" y="47297"/>
                  <a:pt x="2519855" y="28904"/>
                  <a:pt x="2425262" y="39414"/>
                </a:cubicBezTo>
                <a:cubicBezTo>
                  <a:pt x="2330669" y="49924"/>
                  <a:pt x="2362201" y="118242"/>
                  <a:pt x="2314904" y="134007"/>
                </a:cubicBezTo>
                <a:cubicBezTo>
                  <a:pt x="2267608" y="149773"/>
                  <a:pt x="2194035" y="152400"/>
                  <a:pt x="2141483" y="134007"/>
                </a:cubicBezTo>
                <a:cubicBezTo>
                  <a:pt x="2088931" y="115614"/>
                  <a:pt x="2102069" y="44669"/>
                  <a:pt x="1999593" y="23648"/>
                </a:cubicBezTo>
                <a:cubicBezTo>
                  <a:pt x="1897117" y="2627"/>
                  <a:pt x="1778876" y="10510"/>
                  <a:pt x="1526628" y="7883"/>
                </a:cubicBezTo>
                <a:cubicBezTo>
                  <a:pt x="1274380" y="5256"/>
                  <a:pt x="727842" y="5256"/>
                  <a:pt x="486104" y="7883"/>
                </a:cubicBezTo>
                <a:cubicBezTo>
                  <a:pt x="244366" y="10510"/>
                  <a:pt x="152400" y="0"/>
                  <a:pt x="76200" y="23648"/>
                </a:cubicBezTo>
                <a:cubicBezTo>
                  <a:pt x="0" y="47296"/>
                  <a:pt x="31531" y="107732"/>
                  <a:pt x="28904" y="149773"/>
                </a:cubicBezTo>
                <a:cubicBezTo>
                  <a:pt x="26277" y="191814"/>
                  <a:pt x="39414" y="268014"/>
                  <a:pt x="60435" y="275897"/>
                </a:cubicBezTo>
                <a:cubicBezTo>
                  <a:pt x="81456" y="283780"/>
                  <a:pt x="94594" y="165538"/>
                  <a:pt x="155028" y="197069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rise" dir="t"/>
          </a:scene3d>
          <a:sp3d prstMaterial="flat">
            <a:bevelT w="127000" h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1" name="Freeform 10"/>
          <p:cNvSpPr>
            <a:spLocks noChangeAspect="1"/>
          </p:cNvSpPr>
          <p:nvPr/>
        </p:nvSpPr>
        <p:spPr bwMode="auto">
          <a:xfrm rot="5400000" flipV="1">
            <a:off x="3339868" y="5688613"/>
            <a:ext cx="1047460" cy="327321"/>
          </a:xfrm>
          <a:custGeom>
            <a:avLst/>
            <a:gdLst>
              <a:gd name="connsiteX0" fmla="*/ 155028 w 3026980"/>
              <a:gd name="connsiteY0" fmla="*/ 197069 h 995855"/>
              <a:gd name="connsiteX1" fmla="*/ 423042 w 3026980"/>
              <a:gd name="connsiteY1" fmla="*/ 465083 h 995855"/>
              <a:gd name="connsiteX2" fmla="*/ 139262 w 3026980"/>
              <a:gd name="connsiteY2" fmla="*/ 922283 h 995855"/>
              <a:gd name="connsiteX3" fmla="*/ 438807 w 3026980"/>
              <a:gd name="connsiteY3" fmla="*/ 906517 h 995855"/>
              <a:gd name="connsiteX4" fmla="*/ 722587 w 3026980"/>
              <a:gd name="connsiteY4" fmla="*/ 449317 h 995855"/>
              <a:gd name="connsiteX5" fmla="*/ 1889235 w 3026980"/>
              <a:gd name="connsiteY5" fmla="*/ 386255 h 995855"/>
              <a:gd name="connsiteX6" fmla="*/ 2141483 w 3026980"/>
              <a:gd name="connsiteY6" fmla="*/ 228600 h 995855"/>
              <a:gd name="connsiteX7" fmla="*/ 2314904 w 3026980"/>
              <a:gd name="connsiteY7" fmla="*/ 212835 h 995855"/>
              <a:gd name="connsiteX8" fmla="*/ 2441028 w 3026980"/>
              <a:gd name="connsiteY8" fmla="*/ 338959 h 995855"/>
              <a:gd name="connsiteX9" fmla="*/ 2898228 w 3026980"/>
              <a:gd name="connsiteY9" fmla="*/ 338959 h 995855"/>
              <a:gd name="connsiteX10" fmla="*/ 3024352 w 3026980"/>
              <a:gd name="connsiteY10" fmla="*/ 181304 h 995855"/>
              <a:gd name="connsiteX11" fmla="*/ 2882462 w 3026980"/>
              <a:gd name="connsiteY11" fmla="*/ 70945 h 995855"/>
              <a:gd name="connsiteX12" fmla="*/ 2425262 w 3026980"/>
              <a:gd name="connsiteY12" fmla="*/ 39414 h 995855"/>
              <a:gd name="connsiteX13" fmla="*/ 2314904 w 3026980"/>
              <a:gd name="connsiteY13" fmla="*/ 134007 h 995855"/>
              <a:gd name="connsiteX14" fmla="*/ 2141483 w 3026980"/>
              <a:gd name="connsiteY14" fmla="*/ 134007 h 995855"/>
              <a:gd name="connsiteX15" fmla="*/ 1999593 w 3026980"/>
              <a:gd name="connsiteY15" fmla="*/ 23648 h 995855"/>
              <a:gd name="connsiteX16" fmla="*/ 1526628 w 3026980"/>
              <a:gd name="connsiteY16" fmla="*/ 7883 h 995855"/>
              <a:gd name="connsiteX17" fmla="*/ 486104 w 3026980"/>
              <a:gd name="connsiteY17" fmla="*/ 7883 h 995855"/>
              <a:gd name="connsiteX18" fmla="*/ 76200 w 3026980"/>
              <a:gd name="connsiteY18" fmla="*/ 23648 h 995855"/>
              <a:gd name="connsiteX19" fmla="*/ 28904 w 3026980"/>
              <a:gd name="connsiteY19" fmla="*/ 149773 h 995855"/>
              <a:gd name="connsiteX20" fmla="*/ 60435 w 3026980"/>
              <a:gd name="connsiteY20" fmla="*/ 275897 h 995855"/>
              <a:gd name="connsiteX21" fmla="*/ 155028 w 3026980"/>
              <a:gd name="connsiteY21" fmla="*/ 197069 h 995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026980" h="995855">
                <a:moveTo>
                  <a:pt x="155028" y="197069"/>
                </a:moveTo>
                <a:cubicBezTo>
                  <a:pt x="215462" y="228600"/>
                  <a:pt x="425670" y="344214"/>
                  <a:pt x="423042" y="465083"/>
                </a:cubicBezTo>
                <a:cubicBezTo>
                  <a:pt x="420414" y="585952"/>
                  <a:pt x="136635" y="848711"/>
                  <a:pt x="139262" y="922283"/>
                </a:cubicBezTo>
                <a:cubicBezTo>
                  <a:pt x="141889" y="995855"/>
                  <a:pt x="341586" y="985345"/>
                  <a:pt x="438807" y="906517"/>
                </a:cubicBezTo>
                <a:cubicBezTo>
                  <a:pt x="536028" y="827689"/>
                  <a:pt x="480849" y="536027"/>
                  <a:pt x="722587" y="449317"/>
                </a:cubicBezTo>
                <a:cubicBezTo>
                  <a:pt x="964325" y="362607"/>
                  <a:pt x="1652752" y="423041"/>
                  <a:pt x="1889235" y="386255"/>
                </a:cubicBezTo>
                <a:cubicBezTo>
                  <a:pt x="2125718" y="349469"/>
                  <a:pt x="2070538" y="257503"/>
                  <a:pt x="2141483" y="228600"/>
                </a:cubicBezTo>
                <a:cubicBezTo>
                  <a:pt x="2212428" y="199697"/>
                  <a:pt x="2264980" y="194442"/>
                  <a:pt x="2314904" y="212835"/>
                </a:cubicBezTo>
                <a:cubicBezTo>
                  <a:pt x="2364828" y="231228"/>
                  <a:pt x="2343807" y="317938"/>
                  <a:pt x="2441028" y="338959"/>
                </a:cubicBezTo>
                <a:cubicBezTo>
                  <a:pt x="2538249" y="359980"/>
                  <a:pt x="2801007" y="365235"/>
                  <a:pt x="2898228" y="338959"/>
                </a:cubicBezTo>
                <a:cubicBezTo>
                  <a:pt x="2995449" y="312683"/>
                  <a:pt x="3026980" y="225973"/>
                  <a:pt x="3024352" y="181304"/>
                </a:cubicBezTo>
                <a:cubicBezTo>
                  <a:pt x="3021724" y="136635"/>
                  <a:pt x="2982310" y="94593"/>
                  <a:pt x="2882462" y="70945"/>
                </a:cubicBezTo>
                <a:cubicBezTo>
                  <a:pt x="2782614" y="47297"/>
                  <a:pt x="2519855" y="28904"/>
                  <a:pt x="2425262" y="39414"/>
                </a:cubicBezTo>
                <a:cubicBezTo>
                  <a:pt x="2330669" y="49924"/>
                  <a:pt x="2362201" y="118242"/>
                  <a:pt x="2314904" y="134007"/>
                </a:cubicBezTo>
                <a:cubicBezTo>
                  <a:pt x="2267608" y="149773"/>
                  <a:pt x="2194035" y="152400"/>
                  <a:pt x="2141483" y="134007"/>
                </a:cubicBezTo>
                <a:cubicBezTo>
                  <a:pt x="2088931" y="115614"/>
                  <a:pt x="2102069" y="44669"/>
                  <a:pt x="1999593" y="23648"/>
                </a:cubicBezTo>
                <a:cubicBezTo>
                  <a:pt x="1897117" y="2627"/>
                  <a:pt x="1778876" y="10510"/>
                  <a:pt x="1526628" y="7883"/>
                </a:cubicBezTo>
                <a:cubicBezTo>
                  <a:pt x="1274380" y="5256"/>
                  <a:pt x="727842" y="5256"/>
                  <a:pt x="486104" y="7883"/>
                </a:cubicBezTo>
                <a:cubicBezTo>
                  <a:pt x="244366" y="10510"/>
                  <a:pt x="152400" y="0"/>
                  <a:pt x="76200" y="23648"/>
                </a:cubicBezTo>
                <a:cubicBezTo>
                  <a:pt x="0" y="47296"/>
                  <a:pt x="31531" y="107732"/>
                  <a:pt x="28904" y="149773"/>
                </a:cubicBezTo>
                <a:cubicBezTo>
                  <a:pt x="26277" y="191814"/>
                  <a:pt x="39414" y="268014"/>
                  <a:pt x="60435" y="275897"/>
                </a:cubicBezTo>
                <a:cubicBezTo>
                  <a:pt x="81456" y="283780"/>
                  <a:pt x="94594" y="165538"/>
                  <a:pt x="155028" y="197069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rise" dir="t"/>
          </a:scene3d>
          <a:sp3d prstMaterial="flat">
            <a:bevelT w="127000" h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12" name="Group 133"/>
          <p:cNvGrpSpPr/>
          <p:nvPr/>
        </p:nvGrpSpPr>
        <p:grpSpPr>
          <a:xfrm>
            <a:off x="3037546" y="4932992"/>
            <a:ext cx="447558" cy="331350"/>
            <a:chOff x="2439087" y="4419109"/>
            <a:chExt cx="447558" cy="331350"/>
          </a:xfrm>
        </p:grpSpPr>
        <p:grpSp>
          <p:nvGrpSpPr>
            <p:cNvPr id="19" name="Group 107"/>
            <p:cNvGrpSpPr>
              <a:grpSpLocks noChangeAspect="1"/>
            </p:cNvGrpSpPr>
            <p:nvPr/>
          </p:nvGrpSpPr>
          <p:grpSpPr>
            <a:xfrm rot="2216471">
              <a:off x="2472508" y="4419109"/>
              <a:ext cx="368101" cy="331350"/>
              <a:chOff x="2638367" y="2458319"/>
              <a:chExt cx="433066" cy="389820"/>
            </a:xfrm>
            <a:solidFill>
              <a:srgbClr val="92D050"/>
            </a:solidFill>
            <a:scene3d>
              <a:camera prst="orthographicFront"/>
              <a:lightRig rig="morning" dir="t"/>
            </a:scene3d>
          </p:grpSpPr>
          <p:sp>
            <p:nvSpPr>
              <p:cNvPr id="21" name="Oval 20"/>
              <p:cNvSpPr/>
              <p:nvPr/>
            </p:nvSpPr>
            <p:spPr bwMode="auto">
              <a:xfrm rot="19640315">
                <a:off x="2638367" y="2582680"/>
                <a:ext cx="247535" cy="265459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77800"/>
                <a:bevelB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" name="Oval 21"/>
              <p:cNvSpPr/>
              <p:nvPr/>
            </p:nvSpPr>
            <p:spPr bwMode="auto">
              <a:xfrm rot="19640315">
                <a:off x="2719826" y="2458319"/>
                <a:ext cx="351607" cy="385506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77800"/>
                <a:bevelB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 rot="866009">
              <a:off x="2439087" y="4480095"/>
              <a:ext cx="44755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i="0" dirty="0" smtClean="0">
                  <a:ln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+mn-lt"/>
                </a:rPr>
                <a:t>EGF</a:t>
              </a:r>
              <a:endParaRPr lang="en-GB" sz="1000" b="1" i="0" dirty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3" name="Group 134"/>
          <p:cNvGrpSpPr/>
          <p:nvPr/>
        </p:nvGrpSpPr>
        <p:grpSpPr>
          <a:xfrm>
            <a:off x="3795304" y="4833177"/>
            <a:ext cx="359248" cy="447558"/>
            <a:chOff x="3631194" y="4341997"/>
            <a:chExt cx="359248" cy="447558"/>
          </a:xfrm>
        </p:grpSpPr>
        <p:grpSp>
          <p:nvGrpSpPr>
            <p:cNvPr id="15" name="Group 107"/>
            <p:cNvGrpSpPr>
              <a:grpSpLocks noChangeAspect="1"/>
            </p:cNvGrpSpPr>
            <p:nvPr/>
          </p:nvGrpSpPr>
          <p:grpSpPr>
            <a:xfrm rot="10208216">
              <a:off x="3631194" y="4396233"/>
              <a:ext cx="359248" cy="366811"/>
              <a:chOff x="2648791" y="2458319"/>
              <a:chExt cx="422642" cy="431536"/>
            </a:xfrm>
            <a:scene3d>
              <a:camera prst="orthographicFront"/>
              <a:lightRig rig="sunrise" dir="t"/>
            </a:scene3d>
          </p:grpSpPr>
          <p:sp>
            <p:nvSpPr>
              <p:cNvPr id="17" name="Oval 16"/>
              <p:cNvSpPr/>
              <p:nvPr/>
            </p:nvSpPr>
            <p:spPr bwMode="auto">
              <a:xfrm rot="19640315">
                <a:off x="2648791" y="2624396"/>
                <a:ext cx="247535" cy="265459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77800"/>
                <a:bevelB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" name="Oval 17"/>
              <p:cNvSpPr/>
              <p:nvPr/>
            </p:nvSpPr>
            <p:spPr bwMode="auto">
              <a:xfrm rot="19640315">
                <a:off x="2719826" y="2458319"/>
                <a:ext cx="351607" cy="385506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77800"/>
                <a:bevelB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 rot="18541369">
              <a:off x="3595319" y="4442665"/>
              <a:ext cx="44755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i="0" dirty="0" smtClean="0">
                  <a:ln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+mn-lt"/>
                </a:rPr>
                <a:t>EGF</a:t>
              </a:r>
              <a:endParaRPr lang="en-GB" sz="1000" b="1" i="0" dirty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312316" y="6418146"/>
            <a:ext cx="612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i="0" dirty="0" smtClean="0">
                <a:ln w="1270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EGFR</a:t>
            </a:r>
            <a:endParaRPr lang="en-GB" sz="1200" i="0" dirty="0">
              <a:ln w="12700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  <p:grpSp>
        <p:nvGrpSpPr>
          <p:cNvPr id="245" name="Group 244"/>
          <p:cNvGrpSpPr/>
          <p:nvPr/>
        </p:nvGrpSpPr>
        <p:grpSpPr>
          <a:xfrm>
            <a:off x="1881967" y="6101198"/>
            <a:ext cx="1584856" cy="369332"/>
            <a:chOff x="1881967" y="6101198"/>
            <a:chExt cx="1584856" cy="369332"/>
          </a:xfrm>
        </p:grpSpPr>
        <p:sp>
          <p:nvSpPr>
            <p:cNvPr id="70" name="TextBox 69"/>
            <p:cNvSpPr txBox="1"/>
            <p:nvPr/>
          </p:nvSpPr>
          <p:spPr>
            <a:xfrm>
              <a:off x="1881967" y="6101198"/>
              <a:ext cx="11130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1800" b="1" i="0" dirty="0" err="1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latin typeface="+mn-lt"/>
                </a:rPr>
                <a:t>Erlotinib</a:t>
              </a:r>
              <a:endParaRPr lang="en-GB" sz="1800" b="1" i="0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C000"/>
                </a:solidFill>
                <a:latin typeface="+mn-lt"/>
              </a:endParaRPr>
            </a:p>
          </p:txBody>
        </p:sp>
        <p:cxnSp>
          <p:nvCxnSpPr>
            <p:cNvPr id="378" name="Straight Arrow Connector 377"/>
            <p:cNvCxnSpPr>
              <a:endCxn id="10" idx="7"/>
            </p:cNvCxnSpPr>
            <p:nvPr/>
          </p:nvCxnSpPr>
          <p:spPr bwMode="auto">
            <a:xfrm flipV="1">
              <a:off x="2914320" y="6160806"/>
              <a:ext cx="552503" cy="76506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gradFill>
                <a:gsLst>
                  <a:gs pos="0">
                    <a:srgbClr val="C00000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oval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1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000"/>
                            </p:stCondLst>
                            <p:childTnLst>
                              <p:par>
                                <p:cTn id="9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96296E-6 L 0.00607 0.01597 L 0.01128 0.03287 " pathEditMode="relative" rAng="0" ptsTypes="AAA">
                                      <p:cBhvr>
                                        <p:cTn id="15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" y="1644"/>
                                    </p:animMotion>
                                  </p:childTnLst>
                                </p:cTn>
                              </p:par>
                              <p:par>
                                <p:cTn id="15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0711 0.0192 L -0.00833 0.03354 " pathEditMode="relative" ptsTypes="AAA">
                                      <p:cBhvr>
                                        <p:cTn id="15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000"/>
                            </p:stCondLst>
                            <p:childTnLst>
                              <p:par>
                                <p:cTn id="15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93 0.03169 C 0.01666 0.03169 0.0158 0.03169 0.0217 0.03169 " pathEditMode="relative" rAng="0" ptsTypes="ff">
                                      <p:cBhvr>
                                        <p:cTn id="15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8" y="0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2 0.03565 C -0.01649 0.03565 -0.01771 0.0368 -0.025 0.0368 " pathEditMode="relative" rAng="0" ptsTypes="ff">
                                      <p:cBhvr>
                                        <p:cTn id="16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9" y="46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7.40741E-7 C -0.00174 -7.40741E-7 -0.00885 -0.00046 -0.01059 -0.00046 " pathEditMode="relative" rAng="0" ptsTypes="ff">
                                      <p:cBhvr>
                                        <p:cTn id="16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" y="-23"/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0.00278 C 0.00295 -0.00116 0.00798 -0.00301 0.01111 -0.00301 " pathEditMode="relative" rAng="0" ptsTypes="ff">
                                      <p:cBhvr>
                                        <p:cTn id="16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6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1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17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00"/>
                            </p:stCondLst>
                            <p:childTnLst>
                              <p:par>
                                <p:cTn id="182" presetID="19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animClr clrSpc="rgb" dir="cw">
                                      <p:cBhvr>
                                        <p:cTn id="1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1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animClr clrSpc="rgb" dir="cw">
                                      <p:cBhvr>
                                        <p:cTn id="18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0" grpId="0" animBg="1"/>
      <p:bldP spid="599" grpId="0" animBg="1"/>
      <p:bldP spid="660" grpId="0" animBg="1"/>
      <p:bldP spid="719" grpId="0" animBg="1"/>
      <p:bldP spid="10" grpId="0" animBg="1"/>
      <p:bldP spid="10" grpId="1" animBg="1"/>
      <p:bldP spid="10" grpId="2" animBg="1"/>
      <p:bldP spid="10" grpId="3" animBg="1"/>
      <p:bldP spid="11" grpId="0" animBg="1"/>
      <p:bldP spid="11" grpId="1" animBg="1"/>
      <p:bldP spid="11" grpId="2" animBg="1"/>
      <p:bldP spid="11" grpId="3" animBg="1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6100" y="1035888"/>
            <a:ext cx="8712968" cy="52014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Which is the mechanism of action 5-fluorouracil? </a:t>
            </a:r>
          </a:p>
          <a:p>
            <a:pPr marL="817562" indent="-457200">
              <a:buFont typeface="+mj-lt"/>
              <a:buAutoNum type="alphaLcParenR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It is a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folate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antagonist</a:t>
            </a:r>
          </a:p>
          <a:p>
            <a:pPr marL="817562" indent="-457200">
              <a:buFont typeface="+mj-lt"/>
              <a:buAutoNum type="alphaLcParenR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It is a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dioxyuridine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monophosphate antagonist</a:t>
            </a:r>
          </a:p>
          <a:p>
            <a:pPr marL="817562" indent="-457200">
              <a:buFont typeface="+mj-lt"/>
              <a:buAutoNum type="alphaLcParenR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It is methyl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tetrahydrofolate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antagonist</a:t>
            </a:r>
          </a:p>
          <a:p>
            <a:pPr marL="817562" indent="-457200">
              <a:buFont typeface="+mj-lt"/>
              <a:buAutoNum type="alphaLcParenR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It inhibits the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thymidylate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synthetase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enzyme</a:t>
            </a:r>
          </a:p>
          <a:p>
            <a:pPr marL="817562" indent="-457200">
              <a:buFont typeface="+mj-lt"/>
              <a:buAutoNum type="alphaLcParenR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It inhibits the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dihydrofolate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reductase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enzyme</a:t>
            </a:r>
          </a:p>
          <a:p>
            <a:pPr marL="457200" indent="-457200">
              <a:buFont typeface="+mj-lt"/>
              <a:buAutoNum type="arabicPeriod"/>
            </a:pPr>
            <a:endParaRPr lang="en-GB" sz="1800" i="0" dirty="0" smtClean="0">
              <a:solidFill>
                <a:srgbClr val="006699"/>
              </a:solidFill>
              <a:latin typeface="+mn-lt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Which receptor does 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bevacizumab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bind to?</a:t>
            </a:r>
          </a:p>
          <a:p>
            <a:pPr marL="817562" indent="-457200">
              <a:buFont typeface="+mj-lt"/>
              <a:buAutoNum type="alphaLcParenR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Platelet derived growth factor receptor</a:t>
            </a:r>
          </a:p>
          <a:p>
            <a:pPr marL="817562" indent="-457200">
              <a:buFont typeface="+mj-lt"/>
              <a:buAutoNum type="alphaLcParenR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Epidermal growth factor receptor</a:t>
            </a:r>
          </a:p>
          <a:p>
            <a:pPr marL="817562" indent="-457200">
              <a:buFont typeface="+mj-lt"/>
              <a:buAutoNum type="alphaLcParenR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Vascular endothelial growth factor receptor</a:t>
            </a:r>
          </a:p>
          <a:p>
            <a:pPr marL="817562" indent="-457200">
              <a:buFont typeface="+mj-lt"/>
              <a:buAutoNum type="alphaLcParenR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CD220 receptor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817562" indent="-457200">
              <a:buFont typeface="+mj-lt"/>
              <a:buAutoNum type="alphaLcParenR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Macrophage colony-stimulating factor receptor</a:t>
            </a:r>
          </a:p>
          <a:p>
            <a:pPr marL="457200" indent="-457200">
              <a:buFont typeface="+mj-lt"/>
              <a:buAutoNum type="arabicPeriod"/>
            </a:pPr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Which one of the following drugs is classified as a 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taxane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?</a:t>
            </a:r>
          </a:p>
          <a:p>
            <a:pPr marL="817562" indent="-457200">
              <a:buFont typeface="+mj-lt"/>
              <a:buAutoNum type="alphaLcParenR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Docetaxel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817562" indent="-457200">
              <a:buFont typeface="+mj-lt"/>
              <a:buAutoNum type="alphaLcParenR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Vinorelbine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817562" indent="-457200">
              <a:buFont typeface="+mj-lt"/>
              <a:buAutoNum type="alphaLcParenR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Vincristine</a:t>
            </a:r>
          </a:p>
          <a:p>
            <a:pPr marL="817562" indent="-457200">
              <a:buFont typeface="+mj-lt"/>
              <a:buAutoNum type="alphaLcParenR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Methotrexate</a:t>
            </a:r>
          </a:p>
          <a:p>
            <a:pPr marL="817562" indent="-457200">
              <a:buFont typeface="+mj-lt"/>
              <a:buAutoNum type="alphaLcParenR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Erlotinib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Practice SBAs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1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616298" y="908720"/>
            <a:ext cx="4464000" cy="28469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Non-small cell lung cancer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Background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>
                <a:solidFill>
                  <a:srgbClr val="006699"/>
                </a:solidFill>
                <a:latin typeface="+mn-lt"/>
              </a:rPr>
              <a:t>Mainly squamous cell and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adenocarcinomas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Adjuvant/ 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neoadjuvant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chemotherapy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Platinum-based therapy: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alkylating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agents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Etoposide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(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topoisomerase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) or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gemcitabine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(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ribonuclease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reductase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)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Advanced chemotherapy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Microtubule inhibitors (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taxane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,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vinca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alkaloid)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EGFR inhibitors (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gefitinib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,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erlotinib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4722" y="3933056"/>
            <a:ext cx="4464000" cy="15850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  <a:sym typeface="Symbol"/>
              </a:rPr>
              <a:t>Breast cancer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Background</a:t>
            </a:r>
          </a:p>
          <a:p>
            <a:pPr marL="177800" lvl="0" indent="-177800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Adjuvant chemotherapy</a:t>
            </a:r>
          </a:p>
          <a:p>
            <a:pPr marL="179388" indent="-179388">
              <a:buFont typeface="Arial" pitchFamily="34" charset="0"/>
              <a:buChar char="•"/>
            </a:pPr>
            <a:endParaRPr lang="en-GB" i="0" dirty="0" smtClean="0">
              <a:solidFill>
                <a:srgbClr val="336699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16298" y="3933056"/>
            <a:ext cx="4464000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Cytotoxic </a:t>
            </a: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drugs</a:t>
            </a:r>
            <a:endParaRPr lang="en-GB" sz="2400" b="1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290" y="908720"/>
            <a:ext cx="4464000" cy="25699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Colorectal cancer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Background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Second most common form of cancer in both sexes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Primarily treating by surgical resection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Adjuvant chemotherapy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FUFA: 5-fluorouracil,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pyrimidine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antimetabolite</a:t>
            </a: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Bevacizumab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: monoclonal antibody to VEGF</a:t>
            </a: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1691680" y="44624"/>
            <a:ext cx="7452320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i="0" kern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Summary slide </a:t>
            </a:r>
            <a:r>
              <a:rPr lang="en-GB" sz="3600" b="1" i="0" kern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2</a:t>
            </a:r>
            <a:endParaRPr kumimoji="0" lang="en-GB" sz="36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5587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"/>
          <p:cNvSpPr txBox="1">
            <a:spLocks noChangeArrowheads="1"/>
          </p:cNvSpPr>
          <p:nvPr/>
        </p:nvSpPr>
        <p:spPr>
          <a:xfrm>
            <a:off x="1703301" y="44624"/>
            <a:ext cx="7440699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i="0" kern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Breast Cancer</a:t>
            </a:r>
            <a:endParaRPr kumimoji="0" lang="en-GB" sz="32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400428" y="836712"/>
            <a:ext cx="4680780" cy="57092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Background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Presentation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Around 90% of lumps within breasts are not cancerous</a:t>
            </a:r>
          </a:p>
          <a:p>
            <a:pPr marL="179388" lvl="0" indent="-179388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Other common symptoms include breast/ nipple shape change, skin dimpling, discharge</a:t>
            </a:r>
          </a:p>
          <a:p>
            <a:pPr marL="179388" lvl="0" indent="-179388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Staged using numerical or TNM classification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Biology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Gene expression patterns distinguish between four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main types of breast cancer:</a:t>
            </a:r>
          </a:p>
          <a:p>
            <a:pPr marL="531813" lvl="1" indent="-258763">
              <a:buFont typeface="+mj-lt"/>
              <a:buAutoNum type="arabicPeriod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Luminal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A, B &amp; C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531813" lvl="1" indent="-258763">
              <a:buFont typeface="+mj-lt"/>
              <a:buAutoNum type="arabicPeriod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Normal 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531813" lvl="1" indent="-258763">
              <a:buFont typeface="+mj-lt"/>
              <a:buAutoNum type="arabicPeriod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Basal-like</a:t>
            </a:r>
          </a:p>
          <a:p>
            <a:pPr marL="531813" lvl="1" indent="-258763">
              <a:buFont typeface="+mj-lt"/>
              <a:buAutoNum type="arabicPeriod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HER-2 enriched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Age, breast tissue density, alcohol &amp; exposure to oestrogen are all risk factors</a:t>
            </a:r>
          </a:p>
          <a:p>
            <a:pPr marL="174625" lvl="0" indent="-174625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Numerous gene mutations are also implicated especially BRCA1, BRCA2 &amp; TP53 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Non-pharmacological treatment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Lumpectomy in combination with radiotherapy or a mastectomy and surgical reconstruction</a:t>
            </a:r>
          </a:p>
        </p:txBody>
      </p:sp>
      <p:graphicFrame>
        <p:nvGraphicFramePr>
          <p:cNvPr id="74" name="Table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827801"/>
              </p:ext>
            </p:extLst>
          </p:nvPr>
        </p:nvGraphicFramePr>
        <p:xfrm>
          <a:off x="107503" y="908720"/>
          <a:ext cx="4176465" cy="2346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8012"/>
                <a:gridCol w="2452349"/>
                <a:gridCol w="9361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Stage</a:t>
                      </a:r>
                      <a:endParaRPr lang="en-GB" sz="1400" dirty="0"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Definition</a:t>
                      </a:r>
                      <a:endParaRPr lang="en-GB" sz="1400" dirty="0"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5 year survival</a:t>
                      </a:r>
                      <a:endParaRPr lang="en-GB" sz="1400" dirty="0"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rgbClr val="006699"/>
                          </a:solidFill>
                        </a:rPr>
                        <a:t>1</a:t>
                      </a:r>
                      <a:endParaRPr lang="en-GB" sz="1800" b="1" dirty="0">
                        <a:solidFill>
                          <a:srgbClr val="006699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006699"/>
                          </a:solidFill>
                        </a:rPr>
                        <a:t>&lt; 2cm diameter</a:t>
                      </a:r>
                      <a:r>
                        <a:rPr lang="en-GB" sz="1200" baseline="0" dirty="0" smtClean="0">
                          <a:solidFill>
                            <a:srgbClr val="006699"/>
                          </a:solidFill>
                        </a:rPr>
                        <a:t> </a:t>
                      </a:r>
                      <a:r>
                        <a:rPr lang="en-GB" sz="1200" dirty="0" smtClean="0">
                          <a:solidFill>
                            <a:srgbClr val="006699"/>
                          </a:solidFill>
                        </a:rPr>
                        <a:t>and found within  breast or nearby lymph nodes</a:t>
                      </a:r>
                      <a:endParaRPr lang="en-GB" sz="1200" dirty="0">
                        <a:solidFill>
                          <a:srgbClr val="00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006699"/>
                          </a:solidFill>
                        </a:rPr>
                        <a:t>90%</a:t>
                      </a:r>
                      <a:endParaRPr lang="en-GB" sz="1600" b="1" dirty="0">
                        <a:solidFill>
                          <a:srgbClr val="006699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rgbClr val="006699"/>
                          </a:solidFill>
                        </a:rPr>
                        <a:t>2</a:t>
                      </a:r>
                      <a:endParaRPr lang="en-GB" sz="1800" b="1" dirty="0">
                        <a:solidFill>
                          <a:srgbClr val="006699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006699"/>
                          </a:solidFill>
                        </a:rPr>
                        <a:t>2-5 cm  diameter and found within  breast or 1-3 lymph nodes</a:t>
                      </a:r>
                      <a:endParaRPr lang="en-GB" sz="1200" dirty="0">
                        <a:solidFill>
                          <a:srgbClr val="00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006699"/>
                          </a:solidFill>
                        </a:rPr>
                        <a:t>70%</a:t>
                      </a:r>
                      <a:endParaRPr lang="en-GB" sz="1600" b="1" dirty="0">
                        <a:solidFill>
                          <a:srgbClr val="006699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rgbClr val="006699"/>
                          </a:solidFill>
                        </a:rPr>
                        <a:t>3</a:t>
                      </a:r>
                      <a:endParaRPr lang="en-GB" sz="1800" b="1" dirty="0">
                        <a:solidFill>
                          <a:srgbClr val="006699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006699"/>
                          </a:solidFill>
                        </a:rPr>
                        <a:t>&gt;</a:t>
                      </a:r>
                      <a:r>
                        <a:rPr lang="en-GB" sz="1200" baseline="0" dirty="0" smtClean="0">
                          <a:solidFill>
                            <a:srgbClr val="006699"/>
                          </a:solidFill>
                        </a:rPr>
                        <a:t> </a:t>
                      </a:r>
                      <a:r>
                        <a:rPr lang="en-GB" sz="1200" dirty="0" smtClean="0">
                          <a:solidFill>
                            <a:srgbClr val="006699"/>
                          </a:solidFill>
                        </a:rPr>
                        <a:t>5 cm  diameter and found within  breast or 4-9 lymph nodes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rgbClr val="006699"/>
                          </a:solidFill>
                        </a:rPr>
                        <a:t>50%</a:t>
                      </a:r>
                      <a:endParaRPr lang="en-GB" sz="1600" b="0" dirty="0">
                        <a:solidFill>
                          <a:srgbClr val="006699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rgbClr val="006699"/>
                          </a:solidFill>
                        </a:rPr>
                        <a:t>4</a:t>
                      </a:r>
                      <a:endParaRPr lang="en-GB" sz="1800" b="1" dirty="0">
                        <a:solidFill>
                          <a:srgbClr val="006699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baseline="0" dirty="0" smtClean="0">
                          <a:solidFill>
                            <a:srgbClr val="006699"/>
                          </a:solidFill>
                        </a:rPr>
                        <a:t>Has </a:t>
                      </a:r>
                      <a:r>
                        <a:rPr lang="en-GB" sz="1200" dirty="0" smtClean="0">
                          <a:solidFill>
                            <a:srgbClr val="006699"/>
                          </a:solidFill>
                        </a:rPr>
                        <a:t>metastasised to other regions</a:t>
                      </a:r>
                      <a:endParaRPr lang="en-GB" sz="1200" dirty="0">
                        <a:solidFill>
                          <a:srgbClr val="00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rgbClr val="006699"/>
                          </a:solidFill>
                        </a:rPr>
                        <a:t>13%</a:t>
                      </a:r>
                      <a:endParaRPr lang="en-GB" sz="1600" b="0" dirty="0">
                        <a:solidFill>
                          <a:srgbClr val="006699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1536267" y="3429000"/>
            <a:ext cx="2676023" cy="3240360"/>
            <a:chOff x="1536267" y="3429000"/>
            <a:chExt cx="2676023" cy="3240360"/>
          </a:xfrm>
        </p:grpSpPr>
        <p:sp>
          <p:nvSpPr>
            <p:cNvPr id="10" name="Rectangle 9"/>
            <p:cNvSpPr/>
            <p:nvPr/>
          </p:nvSpPr>
          <p:spPr bwMode="auto">
            <a:xfrm>
              <a:off x="1536267" y="3429000"/>
              <a:ext cx="2675693" cy="648072"/>
            </a:xfrm>
            <a:prstGeom prst="rect">
              <a:avLst/>
            </a:prstGeom>
            <a:solidFill>
              <a:schemeClr val="accent5">
                <a:lumMod val="75000"/>
                <a:alpha val="15000"/>
              </a:schemeClr>
            </a:solidFill>
            <a:ln w="9525" cap="flat" cmpd="sng" algn="ctr">
              <a:solidFill>
                <a:srgbClr val="0099CC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36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marL="425450" marR="0" indent="-34290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+mj-lt"/>
                <a:buAutoNum type="arabicPeriod"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rgbClr val="006699"/>
                  </a:solidFill>
                  <a:effectLst/>
                  <a:latin typeface="+mn-lt"/>
                </a:rPr>
                <a:t>Luminal</a:t>
              </a: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rgbClr val="006699"/>
                </a:solidFill>
                <a:effectLst/>
                <a:latin typeface="+mn-lt"/>
              </a:endParaRPr>
            </a:p>
            <a:p>
              <a:pPr marL="82550" marR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i="0" dirty="0" err="1" smtClean="0">
                  <a:solidFill>
                    <a:srgbClr val="006699"/>
                  </a:solidFill>
                  <a:latin typeface="+mn-lt"/>
                </a:rPr>
                <a:t>Eostrogen</a:t>
              </a:r>
              <a:r>
                <a:rPr lang="en-US" i="0" dirty="0" smtClean="0">
                  <a:solidFill>
                    <a:srgbClr val="006699"/>
                  </a:solidFill>
                  <a:latin typeface="+mn-lt"/>
                </a:rPr>
                <a:t> receptor positive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rgbClr val="006699"/>
                </a:solidFill>
                <a:effectLst/>
                <a:latin typeface="+mn-lt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536267" y="4149079"/>
              <a:ext cx="2675693" cy="792089"/>
            </a:xfrm>
            <a:prstGeom prst="rect">
              <a:avLst/>
            </a:prstGeom>
            <a:solidFill>
              <a:schemeClr val="accent5">
                <a:lumMod val="75000"/>
                <a:alpha val="15000"/>
              </a:schemeClr>
            </a:solidFill>
            <a:ln w="9525" cap="flat" cmpd="sng" algn="ctr">
              <a:solidFill>
                <a:srgbClr val="0099CC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36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marL="425450" marR="0" indent="-34290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+mj-lt"/>
                <a:buAutoNum type="arabicPeriod" startAt="2"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rgbClr val="006699"/>
                  </a:solidFill>
                  <a:effectLst/>
                  <a:latin typeface="+mn-lt"/>
                </a:rPr>
                <a:t>Normal </a:t>
              </a: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rgbClr val="006699"/>
                </a:solidFill>
                <a:effectLst/>
                <a:latin typeface="+mn-lt"/>
              </a:endParaRPr>
            </a:p>
            <a:p>
              <a:pPr marL="82550" marR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i="0" dirty="0" smtClean="0">
                  <a:solidFill>
                    <a:srgbClr val="006699"/>
                  </a:solidFill>
                  <a:latin typeface="+mn-lt"/>
                </a:rPr>
                <a:t>Adipose tissue &amp; non-epithelial genes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rgbClr val="006699"/>
                </a:solidFill>
                <a:effectLst/>
                <a:latin typeface="+mn-lt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536267" y="5047973"/>
              <a:ext cx="2675693" cy="880684"/>
            </a:xfrm>
            <a:prstGeom prst="rect">
              <a:avLst/>
            </a:prstGeom>
            <a:solidFill>
              <a:schemeClr val="accent5">
                <a:lumMod val="75000"/>
                <a:alpha val="15000"/>
              </a:schemeClr>
            </a:solidFill>
            <a:ln w="9525" cap="flat" cmpd="sng" algn="ctr">
              <a:solidFill>
                <a:srgbClr val="0099CC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36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marL="425450" marR="0" indent="-34290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+mj-lt"/>
                <a:buAutoNum type="arabicPeriod" startAt="3"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rgbClr val="006699"/>
                  </a:solidFill>
                  <a:effectLst/>
                  <a:latin typeface="+mn-lt"/>
                </a:rPr>
                <a:t>Basal-like</a:t>
              </a: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rgbClr val="006699"/>
                </a:solidFill>
                <a:effectLst/>
                <a:latin typeface="+mn-lt"/>
              </a:endParaRPr>
            </a:p>
            <a:p>
              <a:pPr marL="82550" marR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i="0" dirty="0" smtClean="0">
                  <a:solidFill>
                    <a:srgbClr val="006699"/>
                  </a:solidFill>
                  <a:latin typeface="+mn-lt"/>
                </a:rPr>
                <a:t>High levels of keratins and </a:t>
              </a:r>
              <a:r>
                <a:rPr lang="en-US" i="0" dirty="0" err="1" smtClean="0">
                  <a:solidFill>
                    <a:srgbClr val="006699"/>
                  </a:solidFill>
                  <a:latin typeface="+mn-lt"/>
                </a:rPr>
                <a:t>laminin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rgbClr val="006699"/>
                </a:solidFill>
                <a:effectLst/>
                <a:latin typeface="+mn-lt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536597" y="6000665"/>
              <a:ext cx="2675693" cy="668695"/>
            </a:xfrm>
            <a:prstGeom prst="rect">
              <a:avLst/>
            </a:prstGeom>
            <a:solidFill>
              <a:schemeClr val="accent5">
                <a:lumMod val="75000"/>
                <a:alpha val="15000"/>
              </a:schemeClr>
            </a:solidFill>
            <a:ln w="9525" cap="flat" cmpd="sng" algn="ctr">
              <a:solidFill>
                <a:srgbClr val="0099CC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36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marL="425450" marR="0" indent="-34290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+mj-lt"/>
                <a:buAutoNum type="arabicPeriod" startAt="4"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rgbClr val="006699"/>
                  </a:solidFill>
                  <a:effectLst/>
                  <a:latin typeface="+mn-lt"/>
                </a:rPr>
                <a:t>HER-2 enriched</a:t>
              </a: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rgbClr val="006699"/>
                </a:solidFill>
                <a:effectLst/>
                <a:latin typeface="+mn-lt"/>
              </a:endParaRPr>
            </a:p>
            <a:p>
              <a:pPr marL="82550" marR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i="0" dirty="0" smtClean="0">
                  <a:solidFill>
                    <a:srgbClr val="006699"/>
                  </a:solidFill>
                  <a:latin typeface="+mn-lt"/>
                </a:rPr>
                <a:t>High levels of ERBB2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rgbClr val="006699"/>
                </a:solidFill>
                <a:effectLst/>
                <a:latin typeface="+mn-lt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37655" y="3573016"/>
            <a:ext cx="1093985" cy="2953890"/>
            <a:chOff x="251520" y="3688899"/>
            <a:chExt cx="1093985" cy="2953890"/>
          </a:xfrm>
        </p:grpSpPr>
        <p:grpSp>
          <p:nvGrpSpPr>
            <p:cNvPr id="5" name="Group 4"/>
            <p:cNvGrpSpPr/>
            <p:nvPr/>
          </p:nvGrpSpPr>
          <p:grpSpPr>
            <a:xfrm>
              <a:off x="251520" y="3688899"/>
              <a:ext cx="1093985" cy="2908453"/>
              <a:chOff x="442282" y="3905526"/>
              <a:chExt cx="1093985" cy="2908453"/>
            </a:xfrm>
          </p:grpSpPr>
          <p:sp>
            <p:nvSpPr>
              <p:cNvPr id="6" name="Freeform 5"/>
              <p:cNvSpPr/>
              <p:nvPr/>
            </p:nvSpPr>
            <p:spPr bwMode="auto">
              <a:xfrm flipH="1">
                <a:off x="442282" y="3905526"/>
                <a:ext cx="1093985" cy="2908453"/>
              </a:xfrm>
              <a:custGeom>
                <a:avLst/>
                <a:gdLst>
                  <a:gd name="connsiteX0" fmla="*/ 1071720 w 1071720"/>
                  <a:gd name="connsiteY0" fmla="*/ 0 h 2908453"/>
                  <a:gd name="connsiteX1" fmla="*/ 1038670 w 1071720"/>
                  <a:gd name="connsiteY1" fmla="*/ 330506 h 2908453"/>
                  <a:gd name="connsiteX2" fmla="*/ 895450 w 1071720"/>
                  <a:gd name="connsiteY2" fmla="*/ 605928 h 2908453"/>
                  <a:gd name="connsiteX3" fmla="*/ 553927 w 1071720"/>
                  <a:gd name="connsiteY3" fmla="*/ 903383 h 2908453"/>
                  <a:gd name="connsiteX4" fmla="*/ 289523 w 1071720"/>
                  <a:gd name="connsiteY4" fmla="*/ 1189822 h 2908453"/>
                  <a:gd name="connsiteX5" fmla="*/ 157320 w 1071720"/>
                  <a:gd name="connsiteY5" fmla="*/ 1443210 h 2908453"/>
                  <a:gd name="connsiteX6" fmla="*/ 102236 w 1071720"/>
                  <a:gd name="connsiteY6" fmla="*/ 1641513 h 2908453"/>
                  <a:gd name="connsiteX7" fmla="*/ 80202 w 1071720"/>
                  <a:gd name="connsiteY7" fmla="*/ 1696598 h 2908453"/>
                  <a:gd name="connsiteX8" fmla="*/ 3084 w 1071720"/>
                  <a:gd name="connsiteY8" fmla="*/ 1718631 h 2908453"/>
                  <a:gd name="connsiteX9" fmla="*/ 14101 w 1071720"/>
                  <a:gd name="connsiteY9" fmla="*/ 1762699 h 2908453"/>
                  <a:gd name="connsiteX10" fmla="*/ 25118 w 1071720"/>
                  <a:gd name="connsiteY10" fmla="*/ 1806766 h 2908453"/>
                  <a:gd name="connsiteX11" fmla="*/ 69185 w 1071720"/>
                  <a:gd name="connsiteY11" fmla="*/ 1861851 h 2908453"/>
                  <a:gd name="connsiteX12" fmla="*/ 91219 w 1071720"/>
                  <a:gd name="connsiteY12" fmla="*/ 1916935 h 2908453"/>
                  <a:gd name="connsiteX13" fmla="*/ 157320 w 1071720"/>
                  <a:gd name="connsiteY13" fmla="*/ 2093205 h 2908453"/>
                  <a:gd name="connsiteX14" fmla="*/ 267489 w 1071720"/>
                  <a:gd name="connsiteY14" fmla="*/ 2258458 h 2908453"/>
                  <a:gd name="connsiteX15" fmla="*/ 454776 w 1071720"/>
                  <a:gd name="connsiteY15" fmla="*/ 2390660 h 2908453"/>
                  <a:gd name="connsiteX16" fmla="*/ 653079 w 1071720"/>
                  <a:gd name="connsiteY16" fmla="*/ 2489812 h 2908453"/>
                  <a:gd name="connsiteX17" fmla="*/ 829349 w 1071720"/>
                  <a:gd name="connsiteY17" fmla="*/ 2533880 h 2908453"/>
                  <a:gd name="connsiteX18" fmla="*/ 972568 w 1071720"/>
                  <a:gd name="connsiteY18" fmla="*/ 2610998 h 2908453"/>
                  <a:gd name="connsiteX19" fmla="*/ 983585 w 1071720"/>
                  <a:gd name="connsiteY19" fmla="*/ 2732183 h 2908453"/>
                  <a:gd name="connsiteX20" fmla="*/ 1005619 w 1071720"/>
                  <a:gd name="connsiteY20" fmla="*/ 2842352 h 2908453"/>
                  <a:gd name="connsiteX21" fmla="*/ 1005619 w 1071720"/>
                  <a:gd name="connsiteY21" fmla="*/ 2897436 h 2908453"/>
                  <a:gd name="connsiteX22" fmla="*/ 1016636 w 1071720"/>
                  <a:gd name="connsiteY22" fmla="*/ 2908453 h 2908453"/>
                  <a:gd name="connsiteX0" fmla="*/ 1061073 w 1061073"/>
                  <a:gd name="connsiteY0" fmla="*/ 0 h 2908453"/>
                  <a:gd name="connsiteX1" fmla="*/ 1028023 w 1061073"/>
                  <a:gd name="connsiteY1" fmla="*/ 330506 h 2908453"/>
                  <a:gd name="connsiteX2" fmla="*/ 884803 w 1061073"/>
                  <a:gd name="connsiteY2" fmla="*/ 605928 h 2908453"/>
                  <a:gd name="connsiteX3" fmla="*/ 543280 w 1061073"/>
                  <a:gd name="connsiteY3" fmla="*/ 903383 h 2908453"/>
                  <a:gd name="connsiteX4" fmla="*/ 278876 w 1061073"/>
                  <a:gd name="connsiteY4" fmla="*/ 1189822 h 2908453"/>
                  <a:gd name="connsiteX5" fmla="*/ 146673 w 1061073"/>
                  <a:gd name="connsiteY5" fmla="*/ 1443210 h 2908453"/>
                  <a:gd name="connsiteX6" fmla="*/ 91589 w 1061073"/>
                  <a:gd name="connsiteY6" fmla="*/ 1641513 h 2908453"/>
                  <a:gd name="connsiteX7" fmla="*/ 69555 w 1061073"/>
                  <a:gd name="connsiteY7" fmla="*/ 1696598 h 2908453"/>
                  <a:gd name="connsiteX8" fmla="*/ 3454 w 1061073"/>
                  <a:gd name="connsiteY8" fmla="*/ 1762699 h 2908453"/>
                  <a:gd name="connsiteX9" fmla="*/ 14471 w 1061073"/>
                  <a:gd name="connsiteY9" fmla="*/ 1806766 h 2908453"/>
                  <a:gd name="connsiteX10" fmla="*/ 58538 w 1061073"/>
                  <a:gd name="connsiteY10" fmla="*/ 1861851 h 2908453"/>
                  <a:gd name="connsiteX11" fmla="*/ 80572 w 1061073"/>
                  <a:gd name="connsiteY11" fmla="*/ 1916935 h 2908453"/>
                  <a:gd name="connsiteX12" fmla="*/ 146673 w 1061073"/>
                  <a:gd name="connsiteY12" fmla="*/ 2093205 h 2908453"/>
                  <a:gd name="connsiteX13" fmla="*/ 256842 w 1061073"/>
                  <a:gd name="connsiteY13" fmla="*/ 2258458 h 2908453"/>
                  <a:gd name="connsiteX14" fmla="*/ 444129 w 1061073"/>
                  <a:gd name="connsiteY14" fmla="*/ 2390660 h 2908453"/>
                  <a:gd name="connsiteX15" fmla="*/ 642432 w 1061073"/>
                  <a:gd name="connsiteY15" fmla="*/ 2489812 h 2908453"/>
                  <a:gd name="connsiteX16" fmla="*/ 818702 w 1061073"/>
                  <a:gd name="connsiteY16" fmla="*/ 2533880 h 2908453"/>
                  <a:gd name="connsiteX17" fmla="*/ 961921 w 1061073"/>
                  <a:gd name="connsiteY17" fmla="*/ 2610998 h 2908453"/>
                  <a:gd name="connsiteX18" fmla="*/ 972938 w 1061073"/>
                  <a:gd name="connsiteY18" fmla="*/ 2732183 h 2908453"/>
                  <a:gd name="connsiteX19" fmla="*/ 994972 w 1061073"/>
                  <a:gd name="connsiteY19" fmla="*/ 2842352 h 2908453"/>
                  <a:gd name="connsiteX20" fmla="*/ 994972 w 1061073"/>
                  <a:gd name="connsiteY20" fmla="*/ 2897436 h 2908453"/>
                  <a:gd name="connsiteX21" fmla="*/ 1005989 w 1061073"/>
                  <a:gd name="connsiteY21" fmla="*/ 2908453 h 29084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061073" h="2908453">
                    <a:moveTo>
                      <a:pt x="1061073" y="0"/>
                    </a:moveTo>
                    <a:cubicBezTo>
                      <a:pt x="1059237" y="114759"/>
                      <a:pt x="1057401" y="229518"/>
                      <a:pt x="1028023" y="330506"/>
                    </a:cubicBezTo>
                    <a:cubicBezTo>
                      <a:pt x="998645" y="431494"/>
                      <a:pt x="965593" y="510449"/>
                      <a:pt x="884803" y="605928"/>
                    </a:cubicBezTo>
                    <a:cubicBezTo>
                      <a:pt x="804013" y="701407"/>
                      <a:pt x="644268" y="806067"/>
                      <a:pt x="543280" y="903383"/>
                    </a:cubicBezTo>
                    <a:cubicBezTo>
                      <a:pt x="442292" y="1000699"/>
                      <a:pt x="344977" y="1099851"/>
                      <a:pt x="278876" y="1189822"/>
                    </a:cubicBezTo>
                    <a:cubicBezTo>
                      <a:pt x="212775" y="1279793"/>
                      <a:pt x="177887" y="1367928"/>
                      <a:pt x="146673" y="1443210"/>
                    </a:cubicBezTo>
                    <a:cubicBezTo>
                      <a:pt x="115459" y="1518492"/>
                      <a:pt x="104442" y="1599282"/>
                      <a:pt x="91589" y="1641513"/>
                    </a:cubicBezTo>
                    <a:cubicBezTo>
                      <a:pt x="78736" y="1683744"/>
                      <a:pt x="84244" y="1676400"/>
                      <a:pt x="69555" y="1696598"/>
                    </a:cubicBezTo>
                    <a:cubicBezTo>
                      <a:pt x="54866" y="1716796"/>
                      <a:pt x="12635" y="1744338"/>
                      <a:pt x="3454" y="1762699"/>
                    </a:cubicBezTo>
                    <a:cubicBezTo>
                      <a:pt x="-5727" y="1781060"/>
                      <a:pt x="5290" y="1790241"/>
                      <a:pt x="14471" y="1806766"/>
                    </a:cubicBezTo>
                    <a:cubicBezTo>
                      <a:pt x="23652" y="1823291"/>
                      <a:pt x="47521" y="1843490"/>
                      <a:pt x="58538" y="1861851"/>
                    </a:cubicBezTo>
                    <a:cubicBezTo>
                      <a:pt x="69555" y="1880212"/>
                      <a:pt x="65883" y="1878376"/>
                      <a:pt x="80572" y="1916935"/>
                    </a:cubicBezTo>
                    <a:cubicBezTo>
                      <a:pt x="95261" y="1955494"/>
                      <a:pt x="117295" y="2036285"/>
                      <a:pt x="146673" y="2093205"/>
                    </a:cubicBezTo>
                    <a:cubicBezTo>
                      <a:pt x="176051" y="2150126"/>
                      <a:pt x="207266" y="2208882"/>
                      <a:pt x="256842" y="2258458"/>
                    </a:cubicBezTo>
                    <a:cubicBezTo>
                      <a:pt x="306418" y="2308034"/>
                      <a:pt x="379864" y="2352101"/>
                      <a:pt x="444129" y="2390660"/>
                    </a:cubicBezTo>
                    <a:cubicBezTo>
                      <a:pt x="508394" y="2429219"/>
                      <a:pt x="580003" y="2465942"/>
                      <a:pt x="642432" y="2489812"/>
                    </a:cubicBezTo>
                    <a:cubicBezTo>
                      <a:pt x="704861" y="2513682"/>
                      <a:pt x="765454" y="2513682"/>
                      <a:pt x="818702" y="2533880"/>
                    </a:cubicBezTo>
                    <a:cubicBezTo>
                      <a:pt x="871950" y="2554078"/>
                      <a:pt x="936215" y="2577948"/>
                      <a:pt x="961921" y="2610998"/>
                    </a:cubicBezTo>
                    <a:cubicBezTo>
                      <a:pt x="987627" y="2644048"/>
                      <a:pt x="967430" y="2693624"/>
                      <a:pt x="972938" y="2732183"/>
                    </a:cubicBezTo>
                    <a:cubicBezTo>
                      <a:pt x="978446" y="2770742"/>
                      <a:pt x="991300" y="2814810"/>
                      <a:pt x="994972" y="2842352"/>
                    </a:cubicBezTo>
                    <a:cubicBezTo>
                      <a:pt x="998644" y="2869894"/>
                      <a:pt x="993136" y="2886419"/>
                      <a:pt x="994972" y="2897436"/>
                    </a:cubicBezTo>
                    <a:cubicBezTo>
                      <a:pt x="996808" y="2908453"/>
                      <a:pt x="1001398" y="2908453"/>
                      <a:pt x="1005989" y="2908453"/>
                    </a:cubicBezTo>
                  </a:path>
                </a:pathLst>
              </a:custGeom>
              <a:solidFill>
                <a:srgbClr val="FFCC99">
                  <a:alpha val="79000"/>
                </a:srgbClr>
              </a:solidFill>
              <a:ln w="31750" cap="flat" cmpd="dbl" algn="ctr">
                <a:solidFill>
                  <a:srgbClr val="B888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" name="Freeform 6"/>
              <p:cNvSpPr/>
              <p:nvPr/>
            </p:nvSpPr>
            <p:spPr bwMode="auto">
              <a:xfrm>
                <a:off x="834566" y="4984181"/>
                <a:ext cx="631026" cy="712852"/>
              </a:xfrm>
              <a:custGeom>
                <a:avLst/>
                <a:gdLst>
                  <a:gd name="connsiteX0" fmla="*/ 630779 w 631026"/>
                  <a:gd name="connsiteY0" fmla="*/ 711337 h 712852"/>
                  <a:gd name="connsiteX1" fmla="*/ 531627 w 631026"/>
                  <a:gd name="connsiteY1" fmla="*/ 568118 h 712852"/>
                  <a:gd name="connsiteX2" fmla="*/ 531627 w 631026"/>
                  <a:gd name="connsiteY2" fmla="*/ 491000 h 712852"/>
                  <a:gd name="connsiteX3" fmla="*/ 487560 w 631026"/>
                  <a:gd name="connsiteY3" fmla="*/ 347781 h 712852"/>
                  <a:gd name="connsiteX4" fmla="*/ 432475 w 631026"/>
                  <a:gd name="connsiteY4" fmla="*/ 281680 h 712852"/>
                  <a:gd name="connsiteX5" fmla="*/ 388408 w 631026"/>
                  <a:gd name="connsiteY5" fmla="*/ 347781 h 712852"/>
                  <a:gd name="connsiteX6" fmla="*/ 454509 w 631026"/>
                  <a:gd name="connsiteY6" fmla="*/ 424899 h 712852"/>
                  <a:gd name="connsiteX7" fmla="*/ 443492 w 631026"/>
                  <a:gd name="connsiteY7" fmla="*/ 502017 h 712852"/>
                  <a:gd name="connsiteX8" fmla="*/ 388408 w 631026"/>
                  <a:gd name="connsiteY8" fmla="*/ 435916 h 712852"/>
                  <a:gd name="connsiteX9" fmla="*/ 344340 w 631026"/>
                  <a:gd name="connsiteY9" fmla="*/ 358798 h 712852"/>
                  <a:gd name="connsiteX10" fmla="*/ 333324 w 631026"/>
                  <a:gd name="connsiteY10" fmla="*/ 270663 h 712852"/>
                  <a:gd name="connsiteX11" fmla="*/ 355357 w 631026"/>
                  <a:gd name="connsiteY11" fmla="*/ 204562 h 712852"/>
                  <a:gd name="connsiteX12" fmla="*/ 300273 w 631026"/>
                  <a:gd name="connsiteY12" fmla="*/ 105410 h 712852"/>
                  <a:gd name="connsiteX13" fmla="*/ 256206 w 631026"/>
                  <a:gd name="connsiteY13" fmla="*/ 105410 h 712852"/>
                  <a:gd name="connsiteX14" fmla="*/ 267222 w 631026"/>
                  <a:gd name="connsiteY14" fmla="*/ 248629 h 712852"/>
                  <a:gd name="connsiteX15" fmla="*/ 289256 w 631026"/>
                  <a:gd name="connsiteY15" fmla="*/ 325747 h 712852"/>
                  <a:gd name="connsiteX16" fmla="*/ 201121 w 631026"/>
                  <a:gd name="connsiteY16" fmla="*/ 259646 h 712852"/>
                  <a:gd name="connsiteX17" fmla="*/ 168071 w 631026"/>
                  <a:gd name="connsiteY17" fmla="*/ 138460 h 712852"/>
                  <a:gd name="connsiteX18" fmla="*/ 135020 w 631026"/>
                  <a:gd name="connsiteY18" fmla="*/ 17275 h 712852"/>
                  <a:gd name="connsiteX19" fmla="*/ 57902 w 631026"/>
                  <a:gd name="connsiteY19" fmla="*/ 17275 h 712852"/>
                  <a:gd name="connsiteX20" fmla="*/ 90953 w 631026"/>
                  <a:gd name="connsiteY20" fmla="*/ 171511 h 712852"/>
                  <a:gd name="connsiteX21" fmla="*/ 135020 w 631026"/>
                  <a:gd name="connsiteY21" fmla="*/ 270663 h 712852"/>
                  <a:gd name="connsiteX22" fmla="*/ 68919 w 631026"/>
                  <a:gd name="connsiteY22" fmla="*/ 292696 h 712852"/>
                  <a:gd name="connsiteX23" fmla="*/ 2818 w 631026"/>
                  <a:gd name="connsiteY23" fmla="*/ 380831 h 712852"/>
                  <a:gd name="connsiteX24" fmla="*/ 168071 w 631026"/>
                  <a:gd name="connsiteY24" fmla="*/ 380831 h 712852"/>
                  <a:gd name="connsiteX25" fmla="*/ 190104 w 631026"/>
                  <a:gd name="connsiteY25" fmla="*/ 336764 h 712852"/>
                  <a:gd name="connsiteX26" fmla="*/ 278239 w 631026"/>
                  <a:gd name="connsiteY26" fmla="*/ 402865 h 712852"/>
                  <a:gd name="connsiteX27" fmla="*/ 322307 w 631026"/>
                  <a:gd name="connsiteY27" fmla="*/ 479983 h 712852"/>
                  <a:gd name="connsiteX28" fmla="*/ 168071 w 631026"/>
                  <a:gd name="connsiteY28" fmla="*/ 491000 h 712852"/>
                  <a:gd name="connsiteX29" fmla="*/ 168071 w 631026"/>
                  <a:gd name="connsiteY29" fmla="*/ 579135 h 712852"/>
                  <a:gd name="connsiteX30" fmla="*/ 311290 w 631026"/>
                  <a:gd name="connsiteY30" fmla="*/ 568118 h 712852"/>
                  <a:gd name="connsiteX31" fmla="*/ 388408 w 631026"/>
                  <a:gd name="connsiteY31" fmla="*/ 535068 h 712852"/>
                  <a:gd name="connsiteX32" fmla="*/ 498577 w 631026"/>
                  <a:gd name="connsiteY32" fmla="*/ 634219 h 712852"/>
                  <a:gd name="connsiteX33" fmla="*/ 630779 w 631026"/>
                  <a:gd name="connsiteY33" fmla="*/ 711337 h 712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631026" h="712852">
                    <a:moveTo>
                      <a:pt x="630779" y="711337"/>
                    </a:moveTo>
                    <a:cubicBezTo>
                      <a:pt x="636287" y="700320"/>
                      <a:pt x="548152" y="604841"/>
                      <a:pt x="531627" y="568118"/>
                    </a:cubicBezTo>
                    <a:cubicBezTo>
                      <a:pt x="515102" y="531395"/>
                      <a:pt x="538971" y="527723"/>
                      <a:pt x="531627" y="491000"/>
                    </a:cubicBezTo>
                    <a:cubicBezTo>
                      <a:pt x="524282" y="454277"/>
                      <a:pt x="504085" y="382668"/>
                      <a:pt x="487560" y="347781"/>
                    </a:cubicBezTo>
                    <a:cubicBezTo>
                      <a:pt x="471035" y="312894"/>
                      <a:pt x="449000" y="281680"/>
                      <a:pt x="432475" y="281680"/>
                    </a:cubicBezTo>
                    <a:cubicBezTo>
                      <a:pt x="415950" y="281680"/>
                      <a:pt x="384736" y="323911"/>
                      <a:pt x="388408" y="347781"/>
                    </a:cubicBezTo>
                    <a:cubicBezTo>
                      <a:pt x="392080" y="371651"/>
                      <a:pt x="445328" y="399193"/>
                      <a:pt x="454509" y="424899"/>
                    </a:cubicBezTo>
                    <a:cubicBezTo>
                      <a:pt x="463690" y="450605"/>
                      <a:pt x="454509" y="500181"/>
                      <a:pt x="443492" y="502017"/>
                    </a:cubicBezTo>
                    <a:cubicBezTo>
                      <a:pt x="432475" y="503853"/>
                      <a:pt x="404933" y="459786"/>
                      <a:pt x="388408" y="435916"/>
                    </a:cubicBezTo>
                    <a:cubicBezTo>
                      <a:pt x="371883" y="412046"/>
                      <a:pt x="353521" y="386340"/>
                      <a:pt x="344340" y="358798"/>
                    </a:cubicBezTo>
                    <a:cubicBezTo>
                      <a:pt x="335159" y="331256"/>
                      <a:pt x="331488" y="296369"/>
                      <a:pt x="333324" y="270663"/>
                    </a:cubicBezTo>
                    <a:cubicBezTo>
                      <a:pt x="335160" y="244957"/>
                      <a:pt x="360865" y="232104"/>
                      <a:pt x="355357" y="204562"/>
                    </a:cubicBezTo>
                    <a:cubicBezTo>
                      <a:pt x="349849" y="177020"/>
                      <a:pt x="316798" y="121935"/>
                      <a:pt x="300273" y="105410"/>
                    </a:cubicBezTo>
                    <a:cubicBezTo>
                      <a:pt x="283748" y="88885"/>
                      <a:pt x="261715" y="81540"/>
                      <a:pt x="256206" y="105410"/>
                    </a:cubicBezTo>
                    <a:cubicBezTo>
                      <a:pt x="250697" y="129280"/>
                      <a:pt x="261714" y="211906"/>
                      <a:pt x="267222" y="248629"/>
                    </a:cubicBezTo>
                    <a:cubicBezTo>
                      <a:pt x="272730" y="285352"/>
                      <a:pt x="300273" y="323911"/>
                      <a:pt x="289256" y="325747"/>
                    </a:cubicBezTo>
                    <a:cubicBezTo>
                      <a:pt x="278239" y="327583"/>
                      <a:pt x="221318" y="290860"/>
                      <a:pt x="201121" y="259646"/>
                    </a:cubicBezTo>
                    <a:cubicBezTo>
                      <a:pt x="180923" y="228431"/>
                      <a:pt x="168071" y="138460"/>
                      <a:pt x="168071" y="138460"/>
                    </a:cubicBezTo>
                    <a:cubicBezTo>
                      <a:pt x="157054" y="98065"/>
                      <a:pt x="153381" y="37472"/>
                      <a:pt x="135020" y="17275"/>
                    </a:cubicBezTo>
                    <a:cubicBezTo>
                      <a:pt x="116659" y="-2922"/>
                      <a:pt x="65246" y="-8431"/>
                      <a:pt x="57902" y="17275"/>
                    </a:cubicBezTo>
                    <a:cubicBezTo>
                      <a:pt x="50558" y="42981"/>
                      <a:pt x="78100" y="129280"/>
                      <a:pt x="90953" y="171511"/>
                    </a:cubicBezTo>
                    <a:cubicBezTo>
                      <a:pt x="103806" y="213742"/>
                      <a:pt x="138692" y="250466"/>
                      <a:pt x="135020" y="270663"/>
                    </a:cubicBezTo>
                    <a:cubicBezTo>
                      <a:pt x="131348" y="290860"/>
                      <a:pt x="90953" y="274335"/>
                      <a:pt x="68919" y="292696"/>
                    </a:cubicBezTo>
                    <a:cubicBezTo>
                      <a:pt x="46885" y="311057"/>
                      <a:pt x="-13707" y="366142"/>
                      <a:pt x="2818" y="380831"/>
                    </a:cubicBezTo>
                    <a:cubicBezTo>
                      <a:pt x="19343" y="395520"/>
                      <a:pt x="136857" y="388175"/>
                      <a:pt x="168071" y="380831"/>
                    </a:cubicBezTo>
                    <a:cubicBezTo>
                      <a:pt x="199285" y="373486"/>
                      <a:pt x="171743" y="333092"/>
                      <a:pt x="190104" y="336764"/>
                    </a:cubicBezTo>
                    <a:cubicBezTo>
                      <a:pt x="208465" y="340436"/>
                      <a:pt x="256205" y="378995"/>
                      <a:pt x="278239" y="402865"/>
                    </a:cubicBezTo>
                    <a:cubicBezTo>
                      <a:pt x="300273" y="426735"/>
                      <a:pt x="340668" y="465294"/>
                      <a:pt x="322307" y="479983"/>
                    </a:cubicBezTo>
                    <a:cubicBezTo>
                      <a:pt x="303946" y="494672"/>
                      <a:pt x="193777" y="474475"/>
                      <a:pt x="168071" y="491000"/>
                    </a:cubicBezTo>
                    <a:cubicBezTo>
                      <a:pt x="142365" y="507525"/>
                      <a:pt x="144201" y="566282"/>
                      <a:pt x="168071" y="579135"/>
                    </a:cubicBezTo>
                    <a:cubicBezTo>
                      <a:pt x="191941" y="591988"/>
                      <a:pt x="274567" y="575462"/>
                      <a:pt x="311290" y="568118"/>
                    </a:cubicBezTo>
                    <a:cubicBezTo>
                      <a:pt x="348013" y="560773"/>
                      <a:pt x="357194" y="524051"/>
                      <a:pt x="388408" y="535068"/>
                    </a:cubicBezTo>
                    <a:cubicBezTo>
                      <a:pt x="419622" y="546085"/>
                      <a:pt x="460018" y="597496"/>
                      <a:pt x="498577" y="634219"/>
                    </a:cubicBezTo>
                    <a:cubicBezTo>
                      <a:pt x="537136" y="670942"/>
                      <a:pt x="625271" y="722354"/>
                      <a:pt x="630779" y="711337"/>
                    </a:cubicBez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  <a:alpha val="45000"/>
                </a:schemeClr>
              </a:solidFill>
              <a:ln w="3175" cap="flat" cmpd="sng" algn="ctr">
                <a:solidFill>
                  <a:srgbClr val="B888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" name="Freeform 7"/>
              <p:cNvSpPr/>
              <p:nvPr/>
            </p:nvSpPr>
            <p:spPr bwMode="auto">
              <a:xfrm rot="16938023">
                <a:off x="780630" y="5567176"/>
                <a:ext cx="631026" cy="712852"/>
              </a:xfrm>
              <a:custGeom>
                <a:avLst/>
                <a:gdLst>
                  <a:gd name="connsiteX0" fmla="*/ 630779 w 631026"/>
                  <a:gd name="connsiteY0" fmla="*/ 711337 h 712852"/>
                  <a:gd name="connsiteX1" fmla="*/ 531627 w 631026"/>
                  <a:gd name="connsiteY1" fmla="*/ 568118 h 712852"/>
                  <a:gd name="connsiteX2" fmla="*/ 531627 w 631026"/>
                  <a:gd name="connsiteY2" fmla="*/ 491000 h 712852"/>
                  <a:gd name="connsiteX3" fmla="*/ 487560 w 631026"/>
                  <a:gd name="connsiteY3" fmla="*/ 347781 h 712852"/>
                  <a:gd name="connsiteX4" fmla="*/ 432475 w 631026"/>
                  <a:gd name="connsiteY4" fmla="*/ 281680 h 712852"/>
                  <a:gd name="connsiteX5" fmla="*/ 388408 w 631026"/>
                  <a:gd name="connsiteY5" fmla="*/ 347781 h 712852"/>
                  <a:gd name="connsiteX6" fmla="*/ 454509 w 631026"/>
                  <a:gd name="connsiteY6" fmla="*/ 424899 h 712852"/>
                  <a:gd name="connsiteX7" fmla="*/ 443492 w 631026"/>
                  <a:gd name="connsiteY7" fmla="*/ 502017 h 712852"/>
                  <a:gd name="connsiteX8" fmla="*/ 388408 w 631026"/>
                  <a:gd name="connsiteY8" fmla="*/ 435916 h 712852"/>
                  <a:gd name="connsiteX9" fmla="*/ 344340 w 631026"/>
                  <a:gd name="connsiteY9" fmla="*/ 358798 h 712852"/>
                  <a:gd name="connsiteX10" fmla="*/ 333324 w 631026"/>
                  <a:gd name="connsiteY10" fmla="*/ 270663 h 712852"/>
                  <a:gd name="connsiteX11" fmla="*/ 355357 w 631026"/>
                  <a:gd name="connsiteY11" fmla="*/ 204562 h 712852"/>
                  <a:gd name="connsiteX12" fmla="*/ 300273 w 631026"/>
                  <a:gd name="connsiteY12" fmla="*/ 105410 h 712852"/>
                  <a:gd name="connsiteX13" fmla="*/ 256206 w 631026"/>
                  <a:gd name="connsiteY13" fmla="*/ 105410 h 712852"/>
                  <a:gd name="connsiteX14" fmla="*/ 267222 w 631026"/>
                  <a:gd name="connsiteY14" fmla="*/ 248629 h 712852"/>
                  <a:gd name="connsiteX15" fmla="*/ 289256 w 631026"/>
                  <a:gd name="connsiteY15" fmla="*/ 325747 h 712852"/>
                  <a:gd name="connsiteX16" fmla="*/ 201121 w 631026"/>
                  <a:gd name="connsiteY16" fmla="*/ 259646 h 712852"/>
                  <a:gd name="connsiteX17" fmla="*/ 168071 w 631026"/>
                  <a:gd name="connsiteY17" fmla="*/ 138460 h 712852"/>
                  <a:gd name="connsiteX18" fmla="*/ 135020 w 631026"/>
                  <a:gd name="connsiteY18" fmla="*/ 17275 h 712852"/>
                  <a:gd name="connsiteX19" fmla="*/ 57902 w 631026"/>
                  <a:gd name="connsiteY19" fmla="*/ 17275 h 712852"/>
                  <a:gd name="connsiteX20" fmla="*/ 90953 w 631026"/>
                  <a:gd name="connsiteY20" fmla="*/ 171511 h 712852"/>
                  <a:gd name="connsiteX21" fmla="*/ 135020 w 631026"/>
                  <a:gd name="connsiteY21" fmla="*/ 270663 h 712852"/>
                  <a:gd name="connsiteX22" fmla="*/ 68919 w 631026"/>
                  <a:gd name="connsiteY22" fmla="*/ 292696 h 712852"/>
                  <a:gd name="connsiteX23" fmla="*/ 2818 w 631026"/>
                  <a:gd name="connsiteY23" fmla="*/ 380831 h 712852"/>
                  <a:gd name="connsiteX24" fmla="*/ 168071 w 631026"/>
                  <a:gd name="connsiteY24" fmla="*/ 380831 h 712852"/>
                  <a:gd name="connsiteX25" fmla="*/ 190104 w 631026"/>
                  <a:gd name="connsiteY25" fmla="*/ 336764 h 712852"/>
                  <a:gd name="connsiteX26" fmla="*/ 278239 w 631026"/>
                  <a:gd name="connsiteY26" fmla="*/ 402865 h 712852"/>
                  <a:gd name="connsiteX27" fmla="*/ 322307 w 631026"/>
                  <a:gd name="connsiteY27" fmla="*/ 479983 h 712852"/>
                  <a:gd name="connsiteX28" fmla="*/ 168071 w 631026"/>
                  <a:gd name="connsiteY28" fmla="*/ 491000 h 712852"/>
                  <a:gd name="connsiteX29" fmla="*/ 168071 w 631026"/>
                  <a:gd name="connsiteY29" fmla="*/ 579135 h 712852"/>
                  <a:gd name="connsiteX30" fmla="*/ 311290 w 631026"/>
                  <a:gd name="connsiteY30" fmla="*/ 568118 h 712852"/>
                  <a:gd name="connsiteX31" fmla="*/ 388408 w 631026"/>
                  <a:gd name="connsiteY31" fmla="*/ 535068 h 712852"/>
                  <a:gd name="connsiteX32" fmla="*/ 498577 w 631026"/>
                  <a:gd name="connsiteY32" fmla="*/ 634219 h 712852"/>
                  <a:gd name="connsiteX33" fmla="*/ 630779 w 631026"/>
                  <a:gd name="connsiteY33" fmla="*/ 711337 h 712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631026" h="712852">
                    <a:moveTo>
                      <a:pt x="630779" y="711337"/>
                    </a:moveTo>
                    <a:cubicBezTo>
                      <a:pt x="636287" y="700320"/>
                      <a:pt x="548152" y="604841"/>
                      <a:pt x="531627" y="568118"/>
                    </a:cubicBezTo>
                    <a:cubicBezTo>
                      <a:pt x="515102" y="531395"/>
                      <a:pt x="538971" y="527723"/>
                      <a:pt x="531627" y="491000"/>
                    </a:cubicBezTo>
                    <a:cubicBezTo>
                      <a:pt x="524282" y="454277"/>
                      <a:pt x="504085" y="382668"/>
                      <a:pt x="487560" y="347781"/>
                    </a:cubicBezTo>
                    <a:cubicBezTo>
                      <a:pt x="471035" y="312894"/>
                      <a:pt x="449000" y="281680"/>
                      <a:pt x="432475" y="281680"/>
                    </a:cubicBezTo>
                    <a:cubicBezTo>
                      <a:pt x="415950" y="281680"/>
                      <a:pt x="384736" y="323911"/>
                      <a:pt x="388408" y="347781"/>
                    </a:cubicBezTo>
                    <a:cubicBezTo>
                      <a:pt x="392080" y="371651"/>
                      <a:pt x="445328" y="399193"/>
                      <a:pt x="454509" y="424899"/>
                    </a:cubicBezTo>
                    <a:cubicBezTo>
                      <a:pt x="463690" y="450605"/>
                      <a:pt x="454509" y="500181"/>
                      <a:pt x="443492" y="502017"/>
                    </a:cubicBezTo>
                    <a:cubicBezTo>
                      <a:pt x="432475" y="503853"/>
                      <a:pt x="404933" y="459786"/>
                      <a:pt x="388408" y="435916"/>
                    </a:cubicBezTo>
                    <a:cubicBezTo>
                      <a:pt x="371883" y="412046"/>
                      <a:pt x="353521" y="386340"/>
                      <a:pt x="344340" y="358798"/>
                    </a:cubicBezTo>
                    <a:cubicBezTo>
                      <a:pt x="335159" y="331256"/>
                      <a:pt x="331488" y="296369"/>
                      <a:pt x="333324" y="270663"/>
                    </a:cubicBezTo>
                    <a:cubicBezTo>
                      <a:pt x="335160" y="244957"/>
                      <a:pt x="360865" y="232104"/>
                      <a:pt x="355357" y="204562"/>
                    </a:cubicBezTo>
                    <a:cubicBezTo>
                      <a:pt x="349849" y="177020"/>
                      <a:pt x="316798" y="121935"/>
                      <a:pt x="300273" y="105410"/>
                    </a:cubicBezTo>
                    <a:cubicBezTo>
                      <a:pt x="283748" y="88885"/>
                      <a:pt x="261715" y="81540"/>
                      <a:pt x="256206" y="105410"/>
                    </a:cubicBezTo>
                    <a:cubicBezTo>
                      <a:pt x="250697" y="129280"/>
                      <a:pt x="261714" y="211906"/>
                      <a:pt x="267222" y="248629"/>
                    </a:cubicBezTo>
                    <a:cubicBezTo>
                      <a:pt x="272730" y="285352"/>
                      <a:pt x="300273" y="323911"/>
                      <a:pt x="289256" y="325747"/>
                    </a:cubicBezTo>
                    <a:cubicBezTo>
                      <a:pt x="278239" y="327583"/>
                      <a:pt x="221318" y="290860"/>
                      <a:pt x="201121" y="259646"/>
                    </a:cubicBezTo>
                    <a:cubicBezTo>
                      <a:pt x="180923" y="228431"/>
                      <a:pt x="168071" y="138460"/>
                      <a:pt x="168071" y="138460"/>
                    </a:cubicBezTo>
                    <a:cubicBezTo>
                      <a:pt x="157054" y="98065"/>
                      <a:pt x="153381" y="37472"/>
                      <a:pt x="135020" y="17275"/>
                    </a:cubicBezTo>
                    <a:cubicBezTo>
                      <a:pt x="116659" y="-2922"/>
                      <a:pt x="65246" y="-8431"/>
                      <a:pt x="57902" y="17275"/>
                    </a:cubicBezTo>
                    <a:cubicBezTo>
                      <a:pt x="50558" y="42981"/>
                      <a:pt x="78100" y="129280"/>
                      <a:pt x="90953" y="171511"/>
                    </a:cubicBezTo>
                    <a:cubicBezTo>
                      <a:pt x="103806" y="213742"/>
                      <a:pt x="138692" y="250466"/>
                      <a:pt x="135020" y="270663"/>
                    </a:cubicBezTo>
                    <a:cubicBezTo>
                      <a:pt x="131348" y="290860"/>
                      <a:pt x="90953" y="274335"/>
                      <a:pt x="68919" y="292696"/>
                    </a:cubicBezTo>
                    <a:cubicBezTo>
                      <a:pt x="46885" y="311057"/>
                      <a:pt x="-13707" y="366142"/>
                      <a:pt x="2818" y="380831"/>
                    </a:cubicBezTo>
                    <a:cubicBezTo>
                      <a:pt x="19343" y="395520"/>
                      <a:pt x="136857" y="388175"/>
                      <a:pt x="168071" y="380831"/>
                    </a:cubicBezTo>
                    <a:cubicBezTo>
                      <a:pt x="199285" y="373486"/>
                      <a:pt x="171743" y="333092"/>
                      <a:pt x="190104" y="336764"/>
                    </a:cubicBezTo>
                    <a:cubicBezTo>
                      <a:pt x="208465" y="340436"/>
                      <a:pt x="256205" y="378995"/>
                      <a:pt x="278239" y="402865"/>
                    </a:cubicBezTo>
                    <a:cubicBezTo>
                      <a:pt x="300273" y="426735"/>
                      <a:pt x="340668" y="465294"/>
                      <a:pt x="322307" y="479983"/>
                    </a:cubicBezTo>
                    <a:cubicBezTo>
                      <a:pt x="303946" y="494672"/>
                      <a:pt x="193777" y="474475"/>
                      <a:pt x="168071" y="491000"/>
                    </a:cubicBezTo>
                    <a:cubicBezTo>
                      <a:pt x="142365" y="507525"/>
                      <a:pt x="144201" y="566282"/>
                      <a:pt x="168071" y="579135"/>
                    </a:cubicBezTo>
                    <a:cubicBezTo>
                      <a:pt x="191941" y="591988"/>
                      <a:pt x="274567" y="575462"/>
                      <a:pt x="311290" y="568118"/>
                    </a:cubicBezTo>
                    <a:cubicBezTo>
                      <a:pt x="348013" y="560773"/>
                      <a:pt x="357194" y="524051"/>
                      <a:pt x="388408" y="535068"/>
                    </a:cubicBezTo>
                    <a:cubicBezTo>
                      <a:pt x="419622" y="546085"/>
                      <a:pt x="460018" y="597496"/>
                      <a:pt x="498577" y="634219"/>
                    </a:cubicBezTo>
                    <a:cubicBezTo>
                      <a:pt x="537136" y="670942"/>
                      <a:pt x="625271" y="722354"/>
                      <a:pt x="630779" y="711337"/>
                    </a:cubicBez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  <a:alpha val="50000"/>
                </a:schemeClr>
              </a:solidFill>
              <a:ln w="3175" cap="flat" cmpd="sng" algn="ctr">
                <a:solidFill>
                  <a:srgbClr val="B888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489921" y="5641012"/>
              <a:ext cx="720080" cy="1001777"/>
              <a:chOff x="489921" y="5641012"/>
              <a:chExt cx="720080" cy="1001777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489921" y="6335012"/>
                <a:ext cx="72008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i="0" dirty="0" smtClean="0">
                    <a:ln>
                      <a:solidFill>
                        <a:schemeClr val="tx2">
                          <a:lumMod val="75000"/>
                        </a:schemeClr>
                      </a:solidFill>
                    </a:ln>
                    <a:solidFill>
                      <a:schemeClr val="tx2">
                        <a:lumMod val="40000"/>
                        <a:lumOff val="60000"/>
                      </a:schemeClr>
                    </a:solidFill>
                    <a:latin typeface="+mn-lt"/>
                  </a:rPr>
                  <a:t>Duct</a:t>
                </a:r>
                <a:endParaRPr lang="en-GB" sz="1400" b="1" i="0" dirty="0">
                  <a:ln>
                    <a:solidFill>
                      <a:schemeClr val="tx2">
                        <a:lumMod val="75000"/>
                      </a:schemeClr>
                    </a:solidFill>
                  </a:ln>
                  <a:solidFill>
                    <a:schemeClr val="tx2">
                      <a:lumMod val="40000"/>
                      <a:lumOff val="60000"/>
                    </a:schemeClr>
                  </a:solidFill>
                  <a:latin typeface="+mn-lt"/>
                </a:endParaRPr>
              </a:p>
            </p:txBody>
          </p:sp>
          <p:cxnSp>
            <p:nvCxnSpPr>
              <p:cNvPr id="15" name="Straight Arrow Connector 14"/>
              <p:cNvCxnSpPr/>
              <p:nvPr/>
            </p:nvCxnSpPr>
            <p:spPr bwMode="auto">
              <a:xfrm flipV="1">
                <a:off x="798512" y="5641012"/>
                <a:ext cx="361172" cy="694000"/>
              </a:xfrm>
              <a:prstGeom prst="straightConnector1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6699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  <a:scene3d>
                <a:camera prst="orthographicFront"/>
                <a:lightRig rig="threePt" dir="t"/>
              </a:scene3d>
              <a:sp3d>
                <a:bevelT w="0" h="0"/>
              </a:sp3d>
            </p:spPr>
          </p:cxnSp>
        </p:grpSp>
        <p:sp>
          <p:nvSpPr>
            <p:cNvPr id="19" name="TextBox 18"/>
            <p:cNvSpPr txBox="1"/>
            <p:nvPr/>
          </p:nvSpPr>
          <p:spPr>
            <a:xfrm>
              <a:off x="502014" y="3946147"/>
              <a:ext cx="7728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i="0" dirty="0" smtClean="0">
                  <a:ln>
                    <a:solidFill>
                      <a:schemeClr val="tx2">
                        <a:lumMod val="75000"/>
                      </a:schemeClr>
                    </a:solidFill>
                  </a:ln>
                  <a:solidFill>
                    <a:schemeClr val="tx2">
                      <a:lumMod val="40000"/>
                      <a:lumOff val="60000"/>
                    </a:schemeClr>
                  </a:solidFill>
                  <a:latin typeface="+mn-lt"/>
                </a:rPr>
                <a:t>Lobule</a:t>
              </a:r>
              <a:endParaRPr lang="en-GB" sz="1400" b="1" i="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endParaRPr>
            </a:p>
          </p:txBody>
        </p:sp>
        <p:cxnSp>
          <p:nvCxnSpPr>
            <p:cNvPr id="20" name="Straight Arrow Connector 19"/>
            <p:cNvCxnSpPr>
              <a:stCxn id="19" idx="2"/>
              <a:endCxn id="7" idx="18"/>
            </p:cNvCxnSpPr>
            <p:nvPr/>
          </p:nvCxnSpPr>
          <p:spPr bwMode="auto">
            <a:xfrm flipH="1">
              <a:off x="778824" y="4253924"/>
              <a:ext cx="109598" cy="530905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006699"/>
              </a:solidFill>
              <a:prstDash val="solid"/>
              <a:round/>
              <a:headEnd type="none" w="med" len="med"/>
              <a:tailEnd type="triangle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442282" y="3905526"/>
            <a:ext cx="1093985" cy="2908453"/>
            <a:chOff x="442282" y="3905526"/>
            <a:chExt cx="1093985" cy="2908453"/>
          </a:xfrm>
        </p:grpSpPr>
        <p:sp>
          <p:nvSpPr>
            <p:cNvPr id="17" name="Freeform 16"/>
            <p:cNvSpPr/>
            <p:nvPr/>
          </p:nvSpPr>
          <p:spPr bwMode="auto">
            <a:xfrm flipH="1">
              <a:off x="442282" y="3905526"/>
              <a:ext cx="1093985" cy="2908453"/>
            </a:xfrm>
            <a:custGeom>
              <a:avLst/>
              <a:gdLst>
                <a:gd name="connsiteX0" fmla="*/ 1071720 w 1071720"/>
                <a:gd name="connsiteY0" fmla="*/ 0 h 2908453"/>
                <a:gd name="connsiteX1" fmla="*/ 1038670 w 1071720"/>
                <a:gd name="connsiteY1" fmla="*/ 330506 h 2908453"/>
                <a:gd name="connsiteX2" fmla="*/ 895450 w 1071720"/>
                <a:gd name="connsiteY2" fmla="*/ 605928 h 2908453"/>
                <a:gd name="connsiteX3" fmla="*/ 553927 w 1071720"/>
                <a:gd name="connsiteY3" fmla="*/ 903383 h 2908453"/>
                <a:gd name="connsiteX4" fmla="*/ 289523 w 1071720"/>
                <a:gd name="connsiteY4" fmla="*/ 1189822 h 2908453"/>
                <a:gd name="connsiteX5" fmla="*/ 157320 w 1071720"/>
                <a:gd name="connsiteY5" fmla="*/ 1443210 h 2908453"/>
                <a:gd name="connsiteX6" fmla="*/ 102236 w 1071720"/>
                <a:gd name="connsiteY6" fmla="*/ 1641513 h 2908453"/>
                <a:gd name="connsiteX7" fmla="*/ 80202 w 1071720"/>
                <a:gd name="connsiteY7" fmla="*/ 1696598 h 2908453"/>
                <a:gd name="connsiteX8" fmla="*/ 3084 w 1071720"/>
                <a:gd name="connsiteY8" fmla="*/ 1718631 h 2908453"/>
                <a:gd name="connsiteX9" fmla="*/ 14101 w 1071720"/>
                <a:gd name="connsiteY9" fmla="*/ 1762699 h 2908453"/>
                <a:gd name="connsiteX10" fmla="*/ 25118 w 1071720"/>
                <a:gd name="connsiteY10" fmla="*/ 1806766 h 2908453"/>
                <a:gd name="connsiteX11" fmla="*/ 69185 w 1071720"/>
                <a:gd name="connsiteY11" fmla="*/ 1861851 h 2908453"/>
                <a:gd name="connsiteX12" fmla="*/ 91219 w 1071720"/>
                <a:gd name="connsiteY12" fmla="*/ 1916935 h 2908453"/>
                <a:gd name="connsiteX13" fmla="*/ 157320 w 1071720"/>
                <a:gd name="connsiteY13" fmla="*/ 2093205 h 2908453"/>
                <a:gd name="connsiteX14" fmla="*/ 267489 w 1071720"/>
                <a:gd name="connsiteY14" fmla="*/ 2258458 h 2908453"/>
                <a:gd name="connsiteX15" fmla="*/ 454776 w 1071720"/>
                <a:gd name="connsiteY15" fmla="*/ 2390660 h 2908453"/>
                <a:gd name="connsiteX16" fmla="*/ 653079 w 1071720"/>
                <a:gd name="connsiteY16" fmla="*/ 2489812 h 2908453"/>
                <a:gd name="connsiteX17" fmla="*/ 829349 w 1071720"/>
                <a:gd name="connsiteY17" fmla="*/ 2533880 h 2908453"/>
                <a:gd name="connsiteX18" fmla="*/ 972568 w 1071720"/>
                <a:gd name="connsiteY18" fmla="*/ 2610998 h 2908453"/>
                <a:gd name="connsiteX19" fmla="*/ 983585 w 1071720"/>
                <a:gd name="connsiteY19" fmla="*/ 2732183 h 2908453"/>
                <a:gd name="connsiteX20" fmla="*/ 1005619 w 1071720"/>
                <a:gd name="connsiteY20" fmla="*/ 2842352 h 2908453"/>
                <a:gd name="connsiteX21" fmla="*/ 1005619 w 1071720"/>
                <a:gd name="connsiteY21" fmla="*/ 2897436 h 2908453"/>
                <a:gd name="connsiteX22" fmla="*/ 1016636 w 1071720"/>
                <a:gd name="connsiteY22" fmla="*/ 2908453 h 2908453"/>
                <a:gd name="connsiteX0" fmla="*/ 1061073 w 1061073"/>
                <a:gd name="connsiteY0" fmla="*/ 0 h 2908453"/>
                <a:gd name="connsiteX1" fmla="*/ 1028023 w 1061073"/>
                <a:gd name="connsiteY1" fmla="*/ 330506 h 2908453"/>
                <a:gd name="connsiteX2" fmla="*/ 884803 w 1061073"/>
                <a:gd name="connsiteY2" fmla="*/ 605928 h 2908453"/>
                <a:gd name="connsiteX3" fmla="*/ 543280 w 1061073"/>
                <a:gd name="connsiteY3" fmla="*/ 903383 h 2908453"/>
                <a:gd name="connsiteX4" fmla="*/ 278876 w 1061073"/>
                <a:gd name="connsiteY4" fmla="*/ 1189822 h 2908453"/>
                <a:gd name="connsiteX5" fmla="*/ 146673 w 1061073"/>
                <a:gd name="connsiteY5" fmla="*/ 1443210 h 2908453"/>
                <a:gd name="connsiteX6" fmla="*/ 91589 w 1061073"/>
                <a:gd name="connsiteY6" fmla="*/ 1641513 h 2908453"/>
                <a:gd name="connsiteX7" fmla="*/ 69555 w 1061073"/>
                <a:gd name="connsiteY7" fmla="*/ 1696598 h 2908453"/>
                <a:gd name="connsiteX8" fmla="*/ 3454 w 1061073"/>
                <a:gd name="connsiteY8" fmla="*/ 1762699 h 2908453"/>
                <a:gd name="connsiteX9" fmla="*/ 14471 w 1061073"/>
                <a:gd name="connsiteY9" fmla="*/ 1806766 h 2908453"/>
                <a:gd name="connsiteX10" fmla="*/ 58538 w 1061073"/>
                <a:gd name="connsiteY10" fmla="*/ 1861851 h 2908453"/>
                <a:gd name="connsiteX11" fmla="*/ 80572 w 1061073"/>
                <a:gd name="connsiteY11" fmla="*/ 1916935 h 2908453"/>
                <a:gd name="connsiteX12" fmla="*/ 146673 w 1061073"/>
                <a:gd name="connsiteY12" fmla="*/ 2093205 h 2908453"/>
                <a:gd name="connsiteX13" fmla="*/ 256842 w 1061073"/>
                <a:gd name="connsiteY13" fmla="*/ 2258458 h 2908453"/>
                <a:gd name="connsiteX14" fmla="*/ 444129 w 1061073"/>
                <a:gd name="connsiteY14" fmla="*/ 2390660 h 2908453"/>
                <a:gd name="connsiteX15" fmla="*/ 642432 w 1061073"/>
                <a:gd name="connsiteY15" fmla="*/ 2489812 h 2908453"/>
                <a:gd name="connsiteX16" fmla="*/ 818702 w 1061073"/>
                <a:gd name="connsiteY16" fmla="*/ 2533880 h 2908453"/>
                <a:gd name="connsiteX17" fmla="*/ 961921 w 1061073"/>
                <a:gd name="connsiteY17" fmla="*/ 2610998 h 2908453"/>
                <a:gd name="connsiteX18" fmla="*/ 972938 w 1061073"/>
                <a:gd name="connsiteY18" fmla="*/ 2732183 h 2908453"/>
                <a:gd name="connsiteX19" fmla="*/ 994972 w 1061073"/>
                <a:gd name="connsiteY19" fmla="*/ 2842352 h 2908453"/>
                <a:gd name="connsiteX20" fmla="*/ 994972 w 1061073"/>
                <a:gd name="connsiteY20" fmla="*/ 2897436 h 2908453"/>
                <a:gd name="connsiteX21" fmla="*/ 1005989 w 1061073"/>
                <a:gd name="connsiteY21" fmla="*/ 2908453 h 2908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061073" h="2908453">
                  <a:moveTo>
                    <a:pt x="1061073" y="0"/>
                  </a:moveTo>
                  <a:cubicBezTo>
                    <a:pt x="1059237" y="114759"/>
                    <a:pt x="1057401" y="229518"/>
                    <a:pt x="1028023" y="330506"/>
                  </a:cubicBezTo>
                  <a:cubicBezTo>
                    <a:pt x="998645" y="431494"/>
                    <a:pt x="965593" y="510449"/>
                    <a:pt x="884803" y="605928"/>
                  </a:cubicBezTo>
                  <a:cubicBezTo>
                    <a:pt x="804013" y="701407"/>
                    <a:pt x="644268" y="806067"/>
                    <a:pt x="543280" y="903383"/>
                  </a:cubicBezTo>
                  <a:cubicBezTo>
                    <a:pt x="442292" y="1000699"/>
                    <a:pt x="344977" y="1099851"/>
                    <a:pt x="278876" y="1189822"/>
                  </a:cubicBezTo>
                  <a:cubicBezTo>
                    <a:pt x="212775" y="1279793"/>
                    <a:pt x="177887" y="1367928"/>
                    <a:pt x="146673" y="1443210"/>
                  </a:cubicBezTo>
                  <a:cubicBezTo>
                    <a:pt x="115459" y="1518492"/>
                    <a:pt x="104442" y="1599282"/>
                    <a:pt x="91589" y="1641513"/>
                  </a:cubicBezTo>
                  <a:cubicBezTo>
                    <a:pt x="78736" y="1683744"/>
                    <a:pt x="84244" y="1676400"/>
                    <a:pt x="69555" y="1696598"/>
                  </a:cubicBezTo>
                  <a:cubicBezTo>
                    <a:pt x="54866" y="1716796"/>
                    <a:pt x="12635" y="1744338"/>
                    <a:pt x="3454" y="1762699"/>
                  </a:cubicBezTo>
                  <a:cubicBezTo>
                    <a:pt x="-5727" y="1781060"/>
                    <a:pt x="5290" y="1790241"/>
                    <a:pt x="14471" y="1806766"/>
                  </a:cubicBezTo>
                  <a:cubicBezTo>
                    <a:pt x="23652" y="1823291"/>
                    <a:pt x="47521" y="1843490"/>
                    <a:pt x="58538" y="1861851"/>
                  </a:cubicBezTo>
                  <a:cubicBezTo>
                    <a:pt x="69555" y="1880212"/>
                    <a:pt x="65883" y="1878376"/>
                    <a:pt x="80572" y="1916935"/>
                  </a:cubicBezTo>
                  <a:cubicBezTo>
                    <a:pt x="95261" y="1955494"/>
                    <a:pt x="117295" y="2036285"/>
                    <a:pt x="146673" y="2093205"/>
                  </a:cubicBezTo>
                  <a:cubicBezTo>
                    <a:pt x="176051" y="2150126"/>
                    <a:pt x="207266" y="2208882"/>
                    <a:pt x="256842" y="2258458"/>
                  </a:cubicBezTo>
                  <a:cubicBezTo>
                    <a:pt x="306418" y="2308034"/>
                    <a:pt x="379864" y="2352101"/>
                    <a:pt x="444129" y="2390660"/>
                  </a:cubicBezTo>
                  <a:cubicBezTo>
                    <a:pt x="508394" y="2429219"/>
                    <a:pt x="580003" y="2465942"/>
                    <a:pt x="642432" y="2489812"/>
                  </a:cubicBezTo>
                  <a:cubicBezTo>
                    <a:pt x="704861" y="2513682"/>
                    <a:pt x="765454" y="2513682"/>
                    <a:pt x="818702" y="2533880"/>
                  </a:cubicBezTo>
                  <a:cubicBezTo>
                    <a:pt x="871950" y="2554078"/>
                    <a:pt x="936215" y="2577948"/>
                    <a:pt x="961921" y="2610998"/>
                  </a:cubicBezTo>
                  <a:cubicBezTo>
                    <a:pt x="987627" y="2644048"/>
                    <a:pt x="967430" y="2693624"/>
                    <a:pt x="972938" y="2732183"/>
                  </a:cubicBezTo>
                  <a:cubicBezTo>
                    <a:pt x="978446" y="2770742"/>
                    <a:pt x="991300" y="2814810"/>
                    <a:pt x="994972" y="2842352"/>
                  </a:cubicBezTo>
                  <a:cubicBezTo>
                    <a:pt x="998644" y="2869894"/>
                    <a:pt x="993136" y="2886419"/>
                    <a:pt x="994972" y="2897436"/>
                  </a:cubicBezTo>
                  <a:cubicBezTo>
                    <a:pt x="996808" y="2908453"/>
                    <a:pt x="1001398" y="2908453"/>
                    <a:pt x="1005989" y="2908453"/>
                  </a:cubicBezTo>
                </a:path>
              </a:pathLst>
            </a:custGeom>
            <a:solidFill>
              <a:srgbClr val="FFCC99">
                <a:alpha val="79000"/>
              </a:srgbClr>
            </a:solidFill>
            <a:ln w="31750" cap="flat" cmpd="dbl" algn="ctr">
              <a:solidFill>
                <a:srgbClr val="B888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834566" y="4984181"/>
              <a:ext cx="631026" cy="712852"/>
            </a:xfrm>
            <a:custGeom>
              <a:avLst/>
              <a:gdLst>
                <a:gd name="connsiteX0" fmla="*/ 630779 w 631026"/>
                <a:gd name="connsiteY0" fmla="*/ 711337 h 712852"/>
                <a:gd name="connsiteX1" fmla="*/ 531627 w 631026"/>
                <a:gd name="connsiteY1" fmla="*/ 568118 h 712852"/>
                <a:gd name="connsiteX2" fmla="*/ 531627 w 631026"/>
                <a:gd name="connsiteY2" fmla="*/ 491000 h 712852"/>
                <a:gd name="connsiteX3" fmla="*/ 487560 w 631026"/>
                <a:gd name="connsiteY3" fmla="*/ 347781 h 712852"/>
                <a:gd name="connsiteX4" fmla="*/ 432475 w 631026"/>
                <a:gd name="connsiteY4" fmla="*/ 281680 h 712852"/>
                <a:gd name="connsiteX5" fmla="*/ 388408 w 631026"/>
                <a:gd name="connsiteY5" fmla="*/ 347781 h 712852"/>
                <a:gd name="connsiteX6" fmla="*/ 454509 w 631026"/>
                <a:gd name="connsiteY6" fmla="*/ 424899 h 712852"/>
                <a:gd name="connsiteX7" fmla="*/ 443492 w 631026"/>
                <a:gd name="connsiteY7" fmla="*/ 502017 h 712852"/>
                <a:gd name="connsiteX8" fmla="*/ 388408 w 631026"/>
                <a:gd name="connsiteY8" fmla="*/ 435916 h 712852"/>
                <a:gd name="connsiteX9" fmla="*/ 344340 w 631026"/>
                <a:gd name="connsiteY9" fmla="*/ 358798 h 712852"/>
                <a:gd name="connsiteX10" fmla="*/ 333324 w 631026"/>
                <a:gd name="connsiteY10" fmla="*/ 270663 h 712852"/>
                <a:gd name="connsiteX11" fmla="*/ 355357 w 631026"/>
                <a:gd name="connsiteY11" fmla="*/ 204562 h 712852"/>
                <a:gd name="connsiteX12" fmla="*/ 300273 w 631026"/>
                <a:gd name="connsiteY12" fmla="*/ 105410 h 712852"/>
                <a:gd name="connsiteX13" fmla="*/ 256206 w 631026"/>
                <a:gd name="connsiteY13" fmla="*/ 105410 h 712852"/>
                <a:gd name="connsiteX14" fmla="*/ 267222 w 631026"/>
                <a:gd name="connsiteY14" fmla="*/ 248629 h 712852"/>
                <a:gd name="connsiteX15" fmla="*/ 289256 w 631026"/>
                <a:gd name="connsiteY15" fmla="*/ 325747 h 712852"/>
                <a:gd name="connsiteX16" fmla="*/ 201121 w 631026"/>
                <a:gd name="connsiteY16" fmla="*/ 259646 h 712852"/>
                <a:gd name="connsiteX17" fmla="*/ 168071 w 631026"/>
                <a:gd name="connsiteY17" fmla="*/ 138460 h 712852"/>
                <a:gd name="connsiteX18" fmla="*/ 135020 w 631026"/>
                <a:gd name="connsiteY18" fmla="*/ 17275 h 712852"/>
                <a:gd name="connsiteX19" fmla="*/ 57902 w 631026"/>
                <a:gd name="connsiteY19" fmla="*/ 17275 h 712852"/>
                <a:gd name="connsiteX20" fmla="*/ 90953 w 631026"/>
                <a:gd name="connsiteY20" fmla="*/ 171511 h 712852"/>
                <a:gd name="connsiteX21" fmla="*/ 135020 w 631026"/>
                <a:gd name="connsiteY21" fmla="*/ 270663 h 712852"/>
                <a:gd name="connsiteX22" fmla="*/ 68919 w 631026"/>
                <a:gd name="connsiteY22" fmla="*/ 292696 h 712852"/>
                <a:gd name="connsiteX23" fmla="*/ 2818 w 631026"/>
                <a:gd name="connsiteY23" fmla="*/ 380831 h 712852"/>
                <a:gd name="connsiteX24" fmla="*/ 168071 w 631026"/>
                <a:gd name="connsiteY24" fmla="*/ 380831 h 712852"/>
                <a:gd name="connsiteX25" fmla="*/ 190104 w 631026"/>
                <a:gd name="connsiteY25" fmla="*/ 336764 h 712852"/>
                <a:gd name="connsiteX26" fmla="*/ 278239 w 631026"/>
                <a:gd name="connsiteY26" fmla="*/ 402865 h 712852"/>
                <a:gd name="connsiteX27" fmla="*/ 322307 w 631026"/>
                <a:gd name="connsiteY27" fmla="*/ 479983 h 712852"/>
                <a:gd name="connsiteX28" fmla="*/ 168071 w 631026"/>
                <a:gd name="connsiteY28" fmla="*/ 491000 h 712852"/>
                <a:gd name="connsiteX29" fmla="*/ 168071 w 631026"/>
                <a:gd name="connsiteY29" fmla="*/ 579135 h 712852"/>
                <a:gd name="connsiteX30" fmla="*/ 311290 w 631026"/>
                <a:gd name="connsiteY30" fmla="*/ 568118 h 712852"/>
                <a:gd name="connsiteX31" fmla="*/ 388408 w 631026"/>
                <a:gd name="connsiteY31" fmla="*/ 535068 h 712852"/>
                <a:gd name="connsiteX32" fmla="*/ 498577 w 631026"/>
                <a:gd name="connsiteY32" fmla="*/ 634219 h 712852"/>
                <a:gd name="connsiteX33" fmla="*/ 630779 w 631026"/>
                <a:gd name="connsiteY33" fmla="*/ 711337 h 712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631026" h="712852">
                  <a:moveTo>
                    <a:pt x="630779" y="711337"/>
                  </a:moveTo>
                  <a:cubicBezTo>
                    <a:pt x="636287" y="700320"/>
                    <a:pt x="548152" y="604841"/>
                    <a:pt x="531627" y="568118"/>
                  </a:cubicBezTo>
                  <a:cubicBezTo>
                    <a:pt x="515102" y="531395"/>
                    <a:pt x="538971" y="527723"/>
                    <a:pt x="531627" y="491000"/>
                  </a:cubicBezTo>
                  <a:cubicBezTo>
                    <a:pt x="524282" y="454277"/>
                    <a:pt x="504085" y="382668"/>
                    <a:pt x="487560" y="347781"/>
                  </a:cubicBezTo>
                  <a:cubicBezTo>
                    <a:pt x="471035" y="312894"/>
                    <a:pt x="449000" y="281680"/>
                    <a:pt x="432475" y="281680"/>
                  </a:cubicBezTo>
                  <a:cubicBezTo>
                    <a:pt x="415950" y="281680"/>
                    <a:pt x="384736" y="323911"/>
                    <a:pt x="388408" y="347781"/>
                  </a:cubicBezTo>
                  <a:cubicBezTo>
                    <a:pt x="392080" y="371651"/>
                    <a:pt x="445328" y="399193"/>
                    <a:pt x="454509" y="424899"/>
                  </a:cubicBezTo>
                  <a:cubicBezTo>
                    <a:pt x="463690" y="450605"/>
                    <a:pt x="454509" y="500181"/>
                    <a:pt x="443492" y="502017"/>
                  </a:cubicBezTo>
                  <a:cubicBezTo>
                    <a:pt x="432475" y="503853"/>
                    <a:pt x="404933" y="459786"/>
                    <a:pt x="388408" y="435916"/>
                  </a:cubicBezTo>
                  <a:cubicBezTo>
                    <a:pt x="371883" y="412046"/>
                    <a:pt x="353521" y="386340"/>
                    <a:pt x="344340" y="358798"/>
                  </a:cubicBezTo>
                  <a:cubicBezTo>
                    <a:pt x="335159" y="331256"/>
                    <a:pt x="331488" y="296369"/>
                    <a:pt x="333324" y="270663"/>
                  </a:cubicBezTo>
                  <a:cubicBezTo>
                    <a:pt x="335160" y="244957"/>
                    <a:pt x="360865" y="232104"/>
                    <a:pt x="355357" y="204562"/>
                  </a:cubicBezTo>
                  <a:cubicBezTo>
                    <a:pt x="349849" y="177020"/>
                    <a:pt x="316798" y="121935"/>
                    <a:pt x="300273" y="105410"/>
                  </a:cubicBezTo>
                  <a:cubicBezTo>
                    <a:pt x="283748" y="88885"/>
                    <a:pt x="261715" y="81540"/>
                    <a:pt x="256206" y="105410"/>
                  </a:cubicBezTo>
                  <a:cubicBezTo>
                    <a:pt x="250697" y="129280"/>
                    <a:pt x="261714" y="211906"/>
                    <a:pt x="267222" y="248629"/>
                  </a:cubicBezTo>
                  <a:cubicBezTo>
                    <a:pt x="272730" y="285352"/>
                    <a:pt x="300273" y="323911"/>
                    <a:pt x="289256" y="325747"/>
                  </a:cubicBezTo>
                  <a:cubicBezTo>
                    <a:pt x="278239" y="327583"/>
                    <a:pt x="221318" y="290860"/>
                    <a:pt x="201121" y="259646"/>
                  </a:cubicBezTo>
                  <a:cubicBezTo>
                    <a:pt x="180923" y="228431"/>
                    <a:pt x="168071" y="138460"/>
                    <a:pt x="168071" y="138460"/>
                  </a:cubicBezTo>
                  <a:cubicBezTo>
                    <a:pt x="157054" y="98065"/>
                    <a:pt x="153381" y="37472"/>
                    <a:pt x="135020" y="17275"/>
                  </a:cubicBezTo>
                  <a:cubicBezTo>
                    <a:pt x="116659" y="-2922"/>
                    <a:pt x="65246" y="-8431"/>
                    <a:pt x="57902" y="17275"/>
                  </a:cubicBezTo>
                  <a:cubicBezTo>
                    <a:pt x="50558" y="42981"/>
                    <a:pt x="78100" y="129280"/>
                    <a:pt x="90953" y="171511"/>
                  </a:cubicBezTo>
                  <a:cubicBezTo>
                    <a:pt x="103806" y="213742"/>
                    <a:pt x="138692" y="250466"/>
                    <a:pt x="135020" y="270663"/>
                  </a:cubicBezTo>
                  <a:cubicBezTo>
                    <a:pt x="131348" y="290860"/>
                    <a:pt x="90953" y="274335"/>
                    <a:pt x="68919" y="292696"/>
                  </a:cubicBezTo>
                  <a:cubicBezTo>
                    <a:pt x="46885" y="311057"/>
                    <a:pt x="-13707" y="366142"/>
                    <a:pt x="2818" y="380831"/>
                  </a:cubicBezTo>
                  <a:cubicBezTo>
                    <a:pt x="19343" y="395520"/>
                    <a:pt x="136857" y="388175"/>
                    <a:pt x="168071" y="380831"/>
                  </a:cubicBezTo>
                  <a:cubicBezTo>
                    <a:pt x="199285" y="373486"/>
                    <a:pt x="171743" y="333092"/>
                    <a:pt x="190104" y="336764"/>
                  </a:cubicBezTo>
                  <a:cubicBezTo>
                    <a:pt x="208465" y="340436"/>
                    <a:pt x="256205" y="378995"/>
                    <a:pt x="278239" y="402865"/>
                  </a:cubicBezTo>
                  <a:cubicBezTo>
                    <a:pt x="300273" y="426735"/>
                    <a:pt x="340668" y="465294"/>
                    <a:pt x="322307" y="479983"/>
                  </a:cubicBezTo>
                  <a:cubicBezTo>
                    <a:pt x="303946" y="494672"/>
                    <a:pt x="193777" y="474475"/>
                    <a:pt x="168071" y="491000"/>
                  </a:cubicBezTo>
                  <a:cubicBezTo>
                    <a:pt x="142365" y="507525"/>
                    <a:pt x="144201" y="566282"/>
                    <a:pt x="168071" y="579135"/>
                  </a:cubicBezTo>
                  <a:cubicBezTo>
                    <a:pt x="191941" y="591988"/>
                    <a:pt x="274567" y="575462"/>
                    <a:pt x="311290" y="568118"/>
                  </a:cubicBezTo>
                  <a:cubicBezTo>
                    <a:pt x="348013" y="560773"/>
                    <a:pt x="357194" y="524051"/>
                    <a:pt x="388408" y="535068"/>
                  </a:cubicBezTo>
                  <a:cubicBezTo>
                    <a:pt x="419622" y="546085"/>
                    <a:pt x="460018" y="597496"/>
                    <a:pt x="498577" y="634219"/>
                  </a:cubicBezTo>
                  <a:cubicBezTo>
                    <a:pt x="537136" y="670942"/>
                    <a:pt x="625271" y="722354"/>
                    <a:pt x="630779" y="711337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  <a:alpha val="45000"/>
              </a:schemeClr>
            </a:solidFill>
            <a:ln w="3175" cap="flat" cmpd="sng" algn="ctr">
              <a:solidFill>
                <a:srgbClr val="B888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4" name="Freeform 303"/>
            <p:cNvSpPr/>
            <p:nvPr/>
          </p:nvSpPr>
          <p:spPr bwMode="auto">
            <a:xfrm rot="16938023">
              <a:off x="780630" y="5567176"/>
              <a:ext cx="631026" cy="712852"/>
            </a:xfrm>
            <a:custGeom>
              <a:avLst/>
              <a:gdLst>
                <a:gd name="connsiteX0" fmla="*/ 630779 w 631026"/>
                <a:gd name="connsiteY0" fmla="*/ 711337 h 712852"/>
                <a:gd name="connsiteX1" fmla="*/ 531627 w 631026"/>
                <a:gd name="connsiteY1" fmla="*/ 568118 h 712852"/>
                <a:gd name="connsiteX2" fmla="*/ 531627 w 631026"/>
                <a:gd name="connsiteY2" fmla="*/ 491000 h 712852"/>
                <a:gd name="connsiteX3" fmla="*/ 487560 w 631026"/>
                <a:gd name="connsiteY3" fmla="*/ 347781 h 712852"/>
                <a:gd name="connsiteX4" fmla="*/ 432475 w 631026"/>
                <a:gd name="connsiteY4" fmla="*/ 281680 h 712852"/>
                <a:gd name="connsiteX5" fmla="*/ 388408 w 631026"/>
                <a:gd name="connsiteY5" fmla="*/ 347781 h 712852"/>
                <a:gd name="connsiteX6" fmla="*/ 454509 w 631026"/>
                <a:gd name="connsiteY6" fmla="*/ 424899 h 712852"/>
                <a:gd name="connsiteX7" fmla="*/ 443492 w 631026"/>
                <a:gd name="connsiteY7" fmla="*/ 502017 h 712852"/>
                <a:gd name="connsiteX8" fmla="*/ 388408 w 631026"/>
                <a:gd name="connsiteY8" fmla="*/ 435916 h 712852"/>
                <a:gd name="connsiteX9" fmla="*/ 344340 w 631026"/>
                <a:gd name="connsiteY9" fmla="*/ 358798 h 712852"/>
                <a:gd name="connsiteX10" fmla="*/ 333324 w 631026"/>
                <a:gd name="connsiteY10" fmla="*/ 270663 h 712852"/>
                <a:gd name="connsiteX11" fmla="*/ 355357 w 631026"/>
                <a:gd name="connsiteY11" fmla="*/ 204562 h 712852"/>
                <a:gd name="connsiteX12" fmla="*/ 300273 w 631026"/>
                <a:gd name="connsiteY12" fmla="*/ 105410 h 712852"/>
                <a:gd name="connsiteX13" fmla="*/ 256206 w 631026"/>
                <a:gd name="connsiteY13" fmla="*/ 105410 h 712852"/>
                <a:gd name="connsiteX14" fmla="*/ 267222 w 631026"/>
                <a:gd name="connsiteY14" fmla="*/ 248629 h 712852"/>
                <a:gd name="connsiteX15" fmla="*/ 289256 w 631026"/>
                <a:gd name="connsiteY15" fmla="*/ 325747 h 712852"/>
                <a:gd name="connsiteX16" fmla="*/ 201121 w 631026"/>
                <a:gd name="connsiteY16" fmla="*/ 259646 h 712852"/>
                <a:gd name="connsiteX17" fmla="*/ 168071 w 631026"/>
                <a:gd name="connsiteY17" fmla="*/ 138460 h 712852"/>
                <a:gd name="connsiteX18" fmla="*/ 135020 w 631026"/>
                <a:gd name="connsiteY18" fmla="*/ 17275 h 712852"/>
                <a:gd name="connsiteX19" fmla="*/ 57902 w 631026"/>
                <a:gd name="connsiteY19" fmla="*/ 17275 h 712852"/>
                <a:gd name="connsiteX20" fmla="*/ 90953 w 631026"/>
                <a:gd name="connsiteY20" fmla="*/ 171511 h 712852"/>
                <a:gd name="connsiteX21" fmla="*/ 135020 w 631026"/>
                <a:gd name="connsiteY21" fmla="*/ 270663 h 712852"/>
                <a:gd name="connsiteX22" fmla="*/ 68919 w 631026"/>
                <a:gd name="connsiteY22" fmla="*/ 292696 h 712852"/>
                <a:gd name="connsiteX23" fmla="*/ 2818 w 631026"/>
                <a:gd name="connsiteY23" fmla="*/ 380831 h 712852"/>
                <a:gd name="connsiteX24" fmla="*/ 168071 w 631026"/>
                <a:gd name="connsiteY24" fmla="*/ 380831 h 712852"/>
                <a:gd name="connsiteX25" fmla="*/ 190104 w 631026"/>
                <a:gd name="connsiteY25" fmla="*/ 336764 h 712852"/>
                <a:gd name="connsiteX26" fmla="*/ 278239 w 631026"/>
                <a:gd name="connsiteY26" fmla="*/ 402865 h 712852"/>
                <a:gd name="connsiteX27" fmla="*/ 322307 w 631026"/>
                <a:gd name="connsiteY27" fmla="*/ 479983 h 712852"/>
                <a:gd name="connsiteX28" fmla="*/ 168071 w 631026"/>
                <a:gd name="connsiteY28" fmla="*/ 491000 h 712852"/>
                <a:gd name="connsiteX29" fmla="*/ 168071 w 631026"/>
                <a:gd name="connsiteY29" fmla="*/ 579135 h 712852"/>
                <a:gd name="connsiteX30" fmla="*/ 311290 w 631026"/>
                <a:gd name="connsiteY30" fmla="*/ 568118 h 712852"/>
                <a:gd name="connsiteX31" fmla="*/ 388408 w 631026"/>
                <a:gd name="connsiteY31" fmla="*/ 535068 h 712852"/>
                <a:gd name="connsiteX32" fmla="*/ 498577 w 631026"/>
                <a:gd name="connsiteY32" fmla="*/ 634219 h 712852"/>
                <a:gd name="connsiteX33" fmla="*/ 630779 w 631026"/>
                <a:gd name="connsiteY33" fmla="*/ 711337 h 712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631026" h="712852">
                  <a:moveTo>
                    <a:pt x="630779" y="711337"/>
                  </a:moveTo>
                  <a:cubicBezTo>
                    <a:pt x="636287" y="700320"/>
                    <a:pt x="548152" y="604841"/>
                    <a:pt x="531627" y="568118"/>
                  </a:cubicBezTo>
                  <a:cubicBezTo>
                    <a:pt x="515102" y="531395"/>
                    <a:pt x="538971" y="527723"/>
                    <a:pt x="531627" y="491000"/>
                  </a:cubicBezTo>
                  <a:cubicBezTo>
                    <a:pt x="524282" y="454277"/>
                    <a:pt x="504085" y="382668"/>
                    <a:pt x="487560" y="347781"/>
                  </a:cubicBezTo>
                  <a:cubicBezTo>
                    <a:pt x="471035" y="312894"/>
                    <a:pt x="449000" y="281680"/>
                    <a:pt x="432475" y="281680"/>
                  </a:cubicBezTo>
                  <a:cubicBezTo>
                    <a:pt x="415950" y="281680"/>
                    <a:pt x="384736" y="323911"/>
                    <a:pt x="388408" y="347781"/>
                  </a:cubicBezTo>
                  <a:cubicBezTo>
                    <a:pt x="392080" y="371651"/>
                    <a:pt x="445328" y="399193"/>
                    <a:pt x="454509" y="424899"/>
                  </a:cubicBezTo>
                  <a:cubicBezTo>
                    <a:pt x="463690" y="450605"/>
                    <a:pt x="454509" y="500181"/>
                    <a:pt x="443492" y="502017"/>
                  </a:cubicBezTo>
                  <a:cubicBezTo>
                    <a:pt x="432475" y="503853"/>
                    <a:pt x="404933" y="459786"/>
                    <a:pt x="388408" y="435916"/>
                  </a:cubicBezTo>
                  <a:cubicBezTo>
                    <a:pt x="371883" y="412046"/>
                    <a:pt x="353521" y="386340"/>
                    <a:pt x="344340" y="358798"/>
                  </a:cubicBezTo>
                  <a:cubicBezTo>
                    <a:pt x="335159" y="331256"/>
                    <a:pt x="331488" y="296369"/>
                    <a:pt x="333324" y="270663"/>
                  </a:cubicBezTo>
                  <a:cubicBezTo>
                    <a:pt x="335160" y="244957"/>
                    <a:pt x="360865" y="232104"/>
                    <a:pt x="355357" y="204562"/>
                  </a:cubicBezTo>
                  <a:cubicBezTo>
                    <a:pt x="349849" y="177020"/>
                    <a:pt x="316798" y="121935"/>
                    <a:pt x="300273" y="105410"/>
                  </a:cubicBezTo>
                  <a:cubicBezTo>
                    <a:pt x="283748" y="88885"/>
                    <a:pt x="261715" y="81540"/>
                    <a:pt x="256206" y="105410"/>
                  </a:cubicBezTo>
                  <a:cubicBezTo>
                    <a:pt x="250697" y="129280"/>
                    <a:pt x="261714" y="211906"/>
                    <a:pt x="267222" y="248629"/>
                  </a:cubicBezTo>
                  <a:cubicBezTo>
                    <a:pt x="272730" y="285352"/>
                    <a:pt x="300273" y="323911"/>
                    <a:pt x="289256" y="325747"/>
                  </a:cubicBezTo>
                  <a:cubicBezTo>
                    <a:pt x="278239" y="327583"/>
                    <a:pt x="221318" y="290860"/>
                    <a:pt x="201121" y="259646"/>
                  </a:cubicBezTo>
                  <a:cubicBezTo>
                    <a:pt x="180923" y="228431"/>
                    <a:pt x="168071" y="138460"/>
                    <a:pt x="168071" y="138460"/>
                  </a:cubicBezTo>
                  <a:cubicBezTo>
                    <a:pt x="157054" y="98065"/>
                    <a:pt x="153381" y="37472"/>
                    <a:pt x="135020" y="17275"/>
                  </a:cubicBezTo>
                  <a:cubicBezTo>
                    <a:pt x="116659" y="-2922"/>
                    <a:pt x="65246" y="-8431"/>
                    <a:pt x="57902" y="17275"/>
                  </a:cubicBezTo>
                  <a:cubicBezTo>
                    <a:pt x="50558" y="42981"/>
                    <a:pt x="78100" y="129280"/>
                    <a:pt x="90953" y="171511"/>
                  </a:cubicBezTo>
                  <a:cubicBezTo>
                    <a:pt x="103806" y="213742"/>
                    <a:pt x="138692" y="250466"/>
                    <a:pt x="135020" y="270663"/>
                  </a:cubicBezTo>
                  <a:cubicBezTo>
                    <a:pt x="131348" y="290860"/>
                    <a:pt x="90953" y="274335"/>
                    <a:pt x="68919" y="292696"/>
                  </a:cubicBezTo>
                  <a:cubicBezTo>
                    <a:pt x="46885" y="311057"/>
                    <a:pt x="-13707" y="366142"/>
                    <a:pt x="2818" y="380831"/>
                  </a:cubicBezTo>
                  <a:cubicBezTo>
                    <a:pt x="19343" y="395520"/>
                    <a:pt x="136857" y="388175"/>
                    <a:pt x="168071" y="380831"/>
                  </a:cubicBezTo>
                  <a:cubicBezTo>
                    <a:pt x="199285" y="373486"/>
                    <a:pt x="171743" y="333092"/>
                    <a:pt x="190104" y="336764"/>
                  </a:cubicBezTo>
                  <a:cubicBezTo>
                    <a:pt x="208465" y="340436"/>
                    <a:pt x="256205" y="378995"/>
                    <a:pt x="278239" y="402865"/>
                  </a:cubicBezTo>
                  <a:cubicBezTo>
                    <a:pt x="300273" y="426735"/>
                    <a:pt x="340668" y="465294"/>
                    <a:pt x="322307" y="479983"/>
                  </a:cubicBezTo>
                  <a:cubicBezTo>
                    <a:pt x="303946" y="494672"/>
                    <a:pt x="193777" y="474475"/>
                    <a:pt x="168071" y="491000"/>
                  </a:cubicBezTo>
                  <a:cubicBezTo>
                    <a:pt x="142365" y="507525"/>
                    <a:pt x="144201" y="566282"/>
                    <a:pt x="168071" y="579135"/>
                  </a:cubicBezTo>
                  <a:cubicBezTo>
                    <a:pt x="191941" y="591988"/>
                    <a:pt x="274567" y="575462"/>
                    <a:pt x="311290" y="568118"/>
                  </a:cubicBezTo>
                  <a:cubicBezTo>
                    <a:pt x="348013" y="560773"/>
                    <a:pt x="357194" y="524051"/>
                    <a:pt x="388408" y="535068"/>
                  </a:cubicBezTo>
                  <a:cubicBezTo>
                    <a:pt x="419622" y="546085"/>
                    <a:pt x="460018" y="597496"/>
                    <a:pt x="498577" y="634219"/>
                  </a:cubicBezTo>
                  <a:cubicBezTo>
                    <a:pt x="537136" y="670942"/>
                    <a:pt x="625271" y="722354"/>
                    <a:pt x="630779" y="711337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  <a:alpha val="50000"/>
              </a:schemeClr>
            </a:solidFill>
            <a:ln w="3175" cap="flat" cmpd="sng" algn="ctr">
              <a:solidFill>
                <a:srgbClr val="B888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57" name="Rectangle 5"/>
          <p:cNvSpPr txBox="1">
            <a:spLocks noChangeArrowheads="1"/>
          </p:cNvSpPr>
          <p:nvPr/>
        </p:nvSpPr>
        <p:spPr>
          <a:xfrm>
            <a:off x="1703301" y="44624"/>
            <a:ext cx="7440699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i="0" kern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Breast cancer</a:t>
            </a:r>
            <a:endParaRPr kumimoji="0" lang="en-GB" sz="32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488975" y="915631"/>
            <a:ext cx="4580306" cy="55707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Adjuvant chemotherapy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Background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Hormone therapy (e.g.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Aromatase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inhibitors,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tamoxifen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) can be given before or after surgery for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eostrogen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receptor positive tumours </a:t>
            </a:r>
          </a:p>
          <a:p>
            <a:pPr marL="179388" lvl="0" indent="-179388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The TAC regimen (</a:t>
            </a:r>
            <a:r>
              <a:rPr lang="en-GB" b="1" i="0" dirty="0" err="1" smtClean="0">
                <a:solidFill>
                  <a:srgbClr val="006699"/>
                </a:solidFill>
                <a:latin typeface="+mn-lt"/>
              </a:rPr>
              <a:t>docetaxel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, </a:t>
            </a:r>
            <a:r>
              <a:rPr lang="en-GB" b="1" i="0" dirty="0" smtClean="0">
                <a:solidFill>
                  <a:srgbClr val="FF0000"/>
                </a:solidFill>
                <a:latin typeface="+mn-lt"/>
              </a:rPr>
              <a:t>doxorubicin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&amp; </a:t>
            </a:r>
            <a:r>
              <a:rPr lang="en-GB" b="1" i="0" dirty="0" err="1" smtClean="0">
                <a:solidFill>
                  <a:srgbClr val="FF0000"/>
                </a:solidFill>
                <a:latin typeface="+mn-lt"/>
              </a:rPr>
              <a:t>cyclophosphamide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) is recommended for early node-positive breast cancer</a:t>
            </a:r>
          </a:p>
          <a:p>
            <a:pPr marL="179388" lvl="0" indent="-179388">
              <a:spcAft>
                <a:spcPts val="600"/>
              </a:spcAft>
              <a:buFont typeface="Arial" pitchFamily="34" charset="0"/>
              <a:buChar char="•"/>
            </a:pPr>
            <a:r>
              <a:rPr lang="en-GB" b="1" i="0" dirty="0" err="1" smtClean="0">
                <a:solidFill>
                  <a:srgbClr val="FF0000"/>
                </a:solidFill>
                <a:latin typeface="+mn-lt"/>
              </a:rPr>
              <a:t>Trastuzumab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is recommended for HER-2 positive breast cancer</a:t>
            </a:r>
          </a:p>
          <a:p>
            <a:pPr marL="179388" lvl="0" indent="-179388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Cyclophosphamide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(I-V)</a:t>
            </a:r>
          </a:p>
          <a:p>
            <a:pPr marL="179388" lvl="0" indent="-179388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A </a:t>
            </a: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nitrogen mustard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that forms </a:t>
            </a:r>
            <a:r>
              <a:rPr lang="en-GB" i="0" dirty="0">
                <a:solidFill>
                  <a:srgbClr val="006699"/>
                </a:solidFill>
                <a:latin typeface="+mn-lt"/>
              </a:rPr>
              <a:t>covalent bonds with DNA &amp; RNA preventing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replication &amp; transcription</a:t>
            </a:r>
          </a:p>
          <a:p>
            <a:pPr lvl="0">
              <a:spcAft>
                <a:spcPts val="0"/>
              </a:spcAft>
            </a:pP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Doxorubicin (I-V)</a:t>
            </a:r>
          </a:p>
          <a:p>
            <a:pPr marL="179388" lvl="0" indent="-179388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‘Poison</a:t>
            </a:r>
            <a:r>
              <a:rPr lang="en-GB" i="0" dirty="0">
                <a:solidFill>
                  <a:srgbClr val="006699"/>
                </a:solidFill>
                <a:latin typeface="+mn-lt"/>
              </a:rPr>
              <a:t>’ topoisomerase II by intercalating DNA 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lvl="0">
              <a:spcAft>
                <a:spcPts val="0"/>
              </a:spcAft>
            </a:pP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Trastuzumab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(I-V)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A monoclonal antibody that binds to the extracellular region of the HER-2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neu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receptor</a:t>
            </a:r>
          </a:p>
        </p:txBody>
      </p:sp>
      <p:grpSp>
        <p:nvGrpSpPr>
          <p:cNvPr id="190" name="Group 189"/>
          <p:cNvGrpSpPr/>
          <p:nvPr/>
        </p:nvGrpSpPr>
        <p:grpSpPr>
          <a:xfrm>
            <a:off x="232259" y="2924944"/>
            <a:ext cx="4114411" cy="842403"/>
            <a:chOff x="232259" y="3307027"/>
            <a:chExt cx="4114411" cy="842403"/>
          </a:xfrm>
        </p:grpSpPr>
        <p:grpSp>
          <p:nvGrpSpPr>
            <p:cNvPr id="191" name="Group 190"/>
            <p:cNvGrpSpPr>
              <a:grpSpLocks noChangeAspect="1"/>
            </p:cNvGrpSpPr>
            <p:nvPr/>
          </p:nvGrpSpPr>
          <p:grpSpPr>
            <a:xfrm rot="21480000">
              <a:off x="1242171" y="3424059"/>
              <a:ext cx="350118" cy="227818"/>
              <a:chOff x="1299780" y="2082808"/>
              <a:chExt cx="364707" cy="237310"/>
            </a:xfrm>
          </p:grpSpPr>
          <p:sp>
            <p:nvSpPr>
              <p:cNvPr id="212" name="Freeform 211"/>
              <p:cNvSpPr>
                <a:spLocks noChangeAspect="1"/>
              </p:cNvSpPr>
              <p:nvPr/>
            </p:nvSpPr>
            <p:spPr bwMode="auto">
              <a:xfrm rot="3240000">
                <a:off x="1493377" y="2027197"/>
                <a:ext cx="115500" cy="226721"/>
              </a:xfrm>
              <a:custGeom>
                <a:avLst/>
                <a:gdLst>
                  <a:gd name="connsiteX0" fmla="*/ 0 w 733331"/>
                  <a:gd name="connsiteY0" fmla="*/ 1439501 h 1439501"/>
                  <a:gd name="connsiteX1" fmla="*/ 9054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  <a:gd name="connsiteX0" fmla="*/ 0 w 733331"/>
                  <a:gd name="connsiteY0" fmla="*/ 1439501 h 1439501"/>
                  <a:gd name="connsiteX1" fmla="*/ 0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439501">
                    <a:moveTo>
                      <a:pt x="0" y="1439501"/>
                    </a:moveTo>
                    <a:lnTo>
                      <a:pt x="0" y="0"/>
                    </a:lnTo>
                    <a:lnTo>
                      <a:pt x="733331" y="0"/>
                    </a:lnTo>
                    <a:lnTo>
                      <a:pt x="733331" y="1439501"/>
                    </a:lnTo>
                    <a:lnTo>
                      <a:pt x="380246" y="1013988"/>
                    </a:lnTo>
                    <a:lnTo>
                      <a:pt x="0" y="1439501"/>
                    </a:lnTo>
                    <a:close/>
                  </a:path>
                </a:pathLst>
              </a:custGeom>
              <a:solidFill>
                <a:schemeClr val="accent1">
                  <a:alpha val="50000"/>
                </a:schemeClr>
              </a:solidFill>
              <a:ln w="15875" cap="flat" cmpd="sng" algn="ctr">
                <a:solidFill>
                  <a:schemeClr val="accent1">
                    <a:lumMod val="75000"/>
                    <a:alpha val="81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3" name="Freeform 212"/>
              <p:cNvSpPr>
                <a:spLocks noChangeAspect="1"/>
              </p:cNvSpPr>
              <p:nvPr/>
            </p:nvSpPr>
            <p:spPr bwMode="auto">
              <a:xfrm rot="3240000">
                <a:off x="1331149" y="2173247"/>
                <a:ext cx="115502" cy="178240"/>
              </a:xfrm>
              <a:custGeom>
                <a:avLst/>
                <a:gdLst>
                  <a:gd name="connsiteX0" fmla="*/ 0 w 733331"/>
                  <a:gd name="connsiteY0" fmla="*/ 407406 h 1131683"/>
                  <a:gd name="connsiteX1" fmla="*/ 371192 w 733331"/>
                  <a:gd name="connsiteY1" fmla="*/ 0 h 1131683"/>
                  <a:gd name="connsiteX2" fmla="*/ 733331 w 733331"/>
                  <a:gd name="connsiteY2" fmla="*/ 416459 h 1131683"/>
                  <a:gd name="connsiteX3" fmla="*/ 724278 w 733331"/>
                  <a:gd name="connsiteY3" fmla="*/ 1131683 h 1131683"/>
                  <a:gd name="connsiteX4" fmla="*/ 9054 w 733331"/>
                  <a:gd name="connsiteY4" fmla="*/ 1131683 h 1131683"/>
                  <a:gd name="connsiteX5" fmla="*/ 0 w 733331"/>
                  <a:gd name="connsiteY5" fmla="*/ 407406 h 1131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131683">
                    <a:moveTo>
                      <a:pt x="0" y="407406"/>
                    </a:moveTo>
                    <a:lnTo>
                      <a:pt x="371192" y="0"/>
                    </a:lnTo>
                    <a:lnTo>
                      <a:pt x="733331" y="416459"/>
                    </a:lnTo>
                    <a:lnTo>
                      <a:pt x="724278" y="1131683"/>
                    </a:lnTo>
                    <a:lnTo>
                      <a:pt x="9054" y="1131683"/>
                    </a:lnTo>
                    <a:lnTo>
                      <a:pt x="0" y="407406"/>
                    </a:lnTo>
                    <a:close/>
                  </a:path>
                </a:pathLst>
              </a:custGeom>
              <a:solidFill>
                <a:schemeClr val="bg2">
                  <a:lumMod val="75000"/>
                  <a:alpha val="50000"/>
                </a:schemeClr>
              </a:solidFill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92" name="Group 191"/>
            <p:cNvGrpSpPr/>
            <p:nvPr/>
          </p:nvGrpSpPr>
          <p:grpSpPr>
            <a:xfrm rot="21480000">
              <a:off x="1382007" y="3604661"/>
              <a:ext cx="364707" cy="237310"/>
              <a:chOff x="1299780" y="2082808"/>
              <a:chExt cx="364707" cy="237310"/>
            </a:xfrm>
          </p:grpSpPr>
          <p:sp>
            <p:nvSpPr>
              <p:cNvPr id="210" name="Freeform 209"/>
              <p:cNvSpPr>
                <a:spLocks noChangeAspect="1"/>
              </p:cNvSpPr>
              <p:nvPr/>
            </p:nvSpPr>
            <p:spPr bwMode="auto">
              <a:xfrm rot="3240000">
                <a:off x="1493377" y="2027197"/>
                <a:ext cx="115500" cy="226721"/>
              </a:xfrm>
              <a:custGeom>
                <a:avLst/>
                <a:gdLst>
                  <a:gd name="connsiteX0" fmla="*/ 0 w 733331"/>
                  <a:gd name="connsiteY0" fmla="*/ 1439501 h 1439501"/>
                  <a:gd name="connsiteX1" fmla="*/ 9054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  <a:gd name="connsiteX0" fmla="*/ 0 w 733331"/>
                  <a:gd name="connsiteY0" fmla="*/ 1439501 h 1439501"/>
                  <a:gd name="connsiteX1" fmla="*/ 0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439501">
                    <a:moveTo>
                      <a:pt x="0" y="1439501"/>
                    </a:moveTo>
                    <a:lnTo>
                      <a:pt x="0" y="0"/>
                    </a:lnTo>
                    <a:lnTo>
                      <a:pt x="733331" y="0"/>
                    </a:lnTo>
                    <a:lnTo>
                      <a:pt x="733331" y="1439501"/>
                    </a:lnTo>
                    <a:lnTo>
                      <a:pt x="380246" y="1013988"/>
                    </a:lnTo>
                    <a:lnTo>
                      <a:pt x="0" y="1439501"/>
                    </a:lnTo>
                    <a:close/>
                  </a:path>
                </a:pathLst>
              </a:custGeom>
              <a:solidFill>
                <a:srgbClr val="FFC000">
                  <a:alpha val="50000"/>
                </a:srgbClr>
              </a:solidFill>
              <a:ln w="15875" cap="flat" cmpd="sng" algn="ctr">
                <a:solidFill>
                  <a:srgbClr val="B88800">
                    <a:alpha val="81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1" name="Freeform 210"/>
              <p:cNvSpPr>
                <a:spLocks noChangeAspect="1"/>
              </p:cNvSpPr>
              <p:nvPr/>
            </p:nvSpPr>
            <p:spPr bwMode="auto">
              <a:xfrm rot="3240000">
                <a:off x="1331149" y="2173247"/>
                <a:ext cx="115502" cy="178240"/>
              </a:xfrm>
              <a:custGeom>
                <a:avLst/>
                <a:gdLst>
                  <a:gd name="connsiteX0" fmla="*/ 0 w 733331"/>
                  <a:gd name="connsiteY0" fmla="*/ 407406 h 1131683"/>
                  <a:gd name="connsiteX1" fmla="*/ 371192 w 733331"/>
                  <a:gd name="connsiteY1" fmla="*/ 0 h 1131683"/>
                  <a:gd name="connsiteX2" fmla="*/ 733331 w 733331"/>
                  <a:gd name="connsiteY2" fmla="*/ 416459 h 1131683"/>
                  <a:gd name="connsiteX3" fmla="*/ 724278 w 733331"/>
                  <a:gd name="connsiteY3" fmla="*/ 1131683 h 1131683"/>
                  <a:gd name="connsiteX4" fmla="*/ 9054 w 733331"/>
                  <a:gd name="connsiteY4" fmla="*/ 1131683 h 1131683"/>
                  <a:gd name="connsiteX5" fmla="*/ 0 w 733331"/>
                  <a:gd name="connsiteY5" fmla="*/ 407406 h 1131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131683">
                    <a:moveTo>
                      <a:pt x="0" y="407406"/>
                    </a:moveTo>
                    <a:lnTo>
                      <a:pt x="371192" y="0"/>
                    </a:lnTo>
                    <a:lnTo>
                      <a:pt x="733331" y="416459"/>
                    </a:lnTo>
                    <a:lnTo>
                      <a:pt x="724278" y="1131683"/>
                    </a:lnTo>
                    <a:lnTo>
                      <a:pt x="9054" y="1131683"/>
                    </a:lnTo>
                    <a:lnTo>
                      <a:pt x="0" y="407406"/>
                    </a:lnTo>
                    <a:close/>
                  </a:path>
                </a:pathLst>
              </a:custGeom>
              <a:solidFill>
                <a:srgbClr val="0070C0">
                  <a:alpha val="50000"/>
                </a:srgbClr>
              </a:solidFill>
              <a:ln w="15875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93" name="Group 192"/>
            <p:cNvGrpSpPr>
              <a:grpSpLocks noChangeAspect="1"/>
            </p:cNvGrpSpPr>
            <p:nvPr/>
          </p:nvGrpSpPr>
          <p:grpSpPr>
            <a:xfrm rot="21480000">
              <a:off x="1550169" y="3807001"/>
              <a:ext cx="350118" cy="227818"/>
              <a:chOff x="1299780" y="2082808"/>
              <a:chExt cx="364707" cy="237310"/>
            </a:xfrm>
          </p:grpSpPr>
          <p:sp>
            <p:nvSpPr>
              <p:cNvPr id="208" name="Freeform 207"/>
              <p:cNvSpPr>
                <a:spLocks noChangeAspect="1"/>
              </p:cNvSpPr>
              <p:nvPr/>
            </p:nvSpPr>
            <p:spPr bwMode="auto">
              <a:xfrm rot="3240000">
                <a:off x="1493377" y="2027197"/>
                <a:ext cx="115500" cy="226721"/>
              </a:xfrm>
              <a:custGeom>
                <a:avLst/>
                <a:gdLst>
                  <a:gd name="connsiteX0" fmla="*/ 0 w 733331"/>
                  <a:gd name="connsiteY0" fmla="*/ 1439501 h 1439501"/>
                  <a:gd name="connsiteX1" fmla="*/ 9054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  <a:gd name="connsiteX0" fmla="*/ 0 w 733331"/>
                  <a:gd name="connsiteY0" fmla="*/ 1439501 h 1439501"/>
                  <a:gd name="connsiteX1" fmla="*/ 0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439501">
                    <a:moveTo>
                      <a:pt x="0" y="1439501"/>
                    </a:moveTo>
                    <a:lnTo>
                      <a:pt x="0" y="0"/>
                    </a:lnTo>
                    <a:lnTo>
                      <a:pt x="733331" y="0"/>
                    </a:lnTo>
                    <a:lnTo>
                      <a:pt x="733331" y="1439501"/>
                    </a:lnTo>
                    <a:lnTo>
                      <a:pt x="380246" y="1013988"/>
                    </a:lnTo>
                    <a:lnTo>
                      <a:pt x="0" y="1439501"/>
                    </a:lnTo>
                    <a:close/>
                  </a:path>
                </a:pathLst>
              </a:custGeom>
              <a:solidFill>
                <a:schemeClr val="accent1">
                  <a:alpha val="50000"/>
                </a:schemeClr>
              </a:solidFill>
              <a:ln w="15875" cap="flat" cmpd="sng" algn="ctr">
                <a:solidFill>
                  <a:schemeClr val="accent1">
                    <a:lumMod val="75000"/>
                    <a:alpha val="81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9" name="Freeform 208"/>
              <p:cNvSpPr>
                <a:spLocks noChangeAspect="1"/>
              </p:cNvSpPr>
              <p:nvPr/>
            </p:nvSpPr>
            <p:spPr bwMode="auto">
              <a:xfrm rot="3240000">
                <a:off x="1331149" y="2173247"/>
                <a:ext cx="115502" cy="178240"/>
              </a:xfrm>
              <a:custGeom>
                <a:avLst/>
                <a:gdLst>
                  <a:gd name="connsiteX0" fmla="*/ 0 w 733331"/>
                  <a:gd name="connsiteY0" fmla="*/ 407406 h 1131683"/>
                  <a:gd name="connsiteX1" fmla="*/ 371192 w 733331"/>
                  <a:gd name="connsiteY1" fmla="*/ 0 h 1131683"/>
                  <a:gd name="connsiteX2" fmla="*/ 733331 w 733331"/>
                  <a:gd name="connsiteY2" fmla="*/ 416459 h 1131683"/>
                  <a:gd name="connsiteX3" fmla="*/ 724278 w 733331"/>
                  <a:gd name="connsiteY3" fmla="*/ 1131683 h 1131683"/>
                  <a:gd name="connsiteX4" fmla="*/ 9054 w 733331"/>
                  <a:gd name="connsiteY4" fmla="*/ 1131683 h 1131683"/>
                  <a:gd name="connsiteX5" fmla="*/ 0 w 733331"/>
                  <a:gd name="connsiteY5" fmla="*/ 407406 h 1131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131683">
                    <a:moveTo>
                      <a:pt x="0" y="407406"/>
                    </a:moveTo>
                    <a:lnTo>
                      <a:pt x="371192" y="0"/>
                    </a:lnTo>
                    <a:lnTo>
                      <a:pt x="733331" y="416459"/>
                    </a:lnTo>
                    <a:lnTo>
                      <a:pt x="724278" y="1131683"/>
                    </a:lnTo>
                    <a:lnTo>
                      <a:pt x="9054" y="1131683"/>
                    </a:lnTo>
                    <a:lnTo>
                      <a:pt x="0" y="407406"/>
                    </a:lnTo>
                    <a:close/>
                  </a:path>
                </a:pathLst>
              </a:custGeom>
              <a:solidFill>
                <a:schemeClr val="bg2">
                  <a:lumMod val="75000"/>
                  <a:alpha val="50000"/>
                </a:schemeClr>
              </a:solidFill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94" name="Group 193"/>
            <p:cNvGrpSpPr>
              <a:grpSpLocks noChangeAspect="1"/>
            </p:cNvGrpSpPr>
            <p:nvPr/>
          </p:nvGrpSpPr>
          <p:grpSpPr>
            <a:xfrm rot="4373760">
              <a:off x="2032027" y="3745951"/>
              <a:ext cx="350118" cy="227818"/>
              <a:chOff x="1299780" y="2082808"/>
              <a:chExt cx="364707" cy="237310"/>
            </a:xfrm>
          </p:grpSpPr>
          <p:sp>
            <p:nvSpPr>
              <p:cNvPr id="206" name="Freeform 205"/>
              <p:cNvSpPr>
                <a:spLocks noChangeAspect="1"/>
              </p:cNvSpPr>
              <p:nvPr/>
            </p:nvSpPr>
            <p:spPr bwMode="auto">
              <a:xfrm rot="3240000">
                <a:off x="1493377" y="2027197"/>
                <a:ext cx="115500" cy="226721"/>
              </a:xfrm>
              <a:custGeom>
                <a:avLst/>
                <a:gdLst>
                  <a:gd name="connsiteX0" fmla="*/ 0 w 733331"/>
                  <a:gd name="connsiteY0" fmla="*/ 1439501 h 1439501"/>
                  <a:gd name="connsiteX1" fmla="*/ 9054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  <a:gd name="connsiteX0" fmla="*/ 0 w 733331"/>
                  <a:gd name="connsiteY0" fmla="*/ 1439501 h 1439501"/>
                  <a:gd name="connsiteX1" fmla="*/ 0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439501">
                    <a:moveTo>
                      <a:pt x="0" y="1439501"/>
                    </a:moveTo>
                    <a:lnTo>
                      <a:pt x="0" y="0"/>
                    </a:lnTo>
                    <a:lnTo>
                      <a:pt x="733331" y="0"/>
                    </a:lnTo>
                    <a:lnTo>
                      <a:pt x="733331" y="1439501"/>
                    </a:lnTo>
                    <a:lnTo>
                      <a:pt x="380246" y="1013988"/>
                    </a:lnTo>
                    <a:lnTo>
                      <a:pt x="0" y="1439501"/>
                    </a:lnTo>
                    <a:close/>
                  </a:path>
                </a:pathLst>
              </a:custGeom>
              <a:solidFill>
                <a:schemeClr val="accent1">
                  <a:alpha val="50000"/>
                </a:schemeClr>
              </a:solidFill>
              <a:ln w="15875" cap="flat" cmpd="sng" algn="ctr">
                <a:solidFill>
                  <a:schemeClr val="accent1">
                    <a:lumMod val="75000"/>
                    <a:alpha val="81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7" name="Freeform 206"/>
              <p:cNvSpPr>
                <a:spLocks noChangeAspect="1"/>
              </p:cNvSpPr>
              <p:nvPr/>
            </p:nvSpPr>
            <p:spPr bwMode="auto">
              <a:xfrm rot="3240000">
                <a:off x="1331149" y="2173247"/>
                <a:ext cx="115502" cy="178240"/>
              </a:xfrm>
              <a:custGeom>
                <a:avLst/>
                <a:gdLst>
                  <a:gd name="connsiteX0" fmla="*/ 0 w 733331"/>
                  <a:gd name="connsiteY0" fmla="*/ 407406 h 1131683"/>
                  <a:gd name="connsiteX1" fmla="*/ 371192 w 733331"/>
                  <a:gd name="connsiteY1" fmla="*/ 0 h 1131683"/>
                  <a:gd name="connsiteX2" fmla="*/ 733331 w 733331"/>
                  <a:gd name="connsiteY2" fmla="*/ 416459 h 1131683"/>
                  <a:gd name="connsiteX3" fmla="*/ 724278 w 733331"/>
                  <a:gd name="connsiteY3" fmla="*/ 1131683 h 1131683"/>
                  <a:gd name="connsiteX4" fmla="*/ 9054 w 733331"/>
                  <a:gd name="connsiteY4" fmla="*/ 1131683 h 1131683"/>
                  <a:gd name="connsiteX5" fmla="*/ 0 w 733331"/>
                  <a:gd name="connsiteY5" fmla="*/ 407406 h 1131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131683">
                    <a:moveTo>
                      <a:pt x="0" y="407406"/>
                    </a:moveTo>
                    <a:lnTo>
                      <a:pt x="371192" y="0"/>
                    </a:lnTo>
                    <a:lnTo>
                      <a:pt x="733331" y="416459"/>
                    </a:lnTo>
                    <a:lnTo>
                      <a:pt x="724278" y="1131683"/>
                    </a:lnTo>
                    <a:lnTo>
                      <a:pt x="9054" y="1131683"/>
                    </a:lnTo>
                    <a:lnTo>
                      <a:pt x="0" y="407406"/>
                    </a:lnTo>
                    <a:close/>
                  </a:path>
                </a:pathLst>
              </a:custGeom>
              <a:solidFill>
                <a:schemeClr val="bg2">
                  <a:lumMod val="75000"/>
                  <a:alpha val="50000"/>
                </a:schemeClr>
              </a:solidFill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95" name="Group 194"/>
            <p:cNvGrpSpPr>
              <a:grpSpLocks noChangeAspect="1"/>
            </p:cNvGrpSpPr>
            <p:nvPr/>
          </p:nvGrpSpPr>
          <p:grpSpPr>
            <a:xfrm rot="15231593">
              <a:off x="2201395" y="3511518"/>
              <a:ext cx="350118" cy="227818"/>
              <a:chOff x="1299780" y="2082808"/>
              <a:chExt cx="364707" cy="237310"/>
            </a:xfrm>
          </p:grpSpPr>
          <p:sp>
            <p:nvSpPr>
              <p:cNvPr id="204" name="Freeform 203"/>
              <p:cNvSpPr>
                <a:spLocks noChangeAspect="1"/>
              </p:cNvSpPr>
              <p:nvPr/>
            </p:nvSpPr>
            <p:spPr bwMode="auto">
              <a:xfrm rot="3240000">
                <a:off x="1493377" y="2027197"/>
                <a:ext cx="115500" cy="226721"/>
              </a:xfrm>
              <a:custGeom>
                <a:avLst/>
                <a:gdLst>
                  <a:gd name="connsiteX0" fmla="*/ 0 w 733331"/>
                  <a:gd name="connsiteY0" fmla="*/ 1439501 h 1439501"/>
                  <a:gd name="connsiteX1" fmla="*/ 9054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  <a:gd name="connsiteX0" fmla="*/ 0 w 733331"/>
                  <a:gd name="connsiteY0" fmla="*/ 1439501 h 1439501"/>
                  <a:gd name="connsiteX1" fmla="*/ 0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439501">
                    <a:moveTo>
                      <a:pt x="0" y="1439501"/>
                    </a:moveTo>
                    <a:lnTo>
                      <a:pt x="0" y="0"/>
                    </a:lnTo>
                    <a:lnTo>
                      <a:pt x="733331" y="0"/>
                    </a:lnTo>
                    <a:lnTo>
                      <a:pt x="733331" y="1439501"/>
                    </a:lnTo>
                    <a:lnTo>
                      <a:pt x="380246" y="1013988"/>
                    </a:lnTo>
                    <a:lnTo>
                      <a:pt x="0" y="1439501"/>
                    </a:lnTo>
                    <a:close/>
                  </a:path>
                </a:pathLst>
              </a:custGeom>
              <a:solidFill>
                <a:schemeClr val="accent1">
                  <a:alpha val="50000"/>
                </a:schemeClr>
              </a:solidFill>
              <a:ln w="15875" cap="flat" cmpd="sng" algn="ctr">
                <a:solidFill>
                  <a:schemeClr val="accent1">
                    <a:lumMod val="75000"/>
                    <a:alpha val="81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5" name="Freeform 204"/>
              <p:cNvSpPr>
                <a:spLocks noChangeAspect="1"/>
              </p:cNvSpPr>
              <p:nvPr/>
            </p:nvSpPr>
            <p:spPr bwMode="auto">
              <a:xfrm rot="3240000">
                <a:off x="1331149" y="2173247"/>
                <a:ext cx="115502" cy="178240"/>
              </a:xfrm>
              <a:custGeom>
                <a:avLst/>
                <a:gdLst>
                  <a:gd name="connsiteX0" fmla="*/ 0 w 733331"/>
                  <a:gd name="connsiteY0" fmla="*/ 407406 h 1131683"/>
                  <a:gd name="connsiteX1" fmla="*/ 371192 w 733331"/>
                  <a:gd name="connsiteY1" fmla="*/ 0 h 1131683"/>
                  <a:gd name="connsiteX2" fmla="*/ 733331 w 733331"/>
                  <a:gd name="connsiteY2" fmla="*/ 416459 h 1131683"/>
                  <a:gd name="connsiteX3" fmla="*/ 724278 w 733331"/>
                  <a:gd name="connsiteY3" fmla="*/ 1131683 h 1131683"/>
                  <a:gd name="connsiteX4" fmla="*/ 9054 w 733331"/>
                  <a:gd name="connsiteY4" fmla="*/ 1131683 h 1131683"/>
                  <a:gd name="connsiteX5" fmla="*/ 0 w 733331"/>
                  <a:gd name="connsiteY5" fmla="*/ 407406 h 1131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131683">
                    <a:moveTo>
                      <a:pt x="0" y="407406"/>
                    </a:moveTo>
                    <a:lnTo>
                      <a:pt x="371192" y="0"/>
                    </a:lnTo>
                    <a:lnTo>
                      <a:pt x="733331" y="416459"/>
                    </a:lnTo>
                    <a:lnTo>
                      <a:pt x="724278" y="1131683"/>
                    </a:lnTo>
                    <a:lnTo>
                      <a:pt x="9054" y="1131683"/>
                    </a:lnTo>
                    <a:lnTo>
                      <a:pt x="0" y="407406"/>
                    </a:lnTo>
                    <a:close/>
                  </a:path>
                </a:pathLst>
              </a:custGeom>
              <a:solidFill>
                <a:schemeClr val="bg2">
                  <a:lumMod val="75000"/>
                  <a:alpha val="50000"/>
                </a:schemeClr>
              </a:solidFill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196" name="Freeform 195"/>
            <p:cNvSpPr>
              <a:spLocks noChangeAspect="1"/>
            </p:cNvSpPr>
            <p:nvPr/>
          </p:nvSpPr>
          <p:spPr bwMode="auto">
            <a:xfrm rot="-360000">
              <a:off x="3011559" y="3329544"/>
              <a:ext cx="115500" cy="226721"/>
            </a:xfrm>
            <a:custGeom>
              <a:avLst/>
              <a:gdLst>
                <a:gd name="connsiteX0" fmla="*/ 0 w 733331"/>
                <a:gd name="connsiteY0" fmla="*/ 1439501 h 1439501"/>
                <a:gd name="connsiteX1" fmla="*/ 9054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  <a:gd name="connsiteX0" fmla="*/ 0 w 733331"/>
                <a:gd name="connsiteY0" fmla="*/ 1439501 h 1439501"/>
                <a:gd name="connsiteX1" fmla="*/ 0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439501">
                  <a:moveTo>
                    <a:pt x="0" y="1439501"/>
                  </a:moveTo>
                  <a:lnTo>
                    <a:pt x="0" y="0"/>
                  </a:lnTo>
                  <a:lnTo>
                    <a:pt x="733331" y="0"/>
                  </a:lnTo>
                  <a:lnTo>
                    <a:pt x="733331" y="1439501"/>
                  </a:lnTo>
                  <a:lnTo>
                    <a:pt x="380246" y="1013988"/>
                  </a:lnTo>
                  <a:lnTo>
                    <a:pt x="0" y="1439501"/>
                  </a:lnTo>
                  <a:close/>
                </a:path>
              </a:pathLst>
            </a:custGeom>
            <a:solidFill>
              <a:srgbClr val="FFC000">
                <a:alpha val="50000"/>
              </a:srgbClr>
            </a:solidFill>
            <a:ln w="15875" cap="flat" cmpd="sng" algn="ctr">
              <a:solidFill>
                <a:srgbClr val="B88800">
                  <a:alpha val="81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97" name="Freeform 196"/>
            <p:cNvSpPr>
              <a:spLocks noChangeAspect="1"/>
            </p:cNvSpPr>
            <p:nvPr/>
          </p:nvSpPr>
          <p:spPr bwMode="auto">
            <a:xfrm rot="3240000">
              <a:off x="2758801" y="3557071"/>
              <a:ext cx="115502" cy="178240"/>
            </a:xfrm>
            <a:custGeom>
              <a:avLst/>
              <a:gdLst>
                <a:gd name="connsiteX0" fmla="*/ 0 w 733331"/>
                <a:gd name="connsiteY0" fmla="*/ 407406 h 1131683"/>
                <a:gd name="connsiteX1" fmla="*/ 371192 w 733331"/>
                <a:gd name="connsiteY1" fmla="*/ 0 h 1131683"/>
                <a:gd name="connsiteX2" fmla="*/ 733331 w 733331"/>
                <a:gd name="connsiteY2" fmla="*/ 416459 h 1131683"/>
                <a:gd name="connsiteX3" fmla="*/ 724278 w 733331"/>
                <a:gd name="connsiteY3" fmla="*/ 1131683 h 1131683"/>
                <a:gd name="connsiteX4" fmla="*/ 9054 w 733331"/>
                <a:gd name="connsiteY4" fmla="*/ 1131683 h 1131683"/>
                <a:gd name="connsiteX5" fmla="*/ 0 w 733331"/>
                <a:gd name="connsiteY5" fmla="*/ 407406 h 113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131683">
                  <a:moveTo>
                    <a:pt x="0" y="407406"/>
                  </a:moveTo>
                  <a:lnTo>
                    <a:pt x="371192" y="0"/>
                  </a:lnTo>
                  <a:lnTo>
                    <a:pt x="733331" y="416459"/>
                  </a:lnTo>
                  <a:lnTo>
                    <a:pt x="724278" y="1131683"/>
                  </a:lnTo>
                  <a:lnTo>
                    <a:pt x="9054" y="1131683"/>
                  </a:lnTo>
                  <a:lnTo>
                    <a:pt x="0" y="407406"/>
                  </a:lnTo>
                  <a:close/>
                </a:path>
              </a:pathLst>
            </a:custGeom>
            <a:solidFill>
              <a:srgbClr val="0070C0">
                <a:alpha val="50000"/>
              </a:srgbClr>
            </a:solidFill>
            <a:ln w="15875" cap="flat" cmpd="sng" algn="ctr">
              <a:solidFill>
                <a:schemeClr val="tx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98" name="Freeform 197"/>
            <p:cNvSpPr>
              <a:spLocks noChangeAspect="1"/>
            </p:cNvSpPr>
            <p:nvPr/>
          </p:nvSpPr>
          <p:spPr bwMode="auto">
            <a:xfrm rot="13818951">
              <a:off x="2909396" y="3689539"/>
              <a:ext cx="115500" cy="226721"/>
            </a:xfrm>
            <a:custGeom>
              <a:avLst/>
              <a:gdLst>
                <a:gd name="connsiteX0" fmla="*/ 0 w 733331"/>
                <a:gd name="connsiteY0" fmla="*/ 1439501 h 1439501"/>
                <a:gd name="connsiteX1" fmla="*/ 9054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  <a:gd name="connsiteX0" fmla="*/ 0 w 733331"/>
                <a:gd name="connsiteY0" fmla="*/ 1439501 h 1439501"/>
                <a:gd name="connsiteX1" fmla="*/ 0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439501">
                  <a:moveTo>
                    <a:pt x="0" y="1439501"/>
                  </a:moveTo>
                  <a:lnTo>
                    <a:pt x="0" y="0"/>
                  </a:lnTo>
                  <a:lnTo>
                    <a:pt x="733331" y="0"/>
                  </a:lnTo>
                  <a:lnTo>
                    <a:pt x="733331" y="1439501"/>
                  </a:lnTo>
                  <a:lnTo>
                    <a:pt x="380246" y="1013988"/>
                  </a:lnTo>
                  <a:lnTo>
                    <a:pt x="0" y="1439501"/>
                  </a:lnTo>
                  <a:close/>
                </a:path>
              </a:pathLst>
            </a:custGeom>
            <a:solidFill>
              <a:srgbClr val="FFC000">
                <a:alpha val="50000"/>
              </a:srgbClr>
            </a:solidFill>
            <a:ln w="15875" cap="flat" cmpd="sng" algn="ctr">
              <a:solidFill>
                <a:srgbClr val="B88800">
                  <a:alpha val="81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99" name="Freeform 198"/>
            <p:cNvSpPr>
              <a:spLocks noChangeAspect="1"/>
            </p:cNvSpPr>
            <p:nvPr/>
          </p:nvSpPr>
          <p:spPr bwMode="auto">
            <a:xfrm rot="11820000">
              <a:off x="3270164" y="3354268"/>
              <a:ext cx="115502" cy="178240"/>
            </a:xfrm>
            <a:custGeom>
              <a:avLst/>
              <a:gdLst>
                <a:gd name="connsiteX0" fmla="*/ 0 w 733331"/>
                <a:gd name="connsiteY0" fmla="*/ 407406 h 1131683"/>
                <a:gd name="connsiteX1" fmla="*/ 371192 w 733331"/>
                <a:gd name="connsiteY1" fmla="*/ 0 h 1131683"/>
                <a:gd name="connsiteX2" fmla="*/ 733331 w 733331"/>
                <a:gd name="connsiteY2" fmla="*/ 416459 h 1131683"/>
                <a:gd name="connsiteX3" fmla="*/ 724278 w 733331"/>
                <a:gd name="connsiteY3" fmla="*/ 1131683 h 1131683"/>
                <a:gd name="connsiteX4" fmla="*/ 9054 w 733331"/>
                <a:gd name="connsiteY4" fmla="*/ 1131683 h 1131683"/>
                <a:gd name="connsiteX5" fmla="*/ 0 w 733331"/>
                <a:gd name="connsiteY5" fmla="*/ 407406 h 113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131683">
                  <a:moveTo>
                    <a:pt x="0" y="407406"/>
                  </a:moveTo>
                  <a:lnTo>
                    <a:pt x="371192" y="0"/>
                  </a:lnTo>
                  <a:lnTo>
                    <a:pt x="733331" y="416459"/>
                  </a:lnTo>
                  <a:lnTo>
                    <a:pt x="724278" y="1131683"/>
                  </a:lnTo>
                  <a:lnTo>
                    <a:pt x="9054" y="1131683"/>
                  </a:lnTo>
                  <a:lnTo>
                    <a:pt x="0" y="407406"/>
                  </a:lnTo>
                  <a:close/>
                </a:path>
              </a:pathLst>
            </a:custGeom>
            <a:solidFill>
              <a:srgbClr val="0070C0">
                <a:alpha val="50000"/>
              </a:srgbClr>
            </a:solidFill>
            <a:ln w="15875" cap="flat" cmpd="sng" algn="ctr">
              <a:solidFill>
                <a:schemeClr val="tx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0" name="Freeform 199"/>
            <p:cNvSpPr>
              <a:spLocks noChangeAspect="1"/>
            </p:cNvSpPr>
            <p:nvPr/>
          </p:nvSpPr>
          <p:spPr bwMode="auto">
            <a:xfrm rot="12720000">
              <a:off x="3074399" y="3872451"/>
              <a:ext cx="115500" cy="226721"/>
            </a:xfrm>
            <a:custGeom>
              <a:avLst/>
              <a:gdLst>
                <a:gd name="connsiteX0" fmla="*/ 0 w 733331"/>
                <a:gd name="connsiteY0" fmla="*/ 1439501 h 1439501"/>
                <a:gd name="connsiteX1" fmla="*/ 9054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  <a:gd name="connsiteX0" fmla="*/ 0 w 733331"/>
                <a:gd name="connsiteY0" fmla="*/ 1439501 h 1439501"/>
                <a:gd name="connsiteX1" fmla="*/ 0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439501">
                  <a:moveTo>
                    <a:pt x="0" y="1439501"/>
                  </a:moveTo>
                  <a:lnTo>
                    <a:pt x="0" y="0"/>
                  </a:lnTo>
                  <a:lnTo>
                    <a:pt x="733331" y="0"/>
                  </a:lnTo>
                  <a:lnTo>
                    <a:pt x="733331" y="1439501"/>
                  </a:lnTo>
                  <a:lnTo>
                    <a:pt x="380246" y="1013988"/>
                  </a:lnTo>
                  <a:lnTo>
                    <a:pt x="0" y="1439501"/>
                  </a:lnTo>
                  <a:close/>
                </a:path>
              </a:pathLst>
            </a:custGeom>
            <a:solidFill>
              <a:srgbClr val="FFC000">
                <a:alpha val="50000"/>
              </a:srgbClr>
            </a:solidFill>
            <a:ln w="15875" cap="flat" cmpd="sng" algn="ctr">
              <a:solidFill>
                <a:srgbClr val="B88800">
                  <a:alpha val="81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1" name="Freeform 200"/>
            <p:cNvSpPr>
              <a:spLocks noChangeAspect="1"/>
            </p:cNvSpPr>
            <p:nvPr/>
          </p:nvSpPr>
          <p:spPr bwMode="auto">
            <a:xfrm rot="12120000">
              <a:off x="3491990" y="3431975"/>
              <a:ext cx="115502" cy="178240"/>
            </a:xfrm>
            <a:custGeom>
              <a:avLst/>
              <a:gdLst>
                <a:gd name="connsiteX0" fmla="*/ 0 w 733331"/>
                <a:gd name="connsiteY0" fmla="*/ 407406 h 1131683"/>
                <a:gd name="connsiteX1" fmla="*/ 371192 w 733331"/>
                <a:gd name="connsiteY1" fmla="*/ 0 h 1131683"/>
                <a:gd name="connsiteX2" fmla="*/ 733331 w 733331"/>
                <a:gd name="connsiteY2" fmla="*/ 416459 h 1131683"/>
                <a:gd name="connsiteX3" fmla="*/ 724278 w 733331"/>
                <a:gd name="connsiteY3" fmla="*/ 1131683 h 1131683"/>
                <a:gd name="connsiteX4" fmla="*/ 9054 w 733331"/>
                <a:gd name="connsiteY4" fmla="*/ 1131683 h 1131683"/>
                <a:gd name="connsiteX5" fmla="*/ 0 w 733331"/>
                <a:gd name="connsiteY5" fmla="*/ 407406 h 113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131683">
                  <a:moveTo>
                    <a:pt x="0" y="407406"/>
                  </a:moveTo>
                  <a:lnTo>
                    <a:pt x="371192" y="0"/>
                  </a:lnTo>
                  <a:lnTo>
                    <a:pt x="733331" y="416459"/>
                  </a:lnTo>
                  <a:lnTo>
                    <a:pt x="724278" y="1131683"/>
                  </a:lnTo>
                  <a:lnTo>
                    <a:pt x="9054" y="1131683"/>
                  </a:lnTo>
                  <a:lnTo>
                    <a:pt x="0" y="407406"/>
                  </a:lnTo>
                  <a:close/>
                </a:path>
              </a:pathLst>
            </a:custGeom>
            <a:solidFill>
              <a:srgbClr val="0070C0">
                <a:alpha val="50000"/>
              </a:srgbClr>
            </a:solidFill>
            <a:ln w="15875" cap="flat" cmpd="sng" algn="ctr">
              <a:solidFill>
                <a:schemeClr val="tx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2" name="Freeform 201"/>
            <p:cNvSpPr/>
            <p:nvPr/>
          </p:nvSpPr>
          <p:spPr bwMode="auto">
            <a:xfrm>
              <a:off x="232259" y="3377392"/>
              <a:ext cx="4001631" cy="772038"/>
            </a:xfrm>
            <a:custGeom>
              <a:avLst/>
              <a:gdLst>
                <a:gd name="connsiteX0" fmla="*/ 0 w 3603279"/>
                <a:gd name="connsiteY0" fmla="*/ 724277 h 724279"/>
                <a:gd name="connsiteX1" fmla="*/ 724277 w 3603279"/>
                <a:gd name="connsiteY1" fmla="*/ 9053 h 724279"/>
                <a:gd name="connsiteX2" fmla="*/ 1439501 w 3603279"/>
                <a:gd name="connsiteY2" fmla="*/ 724277 h 724279"/>
                <a:gd name="connsiteX3" fmla="*/ 2154724 w 3603279"/>
                <a:gd name="connsiteY3" fmla="*/ 9053 h 724279"/>
                <a:gd name="connsiteX4" fmla="*/ 2879002 w 3603279"/>
                <a:gd name="connsiteY4" fmla="*/ 724277 h 724279"/>
                <a:gd name="connsiteX5" fmla="*/ 3603279 w 3603279"/>
                <a:gd name="connsiteY5" fmla="*/ 0 h 724279"/>
                <a:gd name="connsiteX0" fmla="*/ 0 w 3965417"/>
                <a:gd name="connsiteY0" fmla="*/ 715224 h 790965"/>
                <a:gd name="connsiteX1" fmla="*/ 724277 w 3965417"/>
                <a:gd name="connsiteY1" fmla="*/ 0 h 790965"/>
                <a:gd name="connsiteX2" fmla="*/ 1439501 w 3965417"/>
                <a:gd name="connsiteY2" fmla="*/ 715224 h 790965"/>
                <a:gd name="connsiteX3" fmla="*/ 2154724 w 3965417"/>
                <a:gd name="connsiteY3" fmla="*/ 0 h 790965"/>
                <a:gd name="connsiteX4" fmla="*/ 2879002 w 3965417"/>
                <a:gd name="connsiteY4" fmla="*/ 715224 h 790965"/>
                <a:gd name="connsiteX5" fmla="*/ 3965417 w 3965417"/>
                <a:gd name="connsiteY5" fmla="*/ 525102 h 790965"/>
                <a:gd name="connsiteX0" fmla="*/ 0 w 3965417"/>
                <a:gd name="connsiteY0" fmla="*/ 715224 h 745329"/>
                <a:gd name="connsiteX1" fmla="*/ 724277 w 3965417"/>
                <a:gd name="connsiteY1" fmla="*/ 0 h 745329"/>
                <a:gd name="connsiteX2" fmla="*/ 1439501 w 3965417"/>
                <a:gd name="connsiteY2" fmla="*/ 715224 h 745329"/>
                <a:gd name="connsiteX3" fmla="*/ 2154724 w 3965417"/>
                <a:gd name="connsiteY3" fmla="*/ 0 h 745329"/>
                <a:gd name="connsiteX4" fmla="*/ 2879002 w 3965417"/>
                <a:gd name="connsiteY4" fmla="*/ 715224 h 745329"/>
                <a:gd name="connsiteX5" fmla="*/ 3965417 w 3965417"/>
                <a:gd name="connsiteY5" fmla="*/ 525102 h 745329"/>
                <a:gd name="connsiteX0" fmla="*/ 0 w 4001631"/>
                <a:gd name="connsiteY0" fmla="*/ 715224 h 786970"/>
                <a:gd name="connsiteX1" fmla="*/ 724277 w 4001631"/>
                <a:gd name="connsiteY1" fmla="*/ 0 h 786970"/>
                <a:gd name="connsiteX2" fmla="*/ 1439501 w 4001631"/>
                <a:gd name="connsiteY2" fmla="*/ 715224 h 786970"/>
                <a:gd name="connsiteX3" fmla="*/ 2154724 w 4001631"/>
                <a:gd name="connsiteY3" fmla="*/ 0 h 786970"/>
                <a:gd name="connsiteX4" fmla="*/ 2879002 w 4001631"/>
                <a:gd name="connsiteY4" fmla="*/ 715224 h 786970"/>
                <a:gd name="connsiteX5" fmla="*/ 4001631 w 4001631"/>
                <a:gd name="connsiteY5" fmla="*/ 651851 h 786970"/>
                <a:gd name="connsiteX0" fmla="*/ 0 w 4001631"/>
                <a:gd name="connsiteY0" fmla="*/ 715224 h 771409"/>
                <a:gd name="connsiteX1" fmla="*/ 724277 w 4001631"/>
                <a:gd name="connsiteY1" fmla="*/ 0 h 771409"/>
                <a:gd name="connsiteX2" fmla="*/ 1439501 w 4001631"/>
                <a:gd name="connsiteY2" fmla="*/ 715224 h 771409"/>
                <a:gd name="connsiteX3" fmla="*/ 2154724 w 4001631"/>
                <a:gd name="connsiteY3" fmla="*/ 0 h 771409"/>
                <a:gd name="connsiteX4" fmla="*/ 2879002 w 4001631"/>
                <a:gd name="connsiteY4" fmla="*/ 715224 h 771409"/>
                <a:gd name="connsiteX5" fmla="*/ 4001631 w 4001631"/>
                <a:gd name="connsiteY5" fmla="*/ 651851 h 771409"/>
                <a:gd name="connsiteX0" fmla="*/ 0 w 4001631"/>
                <a:gd name="connsiteY0" fmla="*/ 715853 h 772038"/>
                <a:gd name="connsiteX1" fmla="*/ 724277 w 4001631"/>
                <a:gd name="connsiteY1" fmla="*/ 629 h 772038"/>
                <a:gd name="connsiteX2" fmla="*/ 1439501 w 4001631"/>
                <a:gd name="connsiteY2" fmla="*/ 715853 h 772038"/>
                <a:gd name="connsiteX3" fmla="*/ 2154724 w 4001631"/>
                <a:gd name="connsiteY3" fmla="*/ 629 h 772038"/>
                <a:gd name="connsiteX4" fmla="*/ 2879002 w 4001631"/>
                <a:gd name="connsiteY4" fmla="*/ 715853 h 772038"/>
                <a:gd name="connsiteX5" fmla="*/ 4001631 w 4001631"/>
                <a:gd name="connsiteY5" fmla="*/ 652480 h 772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01631" h="772038">
                  <a:moveTo>
                    <a:pt x="0" y="715853"/>
                  </a:moveTo>
                  <a:cubicBezTo>
                    <a:pt x="242180" y="358241"/>
                    <a:pt x="448146" y="-17478"/>
                    <a:pt x="724277" y="629"/>
                  </a:cubicBezTo>
                  <a:cubicBezTo>
                    <a:pt x="1000408" y="18736"/>
                    <a:pt x="1201093" y="715853"/>
                    <a:pt x="1439501" y="715853"/>
                  </a:cubicBezTo>
                  <a:cubicBezTo>
                    <a:pt x="1677909" y="715853"/>
                    <a:pt x="1914807" y="629"/>
                    <a:pt x="2154724" y="629"/>
                  </a:cubicBezTo>
                  <a:cubicBezTo>
                    <a:pt x="2394641" y="629"/>
                    <a:pt x="2571184" y="607211"/>
                    <a:pt x="2879002" y="715853"/>
                  </a:cubicBezTo>
                  <a:cubicBezTo>
                    <a:pt x="3186820" y="824495"/>
                    <a:pt x="3570082" y="760367"/>
                    <a:pt x="4001631" y="652480"/>
                  </a:cubicBezTo>
                </a:path>
              </a:pathLst>
            </a:custGeom>
            <a:noFill/>
            <a:ln w="44450" cap="flat" cmpd="sng" algn="ctr">
              <a:solidFill>
                <a:schemeClr val="accent1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81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3" name="Freeform 202"/>
            <p:cNvSpPr/>
            <p:nvPr/>
          </p:nvSpPr>
          <p:spPr bwMode="auto">
            <a:xfrm rot="10800000">
              <a:off x="743391" y="3307027"/>
              <a:ext cx="3603279" cy="774243"/>
            </a:xfrm>
            <a:custGeom>
              <a:avLst/>
              <a:gdLst>
                <a:gd name="connsiteX0" fmla="*/ 0 w 3603279"/>
                <a:gd name="connsiteY0" fmla="*/ 724277 h 724279"/>
                <a:gd name="connsiteX1" fmla="*/ 724277 w 3603279"/>
                <a:gd name="connsiteY1" fmla="*/ 9053 h 724279"/>
                <a:gd name="connsiteX2" fmla="*/ 1439501 w 3603279"/>
                <a:gd name="connsiteY2" fmla="*/ 724277 h 724279"/>
                <a:gd name="connsiteX3" fmla="*/ 2154724 w 3603279"/>
                <a:gd name="connsiteY3" fmla="*/ 9053 h 724279"/>
                <a:gd name="connsiteX4" fmla="*/ 2879002 w 3603279"/>
                <a:gd name="connsiteY4" fmla="*/ 724277 h 724279"/>
                <a:gd name="connsiteX5" fmla="*/ 3603279 w 3603279"/>
                <a:gd name="connsiteY5" fmla="*/ 0 h 724279"/>
                <a:gd name="connsiteX0" fmla="*/ 0 w 3603279"/>
                <a:gd name="connsiteY0" fmla="*/ 724277 h 760258"/>
                <a:gd name="connsiteX1" fmla="*/ 760491 w 3603279"/>
                <a:gd name="connsiteY1" fmla="*/ 660902 h 760258"/>
                <a:gd name="connsiteX2" fmla="*/ 1439501 w 3603279"/>
                <a:gd name="connsiteY2" fmla="*/ 724277 h 760258"/>
                <a:gd name="connsiteX3" fmla="*/ 2154724 w 3603279"/>
                <a:gd name="connsiteY3" fmla="*/ 9053 h 760258"/>
                <a:gd name="connsiteX4" fmla="*/ 2879002 w 3603279"/>
                <a:gd name="connsiteY4" fmla="*/ 724277 h 760258"/>
                <a:gd name="connsiteX5" fmla="*/ 3603279 w 3603279"/>
                <a:gd name="connsiteY5" fmla="*/ 0 h 760258"/>
                <a:gd name="connsiteX0" fmla="*/ 0 w 3603279"/>
                <a:gd name="connsiteY0" fmla="*/ 724277 h 768771"/>
                <a:gd name="connsiteX1" fmla="*/ 760491 w 3603279"/>
                <a:gd name="connsiteY1" fmla="*/ 660902 h 768771"/>
                <a:gd name="connsiteX2" fmla="*/ 1439501 w 3603279"/>
                <a:gd name="connsiteY2" fmla="*/ 724277 h 768771"/>
                <a:gd name="connsiteX3" fmla="*/ 2154724 w 3603279"/>
                <a:gd name="connsiteY3" fmla="*/ 9053 h 768771"/>
                <a:gd name="connsiteX4" fmla="*/ 2879002 w 3603279"/>
                <a:gd name="connsiteY4" fmla="*/ 724277 h 768771"/>
                <a:gd name="connsiteX5" fmla="*/ 3603279 w 3603279"/>
                <a:gd name="connsiteY5" fmla="*/ 0 h 768771"/>
                <a:gd name="connsiteX0" fmla="*/ 0 w 3603279"/>
                <a:gd name="connsiteY0" fmla="*/ 724277 h 774243"/>
                <a:gd name="connsiteX1" fmla="*/ 760491 w 3603279"/>
                <a:gd name="connsiteY1" fmla="*/ 660902 h 774243"/>
                <a:gd name="connsiteX2" fmla="*/ 1439501 w 3603279"/>
                <a:gd name="connsiteY2" fmla="*/ 724277 h 774243"/>
                <a:gd name="connsiteX3" fmla="*/ 2154724 w 3603279"/>
                <a:gd name="connsiteY3" fmla="*/ 9053 h 774243"/>
                <a:gd name="connsiteX4" fmla="*/ 2879002 w 3603279"/>
                <a:gd name="connsiteY4" fmla="*/ 724277 h 774243"/>
                <a:gd name="connsiteX5" fmla="*/ 3603279 w 3603279"/>
                <a:gd name="connsiteY5" fmla="*/ 0 h 774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03279" h="774243">
                  <a:moveTo>
                    <a:pt x="0" y="724277"/>
                  </a:moveTo>
                  <a:cubicBezTo>
                    <a:pt x="242180" y="366665"/>
                    <a:pt x="520574" y="579422"/>
                    <a:pt x="760491" y="660902"/>
                  </a:cubicBezTo>
                  <a:cubicBezTo>
                    <a:pt x="1000408" y="742382"/>
                    <a:pt x="1207129" y="832918"/>
                    <a:pt x="1439501" y="724277"/>
                  </a:cubicBezTo>
                  <a:cubicBezTo>
                    <a:pt x="1671873" y="615636"/>
                    <a:pt x="1914807" y="9053"/>
                    <a:pt x="2154724" y="9053"/>
                  </a:cubicBezTo>
                  <a:cubicBezTo>
                    <a:pt x="2394641" y="9053"/>
                    <a:pt x="2637576" y="725786"/>
                    <a:pt x="2879002" y="724277"/>
                  </a:cubicBezTo>
                  <a:cubicBezTo>
                    <a:pt x="3120428" y="722768"/>
                    <a:pt x="3361853" y="361384"/>
                    <a:pt x="3603279" y="0"/>
                  </a:cubicBezTo>
                </a:path>
              </a:pathLst>
            </a:custGeom>
            <a:noFill/>
            <a:ln w="44450" cap="flat" cmpd="sng" algn="ctr">
              <a:solidFill>
                <a:schemeClr val="accent1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81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44444" y="1084073"/>
            <a:ext cx="4114411" cy="1167069"/>
            <a:chOff x="244444" y="1084073"/>
            <a:chExt cx="4114411" cy="1167069"/>
          </a:xfrm>
        </p:grpSpPr>
        <p:grpSp>
          <p:nvGrpSpPr>
            <p:cNvPr id="8" name="Group 7"/>
            <p:cNvGrpSpPr/>
            <p:nvPr/>
          </p:nvGrpSpPr>
          <p:grpSpPr>
            <a:xfrm>
              <a:off x="244444" y="1514888"/>
              <a:ext cx="4114411" cy="736254"/>
              <a:chOff x="244444" y="1514888"/>
              <a:chExt cx="4114411" cy="736254"/>
            </a:xfrm>
          </p:grpSpPr>
          <p:sp>
            <p:nvSpPr>
              <p:cNvPr id="50" name="Freeform 49"/>
              <p:cNvSpPr>
                <a:spLocks noChangeAspect="1"/>
              </p:cNvSpPr>
              <p:nvPr/>
            </p:nvSpPr>
            <p:spPr bwMode="auto">
              <a:xfrm rot="13818951">
                <a:off x="3075645" y="1739694"/>
                <a:ext cx="115502" cy="178240"/>
              </a:xfrm>
              <a:custGeom>
                <a:avLst/>
                <a:gdLst>
                  <a:gd name="connsiteX0" fmla="*/ 0 w 733331"/>
                  <a:gd name="connsiteY0" fmla="*/ 407406 h 1131683"/>
                  <a:gd name="connsiteX1" fmla="*/ 371192 w 733331"/>
                  <a:gd name="connsiteY1" fmla="*/ 0 h 1131683"/>
                  <a:gd name="connsiteX2" fmla="*/ 733331 w 733331"/>
                  <a:gd name="connsiteY2" fmla="*/ 416459 h 1131683"/>
                  <a:gd name="connsiteX3" fmla="*/ 724278 w 733331"/>
                  <a:gd name="connsiteY3" fmla="*/ 1131683 h 1131683"/>
                  <a:gd name="connsiteX4" fmla="*/ 9054 w 733331"/>
                  <a:gd name="connsiteY4" fmla="*/ 1131683 h 1131683"/>
                  <a:gd name="connsiteX5" fmla="*/ 0 w 733331"/>
                  <a:gd name="connsiteY5" fmla="*/ 407406 h 1131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131683">
                    <a:moveTo>
                      <a:pt x="0" y="407406"/>
                    </a:moveTo>
                    <a:lnTo>
                      <a:pt x="371192" y="0"/>
                    </a:lnTo>
                    <a:lnTo>
                      <a:pt x="733331" y="416459"/>
                    </a:lnTo>
                    <a:lnTo>
                      <a:pt x="724278" y="1131683"/>
                    </a:lnTo>
                    <a:lnTo>
                      <a:pt x="9054" y="1131683"/>
                    </a:lnTo>
                    <a:lnTo>
                      <a:pt x="0" y="407406"/>
                    </a:lnTo>
                    <a:close/>
                  </a:path>
                </a:pathLst>
              </a:custGeom>
              <a:solidFill>
                <a:srgbClr val="0070C0">
                  <a:alpha val="50000"/>
                </a:srgbClr>
              </a:solidFill>
              <a:ln w="15875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1" name="Freeform 50"/>
              <p:cNvSpPr>
                <a:spLocks noChangeAspect="1"/>
              </p:cNvSpPr>
              <p:nvPr/>
            </p:nvSpPr>
            <p:spPr bwMode="auto">
              <a:xfrm rot="13636542">
                <a:off x="3206272" y="1914620"/>
                <a:ext cx="115502" cy="178240"/>
              </a:xfrm>
              <a:custGeom>
                <a:avLst/>
                <a:gdLst>
                  <a:gd name="connsiteX0" fmla="*/ 0 w 733331"/>
                  <a:gd name="connsiteY0" fmla="*/ 407406 h 1131683"/>
                  <a:gd name="connsiteX1" fmla="*/ 371192 w 733331"/>
                  <a:gd name="connsiteY1" fmla="*/ 0 h 1131683"/>
                  <a:gd name="connsiteX2" fmla="*/ 733331 w 733331"/>
                  <a:gd name="connsiteY2" fmla="*/ 416459 h 1131683"/>
                  <a:gd name="connsiteX3" fmla="*/ 724278 w 733331"/>
                  <a:gd name="connsiteY3" fmla="*/ 1131683 h 1131683"/>
                  <a:gd name="connsiteX4" fmla="*/ 9054 w 733331"/>
                  <a:gd name="connsiteY4" fmla="*/ 1131683 h 1131683"/>
                  <a:gd name="connsiteX5" fmla="*/ 0 w 733331"/>
                  <a:gd name="connsiteY5" fmla="*/ 407406 h 1131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131683">
                    <a:moveTo>
                      <a:pt x="0" y="407406"/>
                    </a:moveTo>
                    <a:lnTo>
                      <a:pt x="371192" y="0"/>
                    </a:lnTo>
                    <a:lnTo>
                      <a:pt x="733331" y="416459"/>
                    </a:lnTo>
                    <a:lnTo>
                      <a:pt x="724278" y="1131683"/>
                    </a:lnTo>
                    <a:lnTo>
                      <a:pt x="9054" y="1131683"/>
                    </a:lnTo>
                    <a:lnTo>
                      <a:pt x="0" y="407406"/>
                    </a:lnTo>
                    <a:close/>
                  </a:path>
                </a:pathLst>
              </a:custGeom>
              <a:solidFill>
                <a:srgbClr val="0070C0">
                  <a:alpha val="50000"/>
                </a:srgbClr>
              </a:solidFill>
              <a:ln w="15875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grpSp>
            <p:nvGrpSpPr>
              <p:cNvPr id="6" name="Group 5"/>
              <p:cNvGrpSpPr/>
              <p:nvPr/>
            </p:nvGrpSpPr>
            <p:grpSpPr>
              <a:xfrm>
                <a:off x="244444" y="1514888"/>
                <a:ext cx="4114411" cy="736254"/>
                <a:chOff x="244444" y="1514888"/>
                <a:chExt cx="4114411" cy="736254"/>
              </a:xfrm>
            </p:grpSpPr>
            <p:grpSp>
              <p:nvGrpSpPr>
                <p:cNvPr id="53" name="Group 52"/>
                <p:cNvGrpSpPr>
                  <a:grpSpLocks noChangeAspect="1"/>
                </p:cNvGrpSpPr>
                <p:nvPr/>
              </p:nvGrpSpPr>
              <p:grpSpPr>
                <a:xfrm rot="21480000">
                  <a:off x="1254356" y="1581955"/>
                  <a:ext cx="350118" cy="227818"/>
                  <a:chOff x="1299780" y="2082808"/>
                  <a:chExt cx="364707" cy="237310"/>
                </a:xfrm>
              </p:grpSpPr>
              <p:sp>
                <p:nvSpPr>
                  <p:cNvPr id="79" name="Freeform 78"/>
                  <p:cNvSpPr>
                    <a:spLocks noChangeAspect="1"/>
                  </p:cNvSpPr>
                  <p:nvPr/>
                </p:nvSpPr>
                <p:spPr bwMode="auto">
                  <a:xfrm rot="3240000">
                    <a:off x="1493377" y="2027197"/>
                    <a:ext cx="115500" cy="226721"/>
                  </a:xfrm>
                  <a:custGeom>
                    <a:avLst/>
                    <a:gdLst>
                      <a:gd name="connsiteX0" fmla="*/ 0 w 733331"/>
                      <a:gd name="connsiteY0" fmla="*/ 1439501 h 1439501"/>
                      <a:gd name="connsiteX1" fmla="*/ 9054 w 733331"/>
                      <a:gd name="connsiteY1" fmla="*/ 0 h 1439501"/>
                      <a:gd name="connsiteX2" fmla="*/ 733331 w 733331"/>
                      <a:gd name="connsiteY2" fmla="*/ 0 h 1439501"/>
                      <a:gd name="connsiteX3" fmla="*/ 733331 w 733331"/>
                      <a:gd name="connsiteY3" fmla="*/ 1439501 h 1439501"/>
                      <a:gd name="connsiteX4" fmla="*/ 380246 w 733331"/>
                      <a:gd name="connsiteY4" fmla="*/ 1013988 h 1439501"/>
                      <a:gd name="connsiteX5" fmla="*/ 0 w 733331"/>
                      <a:gd name="connsiteY5" fmla="*/ 1439501 h 1439501"/>
                      <a:gd name="connsiteX0" fmla="*/ 0 w 733331"/>
                      <a:gd name="connsiteY0" fmla="*/ 1439501 h 1439501"/>
                      <a:gd name="connsiteX1" fmla="*/ 0 w 733331"/>
                      <a:gd name="connsiteY1" fmla="*/ 0 h 1439501"/>
                      <a:gd name="connsiteX2" fmla="*/ 733331 w 733331"/>
                      <a:gd name="connsiteY2" fmla="*/ 0 h 1439501"/>
                      <a:gd name="connsiteX3" fmla="*/ 733331 w 733331"/>
                      <a:gd name="connsiteY3" fmla="*/ 1439501 h 1439501"/>
                      <a:gd name="connsiteX4" fmla="*/ 380246 w 733331"/>
                      <a:gd name="connsiteY4" fmla="*/ 1013988 h 1439501"/>
                      <a:gd name="connsiteX5" fmla="*/ 0 w 733331"/>
                      <a:gd name="connsiteY5" fmla="*/ 1439501 h 14395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733331" h="1439501">
                        <a:moveTo>
                          <a:pt x="0" y="1439501"/>
                        </a:moveTo>
                        <a:lnTo>
                          <a:pt x="0" y="0"/>
                        </a:lnTo>
                        <a:lnTo>
                          <a:pt x="733331" y="0"/>
                        </a:lnTo>
                        <a:lnTo>
                          <a:pt x="733331" y="1439501"/>
                        </a:lnTo>
                        <a:lnTo>
                          <a:pt x="380246" y="1013988"/>
                        </a:lnTo>
                        <a:lnTo>
                          <a:pt x="0" y="1439501"/>
                        </a:lnTo>
                        <a:close/>
                      </a:path>
                    </a:pathLst>
                  </a:custGeom>
                  <a:solidFill>
                    <a:schemeClr val="accent1">
                      <a:alpha val="50000"/>
                    </a:schemeClr>
                  </a:solidFill>
                  <a:ln w="15875" cap="flat" cmpd="sng" algn="ctr">
                    <a:solidFill>
                      <a:schemeClr val="accent1">
                        <a:lumMod val="75000"/>
                        <a:alpha val="81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80" name="Freeform 79"/>
                  <p:cNvSpPr>
                    <a:spLocks noChangeAspect="1"/>
                  </p:cNvSpPr>
                  <p:nvPr/>
                </p:nvSpPr>
                <p:spPr bwMode="auto">
                  <a:xfrm rot="3240000">
                    <a:off x="1331149" y="2173247"/>
                    <a:ext cx="115502" cy="178240"/>
                  </a:xfrm>
                  <a:custGeom>
                    <a:avLst/>
                    <a:gdLst>
                      <a:gd name="connsiteX0" fmla="*/ 0 w 733331"/>
                      <a:gd name="connsiteY0" fmla="*/ 407406 h 1131683"/>
                      <a:gd name="connsiteX1" fmla="*/ 371192 w 733331"/>
                      <a:gd name="connsiteY1" fmla="*/ 0 h 1131683"/>
                      <a:gd name="connsiteX2" fmla="*/ 733331 w 733331"/>
                      <a:gd name="connsiteY2" fmla="*/ 416459 h 1131683"/>
                      <a:gd name="connsiteX3" fmla="*/ 724278 w 733331"/>
                      <a:gd name="connsiteY3" fmla="*/ 1131683 h 1131683"/>
                      <a:gd name="connsiteX4" fmla="*/ 9054 w 733331"/>
                      <a:gd name="connsiteY4" fmla="*/ 1131683 h 1131683"/>
                      <a:gd name="connsiteX5" fmla="*/ 0 w 733331"/>
                      <a:gd name="connsiteY5" fmla="*/ 407406 h 11316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733331" h="1131683">
                        <a:moveTo>
                          <a:pt x="0" y="407406"/>
                        </a:moveTo>
                        <a:lnTo>
                          <a:pt x="371192" y="0"/>
                        </a:lnTo>
                        <a:lnTo>
                          <a:pt x="733331" y="416459"/>
                        </a:lnTo>
                        <a:lnTo>
                          <a:pt x="724278" y="1131683"/>
                        </a:lnTo>
                        <a:lnTo>
                          <a:pt x="9054" y="1131683"/>
                        </a:lnTo>
                        <a:lnTo>
                          <a:pt x="0" y="407406"/>
                        </a:lnTo>
                        <a:close/>
                      </a:path>
                    </a:pathLst>
                  </a:custGeom>
                  <a:solidFill>
                    <a:schemeClr val="bg2">
                      <a:lumMod val="75000"/>
                      <a:alpha val="50000"/>
                    </a:schemeClr>
                  </a:solidFill>
                  <a:ln w="15875" cap="flat" cmpd="sng" algn="ctr">
                    <a:solidFill>
                      <a:schemeClr val="bg2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54" name="Group 53"/>
                <p:cNvGrpSpPr/>
                <p:nvPr/>
              </p:nvGrpSpPr>
              <p:grpSpPr>
                <a:xfrm rot="21480000">
                  <a:off x="1394192" y="1762557"/>
                  <a:ext cx="364707" cy="237310"/>
                  <a:chOff x="1299780" y="2082808"/>
                  <a:chExt cx="364707" cy="237310"/>
                </a:xfrm>
              </p:grpSpPr>
              <p:sp>
                <p:nvSpPr>
                  <p:cNvPr id="76" name="Freeform 75"/>
                  <p:cNvSpPr>
                    <a:spLocks noChangeAspect="1"/>
                  </p:cNvSpPr>
                  <p:nvPr/>
                </p:nvSpPr>
                <p:spPr bwMode="auto">
                  <a:xfrm rot="3240000">
                    <a:off x="1493377" y="2027197"/>
                    <a:ext cx="115500" cy="226721"/>
                  </a:xfrm>
                  <a:custGeom>
                    <a:avLst/>
                    <a:gdLst>
                      <a:gd name="connsiteX0" fmla="*/ 0 w 733331"/>
                      <a:gd name="connsiteY0" fmla="*/ 1439501 h 1439501"/>
                      <a:gd name="connsiteX1" fmla="*/ 9054 w 733331"/>
                      <a:gd name="connsiteY1" fmla="*/ 0 h 1439501"/>
                      <a:gd name="connsiteX2" fmla="*/ 733331 w 733331"/>
                      <a:gd name="connsiteY2" fmla="*/ 0 h 1439501"/>
                      <a:gd name="connsiteX3" fmla="*/ 733331 w 733331"/>
                      <a:gd name="connsiteY3" fmla="*/ 1439501 h 1439501"/>
                      <a:gd name="connsiteX4" fmla="*/ 380246 w 733331"/>
                      <a:gd name="connsiteY4" fmla="*/ 1013988 h 1439501"/>
                      <a:gd name="connsiteX5" fmla="*/ 0 w 733331"/>
                      <a:gd name="connsiteY5" fmla="*/ 1439501 h 1439501"/>
                      <a:gd name="connsiteX0" fmla="*/ 0 w 733331"/>
                      <a:gd name="connsiteY0" fmla="*/ 1439501 h 1439501"/>
                      <a:gd name="connsiteX1" fmla="*/ 0 w 733331"/>
                      <a:gd name="connsiteY1" fmla="*/ 0 h 1439501"/>
                      <a:gd name="connsiteX2" fmla="*/ 733331 w 733331"/>
                      <a:gd name="connsiteY2" fmla="*/ 0 h 1439501"/>
                      <a:gd name="connsiteX3" fmla="*/ 733331 w 733331"/>
                      <a:gd name="connsiteY3" fmla="*/ 1439501 h 1439501"/>
                      <a:gd name="connsiteX4" fmla="*/ 380246 w 733331"/>
                      <a:gd name="connsiteY4" fmla="*/ 1013988 h 1439501"/>
                      <a:gd name="connsiteX5" fmla="*/ 0 w 733331"/>
                      <a:gd name="connsiteY5" fmla="*/ 1439501 h 14395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733331" h="1439501">
                        <a:moveTo>
                          <a:pt x="0" y="1439501"/>
                        </a:moveTo>
                        <a:lnTo>
                          <a:pt x="0" y="0"/>
                        </a:lnTo>
                        <a:lnTo>
                          <a:pt x="733331" y="0"/>
                        </a:lnTo>
                        <a:lnTo>
                          <a:pt x="733331" y="1439501"/>
                        </a:lnTo>
                        <a:lnTo>
                          <a:pt x="380246" y="1013988"/>
                        </a:lnTo>
                        <a:lnTo>
                          <a:pt x="0" y="1439501"/>
                        </a:lnTo>
                        <a:close/>
                      </a:path>
                    </a:pathLst>
                  </a:custGeom>
                  <a:solidFill>
                    <a:srgbClr val="FFC000">
                      <a:alpha val="50000"/>
                    </a:srgbClr>
                  </a:solidFill>
                  <a:ln w="15875" cap="flat" cmpd="sng" algn="ctr">
                    <a:solidFill>
                      <a:srgbClr val="B88800">
                        <a:alpha val="8100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78" name="Freeform 77"/>
                  <p:cNvSpPr>
                    <a:spLocks noChangeAspect="1"/>
                  </p:cNvSpPr>
                  <p:nvPr/>
                </p:nvSpPr>
                <p:spPr bwMode="auto">
                  <a:xfrm rot="3240000">
                    <a:off x="1331149" y="2173247"/>
                    <a:ext cx="115502" cy="178240"/>
                  </a:xfrm>
                  <a:custGeom>
                    <a:avLst/>
                    <a:gdLst>
                      <a:gd name="connsiteX0" fmla="*/ 0 w 733331"/>
                      <a:gd name="connsiteY0" fmla="*/ 407406 h 1131683"/>
                      <a:gd name="connsiteX1" fmla="*/ 371192 w 733331"/>
                      <a:gd name="connsiteY1" fmla="*/ 0 h 1131683"/>
                      <a:gd name="connsiteX2" fmla="*/ 733331 w 733331"/>
                      <a:gd name="connsiteY2" fmla="*/ 416459 h 1131683"/>
                      <a:gd name="connsiteX3" fmla="*/ 724278 w 733331"/>
                      <a:gd name="connsiteY3" fmla="*/ 1131683 h 1131683"/>
                      <a:gd name="connsiteX4" fmla="*/ 9054 w 733331"/>
                      <a:gd name="connsiteY4" fmla="*/ 1131683 h 1131683"/>
                      <a:gd name="connsiteX5" fmla="*/ 0 w 733331"/>
                      <a:gd name="connsiteY5" fmla="*/ 407406 h 11316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733331" h="1131683">
                        <a:moveTo>
                          <a:pt x="0" y="407406"/>
                        </a:moveTo>
                        <a:lnTo>
                          <a:pt x="371192" y="0"/>
                        </a:lnTo>
                        <a:lnTo>
                          <a:pt x="733331" y="416459"/>
                        </a:lnTo>
                        <a:lnTo>
                          <a:pt x="724278" y="1131683"/>
                        </a:lnTo>
                        <a:lnTo>
                          <a:pt x="9054" y="1131683"/>
                        </a:lnTo>
                        <a:lnTo>
                          <a:pt x="0" y="407406"/>
                        </a:lnTo>
                        <a:close/>
                      </a:path>
                    </a:pathLst>
                  </a:custGeom>
                  <a:solidFill>
                    <a:srgbClr val="0070C0">
                      <a:alpha val="50000"/>
                    </a:srgbClr>
                  </a:solidFill>
                  <a:ln w="15875" cap="flat" cmpd="sng" algn="ctr">
                    <a:solidFill>
                      <a:schemeClr val="tx2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55" name="Group 54"/>
                <p:cNvGrpSpPr>
                  <a:grpSpLocks noChangeAspect="1"/>
                </p:cNvGrpSpPr>
                <p:nvPr/>
              </p:nvGrpSpPr>
              <p:grpSpPr>
                <a:xfrm rot="21480000">
                  <a:off x="1562354" y="1964897"/>
                  <a:ext cx="350118" cy="227818"/>
                  <a:chOff x="1299780" y="2082808"/>
                  <a:chExt cx="364707" cy="237310"/>
                </a:xfrm>
              </p:grpSpPr>
              <p:sp>
                <p:nvSpPr>
                  <p:cNvPr id="72" name="Freeform 71"/>
                  <p:cNvSpPr>
                    <a:spLocks noChangeAspect="1"/>
                  </p:cNvSpPr>
                  <p:nvPr/>
                </p:nvSpPr>
                <p:spPr bwMode="auto">
                  <a:xfrm rot="3240000">
                    <a:off x="1493377" y="2027197"/>
                    <a:ext cx="115500" cy="226721"/>
                  </a:xfrm>
                  <a:custGeom>
                    <a:avLst/>
                    <a:gdLst>
                      <a:gd name="connsiteX0" fmla="*/ 0 w 733331"/>
                      <a:gd name="connsiteY0" fmla="*/ 1439501 h 1439501"/>
                      <a:gd name="connsiteX1" fmla="*/ 9054 w 733331"/>
                      <a:gd name="connsiteY1" fmla="*/ 0 h 1439501"/>
                      <a:gd name="connsiteX2" fmla="*/ 733331 w 733331"/>
                      <a:gd name="connsiteY2" fmla="*/ 0 h 1439501"/>
                      <a:gd name="connsiteX3" fmla="*/ 733331 w 733331"/>
                      <a:gd name="connsiteY3" fmla="*/ 1439501 h 1439501"/>
                      <a:gd name="connsiteX4" fmla="*/ 380246 w 733331"/>
                      <a:gd name="connsiteY4" fmla="*/ 1013988 h 1439501"/>
                      <a:gd name="connsiteX5" fmla="*/ 0 w 733331"/>
                      <a:gd name="connsiteY5" fmla="*/ 1439501 h 1439501"/>
                      <a:gd name="connsiteX0" fmla="*/ 0 w 733331"/>
                      <a:gd name="connsiteY0" fmla="*/ 1439501 h 1439501"/>
                      <a:gd name="connsiteX1" fmla="*/ 0 w 733331"/>
                      <a:gd name="connsiteY1" fmla="*/ 0 h 1439501"/>
                      <a:gd name="connsiteX2" fmla="*/ 733331 w 733331"/>
                      <a:gd name="connsiteY2" fmla="*/ 0 h 1439501"/>
                      <a:gd name="connsiteX3" fmla="*/ 733331 w 733331"/>
                      <a:gd name="connsiteY3" fmla="*/ 1439501 h 1439501"/>
                      <a:gd name="connsiteX4" fmla="*/ 380246 w 733331"/>
                      <a:gd name="connsiteY4" fmla="*/ 1013988 h 1439501"/>
                      <a:gd name="connsiteX5" fmla="*/ 0 w 733331"/>
                      <a:gd name="connsiteY5" fmla="*/ 1439501 h 14395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733331" h="1439501">
                        <a:moveTo>
                          <a:pt x="0" y="1439501"/>
                        </a:moveTo>
                        <a:lnTo>
                          <a:pt x="0" y="0"/>
                        </a:lnTo>
                        <a:lnTo>
                          <a:pt x="733331" y="0"/>
                        </a:lnTo>
                        <a:lnTo>
                          <a:pt x="733331" y="1439501"/>
                        </a:lnTo>
                        <a:lnTo>
                          <a:pt x="380246" y="1013988"/>
                        </a:lnTo>
                        <a:lnTo>
                          <a:pt x="0" y="1439501"/>
                        </a:lnTo>
                        <a:close/>
                      </a:path>
                    </a:pathLst>
                  </a:custGeom>
                  <a:solidFill>
                    <a:schemeClr val="accent1">
                      <a:alpha val="50000"/>
                    </a:schemeClr>
                  </a:solidFill>
                  <a:ln w="15875" cap="flat" cmpd="sng" algn="ctr">
                    <a:solidFill>
                      <a:schemeClr val="accent1">
                        <a:lumMod val="75000"/>
                        <a:alpha val="81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74" name="Freeform 73"/>
                  <p:cNvSpPr>
                    <a:spLocks noChangeAspect="1"/>
                  </p:cNvSpPr>
                  <p:nvPr/>
                </p:nvSpPr>
                <p:spPr bwMode="auto">
                  <a:xfrm rot="3240000">
                    <a:off x="1331149" y="2173247"/>
                    <a:ext cx="115502" cy="178240"/>
                  </a:xfrm>
                  <a:custGeom>
                    <a:avLst/>
                    <a:gdLst>
                      <a:gd name="connsiteX0" fmla="*/ 0 w 733331"/>
                      <a:gd name="connsiteY0" fmla="*/ 407406 h 1131683"/>
                      <a:gd name="connsiteX1" fmla="*/ 371192 w 733331"/>
                      <a:gd name="connsiteY1" fmla="*/ 0 h 1131683"/>
                      <a:gd name="connsiteX2" fmla="*/ 733331 w 733331"/>
                      <a:gd name="connsiteY2" fmla="*/ 416459 h 1131683"/>
                      <a:gd name="connsiteX3" fmla="*/ 724278 w 733331"/>
                      <a:gd name="connsiteY3" fmla="*/ 1131683 h 1131683"/>
                      <a:gd name="connsiteX4" fmla="*/ 9054 w 733331"/>
                      <a:gd name="connsiteY4" fmla="*/ 1131683 h 1131683"/>
                      <a:gd name="connsiteX5" fmla="*/ 0 w 733331"/>
                      <a:gd name="connsiteY5" fmla="*/ 407406 h 11316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733331" h="1131683">
                        <a:moveTo>
                          <a:pt x="0" y="407406"/>
                        </a:moveTo>
                        <a:lnTo>
                          <a:pt x="371192" y="0"/>
                        </a:lnTo>
                        <a:lnTo>
                          <a:pt x="733331" y="416459"/>
                        </a:lnTo>
                        <a:lnTo>
                          <a:pt x="724278" y="1131683"/>
                        </a:lnTo>
                        <a:lnTo>
                          <a:pt x="9054" y="1131683"/>
                        </a:lnTo>
                        <a:lnTo>
                          <a:pt x="0" y="407406"/>
                        </a:lnTo>
                        <a:close/>
                      </a:path>
                    </a:pathLst>
                  </a:custGeom>
                  <a:solidFill>
                    <a:schemeClr val="bg2">
                      <a:lumMod val="75000"/>
                      <a:alpha val="50000"/>
                    </a:schemeClr>
                  </a:solidFill>
                  <a:ln w="15875" cap="flat" cmpd="sng" algn="ctr">
                    <a:solidFill>
                      <a:schemeClr val="bg2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56" name="Group 55"/>
                <p:cNvGrpSpPr>
                  <a:grpSpLocks noChangeAspect="1"/>
                </p:cNvGrpSpPr>
                <p:nvPr/>
              </p:nvGrpSpPr>
              <p:grpSpPr>
                <a:xfrm rot="4373760">
                  <a:off x="2044212" y="1903847"/>
                  <a:ext cx="350118" cy="227818"/>
                  <a:chOff x="1299780" y="2082808"/>
                  <a:chExt cx="364707" cy="237310"/>
                </a:xfrm>
              </p:grpSpPr>
              <p:sp>
                <p:nvSpPr>
                  <p:cNvPr id="69" name="Freeform 68"/>
                  <p:cNvSpPr>
                    <a:spLocks noChangeAspect="1"/>
                  </p:cNvSpPr>
                  <p:nvPr/>
                </p:nvSpPr>
                <p:spPr bwMode="auto">
                  <a:xfrm rot="3240000">
                    <a:off x="1493377" y="2027197"/>
                    <a:ext cx="115500" cy="226721"/>
                  </a:xfrm>
                  <a:custGeom>
                    <a:avLst/>
                    <a:gdLst>
                      <a:gd name="connsiteX0" fmla="*/ 0 w 733331"/>
                      <a:gd name="connsiteY0" fmla="*/ 1439501 h 1439501"/>
                      <a:gd name="connsiteX1" fmla="*/ 9054 w 733331"/>
                      <a:gd name="connsiteY1" fmla="*/ 0 h 1439501"/>
                      <a:gd name="connsiteX2" fmla="*/ 733331 w 733331"/>
                      <a:gd name="connsiteY2" fmla="*/ 0 h 1439501"/>
                      <a:gd name="connsiteX3" fmla="*/ 733331 w 733331"/>
                      <a:gd name="connsiteY3" fmla="*/ 1439501 h 1439501"/>
                      <a:gd name="connsiteX4" fmla="*/ 380246 w 733331"/>
                      <a:gd name="connsiteY4" fmla="*/ 1013988 h 1439501"/>
                      <a:gd name="connsiteX5" fmla="*/ 0 w 733331"/>
                      <a:gd name="connsiteY5" fmla="*/ 1439501 h 1439501"/>
                      <a:gd name="connsiteX0" fmla="*/ 0 w 733331"/>
                      <a:gd name="connsiteY0" fmla="*/ 1439501 h 1439501"/>
                      <a:gd name="connsiteX1" fmla="*/ 0 w 733331"/>
                      <a:gd name="connsiteY1" fmla="*/ 0 h 1439501"/>
                      <a:gd name="connsiteX2" fmla="*/ 733331 w 733331"/>
                      <a:gd name="connsiteY2" fmla="*/ 0 h 1439501"/>
                      <a:gd name="connsiteX3" fmla="*/ 733331 w 733331"/>
                      <a:gd name="connsiteY3" fmla="*/ 1439501 h 1439501"/>
                      <a:gd name="connsiteX4" fmla="*/ 380246 w 733331"/>
                      <a:gd name="connsiteY4" fmla="*/ 1013988 h 1439501"/>
                      <a:gd name="connsiteX5" fmla="*/ 0 w 733331"/>
                      <a:gd name="connsiteY5" fmla="*/ 1439501 h 14395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733331" h="1439501">
                        <a:moveTo>
                          <a:pt x="0" y="1439501"/>
                        </a:moveTo>
                        <a:lnTo>
                          <a:pt x="0" y="0"/>
                        </a:lnTo>
                        <a:lnTo>
                          <a:pt x="733331" y="0"/>
                        </a:lnTo>
                        <a:lnTo>
                          <a:pt x="733331" y="1439501"/>
                        </a:lnTo>
                        <a:lnTo>
                          <a:pt x="380246" y="1013988"/>
                        </a:lnTo>
                        <a:lnTo>
                          <a:pt x="0" y="1439501"/>
                        </a:lnTo>
                        <a:close/>
                      </a:path>
                    </a:pathLst>
                  </a:custGeom>
                  <a:solidFill>
                    <a:schemeClr val="accent1">
                      <a:alpha val="50000"/>
                    </a:schemeClr>
                  </a:solidFill>
                  <a:ln w="15875" cap="flat" cmpd="sng" algn="ctr">
                    <a:solidFill>
                      <a:schemeClr val="accent1">
                        <a:lumMod val="75000"/>
                        <a:alpha val="81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70" name="Freeform 69"/>
                  <p:cNvSpPr>
                    <a:spLocks noChangeAspect="1"/>
                  </p:cNvSpPr>
                  <p:nvPr/>
                </p:nvSpPr>
                <p:spPr bwMode="auto">
                  <a:xfrm rot="3240000">
                    <a:off x="1331149" y="2173247"/>
                    <a:ext cx="115502" cy="178240"/>
                  </a:xfrm>
                  <a:custGeom>
                    <a:avLst/>
                    <a:gdLst>
                      <a:gd name="connsiteX0" fmla="*/ 0 w 733331"/>
                      <a:gd name="connsiteY0" fmla="*/ 407406 h 1131683"/>
                      <a:gd name="connsiteX1" fmla="*/ 371192 w 733331"/>
                      <a:gd name="connsiteY1" fmla="*/ 0 h 1131683"/>
                      <a:gd name="connsiteX2" fmla="*/ 733331 w 733331"/>
                      <a:gd name="connsiteY2" fmla="*/ 416459 h 1131683"/>
                      <a:gd name="connsiteX3" fmla="*/ 724278 w 733331"/>
                      <a:gd name="connsiteY3" fmla="*/ 1131683 h 1131683"/>
                      <a:gd name="connsiteX4" fmla="*/ 9054 w 733331"/>
                      <a:gd name="connsiteY4" fmla="*/ 1131683 h 1131683"/>
                      <a:gd name="connsiteX5" fmla="*/ 0 w 733331"/>
                      <a:gd name="connsiteY5" fmla="*/ 407406 h 11316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733331" h="1131683">
                        <a:moveTo>
                          <a:pt x="0" y="407406"/>
                        </a:moveTo>
                        <a:lnTo>
                          <a:pt x="371192" y="0"/>
                        </a:lnTo>
                        <a:lnTo>
                          <a:pt x="733331" y="416459"/>
                        </a:lnTo>
                        <a:lnTo>
                          <a:pt x="724278" y="1131683"/>
                        </a:lnTo>
                        <a:lnTo>
                          <a:pt x="9054" y="1131683"/>
                        </a:lnTo>
                        <a:lnTo>
                          <a:pt x="0" y="407406"/>
                        </a:lnTo>
                        <a:close/>
                      </a:path>
                    </a:pathLst>
                  </a:custGeom>
                  <a:solidFill>
                    <a:schemeClr val="bg2">
                      <a:lumMod val="75000"/>
                      <a:alpha val="50000"/>
                    </a:schemeClr>
                  </a:solidFill>
                  <a:ln w="15875" cap="flat" cmpd="sng" algn="ctr">
                    <a:solidFill>
                      <a:schemeClr val="bg2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58" name="Group 57"/>
                <p:cNvGrpSpPr>
                  <a:grpSpLocks noChangeAspect="1"/>
                </p:cNvGrpSpPr>
                <p:nvPr/>
              </p:nvGrpSpPr>
              <p:grpSpPr>
                <a:xfrm rot="15231593">
                  <a:off x="2213580" y="1669414"/>
                  <a:ext cx="350118" cy="227818"/>
                  <a:chOff x="1299780" y="2082808"/>
                  <a:chExt cx="364707" cy="237310"/>
                </a:xfrm>
              </p:grpSpPr>
              <p:sp>
                <p:nvSpPr>
                  <p:cNvPr id="67" name="Freeform 66"/>
                  <p:cNvSpPr>
                    <a:spLocks noChangeAspect="1"/>
                  </p:cNvSpPr>
                  <p:nvPr/>
                </p:nvSpPr>
                <p:spPr bwMode="auto">
                  <a:xfrm rot="3240000">
                    <a:off x="1493377" y="2027197"/>
                    <a:ext cx="115500" cy="226721"/>
                  </a:xfrm>
                  <a:custGeom>
                    <a:avLst/>
                    <a:gdLst>
                      <a:gd name="connsiteX0" fmla="*/ 0 w 733331"/>
                      <a:gd name="connsiteY0" fmla="*/ 1439501 h 1439501"/>
                      <a:gd name="connsiteX1" fmla="*/ 9054 w 733331"/>
                      <a:gd name="connsiteY1" fmla="*/ 0 h 1439501"/>
                      <a:gd name="connsiteX2" fmla="*/ 733331 w 733331"/>
                      <a:gd name="connsiteY2" fmla="*/ 0 h 1439501"/>
                      <a:gd name="connsiteX3" fmla="*/ 733331 w 733331"/>
                      <a:gd name="connsiteY3" fmla="*/ 1439501 h 1439501"/>
                      <a:gd name="connsiteX4" fmla="*/ 380246 w 733331"/>
                      <a:gd name="connsiteY4" fmla="*/ 1013988 h 1439501"/>
                      <a:gd name="connsiteX5" fmla="*/ 0 w 733331"/>
                      <a:gd name="connsiteY5" fmla="*/ 1439501 h 1439501"/>
                      <a:gd name="connsiteX0" fmla="*/ 0 w 733331"/>
                      <a:gd name="connsiteY0" fmla="*/ 1439501 h 1439501"/>
                      <a:gd name="connsiteX1" fmla="*/ 0 w 733331"/>
                      <a:gd name="connsiteY1" fmla="*/ 0 h 1439501"/>
                      <a:gd name="connsiteX2" fmla="*/ 733331 w 733331"/>
                      <a:gd name="connsiteY2" fmla="*/ 0 h 1439501"/>
                      <a:gd name="connsiteX3" fmla="*/ 733331 w 733331"/>
                      <a:gd name="connsiteY3" fmla="*/ 1439501 h 1439501"/>
                      <a:gd name="connsiteX4" fmla="*/ 380246 w 733331"/>
                      <a:gd name="connsiteY4" fmla="*/ 1013988 h 1439501"/>
                      <a:gd name="connsiteX5" fmla="*/ 0 w 733331"/>
                      <a:gd name="connsiteY5" fmla="*/ 1439501 h 14395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733331" h="1439501">
                        <a:moveTo>
                          <a:pt x="0" y="1439501"/>
                        </a:moveTo>
                        <a:lnTo>
                          <a:pt x="0" y="0"/>
                        </a:lnTo>
                        <a:lnTo>
                          <a:pt x="733331" y="0"/>
                        </a:lnTo>
                        <a:lnTo>
                          <a:pt x="733331" y="1439501"/>
                        </a:lnTo>
                        <a:lnTo>
                          <a:pt x="380246" y="1013988"/>
                        </a:lnTo>
                        <a:lnTo>
                          <a:pt x="0" y="1439501"/>
                        </a:lnTo>
                        <a:close/>
                      </a:path>
                    </a:pathLst>
                  </a:custGeom>
                  <a:solidFill>
                    <a:schemeClr val="accent1">
                      <a:alpha val="50000"/>
                    </a:schemeClr>
                  </a:solidFill>
                  <a:ln w="15875" cap="flat" cmpd="sng" algn="ctr">
                    <a:solidFill>
                      <a:schemeClr val="accent1">
                        <a:lumMod val="75000"/>
                        <a:alpha val="81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8" name="Freeform 67"/>
                  <p:cNvSpPr>
                    <a:spLocks noChangeAspect="1"/>
                  </p:cNvSpPr>
                  <p:nvPr/>
                </p:nvSpPr>
                <p:spPr bwMode="auto">
                  <a:xfrm rot="3240000">
                    <a:off x="1331149" y="2173247"/>
                    <a:ext cx="115502" cy="178240"/>
                  </a:xfrm>
                  <a:custGeom>
                    <a:avLst/>
                    <a:gdLst>
                      <a:gd name="connsiteX0" fmla="*/ 0 w 733331"/>
                      <a:gd name="connsiteY0" fmla="*/ 407406 h 1131683"/>
                      <a:gd name="connsiteX1" fmla="*/ 371192 w 733331"/>
                      <a:gd name="connsiteY1" fmla="*/ 0 h 1131683"/>
                      <a:gd name="connsiteX2" fmla="*/ 733331 w 733331"/>
                      <a:gd name="connsiteY2" fmla="*/ 416459 h 1131683"/>
                      <a:gd name="connsiteX3" fmla="*/ 724278 w 733331"/>
                      <a:gd name="connsiteY3" fmla="*/ 1131683 h 1131683"/>
                      <a:gd name="connsiteX4" fmla="*/ 9054 w 733331"/>
                      <a:gd name="connsiteY4" fmla="*/ 1131683 h 1131683"/>
                      <a:gd name="connsiteX5" fmla="*/ 0 w 733331"/>
                      <a:gd name="connsiteY5" fmla="*/ 407406 h 11316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733331" h="1131683">
                        <a:moveTo>
                          <a:pt x="0" y="407406"/>
                        </a:moveTo>
                        <a:lnTo>
                          <a:pt x="371192" y="0"/>
                        </a:lnTo>
                        <a:lnTo>
                          <a:pt x="733331" y="416459"/>
                        </a:lnTo>
                        <a:lnTo>
                          <a:pt x="724278" y="1131683"/>
                        </a:lnTo>
                        <a:lnTo>
                          <a:pt x="9054" y="1131683"/>
                        </a:lnTo>
                        <a:lnTo>
                          <a:pt x="0" y="407406"/>
                        </a:lnTo>
                        <a:close/>
                      </a:path>
                    </a:pathLst>
                  </a:custGeom>
                  <a:solidFill>
                    <a:schemeClr val="bg2">
                      <a:lumMod val="75000"/>
                      <a:alpha val="50000"/>
                    </a:schemeClr>
                  </a:solidFill>
                  <a:ln w="15875" cap="flat" cmpd="sng" algn="ctr">
                    <a:solidFill>
                      <a:schemeClr val="bg2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59" name="Group 58"/>
                <p:cNvGrpSpPr/>
                <p:nvPr/>
              </p:nvGrpSpPr>
              <p:grpSpPr>
                <a:xfrm>
                  <a:off x="2739617" y="1624528"/>
                  <a:ext cx="364707" cy="237310"/>
                  <a:chOff x="1299780" y="2082808"/>
                  <a:chExt cx="364707" cy="237310"/>
                </a:xfrm>
              </p:grpSpPr>
              <p:sp>
                <p:nvSpPr>
                  <p:cNvPr id="65" name="Freeform 64"/>
                  <p:cNvSpPr>
                    <a:spLocks noChangeAspect="1"/>
                  </p:cNvSpPr>
                  <p:nvPr/>
                </p:nvSpPr>
                <p:spPr bwMode="auto">
                  <a:xfrm rot="3240000">
                    <a:off x="1493377" y="2027197"/>
                    <a:ext cx="115500" cy="226721"/>
                  </a:xfrm>
                  <a:custGeom>
                    <a:avLst/>
                    <a:gdLst>
                      <a:gd name="connsiteX0" fmla="*/ 0 w 733331"/>
                      <a:gd name="connsiteY0" fmla="*/ 1439501 h 1439501"/>
                      <a:gd name="connsiteX1" fmla="*/ 9054 w 733331"/>
                      <a:gd name="connsiteY1" fmla="*/ 0 h 1439501"/>
                      <a:gd name="connsiteX2" fmla="*/ 733331 w 733331"/>
                      <a:gd name="connsiteY2" fmla="*/ 0 h 1439501"/>
                      <a:gd name="connsiteX3" fmla="*/ 733331 w 733331"/>
                      <a:gd name="connsiteY3" fmla="*/ 1439501 h 1439501"/>
                      <a:gd name="connsiteX4" fmla="*/ 380246 w 733331"/>
                      <a:gd name="connsiteY4" fmla="*/ 1013988 h 1439501"/>
                      <a:gd name="connsiteX5" fmla="*/ 0 w 733331"/>
                      <a:gd name="connsiteY5" fmla="*/ 1439501 h 1439501"/>
                      <a:gd name="connsiteX0" fmla="*/ 0 w 733331"/>
                      <a:gd name="connsiteY0" fmla="*/ 1439501 h 1439501"/>
                      <a:gd name="connsiteX1" fmla="*/ 0 w 733331"/>
                      <a:gd name="connsiteY1" fmla="*/ 0 h 1439501"/>
                      <a:gd name="connsiteX2" fmla="*/ 733331 w 733331"/>
                      <a:gd name="connsiteY2" fmla="*/ 0 h 1439501"/>
                      <a:gd name="connsiteX3" fmla="*/ 733331 w 733331"/>
                      <a:gd name="connsiteY3" fmla="*/ 1439501 h 1439501"/>
                      <a:gd name="connsiteX4" fmla="*/ 380246 w 733331"/>
                      <a:gd name="connsiteY4" fmla="*/ 1013988 h 1439501"/>
                      <a:gd name="connsiteX5" fmla="*/ 0 w 733331"/>
                      <a:gd name="connsiteY5" fmla="*/ 1439501 h 14395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733331" h="1439501">
                        <a:moveTo>
                          <a:pt x="0" y="1439501"/>
                        </a:moveTo>
                        <a:lnTo>
                          <a:pt x="0" y="0"/>
                        </a:lnTo>
                        <a:lnTo>
                          <a:pt x="733331" y="0"/>
                        </a:lnTo>
                        <a:lnTo>
                          <a:pt x="733331" y="1439501"/>
                        </a:lnTo>
                        <a:lnTo>
                          <a:pt x="380246" y="1013988"/>
                        </a:lnTo>
                        <a:lnTo>
                          <a:pt x="0" y="1439501"/>
                        </a:lnTo>
                        <a:close/>
                      </a:path>
                    </a:pathLst>
                  </a:custGeom>
                  <a:solidFill>
                    <a:srgbClr val="FFC000">
                      <a:alpha val="50000"/>
                    </a:srgbClr>
                  </a:solidFill>
                  <a:ln w="15875" cap="flat" cmpd="sng" algn="ctr">
                    <a:solidFill>
                      <a:srgbClr val="B88800">
                        <a:alpha val="8100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6" name="Freeform 65"/>
                  <p:cNvSpPr>
                    <a:spLocks noChangeAspect="1"/>
                  </p:cNvSpPr>
                  <p:nvPr/>
                </p:nvSpPr>
                <p:spPr bwMode="auto">
                  <a:xfrm rot="3240000">
                    <a:off x="1331149" y="2173247"/>
                    <a:ext cx="115502" cy="178240"/>
                  </a:xfrm>
                  <a:custGeom>
                    <a:avLst/>
                    <a:gdLst>
                      <a:gd name="connsiteX0" fmla="*/ 0 w 733331"/>
                      <a:gd name="connsiteY0" fmla="*/ 407406 h 1131683"/>
                      <a:gd name="connsiteX1" fmla="*/ 371192 w 733331"/>
                      <a:gd name="connsiteY1" fmla="*/ 0 h 1131683"/>
                      <a:gd name="connsiteX2" fmla="*/ 733331 w 733331"/>
                      <a:gd name="connsiteY2" fmla="*/ 416459 h 1131683"/>
                      <a:gd name="connsiteX3" fmla="*/ 724278 w 733331"/>
                      <a:gd name="connsiteY3" fmla="*/ 1131683 h 1131683"/>
                      <a:gd name="connsiteX4" fmla="*/ 9054 w 733331"/>
                      <a:gd name="connsiteY4" fmla="*/ 1131683 h 1131683"/>
                      <a:gd name="connsiteX5" fmla="*/ 0 w 733331"/>
                      <a:gd name="connsiteY5" fmla="*/ 407406 h 11316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733331" h="1131683">
                        <a:moveTo>
                          <a:pt x="0" y="407406"/>
                        </a:moveTo>
                        <a:lnTo>
                          <a:pt x="371192" y="0"/>
                        </a:lnTo>
                        <a:lnTo>
                          <a:pt x="733331" y="416459"/>
                        </a:lnTo>
                        <a:lnTo>
                          <a:pt x="724278" y="1131683"/>
                        </a:lnTo>
                        <a:lnTo>
                          <a:pt x="9054" y="1131683"/>
                        </a:lnTo>
                        <a:lnTo>
                          <a:pt x="0" y="407406"/>
                        </a:lnTo>
                        <a:close/>
                      </a:path>
                    </a:pathLst>
                  </a:custGeom>
                  <a:solidFill>
                    <a:srgbClr val="0070C0">
                      <a:alpha val="50000"/>
                    </a:srgbClr>
                  </a:solidFill>
                  <a:ln w="15875" cap="flat" cmpd="sng" algn="ctr">
                    <a:solidFill>
                      <a:schemeClr val="tx2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60" name="Freeform 59"/>
                <p:cNvSpPr>
                  <a:spLocks noChangeAspect="1"/>
                </p:cNvSpPr>
                <p:nvPr/>
              </p:nvSpPr>
              <p:spPr bwMode="auto">
                <a:xfrm rot="13818951">
                  <a:off x="2921581" y="1847435"/>
                  <a:ext cx="115500" cy="226721"/>
                </a:xfrm>
                <a:custGeom>
                  <a:avLst/>
                  <a:gdLst>
                    <a:gd name="connsiteX0" fmla="*/ 0 w 733331"/>
                    <a:gd name="connsiteY0" fmla="*/ 1439501 h 1439501"/>
                    <a:gd name="connsiteX1" fmla="*/ 9054 w 733331"/>
                    <a:gd name="connsiteY1" fmla="*/ 0 h 1439501"/>
                    <a:gd name="connsiteX2" fmla="*/ 733331 w 733331"/>
                    <a:gd name="connsiteY2" fmla="*/ 0 h 1439501"/>
                    <a:gd name="connsiteX3" fmla="*/ 733331 w 733331"/>
                    <a:gd name="connsiteY3" fmla="*/ 1439501 h 1439501"/>
                    <a:gd name="connsiteX4" fmla="*/ 380246 w 733331"/>
                    <a:gd name="connsiteY4" fmla="*/ 1013988 h 1439501"/>
                    <a:gd name="connsiteX5" fmla="*/ 0 w 733331"/>
                    <a:gd name="connsiteY5" fmla="*/ 1439501 h 1439501"/>
                    <a:gd name="connsiteX0" fmla="*/ 0 w 733331"/>
                    <a:gd name="connsiteY0" fmla="*/ 1439501 h 1439501"/>
                    <a:gd name="connsiteX1" fmla="*/ 0 w 733331"/>
                    <a:gd name="connsiteY1" fmla="*/ 0 h 1439501"/>
                    <a:gd name="connsiteX2" fmla="*/ 733331 w 733331"/>
                    <a:gd name="connsiteY2" fmla="*/ 0 h 1439501"/>
                    <a:gd name="connsiteX3" fmla="*/ 733331 w 733331"/>
                    <a:gd name="connsiteY3" fmla="*/ 1439501 h 1439501"/>
                    <a:gd name="connsiteX4" fmla="*/ 380246 w 733331"/>
                    <a:gd name="connsiteY4" fmla="*/ 1013988 h 1439501"/>
                    <a:gd name="connsiteX5" fmla="*/ 0 w 733331"/>
                    <a:gd name="connsiteY5" fmla="*/ 1439501 h 14395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33331" h="1439501">
                      <a:moveTo>
                        <a:pt x="0" y="1439501"/>
                      </a:moveTo>
                      <a:lnTo>
                        <a:pt x="0" y="0"/>
                      </a:lnTo>
                      <a:lnTo>
                        <a:pt x="733331" y="0"/>
                      </a:lnTo>
                      <a:lnTo>
                        <a:pt x="733331" y="1439501"/>
                      </a:lnTo>
                      <a:lnTo>
                        <a:pt x="380246" y="1013988"/>
                      </a:lnTo>
                      <a:lnTo>
                        <a:pt x="0" y="1439501"/>
                      </a:lnTo>
                      <a:close/>
                    </a:path>
                  </a:pathLst>
                </a:custGeom>
                <a:solidFill>
                  <a:srgbClr val="FFC000">
                    <a:alpha val="50000"/>
                  </a:srgbClr>
                </a:solidFill>
                <a:ln w="15875" cap="flat" cmpd="sng" algn="ctr">
                  <a:solidFill>
                    <a:srgbClr val="B88800">
                      <a:alpha val="81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1" name="Freeform 60"/>
                <p:cNvSpPr>
                  <a:spLocks noChangeAspect="1"/>
                </p:cNvSpPr>
                <p:nvPr/>
              </p:nvSpPr>
              <p:spPr bwMode="auto">
                <a:xfrm rot="13636542">
                  <a:off x="3059425" y="2030347"/>
                  <a:ext cx="115500" cy="226721"/>
                </a:xfrm>
                <a:custGeom>
                  <a:avLst/>
                  <a:gdLst>
                    <a:gd name="connsiteX0" fmla="*/ 0 w 733331"/>
                    <a:gd name="connsiteY0" fmla="*/ 1439501 h 1439501"/>
                    <a:gd name="connsiteX1" fmla="*/ 9054 w 733331"/>
                    <a:gd name="connsiteY1" fmla="*/ 0 h 1439501"/>
                    <a:gd name="connsiteX2" fmla="*/ 733331 w 733331"/>
                    <a:gd name="connsiteY2" fmla="*/ 0 h 1439501"/>
                    <a:gd name="connsiteX3" fmla="*/ 733331 w 733331"/>
                    <a:gd name="connsiteY3" fmla="*/ 1439501 h 1439501"/>
                    <a:gd name="connsiteX4" fmla="*/ 380246 w 733331"/>
                    <a:gd name="connsiteY4" fmla="*/ 1013988 h 1439501"/>
                    <a:gd name="connsiteX5" fmla="*/ 0 w 733331"/>
                    <a:gd name="connsiteY5" fmla="*/ 1439501 h 1439501"/>
                    <a:gd name="connsiteX0" fmla="*/ 0 w 733331"/>
                    <a:gd name="connsiteY0" fmla="*/ 1439501 h 1439501"/>
                    <a:gd name="connsiteX1" fmla="*/ 0 w 733331"/>
                    <a:gd name="connsiteY1" fmla="*/ 0 h 1439501"/>
                    <a:gd name="connsiteX2" fmla="*/ 733331 w 733331"/>
                    <a:gd name="connsiteY2" fmla="*/ 0 h 1439501"/>
                    <a:gd name="connsiteX3" fmla="*/ 733331 w 733331"/>
                    <a:gd name="connsiteY3" fmla="*/ 1439501 h 1439501"/>
                    <a:gd name="connsiteX4" fmla="*/ 380246 w 733331"/>
                    <a:gd name="connsiteY4" fmla="*/ 1013988 h 1439501"/>
                    <a:gd name="connsiteX5" fmla="*/ 0 w 733331"/>
                    <a:gd name="connsiteY5" fmla="*/ 1439501 h 14395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33331" h="1439501">
                      <a:moveTo>
                        <a:pt x="0" y="1439501"/>
                      </a:moveTo>
                      <a:lnTo>
                        <a:pt x="0" y="0"/>
                      </a:lnTo>
                      <a:lnTo>
                        <a:pt x="733331" y="0"/>
                      </a:lnTo>
                      <a:lnTo>
                        <a:pt x="733331" y="1439501"/>
                      </a:lnTo>
                      <a:lnTo>
                        <a:pt x="380246" y="1013988"/>
                      </a:lnTo>
                      <a:lnTo>
                        <a:pt x="0" y="1439501"/>
                      </a:lnTo>
                      <a:close/>
                    </a:path>
                  </a:pathLst>
                </a:custGeom>
                <a:solidFill>
                  <a:srgbClr val="FFC000">
                    <a:alpha val="50000"/>
                  </a:srgbClr>
                </a:solidFill>
                <a:ln w="15875" cap="flat" cmpd="sng" algn="ctr">
                  <a:solidFill>
                    <a:srgbClr val="B88800">
                      <a:alpha val="81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62" name="Group 61"/>
                <p:cNvGrpSpPr/>
                <p:nvPr/>
              </p:nvGrpSpPr>
              <p:grpSpPr>
                <a:xfrm>
                  <a:off x="244444" y="1514888"/>
                  <a:ext cx="4114411" cy="736254"/>
                  <a:chOff x="244444" y="1970734"/>
                  <a:chExt cx="4114411" cy="736254"/>
                </a:xfrm>
              </p:grpSpPr>
              <p:sp>
                <p:nvSpPr>
                  <p:cNvPr id="63" name="Freeform 62"/>
                  <p:cNvSpPr/>
                  <p:nvPr/>
                </p:nvSpPr>
                <p:spPr bwMode="auto">
                  <a:xfrm>
                    <a:off x="244444" y="1982709"/>
                    <a:ext cx="3603279" cy="724279"/>
                  </a:xfrm>
                  <a:custGeom>
                    <a:avLst/>
                    <a:gdLst>
                      <a:gd name="connsiteX0" fmla="*/ 0 w 3603279"/>
                      <a:gd name="connsiteY0" fmla="*/ 724277 h 724279"/>
                      <a:gd name="connsiteX1" fmla="*/ 724277 w 3603279"/>
                      <a:gd name="connsiteY1" fmla="*/ 9053 h 724279"/>
                      <a:gd name="connsiteX2" fmla="*/ 1439501 w 3603279"/>
                      <a:gd name="connsiteY2" fmla="*/ 724277 h 724279"/>
                      <a:gd name="connsiteX3" fmla="*/ 2154724 w 3603279"/>
                      <a:gd name="connsiteY3" fmla="*/ 9053 h 724279"/>
                      <a:gd name="connsiteX4" fmla="*/ 2879002 w 3603279"/>
                      <a:gd name="connsiteY4" fmla="*/ 724277 h 724279"/>
                      <a:gd name="connsiteX5" fmla="*/ 3603279 w 3603279"/>
                      <a:gd name="connsiteY5" fmla="*/ 0 h 7242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603279" h="724279">
                        <a:moveTo>
                          <a:pt x="0" y="724277"/>
                        </a:moveTo>
                        <a:cubicBezTo>
                          <a:pt x="242180" y="366665"/>
                          <a:pt x="484360" y="9053"/>
                          <a:pt x="724277" y="9053"/>
                        </a:cubicBezTo>
                        <a:cubicBezTo>
                          <a:pt x="964194" y="9053"/>
                          <a:pt x="1201093" y="724277"/>
                          <a:pt x="1439501" y="724277"/>
                        </a:cubicBezTo>
                        <a:cubicBezTo>
                          <a:pt x="1677909" y="724277"/>
                          <a:pt x="1914807" y="9053"/>
                          <a:pt x="2154724" y="9053"/>
                        </a:cubicBezTo>
                        <a:cubicBezTo>
                          <a:pt x="2394641" y="9053"/>
                          <a:pt x="2637576" y="725786"/>
                          <a:pt x="2879002" y="724277"/>
                        </a:cubicBezTo>
                        <a:cubicBezTo>
                          <a:pt x="3120428" y="722768"/>
                          <a:pt x="3361853" y="361384"/>
                          <a:pt x="3603279" y="0"/>
                        </a:cubicBezTo>
                      </a:path>
                    </a:pathLst>
                  </a:custGeom>
                  <a:noFill/>
                  <a:ln w="44450" cap="flat" cmpd="sng" algn="ctr">
                    <a:solidFill>
                      <a:schemeClr val="accent1">
                        <a:lumMod val="40000"/>
                        <a:lumOff val="6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threePt" dir="t"/>
                  </a:scene3d>
                  <a:sp3d prstMaterial="flat">
                    <a:bevelT w="38100" h="381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4" name="Freeform 63"/>
                  <p:cNvSpPr/>
                  <p:nvPr/>
                </p:nvSpPr>
                <p:spPr bwMode="auto">
                  <a:xfrm rot="10800000">
                    <a:off x="755576" y="1970734"/>
                    <a:ext cx="3603279" cy="724279"/>
                  </a:xfrm>
                  <a:custGeom>
                    <a:avLst/>
                    <a:gdLst>
                      <a:gd name="connsiteX0" fmla="*/ 0 w 3603279"/>
                      <a:gd name="connsiteY0" fmla="*/ 724277 h 724279"/>
                      <a:gd name="connsiteX1" fmla="*/ 724277 w 3603279"/>
                      <a:gd name="connsiteY1" fmla="*/ 9053 h 724279"/>
                      <a:gd name="connsiteX2" fmla="*/ 1439501 w 3603279"/>
                      <a:gd name="connsiteY2" fmla="*/ 724277 h 724279"/>
                      <a:gd name="connsiteX3" fmla="*/ 2154724 w 3603279"/>
                      <a:gd name="connsiteY3" fmla="*/ 9053 h 724279"/>
                      <a:gd name="connsiteX4" fmla="*/ 2879002 w 3603279"/>
                      <a:gd name="connsiteY4" fmla="*/ 724277 h 724279"/>
                      <a:gd name="connsiteX5" fmla="*/ 3603279 w 3603279"/>
                      <a:gd name="connsiteY5" fmla="*/ 0 h 7242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603279" h="724279">
                        <a:moveTo>
                          <a:pt x="0" y="724277"/>
                        </a:moveTo>
                        <a:cubicBezTo>
                          <a:pt x="242180" y="366665"/>
                          <a:pt x="484360" y="9053"/>
                          <a:pt x="724277" y="9053"/>
                        </a:cubicBezTo>
                        <a:cubicBezTo>
                          <a:pt x="964194" y="9053"/>
                          <a:pt x="1201093" y="724277"/>
                          <a:pt x="1439501" y="724277"/>
                        </a:cubicBezTo>
                        <a:cubicBezTo>
                          <a:pt x="1677909" y="724277"/>
                          <a:pt x="1914807" y="9053"/>
                          <a:pt x="2154724" y="9053"/>
                        </a:cubicBezTo>
                        <a:cubicBezTo>
                          <a:pt x="2394641" y="9053"/>
                          <a:pt x="2637576" y="725786"/>
                          <a:pt x="2879002" y="724277"/>
                        </a:cubicBezTo>
                        <a:cubicBezTo>
                          <a:pt x="3120428" y="722768"/>
                          <a:pt x="3361853" y="361384"/>
                          <a:pt x="3603279" y="0"/>
                        </a:cubicBezTo>
                      </a:path>
                    </a:pathLst>
                  </a:custGeom>
                  <a:noFill/>
                  <a:ln w="44450" cap="flat" cmpd="sng" algn="ctr">
                    <a:solidFill>
                      <a:schemeClr val="accent1">
                        <a:lumMod val="40000"/>
                        <a:lumOff val="6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threePt" dir="t"/>
                  </a:scene3d>
                  <a:sp3d prstMaterial="flat">
                    <a:bevelT w="38100" h="381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</p:grpSp>
          </p:grpSp>
        </p:grpSp>
        <p:grpSp>
          <p:nvGrpSpPr>
            <p:cNvPr id="7" name="Group 6"/>
            <p:cNvGrpSpPr/>
            <p:nvPr/>
          </p:nvGrpSpPr>
          <p:grpSpPr>
            <a:xfrm>
              <a:off x="1056152" y="1084073"/>
              <a:ext cx="403525" cy="460873"/>
              <a:chOff x="1056152" y="1051022"/>
              <a:chExt cx="403525" cy="460873"/>
            </a:xfrm>
          </p:grpSpPr>
          <p:grpSp>
            <p:nvGrpSpPr>
              <p:cNvPr id="121" name="Group 120"/>
              <p:cNvGrpSpPr/>
              <p:nvPr/>
            </p:nvGrpSpPr>
            <p:grpSpPr>
              <a:xfrm rot="17716556">
                <a:off x="1072271" y="1034903"/>
                <a:ext cx="371287" cy="403525"/>
                <a:chOff x="3264023" y="1868622"/>
                <a:chExt cx="371287" cy="403525"/>
              </a:xfrm>
              <a:solidFill>
                <a:srgbClr val="C00000"/>
              </a:solidFill>
              <a:scene3d>
                <a:camera prst="orthographicFront"/>
                <a:lightRig rig="threePt" dir="t"/>
              </a:scene3d>
            </p:grpSpPr>
            <p:sp>
              <p:nvSpPr>
                <p:cNvPr id="122" name="Oval 121"/>
                <p:cNvSpPr>
                  <a:spLocks noChangeAspect="1"/>
                </p:cNvSpPr>
                <p:nvPr/>
              </p:nvSpPr>
              <p:spPr bwMode="auto">
                <a:xfrm>
                  <a:off x="3485196" y="2055176"/>
                  <a:ext cx="150114" cy="166534"/>
                </a:xfrm>
                <a:prstGeom prst="ellipse">
                  <a:avLst/>
                </a:pr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38100" h="38100"/>
                </a:sp3d>
              </p:spPr>
              <p:txBody>
                <a:bodyPr vert="horz" wrap="none" lIns="18000" tIns="0" rIns="10800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i="0" u="none" strike="noStrike" normalizeH="0" baseline="0" dirty="0" smtClean="0">
                    <a:ln w="9525" cmpd="sng">
                      <a:solidFill>
                        <a:srgbClr val="FFFF00"/>
                      </a:solidFill>
                      <a:prstDash val="solid"/>
                    </a:ln>
                    <a:solidFill>
                      <a:srgbClr val="FFFF00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</a:endParaRPr>
                </a:p>
              </p:txBody>
            </p:sp>
            <p:sp>
              <p:nvSpPr>
                <p:cNvPr id="123" name="Oval 122"/>
                <p:cNvSpPr>
                  <a:spLocks noChangeAspect="1"/>
                </p:cNvSpPr>
                <p:nvPr/>
              </p:nvSpPr>
              <p:spPr bwMode="auto">
                <a:xfrm>
                  <a:off x="3368676" y="1868622"/>
                  <a:ext cx="150114" cy="166534"/>
                </a:xfrm>
                <a:prstGeom prst="ellipse">
                  <a:avLst/>
                </a:pr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38100" h="38100"/>
                </a:sp3d>
              </p:spPr>
              <p:txBody>
                <a:bodyPr vert="horz" wrap="none" lIns="18000" tIns="0" rIns="10800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i="0" u="none" strike="noStrike" normalizeH="0" baseline="0" dirty="0" smtClean="0">
                    <a:ln w="9525" cmpd="sng">
                      <a:solidFill>
                        <a:srgbClr val="FFFF00"/>
                      </a:solidFill>
                      <a:prstDash val="solid"/>
                    </a:ln>
                    <a:solidFill>
                      <a:srgbClr val="FFFF00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</a:endParaRPr>
                </a:p>
              </p:txBody>
            </p:sp>
            <p:sp>
              <p:nvSpPr>
                <p:cNvPr id="215" name="Oval 214"/>
                <p:cNvSpPr/>
                <p:nvPr/>
              </p:nvSpPr>
              <p:spPr bwMode="auto">
                <a:xfrm>
                  <a:off x="3264023" y="1951889"/>
                  <a:ext cx="288685" cy="320258"/>
                </a:xfrm>
                <a:prstGeom prst="ellipse">
                  <a:avLst/>
                </a:pr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38100" h="38100"/>
                </a:sp3d>
              </p:spPr>
              <p:txBody>
                <a:bodyPr vert="horz" wrap="none" lIns="18000" tIns="0" rIns="10800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GB" sz="1400" i="0" u="none" strike="noStrike" normalizeH="0" baseline="0" dirty="0" smtClean="0">
                      <a:ln w="9525" cmpd="sng">
                        <a:solidFill>
                          <a:srgbClr val="FFFF00"/>
                        </a:solidFill>
                        <a:prstDash val="solid"/>
                      </a:ln>
                      <a:solidFill>
                        <a:srgbClr val="FFFF00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  <a:latin typeface="+mn-lt"/>
                      <a:cs typeface="Times New Roman" pitchFamily="18" charset="0"/>
                    </a:rPr>
                    <a:t>Cy</a:t>
                  </a:r>
                </a:p>
              </p:txBody>
            </p:sp>
          </p:grpSp>
          <p:grpSp>
            <p:nvGrpSpPr>
              <p:cNvPr id="4" name="Group 3"/>
              <p:cNvGrpSpPr/>
              <p:nvPr/>
            </p:nvGrpSpPr>
            <p:grpSpPr>
              <a:xfrm>
                <a:off x="1280631" y="1361652"/>
                <a:ext cx="150742" cy="150243"/>
                <a:chOff x="1280631" y="1361652"/>
                <a:chExt cx="150742" cy="150243"/>
              </a:xfrm>
            </p:grpSpPr>
            <p:cxnSp>
              <p:nvCxnSpPr>
                <p:cNvPr id="3" name="Straight Connector 2"/>
                <p:cNvCxnSpPr/>
                <p:nvPr/>
              </p:nvCxnSpPr>
              <p:spPr bwMode="auto">
                <a:xfrm>
                  <a:off x="1280631" y="1413352"/>
                  <a:ext cx="31613" cy="98543"/>
                </a:xfrm>
                <a:prstGeom prst="line">
                  <a:avLst/>
                </a:prstGeom>
                <a:solidFill>
                  <a:schemeClr val="accent1"/>
                </a:solidFill>
                <a:ln w="63500" cap="flat" cmpd="dbl" algn="ctr">
                  <a:solidFill>
                    <a:srgbClr val="C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16" name="Straight Connector 215"/>
                <p:cNvCxnSpPr/>
                <p:nvPr/>
              </p:nvCxnSpPr>
              <p:spPr bwMode="auto">
                <a:xfrm>
                  <a:off x="1399760" y="1361652"/>
                  <a:ext cx="31613" cy="98543"/>
                </a:xfrm>
                <a:prstGeom prst="line">
                  <a:avLst/>
                </a:prstGeom>
                <a:solidFill>
                  <a:schemeClr val="accent1"/>
                </a:solidFill>
                <a:ln w="63500" cap="flat" cmpd="dbl" algn="ctr">
                  <a:solidFill>
                    <a:srgbClr val="C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grpSp>
          <p:nvGrpSpPr>
            <p:cNvPr id="5" name="Group 4"/>
            <p:cNvGrpSpPr/>
            <p:nvPr/>
          </p:nvGrpSpPr>
          <p:grpSpPr>
            <a:xfrm>
              <a:off x="3231399" y="1442990"/>
              <a:ext cx="429476" cy="430101"/>
              <a:chOff x="3231399" y="1442990"/>
              <a:chExt cx="429476" cy="430101"/>
            </a:xfrm>
          </p:grpSpPr>
          <p:sp>
            <p:nvSpPr>
              <p:cNvPr id="125" name="Oval 124"/>
              <p:cNvSpPr>
                <a:spLocks noChangeAspect="1"/>
              </p:cNvSpPr>
              <p:nvPr/>
            </p:nvSpPr>
            <p:spPr bwMode="auto">
              <a:xfrm>
                <a:off x="3510761" y="1629544"/>
                <a:ext cx="150114" cy="166534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8100" h="38100"/>
              </a:sp3d>
            </p:spPr>
            <p:txBody>
              <a:bodyPr vert="horz" wrap="none" lIns="18000" tIns="0" rIns="10800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400" i="0" u="none" strike="noStrike" normalizeH="0" baseline="0" dirty="0" smtClean="0">
                  <a:ln w="9525" cmpd="sng">
                    <a:solidFill>
                      <a:srgbClr val="FFFF00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26" name="Oval 125"/>
              <p:cNvSpPr>
                <a:spLocks noChangeAspect="1"/>
              </p:cNvSpPr>
              <p:nvPr/>
            </p:nvSpPr>
            <p:spPr bwMode="auto">
              <a:xfrm>
                <a:off x="3394241" y="1442990"/>
                <a:ext cx="150114" cy="166534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8100" h="38100"/>
              </a:sp3d>
            </p:spPr>
            <p:txBody>
              <a:bodyPr vert="horz" wrap="none" lIns="18000" tIns="0" rIns="10800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400" i="0" u="none" strike="noStrike" normalizeH="0" baseline="0" dirty="0" smtClean="0">
                  <a:ln w="9525" cmpd="sng">
                    <a:solidFill>
                      <a:srgbClr val="FFFF00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27" name="Oval 126"/>
              <p:cNvSpPr/>
              <p:nvPr/>
            </p:nvSpPr>
            <p:spPr bwMode="auto">
              <a:xfrm>
                <a:off x="3289588" y="1526257"/>
                <a:ext cx="288685" cy="320258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8100" h="38100"/>
              </a:sp3d>
            </p:spPr>
            <p:txBody>
              <a:bodyPr vert="horz" wrap="none" lIns="18000" tIns="0" rIns="10800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9525" cmpd="sng">
                      <a:solidFill>
                        <a:srgbClr val="FFFF00"/>
                      </a:solidFill>
                      <a:prstDash val="solid"/>
                    </a:ln>
                    <a:solidFill>
                      <a:srgbClr val="FFFF00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</a:rPr>
                  <a:t>Cy</a:t>
                </a:r>
              </a:p>
            </p:txBody>
          </p:sp>
          <p:cxnSp>
            <p:nvCxnSpPr>
              <p:cNvPr id="218" name="Straight Connector 217"/>
              <p:cNvCxnSpPr/>
              <p:nvPr/>
            </p:nvCxnSpPr>
            <p:spPr bwMode="auto">
              <a:xfrm rot="4140000">
                <a:off x="3264864" y="1682274"/>
                <a:ext cx="31613" cy="98543"/>
              </a:xfrm>
              <a:prstGeom prst="line">
                <a:avLst/>
              </a:prstGeom>
              <a:solidFill>
                <a:schemeClr val="accent1"/>
              </a:solidFill>
              <a:ln w="63500" cap="flat" cmpd="dbl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9" name="Straight Connector 218"/>
              <p:cNvCxnSpPr/>
              <p:nvPr/>
            </p:nvCxnSpPr>
            <p:spPr bwMode="auto">
              <a:xfrm rot="4140000">
                <a:off x="3344806" y="1808013"/>
                <a:ext cx="31613" cy="98543"/>
              </a:xfrm>
              <a:prstGeom prst="line">
                <a:avLst/>
              </a:prstGeom>
              <a:solidFill>
                <a:schemeClr val="accent1"/>
              </a:solidFill>
              <a:ln w="63500" cap="flat" cmpd="dbl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9" name="Rounded Rectangle 8"/>
          <p:cNvSpPr/>
          <p:nvPr/>
        </p:nvSpPr>
        <p:spPr bwMode="auto">
          <a:xfrm rot="1260000">
            <a:off x="3317122" y="3633557"/>
            <a:ext cx="116520" cy="312933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24" name="Pie 223"/>
          <p:cNvSpPr/>
          <p:nvPr/>
        </p:nvSpPr>
        <p:spPr bwMode="auto">
          <a:xfrm rot="8514797">
            <a:off x="3231380" y="3301485"/>
            <a:ext cx="475657" cy="432048"/>
          </a:xfrm>
          <a:prstGeom prst="pie">
            <a:avLst>
              <a:gd name="adj1" fmla="val 20670974"/>
              <a:gd name="adj2" fmla="val 18535207"/>
            </a:avLst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  <a:sp3d prstMaterial="flat">
            <a:bevelT w="25400" h="12700"/>
          </a:sp3d>
        </p:spPr>
        <p:txBody>
          <a:bodyPr vert="vert270" wrap="none" lIns="0" tIns="45720" rIns="39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 w="6350">
                  <a:solidFill>
                    <a:srgbClr val="040404"/>
                  </a:solidFill>
                </a:ln>
                <a:solidFill>
                  <a:schemeClr val="bg1"/>
                </a:solidFill>
                <a:effectLst/>
                <a:latin typeface="+mn-lt"/>
                <a:cs typeface="Times New Roman" pitchFamily="18" charset="0"/>
              </a:rPr>
              <a:t>Ti</a:t>
            </a:r>
          </a:p>
        </p:txBody>
      </p:sp>
      <p:sp>
        <p:nvSpPr>
          <p:cNvPr id="225" name="Rounded Rectangle 224"/>
          <p:cNvSpPr/>
          <p:nvPr/>
        </p:nvSpPr>
        <p:spPr bwMode="auto">
          <a:xfrm rot="-2460000">
            <a:off x="1013237" y="3157336"/>
            <a:ext cx="116520" cy="312933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23" name="Pie 222"/>
          <p:cNvSpPr/>
          <p:nvPr/>
        </p:nvSpPr>
        <p:spPr bwMode="auto">
          <a:xfrm rot="3707825">
            <a:off x="617842" y="2964739"/>
            <a:ext cx="475657" cy="432048"/>
          </a:xfrm>
          <a:prstGeom prst="pie">
            <a:avLst>
              <a:gd name="adj1" fmla="val 20670974"/>
              <a:gd name="adj2" fmla="val 18535207"/>
            </a:avLst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  <a:sp3d prstMaterial="flat">
            <a:bevelT w="25400" h="12700"/>
          </a:sp3d>
        </p:spPr>
        <p:txBody>
          <a:bodyPr vert="horz" wrap="none" lIns="0" tIns="45720" rIns="39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 w="6350">
                  <a:solidFill>
                    <a:srgbClr val="040404"/>
                  </a:solidFill>
                </a:ln>
                <a:solidFill>
                  <a:schemeClr val="bg1"/>
                </a:solidFill>
                <a:effectLst/>
                <a:latin typeface="+mn-lt"/>
                <a:cs typeface="Times New Roman" pitchFamily="18" charset="0"/>
              </a:rPr>
              <a:t>Ti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148230" y="3431889"/>
            <a:ext cx="2115794" cy="861207"/>
            <a:chOff x="1148230" y="3431889"/>
            <a:chExt cx="2115794" cy="861207"/>
          </a:xfrm>
        </p:grpSpPr>
        <p:cxnSp>
          <p:nvCxnSpPr>
            <p:cNvPr id="227" name="Straight Arrow Connector 226"/>
            <p:cNvCxnSpPr>
              <a:endCxn id="225" idx="2"/>
            </p:cNvCxnSpPr>
            <p:nvPr/>
          </p:nvCxnSpPr>
          <p:spPr bwMode="auto">
            <a:xfrm flipH="1" flipV="1">
              <a:off x="1174148" y="3431889"/>
              <a:ext cx="439309" cy="56766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gradFill>
                <a:gsLst>
                  <a:gs pos="0">
                    <a:srgbClr val="C00000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oval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  <p:sp>
          <p:nvSpPr>
            <p:cNvPr id="228" name="TextBox 227"/>
            <p:cNvSpPr txBox="1"/>
            <p:nvPr/>
          </p:nvSpPr>
          <p:spPr>
            <a:xfrm>
              <a:off x="1148230" y="3923764"/>
              <a:ext cx="156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1800" b="1" i="0" dirty="0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latin typeface="+mn-lt"/>
                </a:rPr>
                <a:t>Doxorubicin</a:t>
              </a:r>
            </a:p>
          </p:txBody>
        </p:sp>
        <p:cxnSp>
          <p:nvCxnSpPr>
            <p:cNvPr id="229" name="Straight Arrow Connector 228"/>
            <p:cNvCxnSpPr>
              <a:stCxn id="228" idx="3"/>
            </p:cNvCxnSpPr>
            <p:nvPr/>
          </p:nvCxnSpPr>
          <p:spPr bwMode="auto">
            <a:xfrm flipV="1">
              <a:off x="2716858" y="3824600"/>
              <a:ext cx="547166" cy="28383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gradFill>
                <a:gsLst>
                  <a:gs pos="0">
                    <a:srgbClr val="C00000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oval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</p:grpSp>
      <p:grpSp>
        <p:nvGrpSpPr>
          <p:cNvPr id="230" name="Group 229"/>
          <p:cNvGrpSpPr/>
          <p:nvPr/>
        </p:nvGrpSpPr>
        <p:grpSpPr>
          <a:xfrm>
            <a:off x="1222974" y="4536830"/>
            <a:ext cx="3205010" cy="2160240"/>
            <a:chOff x="1222974" y="4536830"/>
            <a:chExt cx="3205010" cy="2160240"/>
          </a:xfrm>
        </p:grpSpPr>
        <p:sp>
          <p:nvSpPr>
            <p:cNvPr id="231" name="Rectangle 230"/>
            <p:cNvSpPr>
              <a:spLocks noChangeAspect="1"/>
            </p:cNvSpPr>
            <p:nvPr/>
          </p:nvSpPr>
          <p:spPr bwMode="auto">
            <a:xfrm>
              <a:off x="2836325" y="5678389"/>
              <a:ext cx="1584001" cy="1016756"/>
            </a:xfrm>
            <a:prstGeom prst="rect">
              <a:avLst/>
            </a:prstGeom>
            <a:solidFill>
              <a:schemeClr val="accent1">
                <a:lumMod val="75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232" name="Group 99"/>
            <p:cNvGrpSpPr>
              <a:grpSpLocks noChangeAspect="1"/>
            </p:cNvGrpSpPr>
            <p:nvPr/>
          </p:nvGrpSpPr>
          <p:grpSpPr>
            <a:xfrm>
              <a:off x="2831509" y="5636892"/>
              <a:ext cx="1596475" cy="412017"/>
              <a:chOff x="2150495" y="5203438"/>
              <a:chExt cx="1970956" cy="640278"/>
            </a:xfrm>
          </p:grpSpPr>
          <p:sp>
            <p:nvSpPr>
              <p:cNvPr id="240" name="Rectangle 239"/>
              <p:cNvSpPr>
                <a:spLocks noChangeAspect="1"/>
              </p:cNvSpPr>
              <p:nvPr/>
            </p:nvSpPr>
            <p:spPr bwMode="auto">
              <a:xfrm>
                <a:off x="2157020" y="5229197"/>
                <a:ext cx="1964431" cy="607220"/>
              </a:xfrm>
              <a:prstGeom prst="rect">
                <a:avLst/>
              </a:prstGeom>
              <a:solidFill>
                <a:schemeClr val="accent1">
                  <a:lumMod val="75000"/>
                  <a:alpha val="28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1" name="Freeform 11"/>
              <p:cNvSpPr/>
              <p:nvPr/>
            </p:nvSpPr>
            <p:spPr bwMode="auto">
              <a:xfrm>
                <a:off x="2222181" y="5480426"/>
                <a:ext cx="32099" cy="140078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2" name="Freeform 241"/>
              <p:cNvSpPr/>
              <p:nvPr/>
            </p:nvSpPr>
            <p:spPr bwMode="auto">
              <a:xfrm>
                <a:off x="2397833" y="5488190"/>
                <a:ext cx="32099" cy="140078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3" name="Freeform 242"/>
              <p:cNvSpPr/>
              <p:nvPr/>
            </p:nvSpPr>
            <p:spPr bwMode="auto">
              <a:xfrm>
                <a:off x="2581531" y="5481625"/>
                <a:ext cx="32099" cy="140078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4" name="Freeform 14"/>
              <p:cNvSpPr/>
              <p:nvPr/>
            </p:nvSpPr>
            <p:spPr bwMode="auto">
              <a:xfrm>
                <a:off x="3471812" y="5488190"/>
                <a:ext cx="32099" cy="140078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5" name="Freeform 244"/>
              <p:cNvSpPr/>
              <p:nvPr/>
            </p:nvSpPr>
            <p:spPr bwMode="auto">
              <a:xfrm>
                <a:off x="4003159" y="5484907"/>
                <a:ext cx="32099" cy="140078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6" name="Freeform 245"/>
              <p:cNvSpPr/>
              <p:nvPr/>
            </p:nvSpPr>
            <p:spPr bwMode="auto">
              <a:xfrm>
                <a:off x="3825103" y="5500599"/>
                <a:ext cx="32099" cy="140078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7" name="Freeform 246"/>
              <p:cNvSpPr/>
              <p:nvPr/>
            </p:nvSpPr>
            <p:spPr bwMode="auto">
              <a:xfrm>
                <a:off x="3116319" y="5478342"/>
                <a:ext cx="32099" cy="140078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8" name="Freeform 247"/>
              <p:cNvSpPr/>
              <p:nvPr/>
            </p:nvSpPr>
            <p:spPr bwMode="auto">
              <a:xfrm>
                <a:off x="2932621" y="5481625"/>
                <a:ext cx="32099" cy="140078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9" name="Freeform 248"/>
              <p:cNvSpPr/>
              <p:nvPr/>
            </p:nvSpPr>
            <p:spPr bwMode="auto">
              <a:xfrm>
                <a:off x="3290935" y="5478342"/>
                <a:ext cx="32099" cy="140078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0" name="Freeform 249"/>
              <p:cNvSpPr/>
              <p:nvPr/>
            </p:nvSpPr>
            <p:spPr bwMode="auto">
              <a:xfrm>
                <a:off x="3637499" y="5478342"/>
                <a:ext cx="28488" cy="148182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1" name="Freeform 250"/>
              <p:cNvSpPr/>
              <p:nvPr/>
            </p:nvSpPr>
            <p:spPr bwMode="auto">
              <a:xfrm>
                <a:off x="2751745" y="5491473"/>
                <a:ext cx="28488" cy="148182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2" name="Freeform 251"/>
              <p:cNvSpPr/>
              <p:nvPr/>
            </p:nvSpPr>
            <p:spPr bwMode="auto">
              <a:xfrm>
                <a:off x="2939025" y="5415455"/>
                <a:ext cx="11752" cy="12473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3" name="Freeform 252"/>
              <p:cNvSpPr/>
              <p:nvPr/>
            </p:nvSpPr>
            <p:spPr bwMode="auto">
              <a:xfrm>
                <a:off x="2225419" y="5413413"/>
                <a:ext cx="11752" cy="12473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4" name="Freeform 253"/>
              <p:cNvSpPr/>
              <p:nvPr/>
            </p:nvSpPr>
            <p:spPr bwMode="auto">
              <a:xfrm>
                <a:off x="2573069" y="5413413"/>
                <a:ext cx="11752" cy="12473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5" name="Freeform 254"/>
              <p:cNvSpPr/>
              <p:nvPr/>
            </p:nvSpPr>
            <p:spPr bwMode="auto">
              <a:xfrm>
                <a:off x="3102215" y="5401003"/>
                <a:ext cx="11752" cy="12473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6" name="Freeform 255"/>
              <p:cNvSpPr/>
              <p:nvPr/>
            </p:nvSpPr>
            <p:spPr bwMode="auto">
              <a:xfrm>
                <a:off x="3633562" y="5413413"/>
                <a:ext cx="11752" cy="12473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7" name="Freeform 256"/>
              <p:cNvSpPr/>
              <p:nvPr/>
            </p:nvSpPr>
            <p:spPr bwMode="auto">
              <a:xfrm>
                <a:off x="3817260" y="5419978"/>
                <a:ext cx="11752" cy="12473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8" name="Freeform 257"/>
              <p:cNvSpPr/>
              <p:nvPr/>
            </p:nvSpPr>
            <p:spPr bwMode="auto">
              <a:xfrm>
                <a:off x="4020083" y="5419978"/>
                <a:ext cx="40968" cy="12473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9" name="Freeform 258"/>
              <p:cNvSpPr/>
              <p:nvPr/>
            </p:nvSpPr>
            <p:spPr bwMode="auto">
              <a:xfrm>
                <a:off x="3475252" y="5419978"/>
                <a:ext cx="40968" cy="12473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0" name="Freeform 259"/>
              <p:cNvSpPr/>
              <p:nvPr/>
            </p:nvSpPr>
            <p:spPr bwMode="auto">
              <a:xfrm>
                <a:off x="3299397" y="5416695"/>
                <a:ext cx="40968" cy="12473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1" name="Freeform 260"/>
              <p:cNvSpPr/>
              <p:nvPr/>
            </p:nvSpPr>
            <p:spPr bwMode="auto">
              <a:xfrm>
                <a:off x="2729178" y="5419977"/>
                <a:ext cx="56306" cy="176512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2" name="Freeform 261"/>
              <p:cNvSpPr/>
              <p:nvPr/>
            </p:nvSpPr>
            <p:spPr bwMode="auto">
              <a:xfrm>
                <a:off x="2367424" y="5410130"/>
                <a:ext cx="56306" cy="176512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3" name="Oval 262"/>
              <p:cNvSpPr/>
              <p:nvPr/>
            </p:nvSpPr>
            <p:spPr bwMode="auto">
              <a:xfrm>
                <a:off x="2150495" y="5212777"/>
                <a:ext cx="178056" cy="207200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4" name="Oval 263"/>
              <p:cNvSpPr/>
              <p:nvPr/>
            </p:nvSpPr>
            <p:spPr bwMode="auto">
              <a:xfrm>
                <a:off x="2328552" y="5222115"/>
                <a:ext cx="178056" cy="207200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5" name="Oval 264"/>
              <p:cNvSpPr/>
              <p:nvPr/>
            </p:nvSpPr>
            <p:spPr bwMode="auto">
              <a:xfrm>
                <a:off x="2506607" y="5212777"/>
                <a:ext cx="178056" cy="207200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6" name="Oval 265"/>
              <p:cNvSpPr/>
              <p:nvPr/>
            </p:nvSpPr>
            <p:spPr bwMode="auto">
              <a:xfrm>
                <a:off x="2684663" y="5231454"/>
                <a:ext cx="178056" cy="207200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7" name="Oval 266"/>
              <p:cNvSpPr/>
              <p:nvPr/>
            </p:nvSpPr>
            <p:spPr bwMode="auto">
              <a:xfrm>
                <a:off x="2862719" y="5212777"/>
                <a:ext cx="178056" cy="207200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8" name="Oval 267"/>
              <p:cNvSpPr/>
              <p:nvPr/>
            </p:nvSpPr>
            <p:spPr bwMode="auto">
              <a:xfrm>
                <a:off x="3040776" y="5203438"/>
                <a:ext cx="178056" cy="207200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9" name="Oval 268"/>
              <p:cNvSpPr/>
              <p:nvPr/>
            </p:nvSpPr>
            <p:spPr bwMode="auto">
              <a:xfrm>
                <a:off x="3218832" y="5212777"/>
                <a:ext cx="178056" cy="207200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0" name="Oval 269"/>
              <p:cNvSpPr/>
              <p:nvPr/>
            </p:nvSpPr>
            <p:spPr bwMode="auto">
              <a:xfrm>
                <a:off x="3396888" y="5222115"/>
                <a:ext cx="178056" cy="207200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1" name="Oval 270"/>
              <p:cNvSpPr/>
              <p:nvPr/>
            </p:nvSpPr>
            <p:spPr bwMode="auto">
              <a:xfrm>
                <a:off x="3574943" y="5212777"/>
                <a:ext cx="178056" cy="207200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2" name="Oval 271"/>
              <p:cNvSpPr/>
              <p:nvPr/>
            </p:nvSpPr>
            <p:spPr bwMode="auto">
              <a:xfrm>
                <a:off x="3752999" y="5231454"/>
                <a:ext cx="178056" cy="207200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3" name="Oval 272"/>
              <p:cNvSpPr/>
              <p:nvPr/>
            </p:nvSpPr>
            <p:spPr bwMode="auto">
              <a:xfrm>
                <a:off x="3931056" y="5212777"/>
                <a:ext cx="178056" cy="207200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4" name="Oval 273"/>
              <p:cNvSpPr/>
              <p:nvPr/>
            </p:nvSpPr>
            <p:spPr bwMode="auto">
              <a:xfrm>
                <a:off x="2150495" y="5617839"/>
                <a:ext cx="178056" cy="207200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5" name="Oval 274"/>
              <p:cNvSpPr/>
              <p:nvPr/>
            </p:nvSpPr>
            <p:spPr bwMode="auto">
              <a:xfrm>
                <a:off x="2328552" y="5627178"/>
                <a:ext cx="178056" cy="207200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6" name="Oval 275"/>
              <p:cNvSpPr/>
              <p:nvPr/>
            </p:nvSpPr>
            <p:spPr bwMode="auto">
              <a:xfrm>
                <a:off x="2506607" y="5617839"/>
                <a:ext cx="178056" cy="207200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7" name="Oval 276"/>
              <p:cNvSpPr/>
              <p:nvPr/>
            </p:nvSpPr>
            <p:spPr bwMode="auto">
              <a:xfrm>
                <a:off x="2684663" y="5636516"/>
                <a:ext cx="178056" cy="207200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8" name="Oval 277"/>
              <p:cNvSpPr/>
              <p:nvPr/>
            </p:nvSpPr>
            <p:spPr bwMode="auto">
              <a:xfrm>
                <a:off x="2862719" y="5617839"/>
                <a:ext cx="178056" cy="207200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9" name="Oval 278"/>
              <p:cNvSpPr/>
              <p:nvPr/>
            </p:nvSpPr>
            <p:spPr bwMode="auto">
              <a:xfrm>
                <a:off x="3040776" y="5608501"/>
                <a:ext cx="178056" cy="207200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0" name="Oval 279"/>
              <p:cNvSpPr/>
              <p:nvPr/>
            </p:nvSpPr>
            <p:spPr bwMode="auto">
              <a:xfrm>
                <a:off x="3218832" y="5617839"/>
                <a:ext cx="178056" cy="207200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1" name="Oval 280"/>
              <p:cNvSpPr/>
              <p:nvPr/>
            </p:nvSpPr>
            <p:spPr bwMode="auto">
              <a:xfrm>
                <a:off x="3396888" y="5627178"/>
                <a:ext cx="178056" cy="207200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2" name="Oval 281"/>
              <p:cNvSpPr/>
              <p:nvPr/>
            </p:nvSpPr>
            <p:spPr bwMode="auto">
              <a:xfrm>
                <a:off x="3574943" y="5617839"/>
                <a:ext cx="178056" cy="207200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3" name="Oval 282"/>
              <p:cNvSpPr/>
              <p:nvPr/>
            </p:nvSpPr>
            <p:spPr bwMode="auto">
              <a:xfrm>
                <a:off x="3752999" y="5636516"/>
                <a:ext cx="178056" cy="207200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4" name="Oval 283"/>
              <p:cNvSpPr/>
              <p:nvPr/>
            </p:nvSpPr>
            <p:spPr bwMode="auto">
              <a:xfrm>
                <a:off x="3931056" y="5617839"/>
                <a:ext cx="178056" cy="207200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233" name="Rectangle 232"/>
            <p:cNvSpPr>
              <a:spLocks noChangeAspect="1"/>
            </p:cNvSpPr>
            <p:nvPr/>
          </p:nvSpPr>
          <p:spPr bwMode="auto">
            <a:xfrm rot="5400000">
              <a:off x="2542502" y="4833194"/>
              <a:ext cx="2151327" cy="1576426"/>
            </a:xfrm>
            <a:prstGeom prst="rect">
              <a:avLst/>
            </a:prstGeom>
            <a:noFill/>
            <a:ln w="6350" cap="flat" cmpd="sng" algn="ctr">
              <a:solidFill>
                <a:srgbClr val="006699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</a:endParaRPr>
            </a:p>
          </p:txBody>
        </p:sp>
        <p:cxnSp>
          <p:nvCxnSpPr>
            <p:cNvPr id="235" name="Straight Connector 234"/>
            <p:cNvCxnSpPr>
              <a:endCxn id="19" idx="31"/>
            </p:cNvCxnSpPr>
            <p:nvPr/>
          </p:nvCxnSpPr>
          <p:spPr bwMode="auto">
            <a:xfrm flipH="1" flipV="1">
              <a:off x="1222974" y="5519249"/>
              <a:ext cx="1620834" cy="1177821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6" name="Straight Connector 235"/>
            <p:cNvCxnSpPr>
              <a:endCxn id="19" idx="31"/>
            </p:cNvCxnSpPr>
            <p:nvPr/>
          </p:nvCxnSpPr>
          <p:spPr bwMode="auto">
            <a:xfrm flipH="1">
              <a:off x="1222974" y="4536830"/>
              <a:ext cx="1620834" cy="982419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85" name="Freeform 284"/>
          <p:cNvSpPr>
            <a:spLocks noChangeAspect="1"/>
          </p:cNvSpPr>
          <p:nvPr/>
        </p:nvSpPr>
        <p:spPr bwMode="auto">
          <a:xfrm rot="5400000">
            <a:off x="2842612" y="5707989"/>
            <a:ext cx="1047459" cy="350988"/>
          </a:xfrm>
          <a:custGeom>
            <a:avLst/>
            <a:gdLst>
              <a:gd name="connsiteX0" fmla="*/ 155028 w 3026980"/>
              <a:gd name="connsiteY0" fmla="*/ 197069 h 995855"/>
              <a:gd name="connsiteX1" fmla="*/ 423042 w 3026980"/>
              <a:gd name="connsiteY1" fmla="*/ 465083 h 995855"/>
              <a:gd name="connsiteX2" fmla="*/ 139262 w 3026980"/>
              <a:gd name="connsiteY2" fmla="*/ 922283 h 995855"/>
              <a:gd name="connsiteX3" fmla="*/ 438807 w 3026980"/>
              <a:gd name="connsiteY3" fmla="*/ 906517 h 995855"/>
              <a:gd name="connsiteX4" fmla="*/ 722587 w 3026980"/>
              <a:gd name="connsiteY4" fmla="*/ 449317 h 995855"/>
              <a:gd name="connsiteX5" fmla="*/ 1889235 w 3026980"/>
              <a:gd name="connsiteY5" fmla="*/ 386255 h 995855"/>
              <a:gd name="connsiteX6" fmla="*/ 2141483 w 3026980"/>
              <a:gd name="connsiteY6" fmla="*/ 228600 h 995855"/>
              <a:gd name="connsiteX7" fmla="*/ 2314904 w 3026980"/>
              <a:gd name="connsiteY7" fmla="*/ 212835 h 995855"/>
              <a:gd name="connsiteX8" fmla="*/ 2441028 w 3026980"/>
              <a:gd name="connsiteY8" fmla="*/ 338959 h 995855"/>
              <a:gd name="connsiteX9" fmla="*/ 2898228 w 3026980"/>
              <a:gd name="connsiteY9" fmla="*/ 338959 h 995855"/>
              <a:gd name="connsiteX10" fmla="*/ 3024352 w 3026980"/>
              <a:gd name="connsiteY10" fmla="*/ 181304 h 995855"/>
              <a:gd name="connsiteX11" fmla="*/ 2882462 w 3026980"/>
              <a:gd name="connsiteY11" fmla="*/ 70945 h 995855"/>
              <a:gd name="connsiteX12" fmla="*/ 2425262 w 3026980"/>
              <a:gd name="connsiteY12" fmla="*/ 39414 h 995855"/>
              <a:gd name="connsiteX13" fmla="*/ 2314904 w 3026980"/>
              <a:gd name="connsiteY13" fmla="*/ 134007 h 995855"/>
              <a:gd name="connsiteX14" fmla="*/ 2141483 w 3026980"/>
              <a:gd name="connsiteY14" fmla="*/ 134007 h 995855"/>
              <a:gd name="connsiteX15" fmla="*/ 1999593 w 3026980"/>
              <a:gd name="connsiteY15" fmla="*/ 23648 h 995855"/>
              <a:gd name="connsiteX16" fmla="*/ 1526628 w 3026980"/>
              <a:gd name="connsiteY16" fmla="*/ 7883 h 995855"/>
              <a:gd name="connsiteX17" fmla="*/ 486104 w 3026980"/>
              <a:gd name="connsiteY17" fmla="*/ 7883 h 995855"/>
              <a:gd name="connsiteX18" fmla="*/ 76200 w 3026980"/>
              <a:gd name="connsiteY18" fmla="*/ 23648 h 995855"/>
              <a:gd name="connsiteX19" fmla="*/ 28904 w 3026980"/>
              <a:gd name="connsiteY19" fmla="*/ 149773 h 995855"/>
              <a:gd name="connsiteX20" fmla="*/ 60435 w 3026980"/>
              <a:gd name="connsiteY20" fmla="*/ 275897 h 995855"/>
              <a:gd name="connsiteX21" fmla="*/ 155028 w 3026980"/>
              <a:gd name="connsiteY21" fmla="*/ 197069 h 995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026980" h="995855">
                <a:moveTo>
                  <a:pt x="155028" y="197069"/>
                </a:moveTo>
                <a:cubicBezTo>
                  <a:pt x="215462" y="228600"/>
                  <a:pt x="425670" y="344214"/>
                  <a:pt x="423042" y="465083"/>
                </a:cubicBezTo>
                <a:cubicBezTo>
                  <a:pt x="420414" y="585952"/>
                  <a:pt x="136635" y="848711"/>
                  <a:pt x="139262" y="922283"/>
                </a:cubicBezTo>
                <a:cubicBezTo>
                  <a:pt x="141889" y="995855"/>
                  <a:pt x="341586" y="985345"/>
                  <a:pt x="438807" y="906517"/>
                </a:cubicBezTo>
                <a:cubicBezTo>
                  <a:pt x="536028" y="827689"/>
                  <a:pt x="480849" y="536027"/>
                  <a:pt x="722587" y="449317"/>
                </a:cubicBezTo>
                <a:cubicBezTo>
                  <a:pt x="964325" y="362607"/>
                  <a:pt x="1652752" y="423041"/>
                  <a:pt x="1889235" y="386255"/>
                </a:cubicBezTo>
                <a:cubicBezTo>
                  <a:pt x="2125718" y="349469"/>
                  <a:pt x="2070538" y="257503"/>
                  <a:pt x="2141483" y="228600"/>
                </a:cubicBezTo>
                <a:cubicBezTo>
                  <a:pt x="2212428" y="199697"/>
                  <a:pt x="2264980" y="194442"/>
                  <a:pt x="2314904" y="212835"/>
                </a:cubicBezTo>
                <a:cubicBezTo>
                  <a:pt x="2364828" y="231228"/>
                  <a:pt x="2343807" y="317938"/>
                  <a:pt x="2441028" y="338959"/>
                </a:cubicBezTo>
                <a:cubicBezTo>
                  <a:pt x="2538249" y="359980"/>
                  <a:pt x="2801007" y="365235"/>
                  <a:pt x="2898228" y="338959"/>
                </a:cubicBezTo>
                <a:cubicBezTo>
                  <a:pt x="2995449" y="312683"/>
                  <a:pt x="3026980" y="225973"/>
                  <a:pt x="3024352" y="181304"/>
                </a:cubicBezTo>
                <a:cubicBezTo>
                  <a:pt x="3021724" y="136635"/>
                  <a:pt x="2982310" y="94593"/>
                  <a:pt x="2882462" y="70945"/>
                </a:cubicBezTo>
                <a:cubicBezTo>
                  <a:pt x="2782614" y="47297"/>
                  <a:pt x="2519855" y="28904"/>
                  <a:pt x="2425262" y="39414"/>
                </a:cubicBezTo>
                <a:cubicBezTo>
                  <a:pt x="2330669" y="49924"/>
                  <a:pt x="2362201" y="118242"/>
                  <a:pt x="2314904" y="134007"/>
                </a:cubicBezTo>
                <a:cubicBezTo>
                  <a:pt x="2267608" y="149773"/>
                  <a:pt x="2194035" y="152400"/>
                  <a:pt x="2141483" y="134007"/>
                </a:cubicBezTo>
                <a:cubicBezTo>
                  <a:pt x="2088931" y="115614"/>
                  <a:pt x="2102069" y="44669"/>
                  <a:pt x="1999593" y="23648"/>
                </a:cubicBezTo>
                <a:cubicBezTo>
                  <a:pt x="1897117" y="2627"/>
                  <a:pt x="1778876" y="10510"/>
                  <a:pt x="1526628" y="7883"/>
                </a:cubicBezTo>
                <a:cubicBezTo>
                  <a:pt x="1274380" y="5256"/>
                  <a:pt x="727842" y="5256"/>
                  <a:pt x="486104" y="7883"/>
                </a:cubicBezTo>
                <a:cubicBezTo>
                  <a:pt x="244366" y="10510"/>
                  <a:pt x="152400" y="0"/>
                  <a:pt x="76200" y="23648"/>
                </a:cubicBezTo>
                <a:cubicBezTo>
                  <a:pt x="0" y="47296"/>
                  <a:pt x="31531" y="107732"/>
                  <a:pt x="28904" y="149773"/>
                </a:cubicBezTo>
                <a:cubicBezTo>
                  <a:pt x="26277" y="191814"/>
                  <a:pt x="39414" y="268014"/>
                  <a:pt x="60435" y="275897"/>
                </a:cubicBezTo>
                <a:cubicBezTo>
                  <a:pt x="81456" y="283780"/>
                  <a:pt x="94594" y="165538"/>
                  <a:pt x="155028" y="197069"/>
                </a:cubicBezTo>
                <a:close/>
              </a:path>
            </a:pathLst>
          </a:custGeom>
          <a:solidFill>
            <a:srgbClr val="CC6600">
              <a:alpha val="8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rise" dir="t"/>
          </a:scene3d>
          <a:sp3d prstMaterial="flat">
            <a:bevelT w="127000" h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86" name="Freeform 285"/>
          <p:cNvSpPr>
            <a:spLocks noChangeAspect="1"/>
          </p:cNvSpPr>
          <p:nvPr/>
        </p:nvSpPr>
        <p:spPr bwMode="auto">
          <a:xfrm rot="5400000" flipV="1">
            <a:off x="3339868" y="5688613"/>
            <a:ext cx="1047460" cy="327321"/>
          </a:xfrm>
          <a:custGeom>
            <a:avLst/>
            <a:gdLst>
              <a:gd name="connsiteX0" fmla="*/ 155028 w 3026980"/>
              <a:gd name="connsiteY0" fmla="*/ 197069 h 995855"/>
              <a:gd name="connsiteX1" fmla="*/ 423042 w 3026980"/>
              <a:gd name="connsiteY1" fmla="*/ 465083 h 995855"/>
              <a:gd name="connsiteX2" fmla="*/ 139262 w 3026980"/>
              <a:gd name="connsiteY2" fmla="*/ 922283 h 995855"/>
              <a:gd name="connsiteX3" fmla="*/ 438807 w 3026980"/>
              <a:gd name="connsiteY3" fmla="*/ 906517 h 995855"/>
              <a:gd name="connsiteX4" fmla="*/ 722587 w 3026980"/>
              <a:gd name="connsiteY4" fmla="*/ 449317 h 995855"/>
              <a:gd name="connsiteX5" fmla="*/ 1889235 w 3026980"/>
              <a:gd name="connsiteY5" fmla="*/ 386255 h 995855"/>
              <a:gd name="connsiteX6" fmla="*/ 2141483 w 3026980"/>
              <a:gd name="connsiteY6" fmla="*/ 228600 h 995855"/>
              <a:gd name="connsiteX7" fmla="*/ 2314904 w 3026980"/>
              <a:gd name="connsiteY7" fmla="*/ 212835 h 995855"/>
              <a:gd name="connsiteX8" fmla="*/ 2441028 w 3026980"/>
              <a:gd name="connsiteY8" fmla="*/ 338959 h 995855"/>
              <a:gd name="connsiteX9" fmla="*/ 2898228 w 3026980"/>
              <a:gd name="connsiteY9" fmla="*/ 338959 h 995855"/>
              <a:gd name="connsiteX10" fmla="*/ 3024352 w 3026980"/>
              <a:gd name="connsiteY10" fmla="*/ 181304 h 995855"/>
              <a:gd name="connsiteX11" fmla="*/ 2882462 w 3026980"/>
              <a:gd name="connsiteY11" fmla="*/ 70945 h 995855"/>
              <a:gd name="connsiteX12" fmla="*/ 2425262 w 3026980"/>
              <a:gd name="connsiteY12" fmla="*/ 39414 h 995855"/>
              <a:gd name="connsiteX13" fmla="*/ 2314904 w 3026980"/>
              <a:gd name="connsiteY13" fmla="*/ 134007 h 995855"/>
              <a:gd name="connsiteX14" fmla="*/ 2141483 w 3026980"/>
              <a:gd name="connsiteY14" fmla="*/ 134007 h 995855"/>
              <a:gd name="connsiteX15" fmla="*/ 1999593 w 3026980"/>
              <a:gd name="connsiteY15" fmla="*/ 23648 h 995855"/>
              <a:gd name="connsiteX16" fmla="*/ 1526628 w 3026980"/>
              <a:gd name="connsiteY16" fmla="*/ 7883 h 995855"/>
              <a:gd name="connsiteX17" fmla="*/ 486104 w 3026980"/>
              <a:gd name="connsiteY17" fmla="*/ 7883 h 995855"/>
              <a:gd name="connsiteX18" fmla="*/ 76200 w 3026980"/>
              <a:gd name="connsiteY18" fmla="*/ 23648 h 995855"/>
              <a:gd name="connsiteX19" fmla="*/ 28904 w 3026980"/>
              <a:gd name="connsiteY19" fmla="*/ 149773 h 995855"/>
              <a:gd name="connsiteX20" fmla="*/ 60435 w 3026980"/>
              <a:gd name="connsiteY20" fmla="*/ 275897 h 995855"/>
              <a:gd name="connsiteX21" fmla="*/ 155028 w 3026980"/>
              <a:gd name="connsiteY21" fmla="*/ 197069 h 995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026980" h="995855">
                <a:moveTo>
                  <a:pt x="155028" y="197069"/>
                </a:moveTo>
                <a:cubicBezTo>
                  <a:pt x="215462" y="228600"/>
                  <a:pt x="425670" y="344214"/>
                  <a:pt x="423042" y="465083"/>
                </a:cubicBezTo>
                <a:cubicBezTo>
                  <a:pt x="420414" y="585952"/>
                  <a:pt x="136635" y="848711"/>
                  <a:pt x="139262" y="922283"/>
                </a:cubicBezTo>
                <a:cubicBezTo>
                  <a:pt x="141889" y="995855"/>
                  <a:pt x="341586" y="985345"/>
                  <a:pt x="438807" y="906517"/>
                </a:cubicBezTo>
                <a:cubicBezTo>
                  <a:pt x="536028" y="827689"/>
                  <a:pt x="480849" y="536027"/>
                  <a:pt x="722587" y="449317"/>
                </a:cubicBezTo>
                <a:cubicBezTo>
                  <a:pt x="964325" y="362607"/>
                  <a:pt x="1652752" y="423041"/>
                  <a:pt x="1889235" y="386255"/>
                </a:cubicBezTo>
                <a:cubicBezTo>
                  <a:pt x="2125718" y="349469"/>
                  <a:pt x="2070538" y="257503"/>
                  <a:pt x="2141483" y="228600"/>
                </a:cubicBezTo>
                <a:cubicBezTo>
                  <a:pt x="2212428" y="199697"/>
                  <a:pt x="2264980" y="194442"/>
                  <a:pt x="2314904" y="212835"/>
                </a:cubicBezTo>
                <a:cubicBezTo>
                  <a:pt x="2364828" y="231228"/>
                  <a:pt x="2343807" y="317938"/>
                  <a:pt x="2441028" y="338959"/>
                </a:cubicBezTo>
                <a:cubicBezTo>
                  <a:pt x="2538249" y="359980"/>
                  <a:pt x="2801007" y="365235"/>
                  <a:pt x="2898228" y="338959"/>
                </a:cubicBezTo>
                <a:cubicBezTo>
                  <a:pt x="2995449" y="312683"/>
                  <a:pt x="3026980" y="225973"/>
                  <a:pt x="3024352" y="181304"/>
                </a:cubicBezTo>
                <a:cubicBezTo>
                  <a:pt x="3021724" y="136635"/>
                  <a:pt x="2982310" y="94593"/>
                  <a:pt x="2882462" y="70945"/>
                </a:cubicBezTo>
                <a:cubicBezTo>
                  <a:pt x="2782614" y="47297"/>
                  <a:pt x="2519855" y="28904"/>
                  <a:pt x="2425262" y="39414"/>
                </a:cubicBezTo>
                <a:cubicBezTo>
                  <a:pt x="2330669" y="49924"/>
                  <a:pt x="2362201" y="118242"/>
                  <a:pt x="2314904" y="134007"/>
                </a:cubicBezTo>
                <a:cubicBezTo>
                  <a:pt x="2267608" y="149773"/>
                  <a:pt x="2194035" y="152400"/>
                  <a:pt x="2141483" y="134007"/>
                </a:cubicBezTo>
                <a:cubicBezTo>
                  <a:pt x="2088931" y="115614"/>
                  <a:pt x="2102069" y="44669"/>
                  <a:pt x="1999593" y="23648"/>
                </a:cubicBezTo>
                <a:cubicBezTo>
                  <a:pt x="1897117" y="2627"/>
                  <a:pt x="1778876" y="10510"/>
                  <a:pt x="1526628" y="7883"/>
                </a:cubicBezTo>
                <a:cubicBezTo>
                  <a:pt x="1274380" y="5256"/>
                  <a:pt x="727842" y="5256"/>
                  <a:pt x="486104" y="7883"/>
                </a:cubicBezTo>
                <a:cubicBezTo>
                  <a:pt x="244366" y="10510"/>
                  <a:pt x="152400" y="0"/>
                  <a:pt x="76200" y="23648"/>
                </a:cubicBezTo>
                <a:cubicBezTo>
                  <a:pt x="0" y="47296"/>
                  <a:pt x="31531" y="107732"/>
                  <a:pt x="28904" y="149773"/>
                </a:cubicBezTo>
                <a:cubicBezTo>
                  <a:pt x="26277" y="191814"/>
                  <a:pt x="39414" y="268014"/>
                  <a:pt x="60435" y="275897"/>
                </a:cubicBezTo>
                <a:cubicBezTo>
                  <a:pt x="81456" y="283780"/>
                  <a:pt x="94594" y="165538"/>
                  <a:pt x="155028" y="197069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rise" dir="t"/>
          </a:scene3d>
          <a:sp3d prstMaterial="flat">
            <a:bevelT w="127000" h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287" name="Group 133"/>
          <p:cNvGrpSpPr/>
          <p:nvPr/>
        </p:nvGrpSpPr>
        <p:grpSpPr>
          <a:xfrm>
            <a:off x="3037546" y="4932992"/>
            <a:ext cx="447558" cy="331350"/>
            <a:chOff x="2439087" y="4419109"/>
            <a:chExt cx="447558" cy="331350"/>
          </a:xfrm>
        </p:grpSpPr>
        <p:grpSp>
          <p:nvGrpSpPr>
            <p:cNvPr id="288" name="Group 107"/>
            <p:cNvGrpSpPr>
              <a:grpSpLocks noChangeAspect="1"/>
            </p:cNvGrpSpPr>
            <p:nvPr/>
          </p:nvGrpSpPr>
          <p:grpSpPr>
            <a:xfrm rot="2216471">
              <a:off x="2472508" y="4419109"/>
              <a:ext cx="368101" cy="331350"/>
              <a:chOff x="2638367" y="2458319"/>
              <a:chExt cx="433066" cy="389820"/>
            </a:xfrm>
            <a:solidFill>
              <a:srgbClr val="92D050"/>
            </a:solidFill>
            <a:scene3d>
              <a:camera prst="orthographicFront"/>
              <a:lightRig rig="morning" dir="t"/>
            </a:scene3d>
          </p:grpSpPr>
          <p:sp>
            <p:nvSpPr>
              <p:cNvPr id="290" name="Oval 289"/>
              <p:cNvSpPr/>
              <p:nvPr/>
            </p:nvSpPr>
            <p:spPr bwMode="auto">
              <a:xfrm rot="19640315">
                <a:off x="2638367" y="2582680"/>
                <a:ext cx="247535" cy="265459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77800"/>
                <a:bevelB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1" name="Oval 290"/>
              <p:cNvSpPr/>
              <p:nvPr/>
            </p:nvSpPr>
            <p:spPr bwMode="auto">
              <a:xfrm rot="19640315">
                <a:off x="2719826" y="2458319"/>
                <a:ext cx="351607" cy="385506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77800"/>
                <a:bevelB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289" name="TextBox 288"/>
            <p:cNvSpPr txBox="1"/>
            <p:nvPr/>
          </p:nvSpPr>
          <p:spPr>
            <a:xfrm rot="866009">
              <a:off x="2439087" y="4480095"/>
              <a:ext cx="44755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i="0" dirty="0" smtClean="0">
                  <a:ln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+mn-lt"/>
                </a:rPr>
                <a:t>EGF</a:t>
              </a:r>
              <a:endParaRPr lang="en-GB" sz="1000" b="1" i="0" dirty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292" name="Group 134"/>
          <p:cNvGrpSpPr/>
          <p:nvPr/>
        </p:nvGrpSpPr>
        <p:grpSpPr>
          <a:xfrm>
            <a:off x="3795304" y="4833177"/>
            <a:ext cx="359248" cy="447558"/>
            <a:chOff x="3631194" y="4341997"/>
            <a:chExt cx="359248" cy="447558"/>
          </a:xfrm>
        </p:grpSpPr>
        <p:grpSp>
          <p:nvGrpSpPr>
            <p:cNvPr id="293" name="Group 107"/>
            <p:cNvGrpSpPr>
              <a:grpSpLocks noChangeAspect="1"/>
            </p:cNvGrpSpPr>
            <p:nvPr/>
          </p:nvGrpSpPr>
          <p:grpSpPr>
            <a:xfrm rot="10208216">
              <a:off x="3631194" y="4396233"/>
              <a:ext cx="359248" cy="366811"/>
              <a:chOff x="2648791" y="2458319"/>
              <a:chExt cx="422642" cy="431536"/>
            </a:xfrm>
            <a:scene3d>
              <a:camera prst="orthographicFront"/>
              <a:lightRig rig="sunrise" dir="t"/>
            </a:scene3d>
          </p:grpSpPr>
          <p:sp>
            <p:nvSpPr>
              <p:cNvPr id="295" name="Oval 294"/>
              <p:cNvSpPr/>
              <p:nvPr/>
            </p:nvSpPr>
            <p:spPr bwMode="auto">
              <a:xfrm rot="19640315">
                <a:off x="2648791" y="2624396"/>
                <a:ext cx="247535" cy="265459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77800"/>
                <a:bevelB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6" name="Oval 295"/>
              <p:cNvSpPr/>
              <p:nvPr/>
            </p:nvSpPr>
            <p:spPr bwMode="auto">
              <a:xfrm rot="19640315">
                <a:off x="2719826" y="2458319"/>
                <a:ext cx="351607" cy="385506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77800"/>
                <a:bevelB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294" name="TextBox 293"/>
            <p:cNvSpPr txBox="1"/>
            <p:nvPr/>
          </p:nvSpPr>
          <p:spPr>
            <a:xfrm rot="18541369">
              <a:off x="3595319" y="4442665"/>
              <a:ext cx="44755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i="0" dirty="0" smtClean="0">
                  <a:ln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+mn-lt"/>
                </a:rPr>
                <a:t>EGF</a:t>
              </a:r>
              <a:endParaRPr lang="en-GB" sz="1000" b="1" i="0" dirty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endParaRPr>
            </a:p>
          </p:txBody>
        </p:sp>
      </p:grpSp>
      <p:sp>
        <p:nvSpPr>
          <p:cNvPr id="297" name="TextBox 296"/>
          <p:cNvSpPr txBox="1"/>
          <p:nvPr/>
        </p:nvSpPr>
        <p:spPr>
          <a:xfrm>
            <a:off x="3665117" y="6420072"/>
            <a:ext cx="612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i="0" dirty="0" smtClean="0">
                <a:ln w="12700" cmpd="sng">
                  <a:solidFill>
                    <a:schemeClr val="accent6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EGFR</a:t>
            </a:r>
            <a:endParaRPr lang="en-GB" sz="1200" i="0" dirty="0">
              <a:ln w="12700" cmpd="sng">
                <a:solidFill>
                  <a:schemeClr val="accent6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606308" y="4613018"/>
            <a:ext cx="1605652" cy="1065371"/>
            <a:chOff x="1129718" y="5056813"/>
            <a:chExt cx="1605652" cy="1065371"/>
          </a:xfrm>
        </p:grpSpPr>
        <p:sp>
          <p:nvSpPr>
            <p:cNvPr id="299" name="TextBox 298"/>
            <p:cNvSpPr txBox="1"/>
            <p:nvPr/>
          </p:nvSpPr>
          <p:spPr>
            <a:xfrm>
              <a:off x="1129718" y="5056813"/>
              <a:ext cx="16056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1800" b="1" i="0" dirty="0" err="1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latin typeface="+mn-lt"/>
                </a:rPr>
                <a:t>Trastuzumab</a:t>
              </a:r>
              <a:endParaRPr lang="en-GB" sz="1800" b="1" i="0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C000"/>
                </a:solidFill>
                <a:latin typeface="+mn-lt"/>
              </a:endParaRPr>
            </a:p>
          </p:txBody>
        </p:sp>
        <p:sp>
          <p:nvSpPr>
            <p:cNvPr id="301" name="TextBox 300"/>
            <p:cNvSpPr txBox="1"/>
            <p:nvPr/>
          </p:nvSpPr>
          <p:spPr>
            <a:xfrm rot="9058030">
              <a:off x="1530846" y="5106521"/>
              <a:ext cx="623889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6000" i="0" dirty="0">
                  <a:ln>
                    <a:solidFill>
                      <a:schemeClr val="accent1">
                        <a:lumMod val="75000"/>
                      </a:schemeClr>
                    </a:solidFill>
                  </a:ln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empus Sans ITC" pitchFamily="82" charset="0"/>
                </a:rPr>
                <a:t>Y</a:t>
              </a:r>
            </a:p>
          </p:txBody>
        </p:sp>
      </p:grpSp>
      <p:sp>
        <p:nvSpPr>
          <p:cNvPr id="302" name="TextBox 301"/>
          <p:cNvSpPr txBox="1"/>
          <p:nvPr/>
        </p:nvSpPr>
        <p:spPr>
          <a:xfrm>
            <a:off x="3023228" y="6420285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i="0" dirty="0" smtClean="0">
                <a:ln w="12700" cmpd="sng">
                  <a:solidFill>
                    <a:srgbClr val="CC66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HER2</a:t>
            </a:r>
            <a:endParaRPr lang="en-GB" sz="1200" i="0" dirty="0">
              <a:ln w="12700" cmpd="sng">
                <a:solidFill>
                  <a:srgbClr val="CC66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96296E-6 L 0.00607 0.01597 L 0.01128 0.03287 " pathEditMode="relative" rAng="0" ptsTypes="AAA">
                                      <p:cBhvr>
                                        <p:cTn id="70" dur="2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" y="1644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0711 0.0192 L -0.00833 0.03354 " pathEditMode="relative" ptsTypes="AAA">
                                      <p:cBhvr>
                                        <p:cTn id="72" dur="2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93 0.03169 C 0.01666 0.03169 0.0158 0.03169 0.0217 0.03169 " pathEditMode="relative" rAng="0" ptsTypes="ff">
                                      <p:cBhvr>
                                        <p:cTn id="75" dur="2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8" y="0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2 0.03565 C -0.01649 0.03565 -0.01771 0.0368 -0.025 0.0368 " pathEditMode="relative" rAng="0" ptsTypes="ff">
                                      <p:cBhvr>
                                        <p:cTn id="77" dur="2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9" y="46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7.40741E-7 C -0.00174 -7.40741E-7 -0.00885 -0.00046 -0.01059 -0.00046 " pathEditMode="relative" rAng="0" ptsTypes="ff">
                                      <p:cBhvr>
                                        <p:cTn id="79" dur="2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" y="-23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0.00278 C 0.00295 -0.00116 0.00798 -0.00301 0.01111 -0.00301 " pathEditMode="relative" rAng="0" ptsTypes="ff">
                                      <p:cBhvr>
                                        <p:cTn id="81" dur="2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00"/>
                            </p:stCondLst>
                            <p:childTnLst>
                              <p:par>
                                <p:cTn id="83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85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6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1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90" dur="1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91" dur="1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1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00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24" grpId="0" animBg="1"/>
      <p:bldP spid="225" grpId="0" animBg="1"/>
      <p:bldP spid="223" grpId="0" animBg="1"/>
      <p:bldP spid="285" grpId="0" animBg="1"/>
      <p:bldP spid="285" grpId="1" animBg="1"/>
      <p:bldP spid="285" grpId="2" animBg="1"/>
      <p:bldP spid="286" grpId="0" animBg="1"/>
      <p:bldP spid="286" grpId="1" animBg="1"/>
      <p:bldP spid="286" grpId="2" animBg="1"/>
      <p:bldP spid="297" grpId="0"/>
      <p:bldP spid="30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1691680" y="44624"/>
            <a:ext cx="7452320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i="0" kern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Summary slide 3</a:t>
            </a:r>
            <a:endParaRPr kumimoji="0" lang="en-GB" sz="36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16298" y="908720"/>
            <a:ext cx="4464000" cy="28469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Non-small cell lung cancer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Background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Mainly squamous cell and adenocarcinomas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Adjuvant/ 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neoadjuvant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chemotherapy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Platinum-based therapy: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alkylating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agents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Etoposide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(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topoisomerase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) or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gemcitabine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(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ribonuclease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reductase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)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Advanced chemotherapy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Microtubule inhibitors (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taxane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,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vinca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alkaloid)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EGFR inhibitors (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gefitinib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,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erlotinib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)</a:t>
            </a:r>
          </a:p>
        </p:txBody>
      </p:sp>
      <p:sp>
        <p:nvSpPr>
          <p:cNvPr id="8" name="Rectangle 7"/>
          <p:cNvSpPr/>
          <p:nvPr/>
        </p:nvSpPr>
        <p:spPr>
          <a:xfrm>
            <a:off x="54722" y="3933056"/>
            <a:ext cx="4464000" cy="25699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  <a:sym typeface="Symbol"/>
              </a:rPr>
              <a:t>Breast cancer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Background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Heterogenous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disease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Treating by surgical resection, radiotherapy &amp; hormone therapy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Adjuvant chemotherapy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TAC regime: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cyclophosphamide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, doxorubicin &amp;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docetaxel</a:t>
            </a: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Trastuzumab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: monoclonal antibody to HER2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16298" y="3933056"/>
            <a:ext cx="4464000" cy="9079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err="1" smtClean="0">
                <a:solidFill>
                  <a:srgbClr val="006699"/>
                </a:solidFill>
                <a:latin typeface="+mn-lt"/>
              </a:rPr>
              <a:t>Cytotoxic</a:t>
            </a: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 drugs</a:t>
            </a:r>
          </a:p>
          <a:p>
            <a:pPr lvl="0">
              <a:spcAft>
                <a:spcPts val="600"/>
              </a:spcAft>
            </a:pPr>
            <a:endParaRPr lang="en-GB" sz="2400" b="1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290" y="908720"/>
            <a:ext cx="4464000" cy="25699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Colorectal cancer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Background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Second most common form of cancer in both sexes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Primarily treating by surgical resection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Adjuvant chemotherapy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FUFA: 5-fluorouracil,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pyrimidine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antimetabolite</a:t>
            </a: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Bevacizumab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: monoclonal antibody to VEGF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ectangle 119"/>
          <p:cNvSpPr/>
          <p:nvPr/>
        </p:nvSpPr>
        <p:spPr bwMode="auto">
          <a:xfrm rot="16200000">
            <a:off x="-456208" y="1552220"/>
            <a:ext cx="5557591" cy="4388657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1691680" y="44624"/>
            <a:ext cx="7452320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i="0" kern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Cytotoxic drugs- nucleic acids</a:t>
            </a:r>
            <a:endParaRPr kumimoji="0" lang="en-GB" sz="36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>
          <a:xfrm>
            <a:off x="412459" y="3179006"/>
            <a:ext cx="3593647" cy="1834170"/>
            <a:chOff x="391652" y="3726728"/>
            <a:chExt cx="4667071" cy="2382040"/>
          </a:xfrm>
        </p:grpSpPr>
        <p:grpSp>
          <p:nvGrpSpPr>
            <p:cNvPr id="28" name="Group 72"/>
            <p:cNvGrpSpPr/>
            <p:nvPr/>
          </p:nvGrpSpPr>
          <p:grpSpPr>
            <a:xfrm rot="17007869">
              <a:off x="640156" y="5192207"/>
              <a:ext cx="937960" cy="576767"/>
              <a:chOff x="5214942" y="2714620"/>
              <a:chExt cx="1071570" cy="642942"/>
            </a:xfrm>
          </p:grpSpPr>
          <p:sp>
            <p:nvSpPr>
              <p:cNvPr id="61" name="Regular Pentagon 60"/>
              <p:cNvSpPr/>
              <p:nvPr/>
            </p:nvSpPr>
            <p:spPr bwMode="auto">
              <a:xfrm>
                <a:off x="5357818" y="2928934"/>
                <a:ext cx="428628" cy="428628"/>
              </a:xfrm>
              <a:prstGeom prst="pentagon">
                <a:avLst/>
              </a:prstGeom>
              <a:solidFill>
                <a:schemeClr val="accent1">
                  <a:alpha val="78000"/>
                </a:schemeClr>
              </a:solidFill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77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400" b="0" i="1" u="none" strike="noStrike" cap="none" normalizeH="0" baseline="0" smtClean="0">
                  <a:ln>
                    <a:noFill/>
                  </a:ln>
                  <a:solidFill>
                    <a:srgbClr val="1B0807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2" name="Oval 61"/>
              <p:cNvSpPr/>
              <p:nvPr/>
            </p:nvSpPr>
            <p:spPr bwMode="auto">
              <a:xfrm>
                <a:off x="5214942" y="2714620"/>
                <a:ext cx="214314" cy="214314"/>
              </a:xfrm>
              <a:prstGeom prst="ellipse">
                <a:avLst/>
              </a:prstGeom>
              <a:solidFill>
                <a:schemeClr val="accent1">
                  <a:alpha val="78000"/>
                </a:schemeClr>
              </a:solidFill>
              <a:ln w="2222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635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400" b="0" i="1" u="none" strike="noStrike" cap="none" normalizeH="0" baseline="0" smtClean="0">
                  <a:ln>
                    <a:noFill/>
                  </a:ln>
                  <a:solidFill>
                    <a:srgbClr val="1B0807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3" name="Round Diagonal Corner Rectangle 62"/>
              <p:cNvSpPr/>
              <p:nvPr/>
            </p:nvSpPr>
            <p:spPr bwMode="auto">
              <a:xfrm>
                <a:off x="5786446" y="2857496"/>
                <a:ext cx="500066" cy="142876"/>
              </a:xfrm>
              <a:prstGeom prst="round2DiagRect">
                <a:avLst/>
              </a:prstGeom>
              <a:solidFill>
                <a:schemeClr val="accent1">
                  <a:alpha val="78000"/>
                </a:schemeClr>
              </a:solidFill>
              <a:ln w="12700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400" b="0" i="1" u="none" strike="noStrike" cap="none" normalizeH="0" baseline="0" smtClean="0">
                  <a:ln>
                    <a:noFill/>
                  </a:ln>
                  <a:solidFill>
                    <a:srgbClr val="1B0807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cxnSp>
            <p:nvCxnSpPr>
              <p:cNvPr id="64" name="Straight Connector 63"/>
              <p:cNvCxnSpPr>
                <a:stCxn id="62" idx="4"/>
                <a:endCxn id="61" idx="1"/>
              </p:cNvCxnSpPr>
              <p:nvPr/>
            </p:nvCxnSpPr>
            <p:spPr bwMode="auto">
              <a:xfrm rot="16200000" flipH="1">
                <a:off x="5258098" y="2992934"/>
                <a:ext cx="163721" cy="35719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/>
            </p:spPr>
          </p:cxnSp>
          <p:cxnSp>
            <p:nvCxnSpPr>
              <p:cNvPr id="65" name="Straight Connector 64"/>
              <p:cNvCxnSpPr>
                <a:stCxn id="63" idx="2"/>
                <a:endCxn id="61" idx="5"/>
              </p:cNvCxnSpPr>
              <p:nvPr/>
            </p:nvCxnSpPr>
            <p:spPr bwMode="auto">
              <a:xfrm rot="10800000" flipV="1">
                <a:off x="5786446" y="2928933"/>
                <a:ext cx="1588" cy="16372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/>
            </p:spPr>
          </p:cxnSp>
        </p:grpSp>
        <p:grpSp>
          <p:nvGrpSpPr>
            <p:cNvPr id="29" name="Group 82"/>
            <p:cNvGrpSpPr/>
            <p:nvPr/>
          </p:nvGrpSpPr>
          <p:grpSpPr>
            <a:xfrm rot="17007869">
              <a:off x="1338236" y="5070323"/>
              <a:ext cx="937960" cy="769021"/>
              <a:chOff x="5429256" y="3357564"/>
              <a:chExt cx="1071570" cy="857254"/>
            </a:xfrm>
          </p:grpSpPr>
          <p:grpSp>
            <p:nvGrpSpPr>
              <p:cNvPr id="54" name="Group 73"/>
              <p:cNvGrpSpPr/>
              <p:nvPr/>
            </p:nvGrpSpPr>
            <p:grpSpPr>
              <a:xfrm>
                <a:off x="5429256" y="3571876"/>
                <a:ext cx="1071570" cy="642942"/>
                <a:chOff x="5214942" y="2714620"/>
                <a:chExt cx="1071570" cy="642942"/>
              </a:xfrm>
            </p:grpSpPr>
            <p:sp>
              <p:nvSpPr>
                <p:cNvPr id="56" name="Regular Pentagon 55"/>
                <p:cNvSpPr/>
                <p:nvPr/>
              </p:nvSpPr>
              <p:spPr bwMode="auto">
                <a:xfrm>
                  <a:off x="5357818" y="2928934"/>
                  <a:ext cx="428628" cy="428628"/>
                </a:xfrm>
                <a:prstGeom prst="pentagon">
                  <a:avLst/>
                </a:prstGeom>
                <a:solidFill>
                  <a:schemeClr val="accent1">
                    <a:alpha val="78000"/>
                  </a:schemeClr>
                </a:solidFill>
                <a:ln w="190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1778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1B0807"/>
                    </a:solidFill>
                    <a:effectLst/>
                    <a:latin typeface="+mn-lt"/>
                    <a:cs typeface="Times New Roman" pitchFamily="18" charset="0"/>
                  </a:endParaRPr>
                </a:p>
              </p:txBody>
            </p:sp>
            <p:sp>
              <p:nvSpPr>
                <p:cNvPr id="57" name="Oval 56"/>
                <p:cNvSpPr/>
                <p:nvPr/>
              </p:nvSpPr>
              <p:spPr bwMode="auto">
                <a:xfrm>
                  <a:off x="5214942" y="2714620"/>
                  <a:ext cx="214314" cy="214314"/>
                </a:xfrm>
                <a:prstGeom prst="ellipse">
                  <a:avLst/>
                </a:prstGeom>
                <a:solidFill>
                  <a:schemeClr val="accent1">
                    <a:alpha val="78000"/>
                  </a:schemeClr>
                </a:solidFill>
                <a:ln w="22225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635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1B0807"/>
                    </a:solidFill>
                    <a:effectLst/>
                    <a:latin typeface="+mn-lt"/>
                    <a:cs typeface="Times New Roman" pitchFamily="18" charset="0"/>
                  </a:endParaRPr>
                </a:p>
              </p:txBody>
            </p:sp>
            <p:sp>
              <p:nvSpPr>
                <p:cNvPr id="58" name="Round Diagonal Corner Rectangle 57"/>
                <p:cNvSpPr/>
                <p:nvPr/>
              </p:nvSpPr>
              <p:spPr bwMode="auto">
                <a:xfrm>
                  <a:off x="5786446" y="2857496"/>
                  <a:ext cx="500066" cy="142876"/>
                </a:xfrm>
                <a:prstGeom prst="round2DiagRect">
                  <a:avLst/>
                </a:prstGeom>
                <a:solidFill>
                  <a:schemeClr val="accent1">
                    <a:alpha val="78000"/>
                  </a:schemeClr>
                </a:solidFill>
                <a:ln w="12700" cap="flat" cmpd="sng" algn="ctr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1B0807"/>
                    </a:solidFill>
                    <a:effectLst/>
                    <a:latin typeface="+mn-lt"/>
                    <a:cs typeface="Times New Roman" pitchFamily="18" charset="0"/>
                  </a:endParaRPr>
                </a:p>
              </p:txBody>
            </p:sp>
            <p:cxnSp>
              <p:nvCxnSpPr>
                <p:cNvPr id="59" name="Straight Connector 58"/>
                <p:cNvCxnSpPr>
                  <a:stCxn id="57" idx="4"/>
                  <a:endCxn id="56" idx="1"/>
                </p:cNvCxnSpPr>
                <p:nvPr/>
              </p:nvCxnSpPr>
              <p:spPr bwMode="auto">
                <a:xfrm rot="16200000" flipH="1">
                  <a:off x="5258098" y="2992934"/>
                  <a:ext cx="163721" cy="35719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/>
              </p:spPr>
            </p:cxnSp>
            <p:cxnSp>
              <p:nvCxnSpPr>
                <p:cNvPr id="60" name="Straight Connector 59"/>
                <p:cNvCxnSpPr>
                  <a:stCxn id="58" idx="2"/>
                  <a:endCxn id="56" idx="5"/>
                </p:cNvCxnSpPr>
                <p:nvPr/>
              </p:nvCxnSpPr>
              <p:spPr bwMode="auto">
                <a:xfrm rot="10800000" flipV="1">
                  <a:off x="5786446" y="2928933"/>
                  <a:ext cx="1588" cy="163721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/>
              </p:spPr>
            </p:cxnSp>
          </p:grpSp>
          <p:cxnSp>
            <p:nvCxnSpPr>
              <p:cNvPr id="55" name="Straight Connector 54"/>
              <p:cNvCxnSpPr>
                <a:endCxn id="57" idx="0"/>
              </p:cNvCxnSpPr>
              <p:nvPr/>
            </p:nvCxnSpPr>
            <p:spPr bwMode="auto">
              <a:xfrm rot="16200000" flipH="1">
                <a:off x="5375679" y="3411142"/>
                <a:ext cx="214312" cy="10715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/>
            </p:spPr>
          </p:cxnSp>
        </p:grpSp>
        <p:grpSp>
          <p:nvGrpSpPr>
            <p:cNvPr id="30" name="Group 83"/>
            <p:cNvGrpSpPr/>
            <p:nvPr/>
          </p:nvGrpSpPr>
          <p:grpSpPr>
            <a:xfrm rot="17007869">
              <a:off x="2129801" y="5066946"/>
              <a:ext cx="937960" cy="769024"/>
              <a:chOff x="5429256" y="3357560"/>
              <a:chExt cx="1071570" cy="857258"/>
            </a:xfrm>
          </p:grpSpPr>
          <p:grpSp>
            <p:nvGrpSpPr>
              <p:cNvPr id="47" name="Group 73"/>
              <p:cNvGrpSpPr/>
              <p:nvPr/>
            </p:nvGrpSpPr>
            <p:grpSpPr>
              <a:xfrm>
                <a:off x="5429256" y="3571876"/>
                <a:ext cx="1071570" cy="642942"/>
                <a:chOff x="5214942" y="2714620"/>
                <a:chExt cx="1071570" cy="642942"/>
              </a:xfrm>
            </p:grpSpPr>
            <p:sp>
              <p:nvSpPr>
                <p:cNvPr id="49" name="Regular Pentagon 48"/>
                <p:cNvSpPr/>
                <p:nvPr/>
              </p:nvSpPr>
              <p:spPr bwMode="auto">
                <a:xfrm>
                  <a:off x="5357818" y="2928934"/>
                  <a:ext cx="428628" cy="428628"/>
                </a:xfrm>
                <a:prstGeom prst="pentagon">
                  <a:avLst/>
                </a:prstGeom>
                <a:solidFill>
                  <a:schemeClr val="accent1">
                    <a:alpha val="78000"/>
                  </a:schemeClr>
                </a:solidFill>
                <a:ln w="190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1778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1B0807"/>
                    </a:solidFill>
                    <a:effectLst/>
                    <a:latin typeface="+mn-lt"/>
                    <a:cs typeface="Times New Roman" pitchFamily="18" charset="0"/>
                  </a:endParaRPr>
                </a:p>
              </p:txBody>
            </p:sp>
            <p:sp>
              <p:nvSpPr>
                <p:cNvPr id="50" name="Oval 49"/>
                <p:cNvSpPr/>
                <p:nvPr/>
              </p:nvSpPr>
              <p:spPr bwMode="auto">
                <a:xfrm>
                  <a:off x="5214942" y="2714620"/>
                  <a:ext cx="214314" cy="214314"/>
                </a:xfrm>
                <a:prstGeom prst="ellipse">
                  <a:avLst/>
                </a:prstGeom>
                <a:solidFill>
                  <a:schemeClr val="accent1">
                    <a:alpha val="78000"/>
                  </a:schemeClr>
                </a:solidFill>
                <a:ln w="22225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635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1B0807"/>
                    </a:solidFill>
                    <a:effectLst/>
                    <a:latin typeface="+mn-lt"/>
                    <a:cs typeface="Times New Roman" pitchFamily="18" charset="0"/>
                  </a:endParaRPr>
                </a:p>
              </p:txBody>
            </p:sp>
            <p:sp>
              <p:nvSpPr>
                <p:cNvPr id="51" name="Round Diagonal Corner Rectangle 50"/>
                <p:cNvSpPr/>
                <p:nvPr/>
              </p:nvSpPr>
              <p:spPr bwMode="auto">
                <a:xfrm>
                  <a:off x="5786446" y="2857496"/>
                  <a:ext cx="500066" cy="142876"/>
                </a:xfrm>
                <a:prstGeom prst="round2DiagRect">
                  <a:avLst/>
                </a:prstGeom>
                <a:solidFill>
                  <a:schemeClr val="accent1">
                    <a:alpha val="78000"/>
                  </a:schemeClr>
                </a:solidFill>
                <a:ln w="12700" cap="flat" cmpd="sng" algn="ctr">
                  <a:solidFill>
                    <a:srgbClr val="00B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1B0807"/>
                    </a:solidFill>
                    <a:effectLst/>
                    <a:latin typeface="+mn-lt"/>
                    <a:cs typeface="Times New Roman" pitchFamily="18" charset="0"/>
                  </a:endParaRPr>
                </a:p>
              </p:txBody>
            </p:sp>
            <p:cxnSp>
              <p:nvCxnSpPr>
                <p:cNvPr id="52" name="Straight Connector 51"/>
                <p:cNvCxnSpPr>
                  <a:stCxn id="50" idx="4"/>
                  <a:endCxn id="49" idx="1"/>
                </p:cNvCxnSpPr>
                <p:nvPr/>
              </p:nvCxnSpPr>
              <p:spPr bwMode="auto">
                <a:xfrm rot="16200000" flipH="1">
                  <a:off x="5258098" y="2992934"/>
                  <a:ext cx="163721" cy="35719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/>
              </p:spPr>
            </p:cxnSp>
            <p:cxnSp>
              <p:nvCxnSpPr>
                <p:cNvPr id="53" name="Straight Connector 52"/>
                <p:cNvCxnSpPr>
                  <a:stCxn id="51" idx="2"/>
                  <a:endCxn id="49" idx="5"/>
                </p:cNvCxnSpPr>
                <p:nvPr/>
              </p:nvCxnSpPr>
              <p:spPr bwMode="auto">
                <a:xfrm rot="10800000" flipV="1">
                  <a:off x="5786446" y="2928933"/>
                  <a:ext cx="1588" cy="163721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/>
              </p:spPr>
            </p:cxnSp>
          </p:grpSp>
          <p:cxnSp>
            <p:nvCxnSpPr>
              <p:cNvPr id="48" name="Straight Connector 47"/>
              <p:cNvCxnSpPr>
                <a:endCxn id="50" idx="0"/>
              </p:cNvCxnSpPr>
              <p:nvPr/>
            </p:nvCxnSpPr>
            <p:spPr bwMode="auto">
              <a:xfrm rot="16200000" flipH="1">
                <a:off x="5380889" y="3416351"/>
                <a:ext cx="214315" cy="96734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/>
            </p:spPr>
          </p:cxnSp>
        </p:grpSp>
        <p:grpSp>
          <p:nvGrpSpPr>
            <p:cNvPr id="31" name="Group 91"/>
            <p:cNvGrpSpPr/>
            <p:nvPr/>
          </p:nvGrpSpPr>
          <p:grpSpPr>
            <a:xfrm rot="17007869">
              <a:off x="2921366" y="5063571"/>
              <a:ext cx="937960" cy="769024"/>
              <a:chOff x="5429256" y="3357560"/>
              <a:chExt cx="1071570" cy="857258"/>
            </a:xfrm>
          </p:grpSpPr>
          <p:grpSp>
            <p:nvGrpSpPr>
              <p:cNvPr id="40" name="Group 73"/>
              <p:cNvGrpSpPr/>
              <p:nvPr/>
            </p:nvGrpSpPr>
            <p:grpSpPr>
              <a:xfrm>
                <a:off x="5429256" y="3571876"/>
                <a:ext cx="1071570" cy="642942"/>
                <a:chOff x="5214942" y="2714620"/>
                <a:chExt cx="1071570" cy="642942"/>
              </a:xfrm>
            </p:grpSpPr>
            <p:sp>
              <p:nvSpPr>
                <p:cNvPr id="42" name="Regular Pentagon 41"/>
                <p:cNvSpPr/>
                <p:nvPr/>
              </p:nvSpPr>
              <p:spPr bwMode="auto">
                <a:xfrm>
                  <a:off x="5357818" y="2928934"/>
                  <a:ext cx="428628" cy="428628"/>
                </a:xfrm>
                <a:prstGeom prst="pentagon">
                  <a:avLst/>
                </a:prstGeom>
                <a:solidFill>
                  <a:schemeClr val="accent1">
                    <a:alpha val="78000"/>
                  </a:schemeClr>
                </a:solidFill>
                <a:ln w="190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1778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1B0807"/>
                    </a:solidFill>
                    <a:effectLst/>
                    <a:latin typeface="+mn-lt"/>
                    <a:cs typeface="Times New Roman" pitchFamily="18" charset="0"/>
                  </a:endParaRPr>
                </a:p>
              </p:txBody>
            </p:sp>
            <p:sp>
              <p:nvSpPr>
                <p:cNvPr id="43" name="Oval 42"/>
                <p:cNvSpPr/>
                <p:nvPr/>
              </p:nvSpPr>
              <p:spPr bwMode="auto">
                <a:xfrm>
                  <a:off x="5214942" y="2714620"/>
                  <a:ext cx="214314" cy="214314"/>
                </a:xfrm>
                <a:prstGeom prst="ellipse">
                  <a:avLst/>
                </a:prstGeom>
                <a:solidFill>
                  <a:schemeClr val="accent1">
                    <a:alpha val="78000"/>
                  </a:schemeClr>
                </a:solidFill>
                <a:ln w="22225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635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1B0807"/>
                    </a:solidFill>
                    <a:effectLst/>
                    <a:latin typeface="+mn-lt"/>
                    <a:cs typeface="Times New Roman" pitchFamily="18" charset="0"/>
                  </a:endParaRPr>
                </a:p>
              </p:txBody>
            </p:sp>
            <p:sp>
              <p:nvSpPr>
                <p:cNvPr id="44" name="Round Diagonal Corner Rectangle 43"/>
                <p:cNvSpPr/>
                <p:nvPr/>
              </p:nvSpPr>
              <p:spPr bwMode="auto">
                <a:xfrm>
                  <a:off x="5786446" y="2857496"/>
                  <a:ext cx="500066" cy="142876"/>
                </a:xfrm>
                <a:prstGeom prst="round2DiagRect">
                  <a:avLst/>
                </a:prstGeom>
                <a:solidFill>
                  <a:schemeClr val="accent1">
                    <a:alpha val="78000"/>
                  </a:schemeClr>
                </a:solidFill>
                <a:ln w="12700" cap="flat" cmpd="sng" algn="ctr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1B0807"/>
                    </a:solidFill>
                    <a:effectLst/>
                    <a:latin typeface="+mn-lt"/>
                    <a:cs typeface="Times New Roman" pitchFamily="18" charset="0"/>
                  </a:endParaRPr>
                </a:p>
              </p:txBody>
            </p:sp>
            <p:cxnSp>
              <p:nvCxnSpPr>
                <p:cNvPr id="45" name="Straight Connector 44"/>
                <p:cNvCxnSpPr>
                  <a:stCxn id="43" idx="4"/>
                  <a:endCxn id="42" idx="1"/>
                </p:cNvCxnSpPr>
                <p:nvPr/>
              </p:nvCxnSpPr>
              <p:spPr bwMode="auto">
                <a:xfrm rot="16200000" flipH="1">
                  <a:off x="5258098" y="2992934"/>
                  <a:ext cx="163721" cy="35719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/>
              </p:spPr>
            </p:cxnSp>
            <p:cxnSp>
              <p:nvCxnSpPr>
                <p:cNvPr id="46" name="Straight Connector 45"/>
                <p:cNvCxnSpPr>
                  <a:stCxn id="44" idx="2"/>
                  <a:endCxn id="42" idx="5"/>
                </p:cNvCxnSpPr>
                <p:nvPr/>
              </p:nvCxnSpPr>
              <p:spPr bwMode="auto">
                <a:xfrm rot="10800000" flipV="1">
                  <a:off x="5786446" y="2928933"/>
                  <a:ext cx="1588" cy="163721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/>
              </p:spPr>
            </p:cxnSp>
          </p:grpSp>
          <p:cxnSp>
            <p:nvCxnSpPr>
              <p:cNvPr id="41" name="Straight Connector 40"/>
              <p:cNvCxnSpPr>
                <a:endCxn id="43" idx="0"/>
              </p:cNvCxnSpPr>
              <p:nvPr/>
            </p:nvCxnSpPr>
            <p:spPr bwMode="auto">
              <a:xfrm rot="16200000" flipH="1">
                <a:off x="5380889" y="3416351"/>
                <a:ext cx="214315" cy="96734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/>
            </p:spPr>
          </p:cxnSp>
        </p:grpSp>
        <p:grpSp>
          <p:nvGrpSpPr>
            <p:cNvPr id="32" name="Group 100"/>
            <p:cNvGrpSpPr/>
            <p:nvPr/>
          </p:nvGrpSpPr>
          <p:grpSpPr>
            <a:xfrm rot="17007869">
              <a:off x="3709327" y="5075238"/>
              <a:ext cx="937960" cy="769024"/>
              <a:chOff x="5429256" y="3357560"/>
              <a:chExt cx="1071570" cy="857258"/>
            </a:xfrm>
          </p:grpSpPr>
          <p:grpSp>
            <p:nvGrpSpPr>
              <p:cNvPr id="33" name="Group 73"/>
              <p:cNvGrpSpPr/>
              <p:nvPr/>
            </p:nvGrpSpPr>
            <p:grpSpPr>
              <a:xfrm>
                <a:off x="5429256" y="3571876"/>
                <a:ext cx="1071570" cy="642942"/>
                <a:chOff x="5214942" y="2714620"/>
                <a:chExt cx="1071570" cy="642942"/>
              </a:xfrm>
            </p:grpSpPr>
            <p:sp>
              <p:nvSpPr>
                <p:cNvPr id="35" name="Regular Pentagon 34"/>
                <p:cNvSpPr/>
                <p:nvPr/>
              </p:nvSpPr>
              <p:spPr bwMode="auto">
                <a:xfrm>
                  <a:off x="5357818" y="2928934"/>
                  <a:ext cx="428628" cy="428628"/>
                </a:xfrm>
                <a:prstGeom prst="pentagon">
                  <a:avLst/>
                </a:prstGeom>
                <a:solidFill>
                  <a:schemeClr val="accent1">
                    <a:alpha val="78000"/>
                  </a:schemeClr>
                </a:solidFill>
                <a:ln w="190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1778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1B0807"/>
                    </a:solidFill>
                    <a:effectLst/>
                    <a:latin typeface="+mn-lt"/>
                    <a:cs typeface="Times New Roman" pitchFamily="18" charset="0"/>
                  </a:endParaRPr>
                </a:p>
              </p:txBody>
            </p:sp>
            <p:sp>
              <p:nvSpPr>
                <p:cNvPr id="36" name="Oval 35"/>
                <p:cNvSpPr/>
                <p:nvPr/>
              </p:nvSpPr>
              <p:spPr bwMode="auto">
                <a:xfrm>
                  <a:off x="5214942" y="2714620"/>
                  <a:ext cx="214314" cy="214314"/>
                </a:xfrm>
                <a:prstGeom prst="ellipse">
                  <a:avLst/>
                </a:prstGeom>
                <a:solidFill>
                  <a:schemeClr val="accent1">
                    <a:alpha val="78000"/>
                  </a:schemeClr>
                </a:solidFill>
                <a:ln w="22225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635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1B0807"/>
                    </a:solidFill>
                    <a:effectLst/>
                    <a:latin typeface="+mn-lt"/>
                    <a:cs typeface="Times New Roman" pitchFamily="18" charset="0"/>
                  </a:endParaRPr>
                </a:p>
              </p:txBody>
            </p:sp>
            <p:sp>
              <p:nvSpPr>
                <p:cNvPr id="37" name="Round Diagonal Corner Rectangle 36"/>
                <p:cNvSpPr/>
                <p:nvPr/>
              </p:nvSpPr>
              <p:spPr bwMode="auto">
                <a:xfrm>
                  <a:off x="5786446" y="2857496"/>
                  <a:ext cx="500066" cy="142876"/>
                </a:xfrm>
                <a:prstGeom prst="round2DiagRect">
                  <a:avLst/>
                </a:prstGeom>
                <a:solidFill>
                  <a:schemeClr val="accent1">
                    <a:alpha val="78000"/>
                  </a:schemeClr>
                </a:solidFill>
                <a:ln w="12700" cap="flat" cmpd="sng" algn="ctr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1B0807"/>
                    </a:solidFill>
                    <a:effectLst/>
                    <a:latin typeface="+mn-lt"/>
                    <a:cs typeface="Times New Roman" pitchFamily="18" charset="0"/>
                  </a:endParaRPr>
                </a:p>
              </p:txBody>
            </p:sp>
            <p:cxnSp>
              <p:nvCxnSpPr>
                <p:cNvPr id="38" name="Straight Connector 37"/>
                <p:cNvCxnSpPr>
                  <a:stCxn id="36" idx="4"/>
                  <a:endCxn id="35" idx="1"/>
                </p:cNvCxnSpPr>
                <p:nvPr/>
              </p:nvCxnSpPr>
              <p:spPr bwMode="auto">
                <a:xfrm rot="16200000" flipH="1">
                  <a:off x="5258098" y="2992934"/>
                  <a:ext cx="163721" cy="35719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/>
              </p:spPr>
            </p:cxnSp>
            <p:cxnSp>
              <p:nvCxnSpPr>
                <p:cNvPr id="39" name="Straight Connector 38"/>
                <p:cNvCxnSpPr>
                  <a:stCxn id="37" idx="2"/>
                  <a:endCxn id="35" idx="5"/>
                </p:cNvCxnSpPr>
                <p:nvPr/>
              </p:nvCxnSpPr>
              <p:spPr bwMode="auto">
                <a:xfrm rot="10800000" flipV="1">
                  <a:off x="5786446" y="2928933"/>
                  <a:ext cx="1588" cy="163721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/>
              </p:spPr>
            </p:cxnSp>
          </p:grpSp>
          <p:cxnSp>
            <p:nvCxnSpPr>
              <p:cNvPr id="34" name="Straight Connector 33"/>
              <p:cNvCxnSpPr>
                <a:endCxn id="36" idx="0"/>
              </p:cNvCxnSpPr>
              <p:nvPr/>
            </p:nvCxnSpPr>
            <p:spPr bwMode="auto">
              <a:xfrm rot="16200000" flipH="1">
                <a:off x="5380889" y="3416351"/>
                <a:ext cx="214315" cy="96734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/>
            </p:spPr>
          </p:cxnSp>
        </p:grpSp>
        <p:sp>
          <p:nvSpPr>
            <p:cNvPr id="26" name="TextBox 25"/>
            <p:cNvSpPr txBox="1"/>
            <p:nvPr/>
          </p:nvSpPr>
          <p:spPr>
            <a:xfrm>
              <a:off x="391652" y="5709058"/>
              <a:ext cx="437715" cy="399710"/>
            </a:xfrm>
            <a:prstGeom prst="rect">
              <a:avLst/>
            </a:prstGeom>
            <a:noFill/>
            <a:ln w="19050">
              <a:noFill/>
              <a:prstDash val="sysDot"/>
            </a:ln>
            <a:scene3d>
              <a:camera prst="orthographicFront"/>
              <a:lightRig rig="threePt" dir="t"/>
            </a:scene3d>
            <a:sp3d prstMaterial="flat"/>
          </p:spPr>
          <p:txBody>
            <a:bodyPr wrap="square" rtlCol="0">
              <a:spAutoFit/>
            </a:bodyPr>
            <a:lstStyle/>
            <a:p>
              <a:r>
                <a:rPr lang="en-GB" sz="1400" b="1" i="0" dirty="0" smtClean="0">
                  <a:solidFill>
                    <a:srgbClr val="006699"/>
                  </a:solidFill>
                  <a:latin typeface="+mn-lt"/>
                </a:rPr>
                <a:t>5’</a:t>
              </a:r>
              <a:endParaRPr lang="en-GB" sz="1400" i="0" dirty="0" smtClean="0">
                <a:solidFill>
                  <a:srgbClr val="006699"/>
                </a:solidFill>
                <a:latin typeface="+mn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495029" y="5662734"/>
              <a:ext cx="563694" cy="399710"/>
            </a:xfrm>
            <a:prstGeom prst="rect">
              <a:avLst/>
            </a:prstGeom>
            <a:noFill/>
            <a:ln w="19050">
              <a:noFill/>
              <a:prstDash val="sysDot"/>
            </a:ln>
            <a:scene3d>
              <a:camera prst="orthographicFront"/>
              <a:lightRig rig="threePt" dir="t"/>
            </a:scene3d>
            <a:sp3d prstMaterial="flat"/>
          </p:spPr>
          <p:txBody>
            <a:bodyPr wrap="square" rtlCol="0">
              <a:spAutoFit/>
            </a:bodyPr>
            <a:lstStyle/>
            <a:p>
              <a:r>
                <a:rPr lang="en-GB" sz="1400" b="1" i="0" dirty="0" smtClean="0">
                  <a:solidFill>
                    <a:srgbClr val="006699"/>
                  </a:solidFill>
                  <a:latin typeface="+mn-lt"/>
                </a:rPr>
                <a:t>3’</a:t>
              </a:r>
              <a:endParaRPr lang="en-GB" sz="1400" i="0" dirty="0" smtClean="0">
                <a:solidFill>
                  <a:srgbClr val="006699"/>
                </a:solidFill>
                <a:latin typeface="+mn-lt"/>
              </a:endParaRPr>
            </a:p>
          </p:txBody>
        </p:sp>
        <p:grpSp>
          <p:nvGrpSpPr>
            <p:cNvPr id="9" name="Group 91"/>
            <p:cNvGrpSpPr/>
            <p:nvPr/>
          </p:nvGrpSpPr>
          <p:grpSpPr>
            <a:xfrm rot="17007869" flipH="1" flipV="1">
              <a:off x="1599230" y="4087768"/>
              <a:ext cx="911180" cy="762682"/>
              <a:chOff x="5429256" y="3357560"/>
              <a:chExt cx="1071570" cy="857258"/>
            </a:xfrm>
          </p:grpSpPr>
          <p:grpSp>
            <p:nvGrpSpPr>
              <p:cNvPr id="18" name="Group 73"/>
              <p:cNvGrpSpPr/>
              <p:nvPr/>
            </p:nvGrpSpPr>
            <p:grpSpPr>
              <a:xfrm>
                <a:off x="5429256" y="3571876"/>
                <a:ext cx="1071570" cy="642942"/>
                <a:chOff x="5214942" y="2714620"/>
                <a:chExt cx="1071570" cy="642942"/>
              </a:xfrm>
            </p:grpSpPr>
            <p:sp>
              <p:nvSpPr>
                <p:cNvPr id="20" name="Regular Pentagon 19"/>
                <p:cNvSpPr/>
                <p:nvPr/>
              </p:nvSpPr>
              <p:spPr bwMode="auto">
                <a:xfrm>
                  <a:off x="5357818" y="2928934"/>
                  <a:ext cx="428628" cy="428628"/>
                </a:xfrm>
                <a:prstGeom prst="pentagon">
                  <a:avLst/>
                </a:prstGeom>
                <a:solidFill>
                  <a:schemeClr val="accent1">
                    <a:alpha val="78000"/>
                  </a:schemeClr>
                </a:solidFill>
                <a:ln w="190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1778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1B0807"/>
                    </a:solidFill>
                    <a:effectLst/>
                    <a:latin typeface="+mn-lt"/>
                    <a:cs typeface="Times New Roman" pitchFamily="18" charset="0"/>
                  </a:endParaRPr>
                </a:p>
              </p:txBody>
            </p:sp>
            <p:sp>
              <p:nvSpPr>
                <p:cNvPr id="21" name="Oval 20"/>
                <p:cNvSpPr/>
                <p:nvPr/>
              </p:nvSpPr>
              <p:spPr bwMode="auto">
                <a:xfrm>
                  <a:off x="5214942" y="2714620"/>
                  <a:ext cx="214314" cy="214314"/>
                </a:xfrm>
                <a:prstGeom prst="ellipse">
                  <a:avLst/>
                </a:prstGeom>
                <a:solidFill>
                  <a:schemeClr val="accent1">
                    <a:alpha val="78000"/>
                  </a:schemeClr>
                </a:solidFill>
                <a:ln w="22225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635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1B0807"/>
                    </a:solidFill>
                    <a:effectLst/>
                    <a:latin typeface="+mn-lt"/>
                    <a:cs typeface="Times New Roman" pitchFamily="18" charset="0"/>
                  </a:endParaRPr>
                </a:p>
              </p:txBody>
            </p:sp>
            <p:sp>
              <p:nvSpPr>
                <p:cNvPr id="22" name="Round Diagonal Corner Rectangle 21"/>
                <p:cNvSpPr/>
                <p:nvPr/>
              </p:nvSpPr>
              <p:spPr bwMode="auto">
                <a:xfrm>
                  <a:off x="5786446" y="2857496"/>
                  <a:ext cx="500066" cy="142876"/>
                </a:xfrm>
                <a:prstGeom prst="round2DiagRect">
                  <a:avLst/>
                </a:prstGeom>
                <a:solidFill>
                  <a:schemeClr val="accent1">
                    <a:alpha val="78000"/>
                  </a:schemeClr>
                </a:solidFill>
                <a:ln w="12700" cap="flat" cmpd="sng" algn="ctr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1B0807"/>
                    </a:solidFill>
                    <a:effectLst/>
                    <a:latin typeface="+mn-lt"/>
                    <a:cs typeface="Times New Roman" pitchFamily="18" charset="0"/>
                  </a:endParaRPr>
                </a:p>
              </p:txBody>
            </p:sp>
            <p:cxnSp>
              <p:nvCxnSpPr>
                <p:cNvPr id="23" name="Straight Connector 22"/>
                <p:cNvCxnSpPr>
                  <a:stCxn id="21" idx="4"/>
                  <a:endCxn id="20" idx="1"/>
                </p:cNvCxnSpPr>
                <p:nvPr/>
              </p:nvCxnSpPr>
              <p:spPr bwMode="auto">
                <a:xfrm rot="16200000" flipH="1">
                  <a:off x="5258098" y="2992934"/>
                  <a:ext cx="163721" cy="35719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/>
              </p:spPr>
            </p:cxnSp>
            <p:cxnSp>
              <p:nvCxnSpPr>
                <p:cNvPr id="24" name="Straight Connector 23"/>
                <p:cNvCxnSpPr>
                  <a:stCxn id="22" idx="2"/>
                  <a:endCxn id="20" idx="5"/>
                </p:cNvCxnSpPr>
                <p:nvPr/>
              </p:nvCxnSpPr>
              <p:spPr bwMode="auto">
                <a:xfrm rot="10800000" flipV="1">
                  <a:off x="5786446" y="2928933"/>
                  <a:ext cx="1588" cy="163721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/>
              </p:spPr>
            </p:cxnSp>
          </p:grpSp>
          <p:cxnSp>
            <p:nvCxnSpPr>
              <p:cNvPr id="19" name="Straight Connector 18"/>
              <p:cNvCxnSpPr>
                <a:endCxn id="21" idx="0"/>
              </p:cNvCxnSpPr>
              <p:nvPr/>
            </p:nvCxnSpPr>
            <p:spPr bwMode="auto">
              <a:xfrm rot="16200000" flipH="1">
                <a:off x="5380889" y="3416351"/>
                <a:ext cx="214315" cy="96734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/>
            </p:spPr>
          </p:cxnSp>
        </p:grpSp>
        <p:grpSp>
          <p:nvGrpSpPr>
            <p:cNvPr id="10" name="Group 100"/>
            <p:cNvGrpSpPr/>
            <p:nvPr/>
          </p:nvGrpSpPr>
          <p:grpSpPr>
            <a:xfrm rot="17007869" flipH="1" flipV="1">
              <a:off x="792338" y="4083576"/>
              <a:ext cx="911180" cy="762682"/>
              <a:chOff x="5429256" y="3357560"/>
              <a:chExt cx="1071570" cy="857258"/>
            </a:xfrm>
          </p:grpSpPr>
          <p:grpSp>
            <p:nvGrpSpPr>
              <p:cNvPr id="11" name="Group 73"/>
              <p:cNvGrpSpPr/>
              <p:nvPr/>
            </p:nvGrpSpPr>
            <p:grpSpPr>
              <a:xfrm>
                <a:off x="5429256" y="3571876"/>
                <a:ext cx="1071570" cy="642942"/>
                <a:chOff x="5214942" y="2714620"/>
                <a:chExt cx="1071570" cy="642942"/>
              </a:xfrm>
            </p:grpSpPr>
            <p:sp>
              <p:nvSpPr>
                <p:cNvPr id="13" name="Regular Pentagon 12"/>
                <p:cNvSpPr/>
                <p:nvPr/>
              </p:nvSpPr>
              <p:spPr bwMode="auto">
                <a:xfrm>
                  <a:off x="5357818" y="2928934"/>
                  <a:ext cx="428628" cy="428628"/>
                </a:xfrm>
                <a:prstGeom prst="pentagon">
                  <a:avLst/>
                </a:prstGeom>
                <a:solidFill>
                  <a:schemeClr val="accent1">
                    <a:alpha val="78000"/>
                  </a:schemeClr>
                </a:solidFill>
                <a:ln w="190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1778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1B0807"/>
                    </a:solidFill>
                    <a:effectLst/>
                    <a:latin typeface="+mn-lt"/>
                    <a:cs typeface="Times New Roman" pitchFamily="18" charset="0"/>
                  </a:endParaRPr>
                </a:p>
              </p:txBody>
            </p:sp>
            <p:sp>
              <p:nvSpPr>
                <p:cNvPr id="14" name="Oval 13"/>
                <p:cNvSpPr/>
                <p:nvPr/>
              </p:nvSpPr>
              <p:spPr bwMode="auto">
                <a:xfrm>
                  <a:off x="5214942" y="2714620"/>
                  <a:ext cx="214314" cy="214314"/>
                </a:xfrm>
                <a:prstGeom prst="ellipse">
                  <a:avLst/>
                </a:prstGeom>
                <a:solidFill>
                  <a:schemeClr val="accent1">
                    <a:alpha val="78000"/>
                  </a:schemeClr>
                </a:solidFill>
                <a:ln w="22225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635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1B0807"/>
                    </a:solidFill>
                    <a:effectLst/>
                    <a:latin typeface="+mn-lt"/>
                    <a:cs typeface="Times New Roman" pitchFamily="18" charset="0"/>
                  </a:endParaRPr>
                </a:p>
              </p:txBody>
            </p:sp>
            <p:sp>
              <p:nvSpPr>
                <p:cNvPr id="15" name="Round Diagonal Corner Rectangle 14"/>
                <p:cNvSpPr/>
                <p:nvPr/>
              </p:nvSpPr>
              <p:spPr bwMode="auto">
                <a:xfrm>
                  <a:off x="5786446" y="2857496"/>
                  <a:ext cx="500066" cy="142876"/>
                </a:xfrm>
                <a:prstGeom prst="round2DiagRect">
                  <a:avLst/>
                </a:prstGeom>
                <a:solidFill>
                  <a:schemeClr val="accent1">
                    <a:alpha val="78000"/>
                  </a:schemeClr>
                </a:solidFill>
                <a:ln w="12700" cap="flat" cmpd="sng" algn="ctr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1B0807"/>
                    </a:solidFill>
                    <a:effectLst/>
                    <a:latin typeface="+mn-lt"/>
                    <a:cs typeface="Times New Roman" pitchFamily="18" charset="0"/>
                  </a:endParaRPr>
                </a:p>
              </p:txBody>
            </p:sp>
            <p:cxnSp>
              <p:nvCxnSpPr>
                <p:cNvPr id="16" name="Straight Connector 15"/>
                <p:cNvCxnSpPr>
                  <a:stCxn id="14" idx="4"/>
                  <a:endCxn id="13" idx="1"/>
                </p:cNvCxnSpPr>
                <p:nvPr/>
              </p:nvCxnSpPr>
              <p:spPr bwMode="auto">
                <a:xfrm rot="16200000" flipH="1">
                  <a:off x="5258098" y="2992934"/>
                  <a:ext cx="163721" cy="35719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/>
              </p:spPr>
            </p:cxnSp>
            <p:cxnSp>
              <p:nvCxnSpPr>
                <p:cNvPr id="17" name="Straight Connector 16"/>
                <p:cNvCxnSpPr>
                  <a:stCxn id="15" idx="2"/>
                  <a:endCxn id="13" idx="5"/>
                </p:cNvCxnSpPr>
                <p:nvPr/>
              </p:nvCxnSpPr>
              <p:spPr bwMode="auto">
                <a:xfrm rot="10800000" flipV="1">
                  <a:off x="5786446" y="2928933"/>
                  <a:ext cx="1588" cy="163721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/>
              </p:spPr>
            </p:cxnSp>
          </p:grpSp>
          <p:cxnSp>
            <p:nvCxnSpPr>
              <p:cNvPr id="12" name="Straight Connector 11"/>
              <p:cNvCxnSpPr>
                <a:endCxn id="14" idx="0"/>
              </p:cNvCxnSpPr>
              <p:nvPr/>
            </p:nvCxnSpPr>
            <p:spPr bwMode="auto">
              <a:xfrm rot="16200000" flipH="1">
                <a:off x="5380889" y="3416351"/>
                <a:ext cx="214315" cy="96734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/>
            </p:spPr>
          </p:cxnSp>
        </p:grpSp>
        <p:sp>
          <p:nvSpPr>
            <p:cNvPr id="66" name="TextBox 65"/>
            <p:cNvSpPr txBox="1"/>
            <p:nvPr/>
          </p:nvSpPr>
          <p:spPr>
            <a:xfrm rot="10800000" flipH="1" flipV="1">
              <a:off x="4563342" y="3726728"/>
              <a:ext cx="495381" cy="399711"/>
            </a:xfrm>
            <a:prstGeom prst="rect">
              <a:avLst/>
            </a:prstGeom>
            <a:noFill/>
            <a:ln w="19050">
              <a:noFill/>
              <a:prstDash val="sysDot"/>
            </a:ln>
            <a:scene3d>
              <a:camera prst="orthographicFront"/>
              <a:lightRig rig="threePt" dir="t"/>
            </a:scene3d>
            <a:sp3d prstMaterial="flat"/>
          </p:spPr>
          <p:txBody>
            <a:bodyPr wrap="square" rtlCol="0">
              <a:spAutoFit/>
            </a:bodyPr>
            <a:lstStyle/>
            <a:p>
              <a:r>
                <a:rPr lang="en-GB" sz="1400" b="1" i="0" dirty="0" smtClean="0">
                  <a:solidFill>
                    <a:srgbClr val="006699"/>
                  </a:solidFill>
                  <a:latin typeface="+mn-lt"/>
                </a:rPr>
                <a:t>5’</a:t>
              </a:r>
              <a:endParaRPr lang="en-GB" sz="1400" i="0" dirty="0" smtClean="0">
                <a:solidFill>
                  <a:srgbClr val="006699"/>
                </a:solidFill>
                <a:latin typeface="+mn-lt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 rot="10800000" flipH="1" flipV="1">
              <a:off x="502377" y="3821166"/>
              <a:ext cx="490426" cy="399711"/>
            </a:xfrm>
            <a:prstGeom prst="rect">
              <a:avLst/>
            </a:prstGeom>
            <a:noFill/>
            <a:ln w="19050">
              <a:noFill/>
              <a:prstDash val="sysDot"/>
            </a:ln>
          </p:spPr>
          <p:txBody>
            <a:bodyPr wrap="square" rtlCol="0">
              <a:spAutoFit/>
            </a:bodyPr>
            <a:lstStyle/>
            <a:p>
              <a:r>
                <a:rPr lang="en-GB" sz="1400" b="1" i="0" dirty="0" smtClean="0">
                  <a:solidFill>
                    <a:srgbClr val="006699"/>
                  </a:solidFill>
                  <a:latin typeface="+mn-lt"/>
                </a:rPr>
                <a:t>3’</a:t>
              </a:r>
              <a:endParaRPr lang="en-GB" sz="1400" i="0" dirty="0" smtClean="0">
                <a:solidFill>
                  <a:srgbClr val="006699"/>
                </a:solidFill>
                <a:latin typeface="+mn-lt"/>
              </a:endParaRPr>
            </a:p>
          </p:txBody>
        </p:sp>
        <p:grpSp>
          <p:nvGrpSpPr>
            <p:cNvPr id="68" name="Group 82"/>
            <p:cNvGrpSpPr/>
            <p:nvPr/>
          </p:nvGrpSpPr>
          <p:grpSpPr>
            <a:xfrm rot="17007869" flipH="1" flipV="1">
              <a:off x="3954286" y="4096459"/>
              <a:ext cx="911180" cy="762678"/>
              <a:chOff x="5429256" y="3357564"/>
              <a:chExt cx="1071570" cy="857254"/>
            </a:xfrm>
          </p:grpSpPr>
          <p:grpSp>
            <p:nvGrpSpPr>
              <p:cNvPr id="69" name="Group 226"/>
              <p:cNvGrpSpPr/>
              <p:nvPr/>
            </p:nvGrpSpPr>
            <p:grpSpPr>
              <a:xfrm>
                <a:off x="5429256" y="3571876"/>
                <a:ext cx="1071570" cy="642942"/>
                <a:chOff x="5214942" y="2714620"/>
                <a:chExt cx="1071570" cy="642942"/>
              </a:xfrm>
            </p:grpSpPr>
            <p:sp>
              <p:nvSpPr>
                <p:cNvPr id="71" name="Regular Pentagon 70"/>
                <p:cNvSpPr/>
                <p:nvPr/>
              </p:nvSpPr>
              <p:spPr bwMode="auto">
                <a:xfrm>
                  <a:off x="5357818" y="2928934"/>
                  <a:ext cx="428628" cy="428628"/>
                </a:xfrm>
                <a:prstGeom prst="pentagon">
                  <a:avLst/>
                </a:prstGeom>
                <a:solidFill>
                  <a:schemeClr val="accent1">
                    <a:alpha val="78000"/>
                  </a:schemeClr>
                </a:solidFill>
                <a:ln w="190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1778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006699"/>
                    </a:solidFill>
                    <a:effectLst/>
                    <a:latin typeface="+mn-lt"/>
                    <a:cs typeface="Times New Roman" pitchFamily="18" charset="0"/>
                  </a:endParaRPr>
                </a:p>
              </p:txBody>
            </p:sp>
            <p:sp>
              <p:nvSpPr>
                <p:cNvPr id="72" name="Oval 71"/>
                <p:cNvSpPr/>
                <p:nvPr/>
              </p:nvSpPr>
              <p:spPr bwMode="auto">
                <a:xfrm>
                  <a:off x="5214942" y="2714620"/>
                  <a:ext cx="214314" cy="214314"/>
                </a:xfrm>
                <a:prstGeom prst="ellipse">
                  <a:avLst/>
                </a:prstGeom>
                <a:solidFill>
                  <a:schemeClr val="accent1">
                    <a:alpha val="78000"/>
                  </a:schemeClr>
                </a:solidFill>
                <a:ln w="22225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635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006699"/>
                    </a:solidFill>
                    <a:effectLst/>
                    <a:latin typeface="+mn-lt"/>
                    <a:cs typeface="Times New Roman" pitchFamily="18" charset="0"/>
                  </a:endParaRPr>
                </a:p>
              </p:txBody>
            </p:sp>
            <p:sp>
              <p:nvSpPr>
                <p:cNvPr id="73" name="Round Diagonal Corner Rectangle 72"/>
                <p:cNvSpPr/>
                <p:nvPr/>
              </p:nvSpPr>
              <p:spPr bwMode="auto">
                <a:xfrm>
                  <a:off x="5786446" y="2857496"/>
                  <a:ext cx="500066" cy="142876"/>
                </a:xfrm>
                <a:prstGeom prst="round2DiagRect">
                  <a:avLst/>
                </a:prstGeom>
                <a:solidFill>
                  <a:schemeClr val="accent1">
                    <a:alpha val="78000"/>
                  </a:schemeClr>
                </a:solidFill>
                <a:ln w="12700" cap="flat" cmpd="sng" algn="ctr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006699"/>
                    </a:solidFill>
                    <a:effectLst/>
                    <a:latin typeface="+mn-lt"/>
                    <a:cs typeface="Times New Roman" pitchFamily="18" charset="0"/>
                  </a:endParaRPr>
                </a:p>
              </p:txBody>
            </p:sp>
            <p:cxnSp>
              <p:nvCxnSpPr>
                <p:cNvPr id="74" name="Straight Connector 73"/>
                <p:cNvCxnSpPr>
                  <a:stCxn id="72" idx="4"/>
                  <a:endCxn id="71" idx="1"/>
                </p:cNvCxnSpPr>
                <p:nvPr/>
              </p:nvCxnSpPr>
              <p:spPr bwMode="auto">
                <a:xfrm rot="16200000" flipH="1">
                  <a:off x="5258098" y="2992934"/>
                  <a:ext cx="163721" cy="35719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/>
              </p:spPr>
            </p:cxnSp>
            <p:cxnSp>
              <p:nvCxnSpPr>
                <p:cNvPr id="75" name="Straight Connector 74"/>
                <p:cNvCxnSpPr>
                  <a:stCxn id="73" idx="2"/>
                  <a:endCxn id="71" idx="5"/>
                </p:cNvCxnSpPr>
                <p:nvPr/>
              </p:nvCxnSpPr>
              <p:spPr bwMode="auto">
                <a:xfrm rot="10800000" flipV="1">
                  <a:off x="5786446" y="2928933"/>
                  <a:ext cx="1588" cy="163721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/>
              </p:spPr>
            </p:cxnSp>
          </p:grpSp>
          <p:cxnSp>
            <p:nvCxnSpPr>
              <p:cNvPr id="70" name="Straight Connector 69"/>
              <p:cNvCxnSpPr>
                <a:endCxn id="72" idx="0"/>
              </p:cNvCxnSpPr>
              <p:nvPr/>
            </p:nvCxnSpPr>
            <p:spPr bwMode="auto">
              <a:xfrm rot="16200000" flipH="1">
                <a:off x="5375679" y="3411142"/>
                <a:ext cx="214312" cy="10715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/>
            </p:spPr>
          </p:cxnSp>
        </p:grpSp>
        <p:grpSp>
          <p:nvGrpSpPr>
            <p:cNvPr id="101" name="Group 82"/>
            <p:cNvGrpSpPr/>
            <p:nvPr/>
          </p:nvGrpSpPr>
          <p:grpSpPr>
            <a:xfrm rot="17007869" flipH="1" flipV="1">
              <a:off x="3154262" y="4096815"/>
              <a:ext cx="911180" cy="762678"/>
              <a:chOff x="5429256" y="3357564"/>
              <a:chExt cx="1071570" cy="857254"/>
            </a:xfrm>
          </p:grpSpPr>
          <p:grpSp>
            <p:nvGrpSpPr>
              <p:cNvPr id="102" name="Group 226"/>
              <p:cNvGrpSpPr/>
              <p:nvPr/>
            </p:nvGrpSpPr>
            <p:grpSpPr>
              <a:xfrm>
                <a:off x="5429256" y="3571876"/>
                <a:ext cx="1071570" cy="642942"/>
                <a:chOff x="5214942" y="2714620"/>
                <a:chExt cx="1071570" cy="642942"/>
              </a:xfrm>
            </p:grpSpPr>
            <p:sp>
              <p:nvSpPr>
                <p:cNvPr id="104" name="Regular Pentagon 103"/>
                <p:cNvSpPr/>
                <p:nvPr/>
              </p:nvSpPr>
              <p:spPr bwMode="auto">
                <a:xfrm>
                  <a:off x="5357818" y="2928934"/>
                  <a:ext cx="428628" cy="428628"/>
                </a:xfrm>
                <a:prstGeom prst="pentagon">
                  <a:avLst/>
                </a:prstGeom>
                <a:solidFill>
                  <a:schemeClr val="accent1">
                    <a:alpha val="78000"/>
                  </a:schemeClr>
                </a:solidFill>
                <a:ln w="190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1778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006699"/>
                    </a:solidFill>
                    <a:effectLst/>
                    <a:latin typeface="+mn-lt"/>
                    <a:cs typeface="Times New Roman" pitchFamily="18" charset="0"/>
                  </a:endParaRPr>
                </a:p>
              </p:txBody>
            </p:sp>
            <p:sp>
              <p:nvSpPr>
                <p:cNvPr id="105" name="Oval 104"/>
                <p:cNvSpPr/>
                <p:nvPr/>
              </p:nvSpPr>
              <p:spPr bwMode="auto">
                <a:xfrm>
                  <a:off x="5214942" y="2714620"/>
                  <a:ext cx="214314" cy="214314"/>
                </a:xfrm>
                <a:prstGeom prst="ellipse">
                  <a:avLst/>
                </a:prstGeom>
                <a:solidFill>
                  <a:schemeClr val="accent1">
                    <a:alpha val="78000"/>
                  </a:schemeClr>
                </a:solidFill>
                <a:ln w="22225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635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006699"/>
                    </a:solidFill>
                    <a:effectLst/>
                    <a:latin typeface="+mn-lt"/>
                    <a:cs typeface="Times New Roman" pitchFamily="18" charset="0"/>
                  </a:endParaRPr>
                </a:p>
              </p:txBody>
            </p:sp>
            <p:sp>
              <p:nvSpPr>
                <p:cNvPr id="106" name="Round Diagonal Corner Rectangle 105"/>
                <p:cNvSpPr/>
                <p:nvPr/>
              </p:nvSpPr>
              <p:spPr bwMode="auto">
                <a:xfrm>
                  <a:off x="5786446" y="2857496"/>
                  <a:ext cx="500066" cy="142876"/>
                </a:xfrm>
                <a:prstGeom prst="round2DiagRect">
                  <a:avLst/>
                </a:prstGeom>
                <a:solidFill>
                  <a:schemeClr val="accent1">
                    <a:alpha val="78000"/>
                  </a:schemeClr>
                </a:solidFill>
                <a:ln w="12700" cap="flat" cmpd="sng" algn="ctr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006699"/>
                    </a:solidFill>
                    <a:effectLst/>
                    <a:latin typeface="+mn-lt"/>
                    <a:cs typeface="Times New Roman" pitchFamily="18" charset="0"/>
                  </a:endParaRPr>
                </a:p>
              </p:txBody>
            </p:sp>
            <p:cxnSp>
              <p:nvCxnSpPr>
                <p:cNvPr id="107" name="Straight Connector 106"/>
                <p:cNvCxnSpPr>
                  <a:stCxn id="105" idx="4"/>
                  <a:endCxn id="104" idx="1"/>
                </p:cNvCxnSpPr>
                <p:nvPr/>
              </p:nvCxnSpPr>
              <p:spPr bwMode="auto">
                <a:xfrm rot="16200000" flipH="1">
                  <a:off x="5258098" y="2992934"/>
                  <a:ext cx="163721" cy="35719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/>
              </p:spPr>
            </p:cxnSp>
            <p:cxnSp>
              <p:nvCxnSpPr>
                <p:cNvPr id="108" name="Straight Connector 107"/>
                <p:cNvCxnSpPr>
                  <a:stCxn id="106" idx="2"/>
                  <a:endCxn id="104" idx="5"/>
                </p:cNvCxnSpPr>
                <p:nvPr/>
              </p:nvCxnSpPr>
              <p:spPr bwMode="auto">
                <a:xfrm rot="10800000" flipV="1">
                  <a:off x="5786446" y="2928933"/>
                  <a:ext cx="1588" cy="163721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/>
              </p:spPr>
            </p:cxnSp>
          </p:grpSp>
          <p:cxnSp>
            <p:nvCxnSpPr>
              <p:cNvPr id="103" name="Straight Connector 102"/>
              <p:cNvCxnSpPr>
                <a:endCxn id="105" idx="0"/>
              </p:cNvCxnSpPr>
              <p:nvPr/>
            </p:nvCxnSpPr>
            <p:spPr bwMode="auto">
              <a:xfrm rot="16200000" flipH="1">
                <a:off x="5375679" y="3411142"/>
                <a:ext cx="214312" cy="10715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/>
            </p:spPr>
          </p:cxnSp>
        </p:grpSp>
        <p:grpSp>
          <p:nvGrpSpPr>
            <p:cNvPr id="109" name="Group 83"/>
            <p:cNvGrpSpPr/>
            <p:nvPr/>
          </p:nvGrpSpPr>
          <p:grpSpPr>
            <a:xfrm rot="17007869" flipH="1" flipV="1">
              <a:off x="2370112" y="4096456"/>
              <a:ext cx="911180" cy="762682"/>
              <a:chOff x="5429256" y="3357560"/>
              <a:chExt cx="1071570" cy="857258"/>
            </a:xfrm>
          </p:grpSpPr>
          <p:grpSp>
            <p:nvGrpSpPr>
              <p:cNvPr id="110" name="Group 73"/>
              <p:cNvGrpSpPr/>
              <p:nvPr/>
            </p:nvGrpSpPr>
            <p:grpSpPr>
              <a:xfrm>
                <a:off x="5429256" y="3571876"/>
                <a:ext cx="1071570" cy="642942"/>
                <a:chOff x="5214942" y="2714620"/>
                <a:chExt cx="1071570" cy="642942"/>
              </a:xfrm>
            </p:grpSpPr>
            <p:sp>
              <p:nvSpPr>
                <p:cNvPr id="112" name="Regular Pentagon 111"/>
                <p:cNvSpPr/>
                <p:nvPr/>
              </p:nvSpPr>
              <p:spPr bwMode="auto">
                <a:xfrm>
                  <a:off x="5357818" y="2928934"/>
                  <a:ext cx="428628" cy="428628"/>
                </a:xfrm>
                <a:prstGeom prst="pentagon">
                  <a:avLst/>
                </a:prstGeom>
                <a:solidFill>
                  <a:schemeClr val="accent1">
                    <a:alpha val="78000"/>
                  </a:schemeClr>
                </a:solidFill>
                <a:ln w="190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1778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006699"/>
                    </a:solidFill>
                    <a:effectLst/>
                    <a:latin typeface="+mn-lt"/>
                    <a:cs typeface="Times New Roman" pitchFamily="18" charset="0"/>
                  </a:endParaRPr>
                </a:p>
              </p:txBody>
            </p:sp>
            <p:sp>
              <p:nvSpPr>
                <p:cNvPr id="113" name="Oval 112"/>
                <p:cNvSpPr/>
                <p:nvPr/>
              </p:nvSpPr>
              <p:spPr bwMode="auto">
                <a:xfrm>
                  <a:off x="5214942" y="2714620"/>
                  <a:ext cx="214314" cy="214314"/>
                </a:xfrm>
                <a:prstGeom prst="ellipse">
                  <a:avLst/>
                </a:prstGeom>
                <a:solidFill>
                  <a:schemeClr val="accent1">
                    <a:alpha val="78000"/>
                  </a:schemeClr>
                </a:solidFill>
                <a:ln w="22225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635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006699"/>
                    </a:solidFill>
                    <a:effectLst/>
                    <a:latin typeface="+mn-lt"/>
                    <a:cs typeface="Times New Roman" pitchFamily="18" charset="0"/>
                  </a:endParaRPr>
                </a:p>
              </p:txBody>
            </p:sp>
            <p:sp>
              <p:nvSpPr>
                <p:cNvPr id="114" name="Round Diagonal Corner Rectangle 113"/>
                <p:cNvSpPr/>
                <p:nvPr/>
              </p:nvSpPr>
              <p:spPr bwMode="auto">
                <a:xfrm>
                  <a:off x="5786446" y="2857496"/>
                  <a:ext cx="500066" cy="142876"/>
                </a:xfrm>
                <a:prstGeom prst="round2DiagRect">
                  <a:avLst/>
                </a:prstGeom>
                <a:solidFill>
                  <a:schemeClr val="accent1">
                    <a:alpha val="78000"/>
                  </a:schemeClr>
                </a:solidFill>
                <a:ln w="12700" cap="flat" cmpd="sng" algn="ctr">
                  <a:solidFill>
                    <a:srgbClr val="00B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006699"/>
                    </a:solidFill>
                    <a:effectLst/>
                    <a:latin typeface="+mn-lt"/>
                    <a:cs typeface="Times New Roman" pitchFamily="18" charset="0"/>
                  </a:endParaRPr>
                </a:p>
              </p:txBody>
            </p:sp>
            <p:cxnSp>
              <p:nvCxnSpPr>
                <p:cNvPr id="115" name="Straight Connector 114"/>
                <p:cNvCxnSpPr>
                  <a:stCxn id="113" idx="4"/>
                  <a:endCxn id="112" idx="1"/>
                </p:cNvCxnSpPr>
                <p:nvPr/>
              </p:nvCxnSpPr>
              <p:spPr bwMode="auto">
                <a:xfrm rot="16200000" flipH="1">
                  <a:off x="5258098" y="2992934"/>
                  <a:ext cx="163721" cy="35719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/>
              </p:spPr>
            </p:cxnSp>
            <p:cxnSp>
              <p:nvCxnSpPr>
                <p:cNvPr id="116" name="Straight Connector 115"/>
                <p:cNvCxnSpPr>
                  <a:stCxn id="114" idx="2"/>
                  <a:endCxn id="112" idx="5"/>
                </p:cNvCxnSpPr>
                <p:nvPr/>
              </p:nvCxnSpPr>
              <p:spPr bwMode="auto">
                <a:xfrm rot="10800000" flipV="1">
                  <a:off x="5786446" y="2928933"/>
                  <a:ext cx="1588" cy="163721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/>
              </p:spPr>
            </p:cxnSp>
          </p:grpSp>
          <p:cxnSp>
            <p:nvCxnSpPr>
              <p:cNvPr id="111" name="Straight Connector 110"/>
              <p:cNvCxnSpPr>
                <a:endCxn id="113" idx="0"/>
              </p:cNvCxnSpPr>
              <p:nvPr/>
            </p:nvCxnSpPr>
            <p:spPr bwMode="auto">
              <a:xfrm rot="16200000" flipH="1">
                <a:off x="5380889" y="3416351"/>
                <a:ext cx="214315" cy="96734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/>
            </p:spPr>
          </p:cxnSp>
        </p:grpSp>
      </p:grpSp>
      <p:grpSp>
        <p:nvGrpSpPr>
          <p:cNvPr id="4" name="Group 3"/>
          <p:cNvGrpSpPr/>
          <p:nvPr/>
        </p:nvGrpSpPr>
        <p:grpSpPr>
          <a:xfrm>
            <a:off x="795612" y="1052736"/>
            <a:ext cx="3721304" cy="2198987"/>
            <a:chOff x="795612" y="1052736"/>
            <a:chExt cx="3721304" cy="2198987"/>
          </a:xfrm>
        </p:grpSpPr>
        <p:grpSp>
          <p:nvGrpSpPr>
            <p:cNvPr id="3" name="Group 2"/>
            <p:cNvGrpSpPr/>
            <p:nvPr/>
          </p:nvGrpSpPr>
          <p:grpSpPr>
            <a:xfrm>
              <a:off x="2321858" y="1052736"/>
              <a:ext cx="2195058" cy="1222643"/>
              <a:chOff x="2436751" y="1196752"/>
              <a:chExt cx="2195058" cy="1222643"/>
            </a:xfrm>
          </p:grpSpPr>
          <p:sp>
            <p:nvSpPr>
              <p:cNvPr id="82" name="Regular Pentagon 81"/>
              <p:cNvSpPr/>
              <p:nvPr/>
            </p:nvSpPr>
            <p:spPr bwMode="auto">
              <a:xfrm rot="17007869" flipH="1" flipV="1">
                <a:off x="2445185" y="1515738"/>
                <a:ext cx="364472" cy="381340"/>
              </a:xfrm>
              <a:prstGeom prst="pentagon">
                <a:avLst/>
              </a:prstGeom>
              <a:solidFill>
                <a:schemeClr val="accent1">
                  <a:alpha val="78000"/>
                </a:schemeClr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77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006699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3" name="Oval 82"/>
              <p:cNvSpPr/>
              <p:nvPr/>
            </p:nvSpPr>
            <p:spPr bwMode="auto">
              <a:xfrm rot="17007869" flipH="1" flipV="1">
                <a:off x="2863951" y="1470902"/>
                <a:ext cx="182236" cy="190670"/>
              </a:xfrm>
              <a:prstGeom prst="ellipse">
                <a:avLst/>
              </a:prstGeom>
              <a:solidFill>
                <a:schemeClr val="accent1">
                  <a:alpha val="78000"/>
                </a:schemeClr>
              </a:solidFill>
              <a:ln w="127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635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006699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4" name="Round Diagonal Corner Rectangle 83"/>
              <p:cNvSpPr/>
              <p:nvPr/>
            </p:nvSpPr>
            <p:spPr bwMode="auto">
              <a:xfrm rot="17007869" flipH="1" flipV="1">
                <a:off x="2508305" y="2071239"/>
                <a:ext cx="425217" cy="127113"/>
              </a:xfrm>
              <a:prstGeom prst="round2DiagRect">
                <a:avLst/>
              </a:prstGeom>
              <a:solidFill>
                <a:schemeClr val="accent1">
                  <a:alpha val="78000"/>
                </a:schemeClr>
              </a:solidFill>
              <a:ln w="127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006699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85" name="Straight Connector 84"/>
              <p:cNvCxnSpPr>
                <a:stCxn id="83" idx="4"/>
                <a:endCxn id="82" idx="1"/>
              </p:cNvCxnSpPr>
              <p:nvPr/>
            </p:nvCxnSpPr>
            <p:spPr bwMode="auto">
              <a:xfrm rot="11607869" flipV="1">
                <a:off x="2715162" y="1526664"/>
                <a:ext cx="145659" cy="303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/>
            </p:spPr>
          </p:cxnSp>
          <p:cxnSp>
            <p:nvCxnSpPr>
              <p:cNvPr id="86" name="Straight Connector 85"/>
              <p:cNvCxnSpPr>
                <a:stCxn id="84" idx="2"/>
                <a:endCxn id="82" idx="5"/>
              </p:cNvCxnSpPr>
              <p:nvPr/>
            </p:nvCxnSpPr>
            <p:spPr bwMode="auto">
              <a:xfrm rot="6207869" flipH="1">
                <a:off x="2698759" y="1838901"/>
                <a:ext cx="1350" cy="145659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/>
            </p:spPr>
          </p:cxnSp>
          <p:cxnSp>
            <p:nvCxnSpPr>
              <p:cNvPr id="87" name="Straight Connector 86"/>
              <p:cNvCxnSpPr>
                <a:endCxn id="83" idx="0"/>
              </p:cNvCxnSpPr>
              <p:nvPr/>
            </p:nvCxnSpPr>
            <p:spPr bwMode="auto">
              <a:xfrm rot="11607869" flipV="1">
                <a:off x="3054740" y="1529509"/>
                <a:ext cx="190671" cy="8225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/>
            </p:spPr>
          </p:cxnSp>
          <p:grpSp>
            <p:nvGrpSpPr>
              <p:cNvPr id="88" name="Group 87"/>
              <p:cNvGrpSpPr/>
              <p:nvPr/>
            </p:nvGrpSpPr>
            <p:grpSpPr>
              <a:xfrm>
                <a:off x="2759599" y="1688108"/>
                <a:ext cx="1013889" cy="307777"/>
                <a:chOff x="1591631" y="3264734"/>
                <a:chExt cx="1247863" cy="307777"/>
              </a:xfrm>
            </p:grpSpPr>
            <p:sp>
              <p:nvSpPr>
                <p:cNvPr id="95" name="TextBox 94"/>
                <p:cNvSpPr txBox="1"/>
                <p:nvPr/>
              </p:nvSpPr>
              <p:spPr>
                <a:xfrm>
                  <a:off x="1993026" y="3264734"/>
                  <a:ext cx="846468" cy="307777"/>
                </a:xfrm>
                <a:prstGeom prst="rect">
                  <a:avLst/>
                </a:prstGeom>
                <a:noFill/>
                <a:ln>
                  <a:noFill/>
                </a:ln>
                <a:scene3d>
                  <a:camera prst="orthographicFront"/>
                  <a:lightRig rig="threePt" dir="t"/>
                </a:scene3d>
                <a:sp3d prstMaterial="flat"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i="0" dirty="0" smtClean="0">
                      <a:solidFill>
                        <a:srgbClr val="006699"/>
                      </a:solidFill>
                      <a:latin typeface="+mn-lt"/>
                      <a:sym typeface="Symbol"/>
                    </a:rPr>
                    <a:t>sugar</a:t>
                  </a:r>
                  <a:endParaRPr lang="en-GB" sz="1400" i="0" dirty="0">
                    <a:solidFill>
                      <a:srgbClr val="006699"/>
                    </a:solidFill>
                    <a:latin typeface="+mn-lt"/>
                  </a:endParaRPr>
                </a:p>
              </p:txBody>
            </p:sp>
            <p:cxnSp>
              <p:nvCxnSpPr>
                <p:cNvPr id="96" name="Straight Arrow Connector 95"/>
                <p:cNvCxnSpPr/>
                <p:nvPr/>
              </p:nvCxnSpPr>
              <p:spPr bwMode="auto">
                <a:xfrm rot="10800000">
                  <a:off x="1591631" y="3349442"/>
                  <a:ext cx="443125" cy="72008"/>
                </a:xfrm>
                <a:prstGeom prst="straightConnector1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rgbClr val="006699"/>
                  </a:solidFill>
                  <a:prstDash val="solid"/>
                  <a:round/>
                  <a:headEnd type="none" w="med" len="med"/>
                  <a:tailEnd type="triangle" w="lg" len="lg"/>
                </a:ln>
                <a:effectLst/>
                <a:scene3d>
                  <a:camera prst="orthographicFront"/>
                  <a:lightRig rig="threePt" dir="t"/>
                </a:scene3d>
                <a:sp3d prstMaterial="flat"/>
              </p:spPr>
            </p:cxnSp>
          </p:grpSp>
          <p:grpSp>
            <p:nvGrpSpPr>
              <p:cNvPr id="89" name="Group 88"/>
              <p:cNvGrpSpPr/>
              <p:nvPr/>
            </p:nvGrpSpPr>
            <p:grpSpPr>
              <a:xfrm>
                <a:off x="3119639" y="1196752"/>
                <a:ext cx="1368153" cy="307777"/>
                <a:chOff x="1591632" y="2989402"/>
                <a:chExt cx="1683879" cy="307777"/>
              </a:xfrm>
            </p:grpSpPr>
            <p:sp>
              <p:nvSpPr>
                <p:cNvPr id="93" name="TextBox 92"/>
                <p:cNvSpPr txBox="1"/>
                <p:nvPr/>
              </p:nvSpPr>
              <p:spPr>
                <a:xfrm>
                  <a:off x="1946134" y="2989402"/>
                  <a:ext cx="1329377" cy="307777"/>
                </a:xfrm>
                <a:prstGeom prst="rect">
                  <a:avLst/>
                </a:prstGeom>
                <a:noFill/>
                <a:ln>
                  <a:noFill/>
                </a:ln>
                <a:scene3d>
                  <a:camera prst="orthographicFront"/>
                  <a:lightRig rig="threePt" dir="t"/>
                </a:scene3d>
                <a:sp3d prstMaterial="flat"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i="0" dirty="0" smtClean="0">
                      <a:solidFill>
                        <a:srgbClr val="006699"/>
                      </a:solidFill>
                      <a:latin typeface="+mn-lt"/>
                      <a:sym typeface="Symbol"/>
                    </a:rPr>
                    <a:t>phosphate</a:t>
                  </a:r>
                  <a:endParaRPr lang="en-GB" sz="1400" i="0" dirty="0">
                    <a:solidFill>
                      <a:srgbClr val="006699"/>
                    </a:solidFill>
                    <a:latin typeface="+mn-lt"/>
                  </a:endParaRPr>
                </a:p>
              </p:txBody>
            </p:sp>
            <p:cxnSp>
              <p:nvCxnSpPr>
                <p:cNvPr id="94" name="Straight Arrow Connector 93"/>
                <p:cNvCxnSpPr/>
                <p:nvPr/>
              </p:nvCxnSpPr>
              <p:spPr bwMode="auto">
                <a:xfrm rot="10800000" flipV="1">
                  <a:off x="1591632" y="3205425"/>
                  <a:ext cx="443126" cy="59815"/>
                </a:xfrm>
                <a:prstGeom prst="straightConnector1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rgbClr val="006699"/>
                  </a:solidFill>
                  <a:prstDash val="solid"/>
                  <a:round/>
                  <a:headEnd type="none" w="med" len="med"/>
                  <a:tailEnd type="triangle" w="lg" len="lg"/>
                </a:ln>
                <a:effectLst/>
                <a:scene3d>
                  <a:camera prst="orthographicFront"/>
                  <a:lightRig rig="threePt" dir="t"/>
                </a:scene3d>
                <a:sp3d prstMaterial="flat"/>
              </p:spPr>
            </p:cxnSp>
          </p:grpSp>
          <p:sp>
            <p:nvSpPr>
              <p:cNvPr id="91" name="TextBox 90"/>
              <p:cNvSpPr txBox="1"/>
              <p:nvPr/>
            </p:nvSpPr>
            <p:spPr>
              <a:xfrm>
                <a:off x="3040839" y="2111618"/>
                <a:ext cx="1590970" cy="307777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threePt" dir="t"/>
              </a:scene3d>
              <a:sp3d prstMaterial="flat"/>
            </p:spPr>
            <p:txBody>
              <a:bodyPr wrap="square" rtlCol="0">
                <a:spAutoFit/>
              </a:bodyPr>
              <a:lstStyle/>
              <a:p>
                <a:r>
                  <a:rPr lang="en-GB" sz="1400" i="0" dirty="0" smtClean="0">
                    <a:solidFill>
                      <a:srgbClr val="006699"/>
                    </a:solidFill>
                    <a:latin typeface="+mn-lt"/>
                    <a:sym typeface="Symbol"/>
                  </a:rPr>
                  <a:t>Purine/pyrimidine</a:t>
                </a:r>
                <a:endParaRPr lang="en-GB" sz="1400" i="0" dirty="0">
                  <a:solidFill>
                    <a:srgbClr val="006699"/>
                  </a:solidFill>
                  <a:latin typeface="+mn-lt"/>
                </a:endParaRPr>
              </a:p>
            </p:txBody>
          </p:sp>
          <p:cxnSp>
            <p:nvCxnSpPr>
              <p:cNvPr id="92" name="Straight Arrow Connector 91"/>
              <p:cNvCxnSpPr>
                <a:stCxn id="91" idx="1"/>
              </p:cNvCxnSpPr>
              <p:nvPr/>
            </p:nvCxnSpPr>
            <p:spPr bwMode="auto">
              <a:xfrm flipH="1" flipV="1">
                <a:off x="2680811" y="2099430"/>
                <a:ext cx="360028" cy="166077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6699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  <a:scene3d>
                <a:camera prst="orthographicFront"/>
                <a:lightRig rig="threePt" dir="t"/>
              </a:scene3d>
              <a:sp3d prstMaterial="flat"/>
            </p:spPr>
          </p:cxnSp>
        </p:grpSp>
        <p:sp>
          <p:nvSpPr>
            <p:cNvPr id="122" name="Down Arrow 121"/>
            <p:cNvSpPr>
              <a:spLocks noChangeAspect="1"/>
            </p:cNvSpPr>
            <p:nvPr/>
          </p:nvSpPr>
          <p:spPr bwMode="auto">
            <a:xfrm>
              <a:off x="2486945" y="2473421"/>
              <a:ext cx="270000" cy="778302"/>
            </a:xfrm>
            <a:prstGeom prst="downArrow">
              <a:avLst>
                <a:gd name="adj1" fmla="val 50000"/>
                <a:gd name="adj2" fmla="val 60078"/>
              </a:avLst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123" name="Down Arrow 122"/>
            <p:cNvSpPr>
              <a:spLocks noChangeAspect="1"/>
            </p:cNvSpPr>
            <p:nvPr/>
          </p:nvSpPr>
          <p:spPr bwMode="auto">
            <a:xfrm rot="16200000">
              <a:off x="1718776" y="1620941"/>
              <a:ext cx="270000" cy="573750"/>
            </a:xfrm>
            <a:prstGeom prst="downArrow">
              <a:avLst>
                <a:gd name="adj1" fmla="val 50000"/>
                <a:gd name="adj2" fmla="val 60078"/>
              </a:avLst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124" name="Down Arrow 123"/>
            <p:cNvSpPr>
              <a:spLocks noChangeAspect="1"/>
            </p:cNvSpPr>
            <p:nvPr/>
          </p:nvSpPr>
          <p:spPr bwMode="auto">
            <a:xfrm rot="16200000">
              <a:off x="1718776" y="1206925"/>
              <a:ext cx="270000" cy="573750"/>
            </a:xfrm>
            <a:prstGeom prst="downArrow">
              <a:avLst>
                <a:gd name="adj1" fmla="val 50000"/>
                <a:gd name="adj2" fmla="val 60078"/>
              </a:avLst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949500" y="1298425"/>
              <a:ext cx="659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800" b="1" i="0" dirty="0" smtClean="0">
                  <a:ln w="12700">
                    <a:solidFill>
                      <a:srgbClr val="00B050"/>
                    </a:solidFill>
                    <a:prstDash val="solid"/>
                  </a:ln>
                  <a:solidFill>
                    <a:srgbClr val="92D050"/>
                  </a:solidFill>
                  <a:latin typeface="+mn-lt"/>
                </a:rPr>
                <a:t>DHF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95612" y="1733859"/>
              <a:ext cx="8130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800" b="1" i="0" dirty="0" err="1" smtClean="0">
                  <a:ln w="12700">
                    <a:solidFill>
                      <a:srgbClr val="00B050"/>
                    </a:solidFill>
                    <a:prstDash val="solid"/>
                  </a:ln>
                  <a:solidFill>
                    <a:srgbClr val="92D050"/>
                  </a:solidFill>
                  <a:latin typeface="+mn-lt"/>
                </a:rPr>
                <a:t>dTMP</a:t>
              </a:r>
              <a:endParaRPr lang="en-GB" sz="1800" b="1" i="0" dirty="0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latin typeface="+mn-lt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2725750" y="2420888"/>
              <a:ext cx="14921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1" i="0" dirty="0" smtClean="0">
                  <a:ln w="12700">
                    <a:solidFill>
                      <a:srgbClr val="00B050"/>
                    </a:solidFill>
                    <a:prstDash val="solid"/>
                  </a:ln>
                  <a:solidFill>
                    <a:srgbClr val="92D050"/>
                  </a:solidFill>
                  <a:latin typeface="+mn-lt"/>
                </a:rPr>
                <a:t>DNA polymerase</a:t>
              </a:r>
            </a:p>
          </p:txBody>
        </p:sp>
      </p:grpSp>
      <p:sp>
        <p:nvSpPr>
          <p:cNvPr id="128" name="Pie 127"/>
          <p:cNvSpPr/>
          <p:nvPr/>
        </p:nvSpPr>
        <p:spPr bwMode="auto">
          <a:xfrm>
            <a:off x="844507" y="4869160"/>
            <a:ext cx="475657" cy="432048"/>
          </a:xfrm>
          <a:prstGeom prst="pie">
            <a:avLst>
              <a:gd name="adj1" fmla="val 20670974"/>
              <a:gd name="adj2" fmla="val 18535207"/>
            </a:avLst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  <a:sp3d prstMaterial="flat">
            <a:bevelT w="25400" h="12700"/>
          </a:sp3d>
        </p:spPr>
        <p:txBody>
          <a:bodyPr vert="horz" wrap="none" lIns="0" tIns="45720" rIns="39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 w="6350">
                  <a:solidFill>
                    <a:srgbClr val="040404"/>
                  </a:solidFill>
                </a:ln>
                <a:solidFill>
                  <a:schemeClr val="bg1"/>
                </a:solidFill>
                <a:effectLst/>
                <a:latin typeface="+mn-lt"/>
                <a:cs typeface="Times New Roman" pitchFamily="18" charset="0"/>
              </a:rPr>
              <a:t>Ti</a:t>
            </a:r>
          </a:p>
        </p:txBody>
      </p:sp>
      <p:sp>
        <p:nvSpPr>
          <p:cNvPr id="129" name="Rectangle 128"/>
          <p:cNvSpPr/>
          <p:nvPr/>
        </p:nvSpPr>
        <p:spPr>
          <a:xfrm>
            <a:off x="4605052" y="1311726"/>
            <a:ext cx="4497279" cy="47243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Nucleic acid inhibitors</a:t>
            </a:r>
          </a:p>
          <a:p>
            <a:pPr lvl="0"/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Antimetabolites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n-GB" i="0" dirty="0" smtClean="0">
                <a:solidFill>
                  <a:srgbClr val="FF0000"/>
                </a:solidFill>
                <a:latin typeface="+mn-lt"/>
              </a:rPr>
              <a:t>Methotrexate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and </a:t>
            </a:r>
            <a:r>
              <a:rPr lang="en-GB" i="0" dirty="0" smtClean="0">
                <a:solidFill>
                  <a:srgbClr val="FF0000"/>
                </a:solidFill>
                <a:latin typeface="+mn-lt"/>
              </a:rPr>
              <a:t>5-fluorouracil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inhibit nucleic acid synthesis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lphaLcParenR"/>
            </a:pPr>
            <a:r>
              <a:rPr lang="en-GB" i="0" dirty="0" smtClean="0">
                <a:solidFill>
                  <a:srgbClr val="FF0000"/>
                </a:solidFill>
                <a:latin typeface="+mn-lt"/>
              </a:rPr>
              <a:t>Gemcitabine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inhibits DNA polymerase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 startAt="2"/>
            </a:pP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DNA replication inhibitors</a:t>
            </a:r>
          </a:p>
          <a:p>
            <a:pPr lvl="0">
              <a:spcAft>
                <a:spcPts val="0"/>
              </a:spcAft>
            </a:pP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Topoisomerase inhibitors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lphaLcParenR" startAt="3"/>
              <a:tabLst>
                <a:tab pos="2238375" algn="l"/>
              </a:tabLst>
            </a:pPr>
            <a:r>
              <a:rPr lang="en-GB" i="0" dirty="0" err="1" smtClean="0">
                <a:solidFill>
                  <a:srgbClr val="FF0000"/>
                </a:solidFill>
                <a:latin typeface="+mn-lt"/>
              </a:rPr>
              <a:t>Irinotecan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and </a:t>
            </a:r>
            <a:r>
              <a:rPr lang="en-GB" i="0" dirty="0" err="1" smtClean="0">
                <a:solidFill>
                  <a:srgbClr val="FF0000"/>
                </a:solidFill>
                <a:latin typeface="+mn-lt"/>
              </a:rPr>
              <a:t>etoposide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inhibit the type I and type II topoisomerases, respectively</a:t>
            </a:r>
          </a:p>
          <a:p>
            <a:pPr lvl="0">
              <a:spcAft>
                <a:spcPts val="0"/>
              </a:spcAft>
            </a:pP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DNA </a:t>
            </a:r>
            <a:r>
              <a:rPr lang="en-GB" b="1" i="0" dirty="0" err="1" smtClean="0">
                <a:solidFill>
                  <a:srgbClr val="006699"/>
                </a:solidFill>
                <a:latin typeface="+mn-lt"/>
              </a:rPr>
              <a:t>intercalators</a:t>
            </a:r>
            <a:endParaRPr lang="en-GB" b="1" i="0" dirty="0" smtClean="0">
              <a:solidFill>
                <a:srgbClr val="006699"/>
              </a:solidFill>
              <a:latin typeface="+mn-lt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lphaLcParenR" startAt="4"/>
            </a:pPr>
            <a:r>
              <a:rPr lang="en-GB" i="0" dirty="0" err="1" smtClean="0">
                <a:solidFill>
                  <a:srgbClr val="FF0000"/>
                </a:solidFill>
                <a:latin typeface="+mn-lt"/>
              </a:rPr>
              <a:t>Daunorubicin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and </a:t>
            </a:r>
            <a:r>
              <a:rPr lang="en-GB" i="0" dirty="0" err="1" smtClean="0">
                <a:solidFill>
                  <a:srgbClr val="FF0000"/>
                </a:solidFill>
                <a:latin typeface="+mn-lt"/>
              </a:rPr>
              <a:t>dactinomycin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intercalate DNA and poison type II topoisomerase</a:t>
            </a:r>
          </a:p>
          <a:p>
            <a:pPr lvl="0">
              <a:spcAft>
                <a:spcPts val="0"/>
              </a:spcAft>
            </a:pP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Alkylating agents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lphaLcParenR" startAt="5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The nitrogen mustards (</a:t>
            </a:r>
            <a:r>
              <a:rPr lang="en-GB" i="0" dirty="0" smtClean="0">
                <a:solidFill>
                  <a:srgbClr val="FF0000"/>
                </a:solidFill>
                <a:latin typeface="+mn-lt"/>
              </a:rPr>
              <a:t>cyclophosphamide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) form covalent bonds with DNA 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lphaLcParenR" startAt="5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The platinum compounds (</a:t>
            </a:r>
            <a:r>
              <a:rPr lang="en-GB" i="0" dirty="0" err="1" smtClean="0">
                <a:solidFill>
                  <a:srgbClr val="FF0000"/>
                </a:solidFill>
                <a:latin typeface="+mn-lt"/>
              </a:rPr>
              <a:t>cisplatin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) form DNA adducts</a:t>
            </a:r>
          </a:p>
        </p:txBody>
      </p:sp>
      <p:grpSp>
        <p:nvGrpSpPr>
          <p:cNvPr id="140" name="Group 139"/>
          <p:cNvGrpSpPr/>
          <p:nvPr/>
        </p:nvGrpSpPr>
        <p:grpSpPr>
          <a:xfrm>
            <a:off x="271312" y="1329257"/>
            <a:ext cx="653753" cy="461665"/>
            <a:chOff x="271312" y="1419068"/>
            <a:chExt cx="653753" cy="461665"/>
          </a:xfrm>
        </p:grpSpPr>
        <p:cxnSp>
          <p:nvCxnSpPr>
            <p:cNvPr id="136" name="Straight Arrow Connector 135"/>
            <p:cNvCxnSpPr/>
            <p:nvPr/>
          </p:nvCxnSpPr>
          <p:spPr bwMode="auto">
            <a:xfrm>
              <a:off x="580979" y="1697980"/>
              <a:ext cx="344086" cy="3588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gradFill>
                <a:gsLst>
                  <a:gs pos="0">
                    <a:srgbClr val="C00000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oval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  <p:sp>
          <p:nvSpPr>
            <p:cNvPr id="137" name="TextBox 136"/>
            <p:cNvSpPr txBox="1"/>
            <p:nvPr/>
          </p:nvSpPr>
          <p:spPr>
            <a:xfrm>
              <a:off x="271312" y="1419068"/>
              <a:ext cx="4528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2400" b="1" i="0" dirty="0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latin typeface="+mn-lt"/>
                </a:rPr>
                <a:t>a</a:t>
              </a: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1753515" y="2473421"/>
            <a:ext cx="653753" cy="461665"/>
            <a:chOff x="271312" y="1419068"/>
            <a:chExt cx="653753" cy="461665"/>
          </a:xfrm>
        </p:grpSpPr>
        <p:cxnSp>
          <p:nvCxnSpPr>
            <p:cNvPr id="142" name="Straight Arrow Connector 141"/>
            <p:cNvCxnSpPr/>
            <p:nvPr/>
          </p:nvCxnSpPr>
          <p:spPr bwMode="auto">
            <a:xfrm>
              <a:off x="580979" y="1697980"/>
              <a:ext cx="344086" cy="3588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gradFill>
                <a:gsLst>
                  <a:gs pos="0">
                    <a:srgbClr val="C00000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oval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  <p:sp>
          <p:nvSpPr>
            <p:cNvPr id="143" name="TextBox 142"/>
            <p:cNvSpPr txBox="1"/>
            <p:nvPr/>
          </p:nvSpPr>
          <p:spPr>
            <a:xfrm>
              <a:off x="271312" y="1419068"/>
              <a:ext cx="4528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2400" b="1" i="0" dirty="0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latin typeface="+mn-lt"/>
                </a:rPr>
                <a:t>b</a:t>
              </a: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357935" y="5298334"/>
            <a:ext cx="567130" cy="461665"/>
            <a:chOff x="271312" y="1373803"/>
            <a:chExt cx="567130" cy="461665"/>
          </a:xfrm>
        </p:grpSpPr>
        <p:cxnSp>
          <p:nvCxnSpPr>
            <p:cNvPr id="145" name="Straight Arrow Connector 144"/>
            <p:cNvCxnSpPr/>
            <p:nvPr/>
          </p:nvCxnSpPr>
          <p:spPr bwMode="auto">
            <a:xfrm flipV="1">
              <a:off x="578264" y="1419068"/>
              <a:ext cx="260178" cy="139456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gradFill>
                <a:gsLst>
                  <a:gs pos="0">
                    <a:srgbClr val="C00000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oval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  <p:sp>
          <p:nvSpPr>
            <p:cNvPr id="146" name="TextBox 145"/>
            <p:cNvSpPr txBox="1"/>
            <p:nvPr/>
          </p:nvSpPr>
          <p:spPr>
            <a:xfrm>
              <a:off x="271312" y="1373803"/>
              <a:ext cx="4528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2400" b="1" i="0" dirty="0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latin typeface="+mn-lt"/>
                </a:rPr>
                <a:t>c</a:t>
              </a:r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1435177" y="4887266"/>
            <a:ext cx="658483" cy="741060"/>
            <a:chOff x="1435177" y="4887266"/>
            <a:chExt cx="658483" cy="741060"/>
          </a:xfrm>
        </p:grpSpPr>
        <p:grpSp>
          <p:nvGrpSpPr>
            <p:cNvPr id="149" name="Group 148"/>
            <p:cNvGrpSpPr/>
            <p:nvPr/>
          </p:nvGrpSpPr>
          <p:grpSpPr>
            <a:xfrm>
              <a:off x="1640851" y="4887266"/>
              <a:ext cx="452809" cy="741060"/>
              <a:chOff x="289418" y="1203044"/>
              <a:chExt cx="452809" cy="741060"/>
            </a:xfrm>
          </p:grpSpPr>
          <p:cxnSp>
            <p:nvCxnSpPr>
              <p:cNvPr id="150" name="Straight Arrow Connector 149"/>
              <p:cNvCxnSpPr/>
              <p:nvPr/>
            </p:nvCxnSpPr>
            <p:spPr bwMode="auto">
              <a:xfrm flipH="1" flipV="1">
                <a:off x="349751" y="1203044"/>
                <a:ext cx="34063" cy="360041"/>
              </a:xfrm>
              <a:prstGeom prst="straightConnector1">
                <a:avLst/>
              </a:prstGeom>
              <a:solidFill>
                <a:schemeClr val="accent1"/>
              </a:solidFill>
              <a:ln w="31750" cap="flat" cmpd="sng" algn="ctr">
                <a:gradFill>
                  <a:gsLst>
                    <a:gs pos="0">
                      <a:srgbClr val="C00000"/>
                    </a:gs>
                    <a:gs pos="50000">
                      <a:schemeClr val="accent1">
                        <a:lumMod val="60000"/>
                        <a:lumOff val="40000"/>
                      </a:schemeClr>
                    </a:gs>
                  </a:gsLst>
                  <a:lin ang="14400000" scaled="0"/>
                </a:gradFill>
                <a:prstDash val="solid"/>
                <a:round/>
                <a:headEnd type="none" w="med" len="med"/>
                <a:tailEnd type="oval" w="lg" len="lg"/>
              </a:ln>
              <a:effectLst/>
              <a:scene3d>
                <a:camera prst="orthographicFront"/>
                <a:lightRig rig="threePt" dir="t"/>
              </a:scene3d>
              <a:sp3d>
                <a:bevelT w="0" h="0"/>
              </a:sp3d>
            </p:spPr>
          </p:cxnSp>
          <p:sp>
            <p:nvSpPr>
              <p:cNvPr id="151" name="TextBox 150"/>
              <p:cNvSpPr txBox="1"/>
              <p:nvPr/>
            </p:nvSpPr>
            <p:spPr>
              <a:xfrm>
                <a:off x="289418" y="1482439"/>
                <a:ext cx="4528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/>
                <a:r>
                  <a:rPr lang="en-GB" sz="2400" b="1" i="0" dirty="0" smtClean="0">
                    <a:ln w="12700">
                      <a:solidFill>
                        <a:srgbClr val="C00000"/>
                      </a:solidFill>
                      <a:prstDash val="solid"/>
                    </a:ln>
                    <a:solidFill>
                      <a:srgbClr val="FFC000"/>
                    </a:solidFill>
                    <a:latin typeface="+mn-lt"/>
                  </a:rPr>
                  <a:t>d</a:t>
                </a:r>
              </a:p>
            </p:txBody>
          </p:sp>
        </p:grpSp>
        <p:cxnSp>
          <p:nvCxnSpPr>
            <p:cNvPr id="152" name="Straight Arrow Connector 151"/>
            <p:cNvCxnSpPr/>
            <p:nvPr/>
          </p:nvCxnSpPr>
          <p:spPr bwMode="auto">
            <a:xfrm flipH="1" flipV="1">
              <a:off x="1435177" y="5229201"/>
              <a:ext cx="252477" cy="114398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gradFill>
                <a:gsLst>
                  <a:gs pos="0">
                    <a:srgbClr val="C00000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oval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</p:grpSp>
      <p:grpSp>
        <p:nvGrpSpPr>
          <p:cNvPr id="159" name="Group 158"/>
          <p:cNvGrpSpPr/>
          <p:nvPr/>
        </p:nvGrpSpPr>
        <p:grpSpPr>
          <a:xfrm>
            <a:off x="2339752" y="4887267"/>
            <a:ext cx="916918" cy="701973"/>
            <a:chOff x="163196" y="1309408"/>
            <a:chExt cx="916918" cy="701973"/>
          </a:xfrm>
        </p:grpSpPr>
        <p:cxnSp>
          <p:nvCxnSpPr>
            <p:cNvPr id="160" name="Straight Arrow Connector 159"/>
            <p:cNvCxnSpPr>
              <a:stCxn id="161" idx="0"/>
            </p:cNvCxnSpPr>
            <p:nvPr/>
          </p:nvCxnSpPr>
          <p:spPr bwMode="auto">
            <a:xfrm flipV="1">
              <a:off x="621655" y="1309408"/>
              <a:ext cx="216787" cy="240308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gradFill>
                <a:gsLst>
                  <a:gs pos="0">
                    <a:srgbClr val="C00000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oval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  <p:sp>
          <p:nvSpPr>
            <p:cNvPr id="161" name="TextBox 160"/>
            <p:cNvSpPr txBox="1"/>
            <p:nvPr/>
          </p:nvSpPr>
          <p:spPr>
            <a:xfrm>
              <a:off x="163196" y="1549716"/>
              <a:ext cx="9169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2400" b="1" i="0" dirty="0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latin typeface="+mn-lt"/>
                </a:rPr>
                <a:t>e &amp; f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1691680" y="44624"/>
            <a:ext cx="7452320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i="0" kern="0" noProof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Cytoskeleton &amp; Receptors</a:t>
            </a:r>
            <a:endParaRPr kumimoji="0" lang="en-GB" sz="36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 bwMode="auto">
          <a:xfrm rot="16200000">
            <a:off x="-486673" y="1558708"/>
            <a:ext cx="5688632" cy="4388657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4644008" y="1464454"/>
            <a:ext cx="4386315" cy="39087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+mj-lt"/>
              <a:buAutoNum type="arabicPeriod" startAt="3"/>
            </a:pP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Microtubule inhibitors</a:t>
            </a:r>
          </a:p>
          <a:p>
            <a:pPr lvl="0"/>
            <a:r>
              <a:rPr lang="en-GB" b="1" i="0" dirty="0" err="1" smtClean="0">
                <a:solidFill>
                  <a:srgbClr val="006699"/>
                </a:solidFill>
                <a:latin typeface="+mn-lt"/>
              </a:rPr>
              <a:t>Vinca</a:t>
            </a: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 alkaloids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lphaLcParenR" startAt="7"/>
            </a:pPr>
            <a:r>
              <a:rPr lang="en-GB" i="0" dirty="0" smtClean="0">
                <a:solidFill>
                  <a:srgbClr val="FF0000"/>
                </a:solidFill>
                <a:latin typeface="+mn-lt"/>
              </a:rPr>
              <a:t>Vincristine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and </a:t>
            </a:r>
            <a:r>
              <a:rPr lang="en-GB" i="0" dirty="0" smtClean="0">
                <a:solidFill>
                  <a:srgbClr val="FF0000"/>
                </a:solidFill>
                <a:latin typeface="+mn-lt"/>
              </a:rPr>
              <a:t>vinblastine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inhibit microtubule assembly</a:t>
            </a:r>
          </a:p>
          <a:p>
            <a:pPr lvl="0">
              <a:spcAft>
                <a:spcPts val="0"/>
              </a:spcAft>
            </a:pPr>
            <a:r>
              <a:rPr lang="en-GB" b="1" i="0" dirty="0" err="1" smtClean="0">
                <a:solidFill>
                  <a:srgbClr val="006699"/>
                </a:solidFill>
                <a:latin typeface="+mn-lt"/>
              </a:rPr>
              <a:t>Taxanes</a:t>
            </a:r>
            <a:endParaRPr lang="en-GB" b="1" i="0" dirty="0" smtClean="0">
              <a:solidFill>
                <a:srgbClr val="006699"/>
              </a:solidFill>
              <a:latin typeface="+mn-lt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lphaLcParenR" startAt="8"/>
            </a:pPr>
            <a:r>
              <a:rPr lang="en-GB" i="0" dirty="0" err="1" smtClean="0">
                <a:solidFill>
                  <a:srgbClr val="FF0000"/>
                </a:solidFill>
                <a:latin typeface="+mn-lt"/>
              </a:rPr>
              <a:t>Docetaxel</a:t>
            </a:r>
            <a:r>
              <a:rPr lang="en-GB" i="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and</a:t>
            </a:r>
            <a:r>
              <a:rPr lang="en-GB" i="0" dirty="0" smtClean="0">
                <a:solidFill>
                  <a:srgbClr val="FF0000"/>
                </a:solidFill>
                <a:latin typeface="+mn-lt"/>
              </a:rPr>
              <a:t> paclitaxel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inhibits microtubule disassembly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 startAt="4"/>
            </a:pP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TyR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kinase receptor inhibitors</a:t>
            </a:r>
          </a:p>
          <a:p>
            <a:pPr lvl="0">
              <a:spcAft>
                <a:spcPts val="0"/>
              </a:spcAft>
            </a:pP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Antibodies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lphaLcParenR" startAt="9"/>
            </a:pPr>
            <a:r>
              <a:rPr lang="en-GB" i="0" dirty="0" err="1" smtClean="0">
                <a:solidFill>
                  <a:srgbClr val="FF0000"/>
                </a:solidFill>
                <a:latin typeface="+mn-lt"/>
              </a:rPr>
              <a:t>Bevacizumab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binds to the VEGF receptor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lphaLcParenR" startAt="9"/>
            </a:pPr>
            <a:r>
              <a:rPr lang="en-GB" i="0" dirty="0" err="1" smtClean="0">
                <a:solidFill>
                  <a:srgbClr val="FF0000"/>
                </a:solidFill>
                <a:latin typeface="+mn-lt"/>
              </a:rPr>
              <a:t>Trastuzumab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binds to the HER-2 receptor</a:t>
            </a:r>
          </a:p>
          <a:p>
            <a:pPr lvl="0">
              <a:spcAft>
                <a:spcPts val="0"/>
              </a:spcAft>
            </a:pP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Small molecules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lphaLcParenR" startAt="11"/>
            </a:pPr>
            <a:r>
              <a:rPr lang="en-GB" i="0" dirty="0" err="1" smtClean="0">
                <a:solidFill>
                  <a:srgbClr val="FF0000"/>
                </a:solidFill>
                <a:latin typeface="+mn-lt"/>
              </a:rPr>
              <a:t>Erlotinib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and </a:t>
            </a:r>
            <a:r>
              <a:rPr lang="en-GB" i="0" dirty="0" err="1" smtClean="0">
                <a:solidFill>
                  <a:srgbClr val="FF0000"/>
                </a:solidFill>
                <a:latin typeface="+mn-lt"/>
              </a:rPr>
              <a:t>gefitinib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inhibit the epithelial growth factor receptor (EGFR)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971600" y="1320267"/>
            <a:ext cx="1182276" cy="1080783"/>
            <a:chOff x="1417798" y="4594983"/>
            <a:chExt cx="1182276" cy="1080783"/>
          </a:xfrm>
        </p:grpSpPr>
        <p:grpSp>
          <p:nvGrpSpPr>
            <p:cNvPr id="115" name="Group 207"/>
            <p:cNvGrpSpPr>
              <a:grpSpLocks noChangeAspect="1"/>
            </p:cNvGrpSpPr>
            <p:nvPr/>
          </p:nvGrpSpPr>
          <p:grpSpPr>
            <a:xfrm>
              <a:off x="1417798" y="4617554"/>
              <a:ext cx="1101263" cy="1047009"/>
              <a:chOff x="1452507" y="5309306"/>
              <a:chExt cx="1387567" cy="1309978"/>
            </a:xfrm>
            <a:solidFill>
              <a:srgbClr val="00B050"/>
            </a:solidFill>
          </p:grpSpPr>
          <p:sp>
            <p:nvSpPr>
              <p:cNvPr id="130" name="Oval 129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31" name="Oval 130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32" name="Oval 131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33" name="Oval 132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34" name="Oval 133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35" name="Oval 134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36" name="Oval 135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37" name="Oval 136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38" name="Oval 137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39" name="Oval 138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40" name="Oval 139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41" name="Oval 140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42" name="Oval 141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  <p:grpSp>
          <p:nvGrpSpPr>
            <p:cNvPr id="116" name="Group 263"/>
            <p:cNvGrpSpPr>
              <a:grpSpLocks noChangeAspect="1"/>
            </p:cNvGrpSpPr>
            <p:nvPr/>
          </p:nvGrpSpPr>
          <p:grpSpPr>
            <a:xfrm>
              <a:off x="1463285" y="4594983"/>
              <a:ext cx="1136789" cy="1080783"/>
              <a:chOff x="1452507" y="5309306"/>
              <a:chExt cx="1387567" cy="1309978"/>
            </a:xfrm>
          </p:grpSpPr>
          <p:sp>
            <p:nvSpPr>
              <p:cNvPr id="117" name="Oval 116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18" name="Oval 117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19" name="Oval 118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20" name="Oval 119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21" name="Oval 120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22" name="Oval 121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23" name="Oval 122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24" name="Oval 123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25" name="Oval 124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26" name="Oval 125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27" name="Oval 126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28" name="Oval 127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29" name="Oval 128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</p:grpSp>
      <p:grpSp>
        <p:nvGrpSpPr>
          <p:cNvPr id="143" name="Group 142"/>
          <p:cNvGrpSpPr/>
          <p:nvPr/>
        </p:nvGrpSpPr>
        <p:grpSpPr>
          <a:xfrm>
            <a:off x="1087611" y="1306412"/>
            <a:ext cx="1221498" cy="1098015"/>
            <a:chOff x="1431358" y="3068960"/>
            <a:chExt cx="1221498" cy="1098015"/>
          </a:xfrm>
        </p:grpSpPr>
        <p:grpSp>
          <p:nvGrpSpPr>
            <p:cNvPr id="144" name="Group 179"/>
            <p:cNvGrpSpPr>
              <a:grpSpLocks noChangeAspect="1"/>
            </p:cNvGrpSpPr>
            <p:nvPr/>
          </p:nvGrpSpPr>
          <p:grpSpPr>
            <a:xfrm>
              <a:off x="1431358" y="3082815"/>
              <a:ext cx="1140340" cy="1084160"/>
              <a:chOff x="1452507" y="5309306"/>
              <a:chExt cx="1387567" cy="1309978"/>
            </a:xfrm>
            <a:solidFill>
              <a:srgbClr val="00B050"/>
            </a:solidFill>
          </p:grpSpPr>
          <p:sp>
            <p:nvSpPr>
              <p:cNvPr id="159" name="Oval 158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60" name="Oval 159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61" name="Oval 160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62" name="Oval 161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63" name="Oval 162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64" name="Oval 163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65" name="Oval 164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66" name="Oval 165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67" name="Oval 166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68" name="Oval 167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69" name="Oval 168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70" name="Oval 169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71" name="Oval 170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  <p:grpSp>
          <p:nvGrpSpPr>
            <p:cNvPr id="145" name="Group 151"/>
            <p:cNvGrpSpPr>
              <a:grpSpLocks noChangeAspect="1"/>
            </p:cNvGrpSpPr>
            <p:nvPr/>
          </p:nvGrpSpPr>
          <p:grpSpPr>
            <a:xfrm>
              <a:off x="1498714" y="3068960"/>
              <a:ext cx="1154142" cy="1097279"/>
              <a:chOff x="1452507" y="5309306"/>
              <a:chExt cx="1387567" cy="1309978"/>
            </a:xfrm>
          </p:grpSpPr>
          <p:sp>
            <p:nvSpPr>
              <p:cNvPr id="146" name="Oval 145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47" name="Oval 146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48" name="Oval 147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49" name="Oval 148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50" name="Oval 149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51" name="Oval 150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52" name="Oval 151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53" name="Oval 152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54" name="Oval 153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55" name="Oval 154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56" name="Oval 155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57" name="Oval 156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58" name="Oval 157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</p:grpSp>
      <p:sp>
        <p:nvSpPr>
          <p:cNvPr id="172" name="Oval 171"/>
          <p:cNvSpPr>
            <a:spLocks noChangeAspect="1"/>
          </p:cNvSpPr>
          <p:nvPr/>
        </p:nvSpPr>
        <p:spPr bwMode="auto">
          <a:xfrm>
            <a:off x="1115616" y="1913902"/>
            <a:ext cx="245290" cy="25432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/>
            <a:bevelB/>
          </a:sp3d>
        </p:spPr>
        <p:txBody>
          <a:bodyPr vert="horz" wrap="none" lIns="36000" tIns="144000" rIns="72000" bIns="360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Times New Roman" pitchFamily="18" charset="0"/>
                <a:sym typeface="Symbol"/>
              </a:rPr>
              <a:t>v</a:t>
            </a:r>
            <a:endParaRPr kumimoji="0" lang="en-GB" sz="1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grpSp>
        <p:nvGrpSpPr>
          <p:cNvPr id="173" name="Group 172"/>
          <p:cNvGrpSpPr/>
          <p:nvPr/>
        </p:nvGrpSpPr>
        <p:grpSpPr>
          <a:xfrm>
            <a:off x="1217772" y="1306412"/>
            <a:ext cx="1242310" cy="1126398"/>
            <a:chOff x="2681618" y="4581128"/>
            <a:chExt cx="1242310" cy="1126398"/>
          </a:xfrm>
        </p:grpSpPr>
        <p:grpSp>
          <p:nvGrpSpPr>
            <p:cNvPr id="174" name="Group 165"/>
            <p:cNvGrpSpPr/>
            <p:nvPr/>
          </p:nvGrpSpPr>
          <p:grpSpPr>
            <a:xfrm>
              <a:off x="2681618" y="4581710"/>
              <a:ext cx="1184157" cy="1125816"/>
              <a:chOff x="1452507" y="5309306"/>
              <a:chExt cx="1387567" cy="1309978"/>
            </a:xfrm>
            <a:solidFill>
              <a:srgbClr val="00B050"/>
            </a:solidFill>
          </p:grpSpPr>
          <p:sp>
            <p:nvSpPr>
              <p:cNvPr id="189" name="Oval 188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90" name="Oval 189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91" name="Oval 190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92" name="Oval 191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93" name="Oval 192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94" name="Oval 193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95" name="Oval 194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96" name="Oval 195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97" name="Oval 196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98" name="Oval 197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99" name="Oval 198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00" name="Oval 199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01" name="Oval 200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  <p:grpSp>
          <p:nvGrpSpPr>
            <p:cNvPr id="175" name="Group 150"/>
            <p:cNvGrpSpPr/>
            <p:nvPr/>
          </p:nvGrpSpPr>
          <p:grpSpPr>
            <a:xfrm>
              <a:off x="2739771" y="4581128"/>
              <a:ext cx="1184157" cy="1125816"/>
              <a:chOff x="1452507" y="5309306"/>
              <a:chExt cx="1387567" cy="1309978"/>
            </a:xfrm>
          </p:grpSpPr>
          <p:sp>
            <p:nvSpPr>
              <p:cNvPr id="176" name="Oval 175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77" name="Oval 176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78" name="Oval 177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79" name="Oval 178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80" name="Oval 179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81" name="Oval 180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82" name="Oval 181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83" name="Oval 182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84" name="Oval 183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85" name="Oval 184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86" name="Oval 185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87" name="Oval 186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88" name="Oval 187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</p:grpSp>
      <p:grpSp>
        <p:nvGrpSpPr>
          <p:cNvPr id="202" name="Group 201"/>
          <p:cNvGrpSpPr>
            <a:grpSpLocks noChangeAspect="1"/>
          </p:cNvGrpSpPr>
          <p:nvPr/>
        </p:nvGrpSpPr>
        <p:grpSpPr>
          <a:xfrm>
            <a:off x="1353507" y="1306412"/>
            <a:ext cx="1304425" cy="1182718"/>
            <a:chOff x="2681618" y="4581128"/>
            <a:chExt cx="1242310" cy="1126398"/>
          </a:xfrm>
        </p:grpSpPr>
        <p:grpSp>
          <p:nvGrpSpPr>
            <p:cNvPr id="203" name="Group 165"/>
            <p:cNvGrpSpPr/>
            <p:nvPr/>
          </p:nvGrpSpPr>
          <p:grpSpPr>
            <a:xfrm>
              <a:off x="2681618" y="4581710"/>
              <a:ext cx="1184157" cy="1125816"/>
              <a:chOff x="1452507" y="5309306"/>
              <a:chExt cx="1387567" cy="1309978"/>
            </a:xfrm>
            <a:solidFill>
              <a:srgbClr val="00B050"/>
            </a:solidFill>
          </p:grpSpPr>
          <p:sp>
            <p:nvSpPr>
              <p:cNvPr id="218" name="Oval 217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19" name="Oval 218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20" name="Oval 219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21" name="Oval 220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22" name="Oval 221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23" name="Oval 222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24" name="Oval 223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25" name="Oval 224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26" name="Oval 225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27" name="Oval 226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28" name="Oval 227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29" name="Oval 228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30" name="Oval 229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  <p:grpSp>
          <p:nvGrpSpPr>
            <p:cNvPr id="204" name="Group 150"/>
            <p:cNvGrpSpPr/>
            <p:nvPr/>
          </p:nvGrpSpPr>
          <p:grpSpPr>
            <a:xfrm>
              <a:off x="2739771" y="4581128"/>
              <a:ext cx="1184157" cy="1125816"/>
              <a:chOff x="1452507" y="5309306"/>
              <a:chExt cx="1387567" cy="1309978"/>
            </a:xfrm>
          </p:grpSpPr>
          <p:sp>
            <p:nvSpPr>
              <p:cNvPr id="205" name="Oval 204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06" name="Oval 205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07" name="Oval 206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08" name="Oval 207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09" name="Oval 208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10" name="Oval 209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11" name="Oval 210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12" name="Oval 211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13" name="Oval 212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14" name="Oval 213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15" name="Oval 214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16" name="Oval 215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17" name="Oval 216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</p:grpSp>
      <p:sp>
        <p:nvSpPr>
          <p:cNvPr id="231" name="Oval 230"/>
          <p:cNvSpPr>
            <a:spLocks noChangeAspect="1"/>
          </p:cNvSpPr>
          <p:nvPr/>
        </p:nvSpPr>
        <p:spPr bwMode="auto">
          <a:xfrm>
            <a:off x="1403648" y="1592158"/>
            <a:ext cx="245290" cy="25432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/>
            <a:bevelB/>
          </a:sp3d>
        </p:spPr>
        <p:txBody>
          <a:bodyPr vert="horz" wrap="none" lIns="36000" tIns="144000" rIns="72000" bIns="360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Times New Roman" pitchFamily="18" charset="0"/>
                <a:sym typeface="Symbol"/>
              </a:rPr>
              <a:t>v</a:t>
            </a:r>
            <a:endParaRPr kumimoji="0" lang="en-GB" sz="1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grpSp>
        <p:nvGrpSpPr>
          <p:cNvPr id="232" name="Group 231"/>
          <p:cNvGrpSpPr>
            <a:grpSpLocks noChangeAspect="1"/>
          </p:cNvGrpSpPr>
          <p:nvPr/>
        </p:nvGrpSpPr>
        <p:grpSpPr>
          <a:xfrm>
            <a:off x="1505804" y="1302549"/>
            <a:ext cx="1369646" cy="1241854"/>
            <a:chOff x="2681618" y="4581128"/>
            <a:chExt cx="1242310" cy="1126398"/>
          </a:xfrm>
        </p:grpSpPr>
        <p:grpSp>
          <p:nvGrpSpPr>
            <p:cNvPr id="233" name="Group 165"/>
            <p:cNvGrpSpPr/>
            <p:nvPr/>
          </p:nvGrpSpPr>
          <p:grpSpPr>
            <a:xfrm>
              <a:off x="2681618" y="4581710"/>
              <a:ext cx="1184157" cy="1125816"/>
              <a:chOff x="1452507" y="5309306"/>
              <a:chExt cx="1387567" cy="1309978"/>
            </a:xfrm>
            <a:solidFill>
              <a:srgbClr val="00B050"/>
            </a:solidFill>
          </p:grpSpPr>
          <p:sp>
            <p:nvSpPr>
              <p:cNvPr id="248" name="Oval 247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49" name="Oval 248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50" name="Oval 249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51" name="Oval 250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52" name="Oval 251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53" name="Oval 252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54" name="Oval 253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55" name="Oval 254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56" name="Oval 255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57" name="Oval 256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58" name="Oval 257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59" name="Oval 258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60" name="Oval 259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  <p:grpSp>
          <p:nvGrpSpPr>
            <p:cNvPr id="234" name="Group 150"/>
            <p:cNvGrpSpPr/>
            <p:nvPr/>
          </p:nvGrpSpPr>
          <p:grpSpPr>
            <a:xfrm>
              <a:off x="2739771" y="4581128"/>
              <a:ext cx="1184157" cy="1125816"/>
              <a:chOff x="1452507" y="5309306"/>
              <a:chExt cx="1387567" cy="1309978"/>
            </a:xfrm>
          </p:grpSpPr>
          <p:sp>
            <p:nvSpPr>
              <p:cNvPr id="235" name="Oval 234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36" name="Oval 235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37" name="Oval 236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38" name="Oval 237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39" name="Oval 238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40" name="Oval 239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41" name="Oval 240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42" name="Oval 241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43" name="Oval 242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44" name="Oval 243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45" name="Oval 244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46" name="Oval 245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47" name="Oval 246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</p:grpSp>
      <p:sp>
        <p:nvSpPr>
          <p:cNvPr id="291" name="Oval 290"/>
          <p:cNvSpPr>
            <a:spLocks noChangeAspect="1"/>
          </p:cNvSpPr>
          <p:nvPr/>
        </p:nvSpPr>
        <p:spPr bwMode="auto">
          <a:xfrm>
            <a:off x="2508820" y="2022552"/>
            <a:ext cx="245290" cy="254320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/>
            <a:bevelB/>
          </a:sp3d>
        </p:spPr>
        <p:txBody>
          <a:bodyPr vert="horz" wrap="none" lIns="36000" tIns="144000" rIns="72000" bIns="360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Times New Roman" pitchFamily="18" charset="0"/>
                <a:sym typeface="Symbol"/>
              </a:rPr>
              <a:t>d</a:t>
            </a:r>
            <a:endParaRPr kumimoji="0" lang="en-GB" sz="1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sp>
        <p:nvSpPr>
          <p:cNvPr id="290" name="Oval 289"/>
          <p:cNvSpPr>
            <a:spLocks noChangeAspect="1"/>
          </p:cNvSpPr>
          <p:nvPr/>
        </p:nvSpPr>
        <p:spPr bwMode="auto">
          <a:xfrm>
            <a:off x="2281636" y="1520996"/>
            <a:ext cx="245290" cy="254320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/>
            <a:bevelB/>
          </a:sp3d>
        </p:spPr>
        <p:txBody>
          <a:bodyPr vert="horz" wrap="none" lIns="36000" tIns="144000" rIns="72000" bIns="360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Times New Roman" pitchFamily="18" charset="0"/>
                <a:sym typeface="Symbol"/>
              </a:rPr>
              <a:t>d</a:t>
            </a:r>
            <a:endParaRPr kumimoji="0" lang="en-GB" sz="1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grpSp>
        <p:nvGrpSpPr>
          <p:cNvPr id="261" name="Group 260"/>
          <p:cNvGrpSpPr>
            <a:grpSpLocks noChangeAspect="1"/>
          </p:cNvGrpSpPr>
          <p:nvPr/>
        </p:nvGrpSpPr>
        <p:grpSpPr>
          <a:xfrm>
            <a:off x="1649820" y="1292557"/>
            <a:ext cx="1438128" cy="1303947"/>
            <a:chOff x="2681618" y="4581128"/>
            <a:chExt cx="1242310" cy="1126398"/>
          </a:xfrm>
        </p:grpSpPr>
        <p:grpSp>
          <p:nvGrpSpPr>
            <p:cNvPr id="262" name="Group 165"/>
            <p:cNvGrpSpPr/>
            <p:nvPr/>
          </p:nvGrpSpPr>
          <p:grpSpPr>
            <a:xfrm>
              <a:off x="2681618" y="4581710"/>
              <a:ext cx="1184157" cy="1125816"/>
              <a:chOff x="1452507" y="5309306"/>
              <a:chExt cx="1387567" cy="1309978"/>
            </a:xfrm>
            <a:solidFill>
              <a:srgbClr val="00B050"/>
            </a:solidFill>
          </p:grpSpPr>
          <p:sp>
            <p:nvSpPr>
              <p:cNvPr id="277" name="Oval 276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78" name="Oval 277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79" name="Oval 278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80" name="Oval 279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81" name="Oval 280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82" name="Oval 281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83" name="Oval 282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84" name="Oval 283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85" name="Oval 284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86" name="Oval 285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87" name="Oval 286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88" name="Oval 287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89" name="Oval 288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  <p:grpSp>
          <p:nvGrpSpPr>
            <p:cNvPr id="263" name="Group 150"/>
            <p:cNvGrpSpPr/>
            <p:nvPr/>
          </p:nvGrpSpPr>
          <p:grpSpPr>
            <a:xfrm>
              <a:off x="2739771" y="4581128"/>
              <a:ext cx="1184157" cy="1125816"/>
              <a:chOff x="1452507" y="5309306"/>
              <a:chExt cx="1387567" cy="1309978"/>
            </a:xfrm>
          </p:grpSpPr>
          <p:sp>
            <p:nvSpPr>
              <p:cNvPr id="264" name="Oval 263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65" name="Oval 264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66" name="Oval 265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67" name="Oval 266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68" name="Oval 267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69" name="Oval 268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70" name="Oval 269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71" name="Oval 270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72" name="Oval 271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73" name="Oval 272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74" name="Oval 273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75" name="Oval 274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76" name="Oval 275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</p:grpSp>
      <p:grpSp>
        <p:nvGrpSpPr>
          <p:cNvPr id="292" name="Group 291"/>
          <p:cNvGrpSpPr/>
          <p:nvPr/>
        </p:nvGrpSpPr>
        <p:grpSpPr>
          <a:xfrm>
            <a:off x="1081480" y="3429000"/>
            <a:ext cx="2338392" cy="3075656"/>
            <a:chOff x="3714744" y="2714620"/>
            <a:chExt cx="2338392" cy="3075656"/>
          </a:xfrm>
        </p:grpSpPr>
        <p:sp>
          <p:nvSpPr>
            <p:cNvPr id="293" name="Rectangle 292"/>
            <p:cNvSpPr/>
            <p:nvPr/>
          </p:nvSpPr>
          <p:spPr bwMode="auto">
            <a:xfrm rot="5400000">
              <a:off x="3348023" y="3081341"/>
              <a:ext cx="3071834" cy="2338392"/>
            </a:xfrm>
            <a:prstGeom prst="rect">
              <a:avLst/>
            </a:prstGeom>
            <a:noFill/>
            <a:ln w="6350" cap="flat" cmpd="sng" algn="ctr">
              <a:solidFill>
                <a:srgbClr val="006699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</a:endParaRPr>
            </a:p>
          </p:txBody>
        </p:sp>
        <p:grpSp>
          <p:nvGrpSpPr>
            <p:cNvPr id="294" name="Group 248"/>
            <p:cNvGrpSpPr/>
            <p:nvPr/>
          </p:nvGrpSpPr>
          <p:grpSpPr>
            <a:xfrm rot="5400000">
              <a:off x="4526595" y="3196577"/>
              <a:ext cx="719641" cy="2316972"/>
              <a:chOff x="3060571" y="4451362"/>
              <a:chExt cx="719641" cy="2316972"/>
            </a:xfrm>
          </p:grpSpPr>
          <p:sp>
            <p:nvSpPr>
              <p:cNvPr id="296" name="Rectangle 295"/>
              <p:cNvSpPr/>
              <p:nvPr/>
            </p:nvSpPr>
            <p:spPr bwMode="auto">
              <a:xfrm rot="16200000">
                <a:off x="2275579" y="5247040"/>
                <a:ext cx="2290006" cy="698649"/>
              </a:xfrm>
              <a:prstGeom prst="rect">
                <a:avLst/>
              </a:prstGeom>
              <a:solidFill>
                <a:srgbClr val="FFFFCC">
                  <a:alpha val="28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7" name="Freeform 296"/>
              <p:cNvSpPr/>
              <p:nvPr/>
            </p:nvSpPr>
            <p:spPr bwMode="auto">
              <a:xfrm rot="16200000">
                <a:off x="3431730" y="658639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8" name="Freeform 297"/>
              <p:cNvSpPr/>
              <p:nvPr/>
            </p:nvSpPr>
            <p:spPr bwMode="auto">
              <a:xfrm rot="16200000">
                <a:off x="3440457" y="637974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9" name="Freeform 298"/>
              <p:cNvSpPr/>
              <p:nvPr/>
            </p:nvSpPr>
            <p:spPr bwMode="auto">
              <a:xfrm rot="16200000">
                <a:off x="3433078" y="616363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0" name="Freeform 299"/>
              <p:cNvSpPr/>
              <p:nvPr/>
            </p:nvSpPr>
            <p:spPr bwMode="auto">
              <a:xfrm rot="16200000">
                <a:off x="3440457" y="511624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1" name="Freeform 300"/>
              <p:cNvSpPr/>
              <p:nvPr/>
            </p:nvSpPr>
            <p:spPr bwMode="auto">
              <a:xfrm rot="16200000">
                <a:off x="3436767" y="4491126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2" name="Freeform 301"/>
              <p:cNvSpPr/>
              <p:nvPr/>
            </p:nvSpPr>
            <p:spPr bwMode="auto">
              <a:xfrm rot="16200000">
                <a:off x="3454404" y="470060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3" name="Freeform 302"/>
              <p:cNvSpPr/>
              <p:nvPr/>
            </p:nvSpPr>
            <p:spPr bwMode="auto">
              <a:xfrm rot="16200000">
                <a:off x="3429388" y="5534467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4" name="Freeform 303"/>
              <p:cNvSpPr/>
              <p:nvPr/>
            </p:nvSpPr>
            <p:spPr bwMode="auto">
              <a:xfrm rot="16200000">
                <a:off x="3433078" y="575058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5" name="Freeform 304"/>
              <p:cNvSpPr/>
              <p:nvPr/>
            </p:nvSpPr>
            <p:spPr bwMode="auto">
              <a:xfrm rot="16200000">
                <a:off x="3429388" y="5329037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6" name="Freeform 305"/>
              <p:cNvSpPr/>
              <p:nvPr/>
            </p:nvSpPr>
            <p:spPr bwMode="auto">
              <a:xfrm rot="16200000">
                <a:off x="3436066" y="4918884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7" name="Freeform 306"/>
              <p:cNvSpPr/>
              <p:nvPr/>
            </p:nvSpPr>
            <p:spPr bwMode="auto">
              <a:xfrm rot="16200000">
                <a:off x="3450825" y="5960949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8" name="Freeform 307"/>
              <p:cNvSpPr/>
              <p:nvPr/>
            </p:nvSpPr>
            <p:spPr bwMode="auto">
              <a:xfrm rot="16200000">
                <a:off x="3362049" y="5763643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9" name="Freeform 308"/>
              <p:cNvSpPr/>
              <p:nvPr/>
            </p:nvSpPr>
            <p:spPr bwMode="auto">
              <a:xfrm rot="16200000">
                <a:off x="3359754" y="660318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10" name="Freeform 309"/>
              <p:cNvSpPr/>
              <p:nvPr/>
            </p:nvSpPr>
            <p:spPr bwMode="auto">
              <a:xfrm rot="16200000">
                <a:off x="3359754" y="619418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11" name="Freeform 310"/>
              <p:cNvSpPr/>
              <p:nvPr/>
            </p:nvSpPr>
            <p:spPr bwMode="auto">
              <a:xfrm rot="16200000">
                <a:off x="3345806" y="5571655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12" name="Freeform 311"/>
              <p:cNvSpPr/>
              <p:nvPr/>
            </p:nvSpPr>
            <p:spPr bwMode="auto">
              <a:xfrm rot="16200000">
                <a:off x="3359754" y="494654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13" name="Freeform 312"/>
              <p:cNvSpPr/>
              <p:nvPr/>
            </p:nvSpPr>
            <p:spPr bwMode="auto">
              <a:xfrm rot="16200000">
                <a:off x="3367133" y="4730425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14" name="Freeform 313"/>
              <p:cNvSpPr/>
              <p:nvPr/>
            </p:nvSpPr>
            <p:spPr bwMode="auto">
              <a:xfrm rot="16200000">
                <a:off x="3349947" y="447462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15" name="Freeform 314"/>
              <p:cNvSpPr/>
              <p:nvPr/>
            </p:nvSpPr>
            <p:spPr bwMode="auto">
              <a:xfrm rot="16200000">
                <a:off x="3349947" y="5115602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16" name="Freeform 315"/>
              <p:cNvSpPr/>
              <p:nvPr/>
            </p:nvSpPr>
            <p:spPr bwMode="auto">
              <a:xfrm rot="16200000">
                <a:off x="3346257" y="5322490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17" name="Freeform 316"/>
              <p:cNvSpPr/>
              <p:nvPr/>
            </p:nvSpPr>
            <p:spPr bwMode="auto">
              <a:xfrm rot="16200000">
                <a:off x="3370025" y="5955214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18" name="Freeform 317"/>
              <p:cNvSpPr/>
              <p:nvPr/>
            </p:nvSpPr>
            <p:spPr bwMode="auto">
              <a:xfrm rot="16200000">
                <a:off x="3358957" y="6380807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19" name="Oval 318"/>
              <p:cNvSpPr/>
              <p:nvPr/>
            </p:nvSpPr>
            <p:spPr bwMode="auto">
              <a:xfrm rot="16200000">
                <a:off x="3082770" y="65471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0" name="Oval 319"/>
              <p:cNvSpPr/>
              <p:nvPr/>
            </p:nvSpPr>
            <p:spPr bwMode="auto">
              <a:xfrm rot="16200000">
                <a:off x="3093266" y="63376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1" name="Oval 320"/>
              <p:cNvSpPr/>
              <p:nvPr/>
            </p:nvSpPr>
            <p:spPr bwMode="auto">
              <a:xfrm rot="16200000">
                <a:off x="3082770" y="61281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2" name="Oval 321"/>
              <p:cNvSpPr/>
              <p:nvPr/>
            </p:nvSpPr>
            <p:spPr bwMode="auto">
              <a:xfrm rot="16200000">
                <a:off x="3103762" y="59187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3" name="Oval 322"/>
              <p:cNvSpPr/>
              <p:nvPr/>
            </p:nvSpPr>
            <p:spPr bwMode="auto">
              <a:xfrm rot="16200000">
                <a:off x="3082770" y="57092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4" name="Oval 323"/>
              <p:cNvSpPr/>
              <p:nvPr/>
            </p:nvSpPr>
            <p:spPr bwMode="auto">
              <a:xfrm rot="16200000">
                <a:off x="3072274" y="549976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5" name="Oval 324"/>
              <p:cNvSpPr/>
              <p:nvPr/>
            </p:nvSpPr>
            <p:spPr bwMode="auto">
              <a:xfrm rot="16200000">
                <a:off x="3082770" y="529028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6" name="Oval 325"/>
              <p:cNvSpPr/>
              <p:nvPr/>
            </p:nvSpPr>
            <p:spPr bwMode="auto">
              <a:xfrm rot="16200000">
                <a:off x="3093266" y="508080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7" name="Oval 326"/>
              <p:cNvSpPr/>
              <p:nvPr/>
            </p:nvSpPr>
            <p:spPr bwMode="auto">
              <a:xfrm rot="16200000">
                <a:off x="3082770" y="4871331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8" name="Oval 327"/>
              <p:cNvSpPr/>
              <p:nvPr/>
            </p:nvSpPr>
            <p:spPr bwMode="auto">
              <a:xfrm rot="16200000">
                <a:off x="3103762" y="46618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9" name="Oval 328"/>
              <p:cNvSpPr/>
              <p:nvPr/>
            </p:nvSpPr>
            <p:spPr bwMode="auto">
              <a:xfrm rot="16200000">
                <a:off x="3082770" y="44523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0" name="Oval 329"/>
              <p:cNvSpPr/>
              <p:nvPr/>
            </p:nvSpPr>
            <p:spPr bwMode="auto">
              <a:xfrm rot="16200000">
                <a:off x="3538040" y="65471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1" name="Oval 330"/>
              <p:cNvSpPr/>
              <p:nvPr/>
            </p:nvSpPr>
            <p:spPr bwMode="auto">
              <a:xfrm rot="16200000">
                <a:off x="3548536" y="63376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2" name="Oval 331"/>
              <p:cNvSpPr/>
              <p:nvPr/>
            </p:nvSpPr>
            <p:spPr bwMode="auto">
              <a:xfrm rot="16200000">
                <a:off x="3538040" y="61281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3" name="Oval 332"/>
              <p:cNvSpPr/>
              <p:nvPr/>
            </p:nvSpPr>
            <p:spPr bwMode="auto">
              <a:xfrm rot="16200000">
                <a:off x="3559032" y="59187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4" name="Oval 333"/>
              <p:cNvSpPr/>
              <p:nvPr/>
            </p:nvSpPr>
            <p:spPr bwMode="auto">
              <a:xfrm rot="16200000">
                <a:off x="3538040" y="57092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5" name="Oval 334"/>
              <p:cNvSpPr/>
              <p:nvPr/>
            </p:nvSpPr>
            <p:spPr bwMode="auto">
              <a:xfrm rot="16200000">
                <a:off x="3527544" y="549976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6" name="Oval 335"/>
              <p:cNvSpPr/>
              <p:nvPr/>
            </p:nvSpPr>
            <p:spPr bwMode="auto">
              <a:xfrm rot="16200000">
                <a:off x="3538040" y="529028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7" name="Oval 336"/>
              <p:cNvSpPr/>
              <p:nvPr/>
            </p:nvSpPr>
            <p:spPr bwMode="auto">
              <a:xfrm rot="16200000">
                <a:off x="3548536" y="508080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8" name="Oval 337"/>
              <p:cNvSpPr/>
              <p:nvPr/>
            </p:nvSpPr>
            <p:spPr bwMode="auto">
              <a:xfrm rot="16200000">
                <a:off x="3538040" y="4871331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9" name="Oval 338"/>
              <p:cNvSpPr/>
              <p:nvPr/>
            </p:nvSpPr>
            <p:spPr bwMode="auto">
              <a:xfrm rot="16200000">
                <a:off x="3559032" y="46618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0" name="Oval 339"/>
              <p:cNvSpPr/>
              <p:nvPr/>
            </p:nvSpPr>
            <p:spPr bwMode="auto">
              <a:xfrm rot="16200000">
                <a:off x="3538040" y="44523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295" name="Rectangle 294"/>
            <p:cNvSpPr/>
            <p:nvPr/>
          </p:nvSpPr>
          <p:spPr bwMode="auto">
            <a:xfrm>
              <a:off x="3731590" y="4000504"/>
              <a:ext cx="2311096" cy="1789772"/>
            </a:xfrm>
            <a:prstGeom prst="rect">
              <a:avLst/>
            </a:prstGeom>
            <a:solidFill>
              <a:schemeClr val="accent1">
                <a:lumMod val="75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341" name="Freeform 340"/>
          <p:cNvSpPr/>
          <p:nvPr/>
        </p:nvSpPr>
        <p:spPr bwMode="auto">
          <a:xfrm rot="5400000">
            <a:off x="920995" y="4832506"/>
            <a:ext cx="1643074" cy="550574"/>
          </a:xfrm>
          <a:custGeom>
            <a:avLst/>
            <a:gdLst>
              <a:gd name="connsiteX0" fmla="*/ 155028 w 3026980"/>
              <a:gd name="connsiteY0" fmla="*/ 197069 h 995855"/>
              <a:gd name="connsiteX1" fmla="*/ 423042 w 3026980"/>
              <a:gd name="connsiteY1" fmla="*/ 465083 h 995855"/>
              <a:gd name="connsiteX2" fmla="*/ 139262 w 3026980"/>
              <a:gd name="connsiteY2" fmla="*/ 922283 h 995855"/>
              <a:gd name="connsiteX3" fmla="*/ 438807 w 3026980"/>
              <a:gd name="connsiteY3" fmla="*/ 906517 h 995855"/>
              <a:gd name="connsiteX4" fmla="*/ 722587 w 3026980"/>
              <a:gd name="connsiteY4" fmla="*/ 449317 h 995855"/>
              <a:gd name="connsiteX5" fmla="*/ 1889235 w 3026980"/>
              <a:gd name="connsiteY5" fmla="*/ 386255 h 995855"/>
              <a:gd name="connsiteX6" fmla="*/ 2141483 w 3026980"/>
              <a:gd name="connsiteY6" fmla="*/ 228600 h 995855"/>
              <a:gd name="connsiteX7" fmla="*/ 2314904 w 3026980"/>
              <a:gd name="connsiteY7" fmla="*/ 212835 h 995855"/>
              <a:gd name="connsiteX8" fmla="*/ 2441028 w 3026980"/>
              <a:gd name="connsiteY8" fmla="*/ 338959 h 995855"/>
              <a:gd name="connsiteX9" fmla="*/ 2898228 w 3026980"/>
              <a:gd name="connsiteY9" fmla="*/ 338959 h 995855"/>
              <a:gd name="connsiteX10" fmla="*/ 3024352 w 3026980"/>
              <a:gd name="connsiteY10" fmla="*/ 181304 h 995855"/>
              <a:gd name="connsiteX11" fmla="*/ 2882462 w 3026980"/>
              <a:gd name="connsiteY11" fmla="*/ 70945 h 995855"/>
              <a:gd name="connsiteX12" fmla="*/ 2425262 w 3026980"/>
              <a:gd name="connsiteY12" fmla="*/ 39414 h 995855"/>
              <a:gd name="connsiteX13" fmla="*/ 2314904 w 3026980"/>
              <a:gd name="connsiteY13" fmla="*/ 134007 h 995855"/>
              <a:gd name="connsiteX14" fmla="*/ 2141483 w 3026980"/>
              <a:gd name="connsiteY14" fmla="*/ 134007 h 995855"/>
              <a:gd name="connsiteX15" fmla="*/ 1999593 w 3026980"/>
              <a:gd name="connsiteY15" fmla="*/ 23648 h 995855"/>
              <a:gd name="connsiteX16" fmla="*/ 1526628 w 3026980"/>
              <a:gd name="connsiteY16" fmla="*/ 7883 h 995855"/>
              <a:gd name="connsiteX17" fmla="*/ 486104 w 3026980"/>
              <a:gd name="connsiteY17" fmla="*/ 7883 h 995855"/>
              <a:gd name="connsiteX18" fmla="*/ 76200 w 3026980"/>
              <a:gd name="connsiteY18" fmla="*/ 23648 h 995855"/>
              <a:gd name="connsiteX19" fmla="*/ 28904 w 3026980"/>
              <a:gd name="connsiteY19" fmla="*/ 149773 h 995855"/>
              <a:gd name="connsiteX20" fmla="*/ 60435 w 3026980"/>
              <a:gd name="connsiteY20" fmla="*/ 275897 h 995855"/>
              <a:gd name="connsiteX21" fmla="*/ 155028 w 3026980"/>
              <a:gd name="connsiteY21" fmla="*/ 197069 h 995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026980" h="995855">
                <a:moveTo>
                  <a:pt x="155028" y="197069"/>
                </a:moveTo>
                <a:cubicBezTo>
                  <a:pt x="215462" y="228600"/>
                  <a:pt x="425670" y="344214"/>
                  <a:pt x="423042" y="465083"/>
                </a:cubicBezTo>
                <a:cubicBezTo>
                  <a:pt x="420414" y="585952"/>
                  <a:pt x="136635" y="848711"/>
                  <a:pt x="139262" y="922283"/>
                </a:cubicBezTo>
                <a:cubicBezTo>
                  <a:pt x="141889" y="995855"/>
                  <a:pt x="341586" y="985345"/>
                  <a:pt x="438807" y="906517"/>
                </a:cubicBezTo>
                <a:cubicBezTo>
                  <a:pt x="536028" y="827689"/>
                  <a:pt x="480849" y="536027"/>
                  <a:pt x="722587" y="449317"/>
                </a:cubicBezTo>
                <a:cubicBezTo>
                  <a:pt x="964325" y="362607"/>
                  <a:pt x="1652752" y="423041"/>
                  <a:pt x="1889235" y="386255"/>
                </a:cubicBezTo>
                <a:cubicBezTo>
                  <a:pt x="2125718" y="349469"/>
                  <a:pt x="2070538" y="257503"/>
                  <a:pt x="2141483" y="228600"/>
                </a:cubicBezTo>
                <a:cubicBezTo>
                  <a:pt x="2212428" y="199697"/>
                  <a:pt x="2264980" y="194442"/>
                  <a:pt x="2314904" y="212835"/>
                </a:cubicBezTo>
                <a:cubicBezTo>
                  <a:pt x="2364828" y="231228"/>
                  <a:pt x="2343807" y="317938"/>
                  <a:pt x="2441028" y="338959"/>
                </a:cubicBezTo>
                <a:cubicBezTo>
                  <a:pt x="2538249" y="359980"/>
                  <a:pt x="2801007" y="365235"/>
                  <a:pt x="2898228" y="338959"/>
                </a:cubicBezTo>
                <a:cubicBezTo>
                  <a:pt x="2995449" y="312683"/>
                  <a:pt x="3026980" y="225973"/>
                  <a:pt x="3024352" y="181304"/>
                </a:cubicBezTo>
                <a:cubicBezTo>
                  <a:pt x="3021724" y="136635"/>
                  <a:pt x="2982310" y="94593"/>
                  <a:pt x="2882462" y="70945"/>
                </a:cubicBezTo>
                <a:cubicBezTo>
                  <a:pt x="2782614" y="47297"/>
                  <a:pt x="2519855" y="28904"/>
                  <a:pt x="2425262" y="39414"/>
                </a:cubicBezTo>
                <a:cubicBezTo>
                  <a:pt x="2330669" y="49924"/>
                  <a:pt x="2362201" y="118242"/>
                  <a:pt x="2314904" y="134007"/>
                </a:cubicBezTo>
                <a:cubicBezTo>
                  <a:pt x="2267608" y="149773"/>
                  <a:pt x="2194035" y="152400"/>
                  <a:pt x="2141483" y="134007"/>
                </a:cubicBezTo>
                <a:cubicBezTo>
                  <a:pt x="2088931" y="115614"/>
                  <a:pt x="2102069" y="44669"/>
                  <a:pt x="1999593" y="23648"/>
                </a:cubicBezTo>
                <a:cubicBezTo>
                  <a:pt x="1897117" y="2627"/>
                  <a:pt x="1778876" y="10510"/>
                  <a:pt x="1526628" y="7883"/>
                </a:cubicBezTo>
                <a:cubicBezTo>
                  <a:pt x="1274380" y="5256"/>
                  <a:pt x="727842" y="5256"/>
                  <a:pt x="486104" y="7883"/>
                </a:cubicBezTo>
                <a:cubicBezTo>
                  <a:pt x="244366" y="10510"/>
                  <a:pt x="152400" y="0"/>
                  <a:pt x="76200" y="23648"/>
                </a:cubicBezTo>
                <a:cubicBezTo>
                  <a:pt x="0" y="47296"/>
                  <a:pt x="31531" y="107732"/>
                  <a:pt x="28904" y="149773"/>
                </a:cubicBezTo>
                <a:cubicBezTo>
                  <a:pt x="26277" y="191814"/>
                  <a:pt x="39414" y="268014"/>
                  <a:pt x="60435" y="275897"/>
                </a:cubicBezTo>
                <a:cubicBezTo>
                  <a:pt x="81456" y="283780"/>
                  <a:pt x="94594" y="165538"/>
                  <a:pt x="155028" y="197069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146050" h="12065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42" name="Freeform 341"/>
          <p:cNvSpPr/>
          <p:nvPr/>
        </p:nvSpPr>
        <p:spPr bwMode="auto">
          <a:xfrm rot="5400000" flipV="1">
            <a:off x="1903472" y="4867917"/>
            <a:ext cx="1643074" cy="513444"/>
          </a:xfrm>
          <a:custGeom>
            <a:avLst/>
            <a:gdLst>
              <a:gd name="connsiteX0" fmla="*/ 155028 w 3026980"/>
              <a:gd name="connsiteY0" fmla="*/ 197069 h 995855"/>
              <a:gd name="connsiteX1" fmla="*/ 423042 w 3026980"/>
              <a:gd name="connsiteY1" fmla="*/ 465083 h 995855"/>
              <a:gd name="connsiteX2" fmla="*/ 139262 w 3026980"/>
              <a:gd name="connsiteY2" fmla="*/ 922283 h 995855"/>
              <a:gd name="connsiteX3" fmla="*/ 438807 w 3026980"/>
              <a:gd name="connsiteY3" fmla="*/ 906517 h 995855"/>
              <a:gd name="connsiteX4" fmla="*/ 722587 w 3026980"/>
              <a:gd name="connsiteY4" fmla="*/ 449317 h 995855"/>
              <a:gd name="connsiteX5" fmla="*/ 1889235 w 3026980"/>
              <a:gd name="connsiteY5" fmla="*/ 386255 h 995855"/>
              <a:gd name="connsiteX6" fmla="*/ 2141483 w 3026980"/>
              <a:gd name="connsiteY6" fmla="*/ 228600 h 995855"/>
              <a:gd name="connsiteX7" fmla="*/ 2314904 w 3026980"/>
              <a:gd name="connsiteY7" fmla="*/ 212835 h 995855"/>
              <a:gd name="connsiteX8" fmla="*/ 2441028 w 3026980"/>
              <a:gd name="connsiteY8" fmla="*/ 338959 h 995855"/>
              <a:gd name="connsiteX9" fmla="*/ 2898228 w 3026980"/>
              <a:gd name="connsiteY9" fmla="*/ 338959 h 995855"/>
              <a:gd name="connsiteX10" fmla="*/ 3024352 w 3026980"/>
              <a:gd name="connsiteY10" fmla="*/ 181304 h 995855"/>
              <a:gd name="connsiteX11" fmla="*/ 2882462 w 3026980"/>
              <a:gd name="connsiteY11" fmla="*/ 70945 h 995855"/>
              <a:gd name="connsiteX12" fmla="*/ 2425262 w 3026980"/>
              <a:gd name="connsiteY12" fmla="*/ 39414 h 995855"/>
              <a:gd name="connsiteX13" fmla="*/ 2314904 w 3026980"/>
              <a:gd name="connsiteY13" fmla="*/ 134007 h 995855"/>
              <a:gd name="connsiteX14" fmla="*/ 2141483 w 3026980"/>
              <a:gd name="connsiteY14" fmla="*/ 134007 h 995855"/>
              <a:gd name="connsiteX15" fmla="*/ 1999593 w 3026980"/>
              <a:gd name="connsiteY15" fmla="*/ 23648 h 995855"/>
              <a:gd name="connsiteX16" fmla="*/ 1526628 w 3026980"/>
              <a:gd name="connsiteY16" fmla="*/ 7883 h 995855"/>
              <a:gd name="connsiteX17" fmla="*/ 486104 w 3026980"/>
              <a:gd name="connsiteY17" fmla="*/ 7883 h 995855"/>
              <a:gd name="connsiteX18" fmla="*/ 76200 w 3026980"/>
              <a:gd name="connsiteY18" fmla="*/ 23648 h 995855"/>
              <a:gd name="connsiteX19" fmla="*/ 28904 w 3026980"/>
              <a:gd name="connsiteY19" fmla="*/ 149773 h 995855"/>
              <a:gd name="connsiteX20" fmla="*/ 60435 w 3026980"/>
              <a:gd name="connsiteY20" fmla="*/ 275897 h 995855"/>
              <a:gd name="connsiteX21" fmla="*/ 155028 w 3026980"/>
              <a:gd name="connsiteY21" fmla="*/ 197069 h 995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026980" h="995855">
                <a:moveTo>
                  <a:pt x="155028" y="197069"/>
                </a:moveTo>
                <a:cubicBezTo>
                  <a:pt x="215462" y="228600"/>
                  <a:pt x="425670" y="344214"/>
                  <a:pt x="423042" y="465083"/>
                </a:cubicBezTo>
                <a:cubicBezTo>
                  <a:pt x="420414" y="585952"/>
                  <a:pt x="136635" y="848711"/>
                  <a:pt x="139262" y="922283"/>
                </a:cubicBezTo>
                <a:cubicBezTo>
                  <a:pt x="141889" y="995855"/>
                  <a:pt x="341586" y="985345"/>
                  <a:pt x="438807" y="906517"/>
                </a:cubicBezTo>
                <a:cubicBezTo>
                  <a:pt x="536028" y="827689"/>
                  <a:pt x="480849" y="536027"/>
                  <a:pt x="722587" y="449317"/>
                </a:cubicBezTo>
                <a:cubicBezTo>
                  <a:pt x="964325" y="362607"/>
                  <a:pt x="1652752" y="423041"/>
                  <a:pt x="1889235" y="386255"/>
                </a:cubicBezTo>
                <a:cubicBezTo>
                  <a:pt x="2125718" y="349469"/>
                  <a:pt x="2070538" y="257503"/>
                  <a:pt x="2141483" y="228600"/>
                </a:cubicBezTo>
                <a:cubicBezTo>
                  <a:pt x="2212428" y="199697"/>
                  <a:pt x="2264980" y="194442"/>
                  <a:pt x="2314904" y="212835"/>
                </a:cubicBezTo>
                <a:cubicBezTo>
                  <a:pt x="2364828" y="231228"/>
                  <a:pt x="2343807" y="317938"/>
                  <a:pt x="2441028" y="338959"/>
                </a:cubicBezTo>
                <a:cubicBezTo>
                  <a:pt x="2538249" y="359980"/>
                  <a:pt x="2801007" y="365235"/>
                  <a:pt x="2898228" y="338959"/>
                </a:cubicBezTo>
                <a:cubicBezTo>
                  <a:pt x="2995449" y="312683"/>
                  <a:pt x="3026980" y="225973"/>
                  <a:pt x="3024352" y="181304"/>
                </a:cubicBezTo>
                <a:cubicBezTo>
                  <a:pt x="3021724" y="136635"/>
                  <a:pt x="2982310" y="94593"/>
                  <a:pt x="2882462" y="70945"/>
                </a:cubicBezTo>
                <a:cubicBezTo>
                  <a:pt x="2782614" y="47297"/>
                  <a:pt x="2519855" y="28904"/>
                  <a:pt x="2425262" y="39414"/>
                </a:cubicBezTo>
                <a:cubicBezTo>
                  <a:pt x="2330669" y="49924"/>
                  <a:pt x="2362201" y="118242"/>
                  <a:pt x="2314904" y="134007"/>
                </a:cubicBezTo>
                <a:cubicBezTo>
                  <a:pt x="2267608" y="149773"/>
                  <a:pt x="2194035" y="152400"/>
                  <a:pt x="2141483" y="134007"/>
                </a:cubicBezTo>
                <a:cubicBezTo>
                  <a:pt x="2088931" y="115614"/>
                  <a:pt x="2102069" y="44669"/>
                  <a:pt x="1999593" y="23648"/>
                </a:cubicBezTo>
                <a:cubicBezTo>
                  <a:pt x="1897117" y="2627"/>
                  <a:pt x="1778876" y="10510"/>
                  <a:pt x="1526628" y="7883"/>
                </a:cubicBezTo>
                <a:cubicBezTo>
                  <a:pt x="1274380" y="5256"/>
                  <a:pt x="727842" y="5256"/>
                  <a:pt x="486104" y="7883"/>
                </a:cubicBezTo>
                <a:cubicBezTo>
                  <a:pt x="244366" y="10510"/>
                  <a:pt x="152400" y="0"/>
                  <a:pt x="76200" y="23648"/>
                </a:cubicBezTo>
                <a:cubicBezTo>
                  <a:pt x="0" y="47296"/>
                  <a:pt x="31531" y="107732"/>
                  <a:pt x="28904" y="149773"/>
                </a:cubicBezTo>
                <a:cubicBezTo>
                  <a:pt x="26277" y="191814"/>
                  <a:pt x="39414" y="268014"/>
                  <a:pt x="60435" y="275897"/>
                </a:cubicBezTo>
                <a:cubicBezTo>
                  <a:pt x="81456" y="283780"/>
                  <a:pt x="94594" y="165538"/>
                  <a:pt x="155028" y="197069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146050" h="12065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43" name="Oval 342"/>
          <p:cNvSpPr/>
          <p:nvPr/>
        </p:nvSpPr>
        <p:spPr bwMode="auto">
          <a:xfrm rot="5400000">
            <a:off x="1652984" y="5572140"/>
            <a:ext cx="214314" cy="214314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508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44" name="Oval 343"/>
          <p:cNvSpPr/>
          <p:nvPr/>
        </p:nvSpPr>
        <p:spPr bwMode="auto">
          <a:xfrm rot="5400000">
            <a:off x="1739349" y="5857892"/>
            <a:ext cx="214314" cy="214314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508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45" name="Oval 344"/>
          <p:cNvSpPr/>
          <p:nvPr/>
        </p:nvSpPr>
        <p:spPr bwMode="auto">
          <a:xfrm>
            <a:off x="2583867" y="5844244"/>
            <a:ext cx="214314" cy="214314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508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46" name="Oval 345"/>
          <p:cNvSpPr/>
          <p:nvPr/>
        </p:nvSpPr>
        <p:spPr bwMode="auto">
          <a:xfrm>
            <a:off x="2624811" y="5585788"/>
            <a:ext cx="214314" cy="214314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508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347" name="Group 107"/>
          <p:cNvGrpSpPr/>
          <p:nvPr/>
        </p:nvGrpSpPr>
        <p:grpSpPr>
          <a:xfrm rot="10208216">
            <a:off x="2668128" y="3676323"/>
            <a:ext cx="422642" cy="431536"/>
            <a:chOff x="2648791" y="2458319"/>
            <a:chExt cx="422642" cy="431536"/>
          </a:xfrm>
          <a:scene3d>
            <a:camera prst="orthographicFront"/>
            <a:lightRig rig="morning" dir="t"/>
          </a:scene3d>
        </p:grpSpPr>
        <p:sp>
          <p:nvSpPr>
            <p:cNvPr id="348" name="Oval 347"/>
            <p:cNvSpPr/>
            <p:nvPr/>
          </p:nvSpPr>
          <p:spPr bwMode="auto">
            <a:xfrm rot="19640315">
              <a:off x="2648791" y="2624396"/>
              <a:ext cx="247535" cy="265459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49" name="Oval 348"/>
            <p:cNvSpPr/>
            <p:nvPr/>
          </p:nvSpPr>
          <p:spPr bwMode="auto">
            <a:xfrm rot="19640315">
              <a:off x="2719826" y="2458319"/>
              <a:ext cx="351607" cy="38550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350" name="Group 107"/>
          <p:cNvGrpSpPr/>
          <p:nvPr/>
        </p:nvGrpSpPr>
        <p:grpSpPr>
          <a:xfrm rot="2216471">
            <a:off x="1328420" y="3644666"/>
            <a:ext cx="433066" cy="389820"/>
            <a:chOff x="2638367" y="2458319"/>
            <a:chExt cx="433066" cy="389820"/>
          </a:xfrm>
          <a:scene3d>
            <a:camera prst="orthographicFront"/>
            <a:lightRig rig="morning" dir="t"/>
          </a:scene3d>
        </p:grpSpPr>
        <p:sp>
          <p:nvSpPr>
            <p:cNvPr id="351" name="Oval 350"/>
            <p:cNvSpPr/>
            <p:nvPr/>
          </p:nvSpPr>
          <p:spPr bwMode="auto">
            <a:xfrm rot="19640315">
              <a:off x="2638367" y="2582680"/>
              <a:ext cx="247535" cy="265459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52" name="Oval 351"/>
            <p:cNvSpPr/>
            <p:nvPr/>
          </p:nvSpPr>
          <p:spPr bwMode="auto">
            <a:xfrm rot="19640315">
              <a:off x="2719826" y="2458319"/>
              <a:ext cx="351607" cy="38550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353" name="TextBox 352"/>
          <p:cNvSpPr txBox="1"/>
          <p:nvPr/>
        </p:nvSpPr>
        <p:spPr>
          <a:xfrm>
            <a:off x="1302916" y="854818"/>
            <a:ext cx="1756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i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Microtubules</a:t>
            </a:r>
            <a:endParaRPr lang="en-GB" sz="1800" b="1" i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40000"/>
                  <a:lumOff val="60000"/>
                </a:schemeClr>
              </a:solidFill>
              <a:latin typeface="+mn-lt"/>
            </a:endParaRPr>
          </a:p>
        </p:txBody>
      </p:sp>
      <p:sp>
        <p:nvSpPr>
          <p:cNvPr id="354" name="TextBox 353"/>
          <p:cNvSpPr txBox="1"/>
          <p:nvPr/>
        </p:nvSpPr>
        <p:spPr>
          <a:xfrm>
            <a:off x="386067" y="3049503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i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Tyrosine-kinase linked receptor</a:t>
            </a:r>
            <a:endParaRPr lang="en-GB" sz="1800" b="1" i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40000"/>
                  <a:lumOff val="60000"/>
                </a:schemeClr>
              </a:solidFill>
              <a:latin typeface="+mn-lt"/>
            </a:endParaRPr>
          </a:p>
        </p:txBody>
      </p:sp>
      <p:grpSp>
        <p:nvGrpSpPr>
          <p:cNvPr id="355" name="Group 354"/>
          <p:cNvGrpSpPr/>
          <p:nvPr/>
        </p:nvGrpSpPr>
        <p:grpSpPr>
          <a:xfrm>
            <a:off x="1835696" y="3419947"/>
            <a:ext cx="796912" cy="786009"/>
            <a:chOff x="2162084" y="1867253"/>
            <a:chExt cx="796912" cy="786009"/>
          </a:xfrm>
        </p:grpSpPr>
        <p:cxnSp>
          <p:nvCxnSpPr>
            <p:cNvPr id="356" name="Straight Arrow Connector 355"/>
            <p:cNvCxnSpPr>
              <a:stCxn id="357" idx="2"/>
            </p:cNvCxnSpPr>
            <p:nvPr/>
          </p:nvCxnSpPr>
          <p:spPr bwMode="auto">
            <a:xfrm flipH="1">
              <a:off x="2530634" y="2328918"/>
              <a:ext cx="29906" cy="324344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gradFill>
                <a:gsLst>
                  <a:gs pos="0">
                    <a:srgbClr val="C00000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oval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  <p:sp>
          <p:nvSpPr>
            <p:cNvPr id="357" name="TextBox 356"/>
            <p:cNvSpPr txBox="1"/>
            <p:nvPr/>
          </p:nvSpPr>
          <p:spPr>
            <a:xfrm>
              <a:off x="2162084" y="1867253"/>
              <a:ext cx="7969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2400" b="1" i="0" dirty="0" err="1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latin typeface="+mn-lt"/>
                </a:rPr>
                <a:t>i</a:t>
              </a:r>
              <a:r>
                <a:rPr lang="en-GB" sz="2400" b="1" i="0" dirty="0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latin typeface="+mn-lt"/>
                </a:rPr>
                <a:t> &amp; j</a:t>
              </a:r>
            </a:p>
          </p:txBody>
        </p:sp>
      </p:grpSp>
      <p:grpSp>
        <p:nvGrpSpPr>
          <p:cNvPr id="360" name="Group 359"/>
          <p:cNvGrpSpPr/>
          <p:nvPr/>
        </p:nvGrpSpPr>
        <p:grpSpPr>
          <a:xfrm>
            <a:off x="1670661" y="5965049"/>
            <a:ext cx="471394" cy="577985"/>
            <a:chOff x="3039855" y="2259765"/>
            <a:chExt cx="471394" cy="577985"/>
          </a:xfrm>
        </p:grpSpPr>
        <p:cxnSp>
          <p:nvCxnSpPr>
            <p:cNvPr id="361" name="Straight Arrow Connector 360"/>
            <p:cNvCxnSpPr/>
            <p:nvPr/>
          </p:nvCxnSpPr>
          <p:spPr bwMode="auto">
            <a:xfrm flipV="1">
              <a:off x="3354834" y="2259765"/>
              <a:ext cx="156415" cy="272263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gradFill>
                <a:gsLst>
                  <a:gs pos="0">
                    <a:srgbClr val="C00000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oval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  <p:sp>
          <p:nvSpPr>
            <p:cNvPr id="362" name="TextBox 361"/>
            <p:cNvSpPr txBox="1"/>
            <p:nvPr/>
          </p:nvSpPr>
          <p:spPr>
            <a:xfrm>
              <a:off x="3039855" y="2376085"/>
              <a:ext cx="4528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2400" b="1" i="0" dirty="0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latin typeface="+mn-lt"/>
                </a:rPr>
                <a:t>k</a:t>
              </a:r>
            </a:p>
          </p:txBody>
        </p:sp>
      </p:grpSp>
      <p:grpSp>
        <p:nvGrpSpPr>
          <p:cNvPr id="367" name="Group 366"/>
          <p:cNvGrpSpPr/>
          <p:nvPr/>
        </p:nvGrpSpPr>
        <p:grpSpPr>
          <a:xfrm>
            <a:off x="610086" y="2234428"/>
            <a:ext cx="471394" cy="577985"/>
            <a:chOff x="3039855" y="2259765"/>
            <a:chExt cx="471394" cy="577985"/>
          </a:xfrm>
        </p:grpSpPr>
        <p:cxnSp>
          <p:nvCxnSpPr>
            <p:cNvPr id="368" name="Straight Arrow Connector 367"/>
            <p:cNvCxnSpPr/>
            <p:nvPr/>
          </p:nvCxnSpPr>
          <p:spPr bwMode="auto">
            <a:xfrm flipV="1">
              <a:off x="3354834" y="2259765"/>
              <a:ext cx="156415" cy="272263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gradFill>
                <a:gsLst>
                  <a:gs pos="0">
                    <a:srgbClr val="C00000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oval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  <p:sp>
          <p:nvSpPr>
            <p:cNvPr id="369" name="TextBox 368"/>
            <p:cNvSpPr txBox="1"/>
            <p:nvPr/>
          </p:nvSpPr>
          <p:spPr>
            <a:xfrm>
              <a:off x="3039855" y="2376085"/>
              <a:ext cx="4528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2400" b="1" i="0" dirty="0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latin typeface="+mn-lt"/>
                </a:rPr>
                <a:t>g</a:t>
              </a:r>
            </a:p>
          </p:txBody>
        </p:sp>
      </p:grpSp>
      <p:cxnSp>
        <p:nvCxnSpPr>
          <p:cNvPr id="371" name="Straight Arrow Connector 370"/>
          <p:cNvCxnSpPr/>
          <p:nvPr/>
        </p:nvCxnSpPr>
        <p:spPr bwMode="auto">
          <a:xfrm flipH="1" flipV="1">
            <a:off x="2870063" y="2279953"/>
            <a:ext cx="289755" cy="13753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gradFill>
              <a:gsLst>
                <a:gs pos="0">
                  <a:srgbClr val="C0000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4400000" scaled="0"/>
            </a:gradFill>
            <a:prstDash val="solid"/>
            <a:round/>
            <a:headEnd type="none" w="med" len="med"/>
            <a:tailEnd type="oval" w="lg" len="lg"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</p:cxnSp>
      <p:sp>
        <p:nvSpPr>
          <p:cNvPr id="372" name="TextBox 371"/>
          <p:cNvSpPr txBox="1"/>
          <p:nvPr/>
        </p:nvSpPr>
        <p:spPr>
          <a:xfrm>
            <a:off x="3145489" y="2204358"/>
            <a:ext cx="452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GB" sz="2400" b="1" i="0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C000"/>
                </a:solidFill>
                <a:latin typeface="+mn-lt"/>
              </a:rPr>
              <a:t>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C -0.00295 0.00463 -0.01545 0.01782 -0.01736 0.02824 C -0.01927 0.03865 -0.01232 0.05578 -0.01111 0.06296 " pathEditMode="relative" rAng="0" ptsTypes="aaa">
                                      <p:cBhvr>
                                        <p:cTn id="39" dur="20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31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44444E-6 C 0.00312 0.00555 0.01615 0.02129 0.0191 0.03333 C 0.02205 0.04537 0.01823 0.06412 0.01806 0.07222 " pathEditMode="relative" rAng="0" ptsTypes="aaa">
                                      <p:cBhvr>
                                        <p:cTn id="41" dur="20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" y="36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2361 0 " pathEditMode="relative" ptsTypes="AA">
                                      <p:cBhvr>
                                        <p:cTn id="43" dur="2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23 0.0618 L -0.04184 0.0618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" y="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2361 0 " pathEditMode="relative" ptsTypes="AA">
                                      <p:cBhvr>
                                        <p:cTn id="47" dur="20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2361 0 " pathEditMode="relative" ptsTypes="AA">
                                      <p:cBhvr>
                                        <p:cTn id="49" dur="20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57 0.07314 L 0.04618 0.07314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2361 0 " pathEditMode="relative" ptsTypes="AA">
                                      <p:cBhvr>
                                        <p:cTn id="53" dur="20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2361 0 " pathEditMode="relative" ptsTypes="AA">
                                      <p:cBhvr>
                                        <p:cTn id="55" dur="2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2361 0 " pathEditMode="relative" ptsTypes="AA">
                                      <p:cBhvr>
                                        <p:cTn id="57" dur="2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20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2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" grpId="0" animBg="1"/>
      <p:bldP spid="231" grpId="0" animBg="1"/>
      <p:bldP spid="291" grpId="0" animBg="1"/>
      <p:bldP spid="290" grpId="0" animBg="1"/>
      <p:bldP spid="341" grpId="0" animBg="1"/>
      <p:bldP spid="342" grpId="0" animBg="1"/>
      <p:bldP spid="343" grpId="0" animBg="1"/>
      <p:bldP spid="344" grpId="0" animBg="1"/>
      <p:bldP spid="345" grpId="0" animBg="1"/>
      <p:bldP spid="346" grpId="0" animBg="1"/>
      <p:bldP spid="37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6100" y="974913"/>
            <a:ext cx="8712968" cy="54784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Which three drugs constitute the TAC regimen used in the treatment of early node positive breast cancer ? </a:t>
            </a:r>
          </a:p>
          <a:p>
            <a:pPr marL="817562" indent="-457200">
              <a:buFont typeface="+mj-lt"/>
              <a:buAutoNum type="alphaLcParenR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5-fluorouracil &amp;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folinic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acid </a:t>
            </a:r>
          </a:p>
          <a:p>
            <a:pPr marL="817562" indent="-457200">
              <a:buFont typeface="+mj-lt"/>
              <a:buAutoNum type="alphaLcParenR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Docetaxel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, doxorubicin &amp; cyclophosphamide</a:t>
            </a:r>
          </a:p>
          <a:p>
            <a:pPr marL="817562" indent="-457200">
              <a:buFont typeface="+mj-lt"/>
              <a:buAutoNum type="alphaLcParenR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Cisplatin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&amp;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etoposide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817562" indent="-457200">
              <a:buFont typeface="+mj-lt"/>
              <a:buAutoNum type="alphaLcParenR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Carboplatin &amp; gemcitabine</a:t>
            </a:r>
          </a:p>
          <a:p>
            <a:pPr marL="817562" indent="-457200">
              <a:buFont typeface="+mj-lt"/>
              <a:buAutoNum type="alphaLcParenR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Trastuzumab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, doxorubicin &amp; cyclophosphamide</a:t>
            </a:r>
          </a:p>
          <a:p>
            <a:pPr marL="457200" indent="-457200">
              <a:buFont typeface="+mj-lt"/>
              <a:buAutoNum type="arabicPeriod"/>
            </a:pPr>
            <a:endParaRPr lang="en-GB" sz="1800" i="0" dirty="0" smtClean="0">
              <a:solidFill>
                <a:srgbClr val="006699"/>
              </a:solidFill>
              <a:latin typeface="+mn-lt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What is meant by 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topoisomerase 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II 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‘poisoning’?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marL="817562" indent="-457200">
              <a:buFont typeface="+mj-lt"/>
              <a:buAutoNum type="alphaLcParenR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The topoisomerase II can no longer bind to DNA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817562" indent="-457200">
              <a:buFont typeface="+mj-lt"/>
              <a:buAutoNum type="alphaLcParenR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The topoisomerase II can no longer cleave DNA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817562" indent="-457200">
              <a:buFont typeface="+mj-lt"/>
              <a:buAutoNum type="alphaLcParenR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The topoisomerase II is unable to unbind from DNA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817562" indent="-457200">
              <a:buFont typeface="+mj-lt"/>
              <a:buAutoNum type="alphaLcParenR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The topoisomerase II loses its enzymatic activity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817562" indent="-457200">
              <a:buFont typeface="+mj-lt"/>
              <a:buAutoNum type="alphaLcParenR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The topoisomerase II is only able to cleave one strand of DNA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Which receptor does 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trastuzumab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bind to?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marL="817562" indent="-457200">
              <a:buFont typeface="+mj-lt"/>
              <a:buAutoNum type="alphaLcParenR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PDGF receptor</a:t>
            </a:r>
            <a:endParaRPr lang="en-GB" i="0" dirty="0">
              <a:solidFill>
                <a:srgbClr val="006699"/>
              </a:solidFill>
              <a:latin typeface="+mn-lt"/>
            </a:endParaRPr>
          </a:p>
          <a:p>
            <a:pPr marL="817562" indent="-457200">
              <a:buFont typeface="+mj-lt"/>
              <a:buAutoNum type="alphaLcParenR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HER-2 receptor</a:t>
            </a:r>
            <a:endParaRPr lang="en-GB" i="0" dirty="0">
              <a:solidFill>
                <a:srgbClr val="006699"/>
              </a:solidFill>
              <a:latin typeface="+mn-lt"/>
            </a:endParaRPr>
          </a:p>
          <a:p>
            <a:pPr marL="817562" indent="-457200">
              <a:buFont typeface="+mj-lt"/>
              <a:buAutoNum type="alphaLcParenR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VEGF receptor</a:t>
            </a:r>
            <a:endParaRPr lang="en-GB" i="0" dirty="0">
              <a:solidFill>
                <a:srgbClr val="006699"/>
              </a:solidFill>
              <a:latin typeface="+mn-lt"/>
            </a:endParaRPr>
          </a:p>
          <a:p>
            <a:pPr marL="817562" indent="-457200">
              <a:buFont typeface="+mj-lt"/>
              <a:buAutoNum type="alphaLcParenR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EGF receptor</a:t>
            </a:r>
            <a:endParaRPr lang="en-GB" i="0" dirty="0">
              <a:solidFill>
                <a:srgbClr val="006699"/>
              </a:solidFill>
              <a:latin typeface="+mn-lt"/>
            </a:endParaRPr>
          </a:p>
          <a:p>
            <a:pPr marL="817562" indent="-457200">
              <a:buFont typeface="+mj-lt"/>
              <a:buAutoNum type="alphaLcParenR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MCSF receptor</a:t>
            </a:r>
            <a:endParaRPr lang="en-GB" i="0" dirty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Practice SBAs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0628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691680" y="77810"/>
            <a:ext cx="7452320" cy="6381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Summary Slide </a:t>
            </a:r>
            <a:r>
              <a:rPr kumimoji="0" lang="en-GB" sz="3600" b="1" i="0" u="none" strike="noStrike" kern="0" cap="none" spc="0" normalizeH="0" baseline="0" noProof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3</a:t>
            </a:r>
            <a:endParaRPr kumimoji="0" lang="en-US" sz="36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16298" y="908720"/>
            <a:ext cx="4464000" cy="28469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Non-small cell lung cancer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Background</a:t>
            </a:r>
          </a:p>
          <a:p>
            <a:pPr marL="179388" lvl="0" indent="-179388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Adjuvant/ 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neoadjuvant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chemotherapy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Platinum-based therapy: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alkylating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agents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Etoposide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(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topoisomerase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) or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gemcitabine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(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ribonuclease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reductase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)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Advanced chemotherapy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Microtubule inhibitors (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taxane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,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vinca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alkaloid)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EGFR inhibitors (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gefitinib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,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erlotinib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)</a:t>
            </a:r>
          </a:p>
        </p:txBody>
      </p:sp>
      <p:sp>
        <p:nvSpPr>
          <p:cNvPr id="9" name="Rectangle 8"/>
          <p:cNvSpPr/>
          <p:nvPr/>
        </p:nvSpPr>
        <p:spPr>
          <a:xfrm>
            <a:off x="54722" y="3933056"/>
            <a:ext cx="4464000" cy="25699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  <a:sym typeface="Symbol"/>
              </a:rPr>
              <a:t>Breast cancer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Background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Heterogenous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disease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Treating by surgical resection, radiotherapy &amp; hormone therapy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Adjuvant chemotherapy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TAC regime: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cyclophosphamide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, doxorubicin &amp;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docetaxel</a:t>
            </a: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Trastuzumab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: monoclonal antibody to HER2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16298" y="3933056"/>
            <a:ext cx="4464000" cy="22006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err="1" smtClean="0">
                <a:solidFill>
                  <a:srgbClr val="006699"/>
                </a:solidFill>
                <a:latin typeface="+mn-lt"/>
              </a:rPr>
              <a:t>Cytotoxic</a:t>
            </a: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 drugs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Antimetabolites: 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5-fluorouracil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marL="179388" lvl="0" indent="-179388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Topoisomerase 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inhibitors: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Etoposide</a:t>
            </a:r>
            <a:endParaRPr lang="en-GB" sz="1800" i="0" dirty="0" smtClean="0">
              <a:solidFill>
                <a:srgbClr val="006699"/>
              </a:solidFill>
              <a:latin typeface="+mn-lt"/>
            </a:endParaRPr>
          </a:p>
          <a:p>
            <a:pPr marL="179388" lvl="0" indent="-179388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DNA 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intercalators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: </a:t>
            </a:r>
            <a:r>
              <a:rPr lang="en-GB" sz="1800" i="0" dirty="0">
                <a:solidFill>
                  <a:srgbClr val="006699"/>
                </a:solidFill>
                <a:latin typeface="+mn-lt"/>
              </a:rPr>
              <a:t>D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oxorubicin</a:t>
            </a:r>
            <a:endParaRPr lang="en-GB" sz="1800" i="0" dirty="0" smtClean="0">
              <a:solidFill>
                <a:srgbClr val="006699"/>
              </a:solidFill>
              <a:latin typeface="+mn-lt"/>
            </a:endParaRPr>
          </a:p>
          <a:p>
            <a:pPr marL="179388" lvl="0" indent="-179388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Alkylating 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agents: 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cyclophosphamide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marL="179388" lvl="0" indent="-179388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Microtubules: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Vinca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 alkaloids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marL="179388" lvl="0" indent="-179388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Receptors: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Trastuzumab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,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erlotinib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290" y="908720"/>
            <a:ext cx="4464000" cy="25699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Colorectal cancer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Background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Second most common form of cancer in both sexes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Primarily treating by surgical resection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Adjuvant chemotherapy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FUFA: 5-fluorouracil,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pyrimidine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antimetabolite</a:t>
            </a: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Bevacizumab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: monoclonal antibody to VEGF</a:t>
            </a:r>
          </a:p>
        </p:txBody>
      </p:sp>
    </p:spTree>
    <p:extLst>
      <p:ext uri="{BB962C8B-B14F-4D97-AF65-F5344CB8AC3E}">
        <p14:creationId xmlns:p14="http://schemas.microsoft.com/office/powerpoint/2010/main" val="352123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404059"/>
            <a:ext cx="8501122" cy="458587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00" lvl="0" indent="-457200">
              <a:spcAft>
                <a:spcPts val="1200"/>
              </a:spcAft>
            </a:pPr>
            <a:r>
              <a:rPr lang="en-GB" sz="2200" i="0" dirty="0" smtClean="0">
                <a:solidFill>
                  <a:srgbClr val="006699"/>
                </a:solidFill>
                <a:latin typeface="+mn-lt"/>
              </a:rPr>
              <a:t>1)	Summarise the epidemiological findings and main hallmarks of cancer</a:t>
            </a:r>
          </a:p>
          <a:p>
            <a:pPr marL="457200" lvl="0" indent="-457200">
              <a:spcAft>
                <a:spcPts val="1200"/>
              </a:spcAft>
            </a:pPr>
            <a:r>
              <a:rPr lang="en-GB" sz="2200" i="0" dirty="0" smtClean="0">
                <a:solidFill>
                  <a:srgbClr val="006699"/>
                </a:solidFill>
                <a:latin typeface="+mn-lt"/>
              </a:rPr>
              <a:t>2)	Describe the actions of drugs used for adjuvant chemotherapy of colorectal cancer</a:t>
            </a:r>
          </a:p>
          <a:p>
            <a:pPr marL="457200" lvl="0" indent="-457200">
              <a:spcAft>
                <a:spcPts val="1200"/>
              </a:spcAft>
            </a:pPr>
            <a:r>
              <a:rPr lang="en-GB" sz="2200" i="0" dirty="0" smtClean="0">
                <a:solidFill>
                  <a:srgbClr val="006699"/>
                </a:solidFill>
                <a:latin typeface="+mn-lt"/>
              </a:rPr>
              <a:t>3)	Describe the actions of drugs used for adjuvant chemotherapy of early non-small cell lung cancer</a:t>
            </a:r>
          </a:p>
          <a:p>
            <a:pPr marL="457200" lvl="0" indent="-457200">
              <a:spcAft>
                <a:spcPts val="1200"/>
              </a:spcAft>
            </a:pPr>
            <a:r>
              <a:rPr lang="en-GB" sz="2200" i="0" dirty="0" smtClean="0">
                <a:solidFill>
                  <a:srgbClr val="006699"/>
                </a:solidFill>
                <a:latin typeface="+mn-lt"/>
              </a:rPr>
              <a:t>4)	Describe the actions of drugs used for treatment of advanced non-small cell lung cancer</a:t>
            </a:r>
          </a:p>
          <a:p>
            <a:pPr marL="457200" lvl="0" indent="-457200">
              <a:spcAft>
                <a:spcPts val="1200"/>
              </a:spcAft>
            </a:pPr>
            <a:r>
              <a:rPr lang="en-GB" sz="2200" i="0" dirty="0" smtClean="0">
                <a:solidFill>
                  <a:srgbClr val="006699"/>
                </a:solidFill>
                <a:latin typeface="+mn-lt"/>
              </a:rPr>
              <a:t>5)	Describe the actions of the </a:t>
            </a:r>
            <a:r>
              <a:rPr lang="en-GB" sz="2200" i="0" dirty="0" err="1" smtClean="0">
                <a:solidFill>
                  <a:srgbClr val="006699"/>
                </a:solidFill>
                <a:latin typeface="+mn-lt"/>
              </a:rPr>
              <a:t>cytotoxic</a:t>
            </a:r>
            <a:r>
              <a:rPr lang="en-GB" sz="2200" i="0" dirty="0" smtClean="0">
                <a:solidFill>
                  <a:srgbClr val="006699"/>
                </a:solidFill>
                <a:latin typeface="+mn-lt"/>
              </a:rPr>
              <a:t> drugs used for adjuvant chemotherapy of breast cancer</a:t>
            </a:r>
          </a:p>
          <a:p>
            <a:pPr marL="457200" lvl="0" indent="-457200">
              <a:spcAft>
                <a:spcPts val="1200"/>
              </a:spcAft>
            </a:pPr>
            <a:r>
              <a:rPr lang="en-GB" sz="2200" i="0" dirty="0" smtClean="0">
                <a:solidFill>
                  <a:srgbClr val="006699"/>
                </a:solidFill>
                <a:latin typeface="+mn-lt"/>
              </a:rPr>
              <a:t>6)	Summarise the different categories of </a:t>
            </a:r>
            <a:r>
              <a:rPr lang="en-GB" sz="2200" i="0" dirty="0" err="1" smtClean="0">
                <a:solidFill>
                  <a:srgbClr val="006699"/>
                </a:solidFill>
                <a:latin typeface="+mn-lt"/>
              </a:rPr>
              <a:t>cytotoxic</a:t>
            </a:r>
            <a:r>
              <a:rPr lang="en-GB" sz="2200" i="0" dirty="0" smtClean="0">
                <a:solidFill>
                  <a:srgbClr val="006699"/>
                </a:solidFill>
                <a:latin typeface="+mn-lt"/>
              </a:rPr>
              <a:t> drugs</a:t>
            </a:r>
            <a:endParaRPr lang="en-GB" sz="2200" i="0" dirty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Learning objectives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Learning Objectives: Revisited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1244" y="1404059"/>
            <a:ext cx="8573130" cy="449353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GB" sz="2200" i="0" dirty="0">
                <a:solidFill>
                  <a:srgbClr val="006699"/>
                </a:solidFill>
                <a:latin typeface="+mn-lt"/>
              </a:rPr>
              <a:t>Summarise the epidemiological findings and main hallmarks of cancer</a:t>
            </a:r>
          </a:p>
          <a:p>
            <a:pPr lvl="0"/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The four most common cancers affect the bowels, lungs, breasts and genitals</a:t>
            </a:r>
          </a:p>
          <a:p>
            <a:pPr lvl="0"/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Cancer cells are able to grow independently and without limit. They generate their own blood supply and can evade detection</a:t>
            </a:r>
          </a:p>
          <a:p>
            <a:pPr marL="457200" lvl="0" indent="-457200">
              <a:buFont typeface="+mj-lt"/>
              <a:buAutoNum type="arabicPeriod"/>
            </a:pPr>
            <a:endParaRPr lang="en-US" sz="2200" i="0" dirty="0" smtClean="0">
              <a:solidFill>
                <a:srgbClr val="006699"/>
              </a:solidFill>
              <a:latin typeface="+mn-lt"/>
            </a:endParaRPr>
          </a:p>
          <a:p>
            <a:pPr marL="457200" lvl="0" indent="-457200">
              <a:buFont typeface="+mj-lt"/>
              <a:buAutoNum type="arabicPeriod" startAt="2"/>
            </a:pPr>
            <a:r>
              <a:rPr lang="en-GB" sz="2200" i="0" dirty="0">
                <a:solidFill>
                  <a:srgbClr val="006699"/>
                </a:solidFill>
                <a:latin typeface="+mn-lt"/>
              </a:rPr>
              <a:t>Describe the actions of drugs used for adjuvant chemotherapy of colorectal cancer</a:t>
            </a:r>
          </a:p>
          <a:p>
            <a:pPr lvl="0"/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FUFA (5-fluorouracil &amp; </a:t>
            </a:r>
            <a:r>
              <a:rPr lang="en-GB" sz="2200" b="1" i="0" dirty="0" err="1" smtClean="0">
                <a:solidFill>
                  <a:srgbClr val="FF0000"/>
                </a:solidFill>
                <a:latin typeface="+mn-lt"/>
              </a:rPr>
              <a:t>folinic</a:t>
            </a: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 acid) are given as adjuvant treatment. 5-FU inhibits </a:t>
            </a:r>
            <a:r>
              <a:rPr lang="en-GB" sz="2200" b="1" i="0" dirty="0" err="1" smtClean="0">
                <a:solidFill>
                  <a:srgbClr val="FF0000"/>
                </a:solidFill>
                <a:latin typeface="+mn-lt"/>
              </a:rPr>
              <a:t>thymidylate</a:t>
            </a: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 synthase</a:t>
            </a:r>
          </a:p>
          <a:p>
            <a:pPr lvl="0"/>
            <a:r>
              <a:rPr lang="en-GB" sz="2200" b="1" i="0" dirty="0" err="1" smtClean="0">
                <a:solidFill>
                  <a:srgbClr val="FF0000"/>
                </a:solidFill>
                <a:latin typeface="+mn-lt"/>
              </a:rPr>
              <a:t>Bevacizumab</a:t>
            </a: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 is an antibody directed against the VEGF receptor </a:t>
            </a:r>
            <a:endParaRPr lang="en-US" sz="2200" i="0" dirty="0" smtClean="0">
              <a:solidFill>
                <a:srgbClr val="0066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Learning Objectives: Revisited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404059"/>
            <a:ext cx="8501122" cy="449353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 startAt="3"/>
            </a:pPr>
            <a:r>
              <a:rPr lang="en-GB" sz="2200" i="0" dirty="0">
                <a:solidFill>
                  <a:srgbClr val="006699"/>
                </a:solidFill>
                <a:latin typeface="+mn-lt"/>
              </a:rPr>
              <a:t>Describe the actions of drugs used for adjuvant chemotherapy of early non-small cell lung cancer</a:t>
            </a:r>
          </a:p>
          <a:p>
            <a:pPr lvl="0"/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The platinum compounds (</a:t>
            </a:r>
            <a:r>
              <a:rPr lang="en-GB" sz="2200" b="1" i="0" dirty="0" err="1" smtClean="0">
                <a:solidFill>
                  <a:srgbClr val="FF0000"/>
                </a:solidFill>
                <a:latin typeface="+mn-lt"/>
              </a:rPr>
              <a:t>cisplatin</a:t>
            </a: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) form DNA adducts</a:t>
            </a:r>
          </a:p>
          <a:p>
            <a:pPr lvl="0"/>
            <a:r>
              <a:rPr lang="en-GB" sz="2200" b="1" i="0" dirty="0" err="1" smtClean="0">
                <a:solidFill>
                  <a:srgbClr val="FF0000"/>
                </a:solidFill>
                <a:latin typeface="+mn-lt"/>
              </a:rPr>
              <a:t>Etoposide</a:t>
            </a: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 inhibits the type II </a:t>
            </a:r>
            <a:r>
              <a:rPr lang="en-GB" sz="2200" b="1" i="0" dirty="0" err="1" smtClean="0">
                <a:solidFill>
                  <a:srgbClr val="FF0000"/>
                </a:solidFill>
                <a:latin typeface="+mn-lt"/>
              </a:rPr>
              <a:t>isomerase</a:t>
            </a: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 enzyme</a:t>
            </a:r>
          </a:p>
          <a:p>
            <a:pPr lvl="0"/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Gemcitabine inhibits the DNA polymerase enzyme</a:t>
            </a:r>
          </a:p>
          <a:p>
            <a:pPr marL="457200" lvl="0" indent="-457200">
              <a:buFont typeface="+mj-lt"/>
              <a:buAutoNum type="arabicPeriod" startAt="3"/>
            </a:pPr>
            <a:endParaRPr lang="en-US" sz="2200" i="0" dirty="0" smtClean="0">
              <a:solidFill>
                <a:srgbClr val="006699"/>
              </a:solidFill>
              <a:latin typeface="+mn-lt"/>
            </a:endParaRPr>
          </a:p>
          <a:p>
            <a:pPr marL="457200" lvl="0" indent="-457200">
              <a:buFont typeface="+mj-lt"/>
              <a:buAutoNum type="arabicPeriod" startAt="4"/>
            </a:pPr>
            <a:r>
              <a:rPr lang="en-GB" sz="2200" i="0" dirty="0">
                <a:solidFill>
                  <a:srgbClr val="006699"/>
                </a:solidFill>
                <a:latin typeface="+mn-lt"/>
              </a:rPr>
              <a:t>Describe the actions of drugs used for treatment of advanced non-small cell lung cancer</a:t>
            </a:r>
          </a:p>
          <a:p>
            <a:pPr marL="457200" lvl="0" indent="-457200"/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The </a:t>
            </a:r>
            <a:r>
              <a:rPr lang="en-GB" sz="2200" b="1" i="0" dirty="0" err="1" smtClean="0">
                <a:solidFill>
                  <a:srgbClr val="FF0000"/>
                </a:solidFill>
                <a:latin typeface="+mn-lt"/>
              </a:rPr>
              <a:t>taxanes</a:t>
            </a: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 (e.g. </a:t>
            </a:r>
            <a:r>
              <a:rPr lang="en-GB" sz="2200" b="1" i="0" dirty="0" err="1" smtClean="0">
                <a:solidFill>
                  <a:srgbClr val="FF0000"/>
                </a:solidFill>
                <a:latin typeface="+mn-lt"/>
              </a:rPr>
              <a:t>docetaxel</a:t>
            </a: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) inhibit microtubule disassembly</a:t>
            </a:r>
          </a:p>
          <a:p>
            <a:pPr lvl="0"/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The </a:t>
            </a:r>
            <a:r>
              <a:rPr lang="en-GB" sz="2200" b="1" i="0" dirty="0" err="1" smtClean="0">
                <a:solidFill>
                  <a:srgbClr val="FF0000"/>
                </a:solidFill>
                <a:latin typeface="+mn-lt"/>
              </a:rPr>
              <a:t>vinca</a:t>
            </a: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 alkaloids (e.g. vincristine) inhibit microtubule assembly</a:t>
            </a:r>
          </a:p>
          <a:p>
            <a:pPr lvl="0"/>
            <a:r>
              <a:rPr lang="en-GB" sz="2200" b="1" i="0" dirty="0" err="1" smtClean="0">
                <a:solidFill>
                  <a:srgbClr val="FF0000"/>
                </a:solidFill>
                <a:latin typeface="+mn-lt"/>
              </a:rPr>
              <a:t>Erlotinib</a:t>
            </a: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 is a small molecule inhibitor of the epithelial growth factor receptor</a:t>
            </a:r>
            <a:endParaRPr lang="en-US" sz="2200" b="1" i="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Learning Objectives: Revisited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404059"/>
            <a:ext cx="8501122" cy="517064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 startAt="5"/>
            </a:pPr>
            <a:r>
              <a:rPr lang="en-GB" sz="2200" i="0" dirty="0">
                <a:solidFill>
                  <a:srgbClr val="006699"/>
                </a:solidFill>
                <a:latin typeface="+mn-lt"/>
              </a:rPr>
              <a:t>Describe the actions of the cytotoxic drugs used for adjuvant chemotherapy of breast cancer</a:t>
            </a:r>
          </a:p>
          <a:p>
            <a:pPr lvl="0"/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Cyclophosphamide is a nitrogen mustard that forms covalent bonds with DNA</a:t>
            </a:r>
          </a:p>
          <a:p>
            <a:pPr lvl="0"/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Doxorubicin is a DNA </a:t>
            </a:r>
            <a:r>
              <a:rPr lang="en-GB" sz="2200" b="1" i="0" dirty="0" err="1" smtClean="0">
                <a:solidFill>
                  <a:srgbClr val="FF0000"/>
                </a:solidFill>
                <a:latin typeface="+mn-lt"/>
              </a:rPr>
              <a:t>intercalator</a:t>
            </a: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 and poisons type II topoisomerase</a:t>
            </a:r>
          </a:p>
          <a:p>
            <a:pPr lvl="0"/>
            <a:r>
              <a:rPr lang="en-GB" sz="2200" b="1" i="0" dirty="0" err="1" smtClean="0">
                <a:solidFill>
                  <a:srgbClr val="FF0000"/>
                </a:solidFill>
                <a:latin typeface="+mn-lt"/>
              </a:rPr>
              <a:t>Trastuzumab</a:t>
            </a: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 is antibody directed at the HER-2 receptor</a:t>
            </a:r>
          </a:p>
          <a:p>
            <a:pPr marL="457200" lvl="0" indent="-457200">
              <a:buFont typeface="+mj-lt"/>
              <a:buAutoNum type="arabicPeriod" startAt="3"/>
            </a:pPr>
            <a:endParaRPr lang="en-US" sz="2200" i="0" dirty="0" smtClean="0">
              <a:solidFill>
                <a:srgbClr val="006699"/>
              </a:solidFill>
              <a:latin typeface="+mn-lt"/>
            </a:endParaRPr>
          </a:p>
          <a:p>
            <a:pPr marL="457200" lvl="0" indent="-457200">
              <a:buFont typeface="+mj-lt"/>
              <a:buAutoNum type="arabicPeriod" startAt="6"/>
            </a:pPr>
            <a:r>
              <a:rPr lang="en-GB" sz="2200" i="0" dirty="0">
                <a:solidFill>
                  <a:srgbClr val="006699"/>
                </a:solidFill>
                <a:latin typeface="+mn-lt"/>
              </a:rPr>
              <a:t>Summarise the different categories of cytotoxic drugs</a:t>
            </a:r>
          </a:p>
          <a:p>
            <a:pPr marL="457200" lvl="0" indent="-457200"/>
            <a:r>
              <a:rPr lang="en-GB" sz="2200" b="1" i="0" dirty="0">
                <a:solidFill>
                  <a:srgbClr val="FF0000"/>
                </a:solidFill>
                <a:latin typeface="+mn-lt"/>
              </a:rPr>
              <a:t>Antimetabolites: </a:t>
            </a: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e.g. 5-fluorouracil</a:t>
            </a:r>
            <a:endParaRPr lang="en-GB" sz="2200" b="1" i="0" dirty="0">
              <a:solidFill>
                <a:srgbClr val="FF0000"/>
              </a:solidFill>
              <a:latin typeface="+mn-lt"/>
            </a:endParaRPr>
          </a:p>
          <a:p>
            <a:pPr marL="457200" lvl="0" indent="-457200"/>
            <a:r>
              <a:rPr lang="en-GB" sz="2200" b="1" i="0" dirty="0">
                <a:solidFill>
                  <a:srgbClr val="FF0000"/>
                </a:solidFill>
                <a:latin typeface="+mn-lt"/>
              </a:rPr>
              <a:t>Topoisomerase inhibitors: </a:t>
            </a: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e.g. </a:t>
            </a:r>
            <a:r>
              <a:rPr lang="en-GB" sz="2200" b="1" i="0" dirty="0" err="1" smtClean="0">
                <a:solidFill>
                  <a:srgbClr val="FF0000"/>
                </a:solidFill>
                <a:latin typeface="+mn-lt"/>
              </a:rPr>
              <a:t>Etoposide</a:t>
            </a:r>
            <a:endParaRPr lang="en-GB" sz="2200" b="1" i="0" dirty="0">
              <a:solidFill>
                <a:srgbClr val="FF0000"/>
              </a:solidFill>
              <a:latin typeface="+mn-lt"/>
            </a:endParaRPr>
          </a:p>
          <a:p>
            <a:pPr marL="457200" lvl="0" indent="-457200"/>
            <a:r>
              <a:rPr lang="en-GB" sz="2200" b="1" i="0" dirty="0">
                <a:solidFill>
                  <a:srgbClr val="FF0000"/>
                </a:solidFill>
                <a:latin typeface="+mn-lt"/>
              </a:rPr>
              <a:t>DNA </a:t>
            </a:r>
            <a:r>
              <a:rPr lang="en-GB" sz="2200" b="1" i="0" dirty="0" err="1">
                <a:solidFill>
                  <a:srgbClr val="FF0000"/>
                </a:solidFill>
                <a:latin typeface="+mn-lt"/>
              </a:rPr>
              <a:t>intercalators</a:t>
            </a:r>
            <a:r>
              <a:rPr lang="en-GB" sz="2200" b="1" i="0" dirty="0">
                <a:solidFill>
                  <a:srgbClr val="FF0000"/>
                </a:solidFill>
                <a:latin typeface="+mn-lt"/>
              </a:rPr>
              <a:t>: </a:t>
            </a: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e.g. Doxorubicin</a:t>
            </a:r>
            <a:endParaRPr lang="en-GB" sz="2200" b="1" i="0" dirty="0">
              <a:solidFill>
                <a:srgbClr val="FF0000"/>
              </a:solidFill>
              <a:latin typeface="+mn-lt"/>
            </a:endParaRPr>
          </a:p>
          <a:p>
            <a:pPr marL="457200" lvl="0" indent="-457200"/>
            <a:r>
              <a:rPr lang="en-GB" sz="2200" b="1" i="0" dirty="0">
                <a:solidFill>
                  <a:srgbClr val="FF0000"/>
                </a:solidFill>
                <a:latin typeface="+mn-lt"/>
              </a:rPr>
              <a:t>Alkylating agents: </a:t>
            </a: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e.g. Cyclophosphamide</a:t>
            </a:r>
            <a:endParaRPr lang="en-GB" sz="2200" b="1" i="0" dirty="0">
              <a:solidFill>
                <a:srgbClr val="FF0000"/>
              </a:solidFill>
              <a:latin typeface="+mn-lt"/>
            </a:endParaRPr>
          </a:p>
          <a:p>
            <a:pPr marL="457200" lvl="0" indent="-457200"/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Microtubules: e.g.  </a:t>
            </a:r>
            <a:r>
              <a:rPr lang="en-GB" sz="2200" b="1" i="0" dirty="0" err="1">
                <a:solidFill>
                  <a:srgbClr val="FF0000"/>
                </a:solidFill>
                <a:latin typeface="+mn-lt"/>
              </a:rPr>
              <a:t>Vinca</a:t>
            </a:r>
            <a:r>
              <a:rPr lang="en-GB" sz="2200" b="1" i="0" dirty="0">
                <a:solidFill>
                  <a:srgbClr val="FF0000"/>
                </a:solidFill>
                <a:latin typeface="+mn-lt"/>
              </a:rPr>
              <a:t> alkaloids</a:t>
            </a:r>
          </a:p>
          <a:p>
            <a:pPr marL="457200" lvl="0" indent="-457200"/>
            <a:r>
              <a:rPr lang="en-GB" sz="2200" b="1" i="0" dirty="0" err="1" smtClean="0">
                <a:solidFill>
                  <a:srgbClr val="FF0000"/>
                </a:solidFill>
                <a:latin typeface="+mn-lt"/>
              </a:rPr>
              <a:t>TyR</a:t>
            </a: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 receptor inhibitors: e.g. </a:t>
            </a:r>
            <a:r>
              <a:rPr lang="en-GB" sz="2200" b="1" i="0" dirty="0" err="1" smtClean="0">
                <a:solidFill>
                  <a:srgbClr val="FF0000"/>
                </a:solidFill>
                <a:latin typeface="+mn-lt"/>
              </a:rPr>
              <a:t>Trastuzumab</a:t>
            </a:r>
            <a:r>
              <a:rPr lang="en-GB" sz="2200" b="1" i="0" dirty="0">
                <a:solidFill>
                  <a:srgbClr val="FF0000"/>
                </a:solidFill>
                <a:latin typeface="+mn-lt"/>
              </a:rPr>
              <a:t>, </a:t>
            </a:r>
            <a:r>
              <a:rPr lang="en-GB" sz="2200" b="1" i="0" dirty="0" err="1">
                <a:solidFill>
                  <a:srgbClr val="FF0000"/>
                </a:solidFill>
                <a:latin typeface="+mn-lt"/>
              </a:rPr>
              <a:t>erlotinib</a:t>
            </a:r>
            <a:endParaRPr lang="en-GB" sz="2200" b="1" i="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426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344" end="3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381" end="4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422" end="4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458" end="4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499" end="5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535" end="5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691680" y="77810"/>
            <a:ext cx="7452320" cy="6381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Lecture structure</a:t>
            </a:r>
            <a:endParaRPr kumimoji="0" lang="en-US" sz="36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16298" y="908720"/>
            <a:ext cx="4464000" cy="21082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Non-small cell lung cancer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Background</a:t>
            </a:r>
          </a:p>
          <a:p>
            <a:pPr marL="179388" lvl="0" indent="-179388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Adjuvant/ 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neoadjuvant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chemotherapy</a:t>
            </a:r>
          </a:p>
          <a:p>
            <a:pPr marL="177800" lvl="0" indent="-177800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Advanced chemotherapy</a:t>
            </a:r>
          </a:p>
          <a:p>
            <a:pPr marL="179388" lvl="0" indent="-179388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722" y="3933056"/>
            <a:ext cx="4464000" cy="15850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  <a:sym typeface="Symbol"/>
              </a:rPr>
              <a:t>Breast cancer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Background</a:t>
            </a:r>
          </a:p>
          <a:p>
            <a:pPr marL="177800" lvl="0" indent="-177800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Adjuvant chemotherapy</a:t>
            </a:r>
          </a:p>
          <a:p>
            <a:pPr marL="179388" indent="-179388">
              <a:buFont typeface="Arial" pitchFamily="34" charset="0"/>
              <a:buChar char="•"/>
            </a:pPr>
            <a:endParaRPr lang="en-GB" i="0" dirty="0" smtClean="0">
              <a:solidFill>
                <a:srgbClr val="336699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16298" y="3933056"/>
            <a:ext cx="4464000" cy="8156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err="1" smtClean="0">
                <a:solidFill>
                  <a:srgbClr val="006699"/>
                </a:solidFill>
                <a:latin typeface="+mn-lt"/>
              </a:rPr>
              <a:t>Cytotoxic</a:t>
            </a: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 drugs</a:t>
            </a:r>
          </a:p>
          <a:p>
            <a:pPr lvl="0"/>
            <a:endParaRPr lang="en-GB" sz="1800" b="1" i="0" dirty="0" err="1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290" y="908720"/>
            <a:ext cx="4464000" cy="15850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Colorectal cancer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Background</a:t>
            </a:r>
          </a:p>
          <a:p>
            <a:pPr marL="177800" lvl="0" indent="-177800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Adjuvant chemotherapy</a:t>
            </a:r>
          </a:p>
          <a:p>
            <a:pPr marL="179388" indent="-179388">
              <a:buFont typeface="Arial" pitchFamily="34" charset="0"/>
              <a:buChar char="•"/>
            </a:pPr>
            <a:endParaRPr lang="en-GB" i="0" dirty="0" smtClean="0">
              <a:solidFill>
                <a:srgbClr val="3366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587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691680" y="77810"/>
            <a:ext cx="7452320" cy="6381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Cancer background</a:t>
            </a:r>
            <a:endParaRPr kumimoji="0" lang="en-US" sz="36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20809" y="3265239"/>
            <a:ext cx="4655000" cy="3332113"/>
            <a:chOff x="134664" y="908720"/>
            <a:chExt cx="4655000" cy="3332113"/>
          </a:xfrm>
        </p:grpSpPr>
        <p:sp>
          <p:nvSpPr>
            <p:cNvPr id="8" name="TextBox 7"/>
            <p:cNvSpPr txBox="1"/>
            <p:nvPr/>
          </p:nvSpPr>
          <p:spPr>
            <a:xfrm rot="16200000">
              <a:off x="-284569" y="1745598"/>
              <a:ext cx="11462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i="0" dirty="0" smtClean="0">
                  <a:solidFill>
                    <a:srgbClr val="006699"/>
                  </a:solidFill>
                  <a:latin typeface="+mn-lt"/>
                </a:rPr>
                <a:t>Frequency</a:t>
              </a:r>
              <a:endParaRPr lang="en-GB" sz="1400" b="1" i="0" dirty="0">
                <a:solidFill>
                  <a:srgbClr val="006699"/>
                </a:solidFill>
                <a:latin typeface="+mn-lt"/>
              </a:endParaRPr>
            </a:p>
          </p:txBody>
        </p:sp>
        <p:graphicFrame>
          <p:nvGraphicFramePr>
            <p:cNvPr id="9" name="Chart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979602542"/>
                </p:ext>
              </p:extLst>
            </p:nvPr>
          </p:nvGraphicFramePr>
          <p:xfrm>
            <a:off x="397176" y="908720"/>
            <a:ext cx="4392488" cy="324036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0" name="TextBox 9"/>
            <p:cNvSpPr txBox="1"/>
            <p:nvPr/>
          </p:nvSpPr>
          <p:spPr>
            <a:xfrm>
              <a:off x="1827059" y="3933056"/>
              <a:ext cx="15281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i="0" dirty="0" smtClean="0">
                  <a:solidFill>
                    <a:srgbClr val="006699"/>
                  </a:solidFill>
                  <a:latin typeface="+mn-lt"/>
                </a:rPr>
                <a:t>Type of cancer</a:t>
              </a:r>
              <a:endParaRPr lang="en-GB" sz="1400" b="1" i="0" dirty="0">
                <a:solidFill>
                  <a:srgbClr val="006699"/>
                </a:solidFill>
                <a:latin typeface="+mn-lt"/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3203848" y="1064673"/>
              <a:ext cx="1566070" cy="564127"/>
              <a:chOff x="3203848" y="902551"/>
              <a:chExt cx="1566070" cy="564127"/>
            </a:xfrm>
          </p:grpSpPr>
          <p:sp>
            <p:nvSpPr>
              <p:cNvPr id="11" name="Rectangle 10"/>
              <p:cNvSpPr>
                <a:spLocks noChangeAspect="1"/>
              </p:cNvSpPr>
              <p:nvPr/>
            </p:nvSpPr>
            <p:spPr bwMode="auto">
              <a:xfrm>
                <a:off x="3205434" y="951925"/>
                <a:ext cx="172819" cy="172819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9525" cap="flat" cmpd="sng" algn="ctr">
                <a:solidFill>
                  <a:srgbClr val="04040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" name="Rectangle 11"/>
              <p:cNvSpPr>
                <a:spLocks noChangeAspect="1"/>
              </p:cNvSpPr>
              <p:nvPr/>
            </p:nvSpPr>
            <p:spPr bwMode="auto">
              <a:xfrm>
                <a:off x="3203848" y="1239957"/>
                <a:ext cx="172819" cy="172819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04040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322349" y="902551"/>
                <a:ext cx="144756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i="0" dirty="0" smtClean="0">
                    <a:solidFill>
                      <a:srgbClr val="006699"/>
                    </a:solidFill>
                    <a:latin typeface="+mn-lt"/>
                  </a:rPr>
                  <a:t>Number of cases</a:t>
                </a:r>
                <a:endParaRPr lang="en-GB" sz="1100" i="0" dirty="0">
                  <a:solidFill>
                    <a:srgbClr val="006699"/>
                  </a:solidFill>
                  <a:latin typeface="+mn-lt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322349" y="1205068"/>
                <a:ext cx="144756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i="0" dirty="0" smtClean="0">
                    <a:solidFill>
                      <a:srgbClr val="006699"/>
                    </a:solidFill>
                    <a:latin typeface="+mn-lt"/>
                  </a:rPr>
                  <a:t>Number of deaths</a:t>
                </a:r>
                <a:endParaRPr lang="en-GB" sz="1100" i="0" dirty="0">
                  <a:solidFill>
                    <a:srgbClr val="006699"/>
                  </a:solidFill>
                  <a:latin typeface="+mn-lt"/>
                </a:endParaRPr>
              </a:p>
            </p:txBody>
          </p:sp>
        </p:grpSp>
      </p:grpSp>
      <p:sp>
        <p:nvSpPr>
          <p:cNvPr id="16" name="TextBox 15"/>
          <p:cNvSpPr txBox="1"/>
          <p:nvPr/>
        </p:nvSpPr>
        <p:spPr>
          <a:xfrm>
            <a:off x="4860032" y="6165304"/>
            <a:ext cx="417678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006699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sz="900" i="0" dirty="0" smtClean="0">
                <a:solidFill>
                  <a:srgbClr val="006699"/>
                </a:solidFill>
                <a:latin typeface="+mn-lt"/>
              </a:rPr>
              <a:t>Graph generated from data published in: American </a:t>
            </a:r>
            <a:r>
              <a:rPr lang="en-GB" sz="900" i="0" dirty="0">
                <a:solidFill>
                  <a:srgbClr val="006699"/>
                </a:solidFill>
                <a:latin typeface="+mn-lt"/>
              </a:rPr>
              <a:t>Cancer Society. Cancer Facts &amp; Figures 2013. Atlanta: American Cancer Society; </a:t>
            </a:r>
            <a:r>
              <a:rPr lang="en-GB" sz="900" i="0" dirty="0" smtClean="0">
                <a:solidFill>
                  <a:srgbClr val="006699"/>
                </a:solidFill>
                <a:latin typeface="+mn-lt"/>
              </a:rPr>
              <a:t>2013. </a:t>
            </a:r>
            <a:endParaRPr lang="en-GB" sz="900" i="0" dirty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860032" y="1061149"/>
            <a:ext cx="4176724" cy="49090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Biology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Caused by the uncontrolled proliferation and growth of abnormal cells. 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Usually caused by multiple genetic mutations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Cancer cells have defining characteristics:</a:t>
            </a:r>
          </a:p>
          <a:p>
            <a:pPr marL="636588" lvl="1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Self sufficient growth</a:t>
            </a:r>
          </a:p>
          <a:p>
            <a:pPr marL="636588" lvl="1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Angiogenesis</a:t>
            </a:r>
          </a:p>
          <a:p>
            <a:pPr marL="636588" lvl="1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Evasion of apoptosis</a:t>
            </a:r>
          </a:p>
          <a:p>
            <a:pPr marL="636588" lvl="1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Avoiding immune detection</a:t>
            </a:r>
          </a:p>
          <a:p>
            <a:pPr marL="636588" lvl="1" indent="-179388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Limitless replication potential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Epidemiology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The 4 most common cancers affect the:</a:t>
            </a:r>
          </a:p>
          <a:p>
            <a:pPr marL="631825" lvl="1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Digestive system (colorectal)</a:t>
            </a:r>
          </a:p>
          <a:p>
            <a:pPr marL="631825" lvl="1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Respiratory system (lung cancer)</a:t>
            </a:r>
          </a:p>
          <a:p>
            <a:pPr marL="631825" lvl="1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Genitalia (prostate)</a:t>
            </a:r>
          </a:p>
          <a:p>
            <a:pPr marL="631825" lvl="1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Breast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Pancreatic cancer has the worst prognosis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539552" y="1060354"/>
            <a:ext cx="2952328" cy="1792582"/>
          </a:xfrm>
          <a:prstGeom prst="rect">
            <a:avLst/>
          </a:prstGeom>
          <a:solidFill>
            <a:schemeClr val="accent5">
              <a:lumMod val="75000"/>
              <a:alpha val="15000"/>
            </a:schemeClr>
          </a:solidFill>
          <a:ln w="9525" cap="flat" cmpd="sng" algn="ctr">
            <a:solidFill>
              <a:srgbClr val="0099CC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2159388" y="2142319"/>
            <a:ext cx="484542" cy="555954"/>
            <a:chOff x="2159388" y="2142319"/>
            <a:chExt cx="484542" cy="555954"/>
          </a:xfrm>
        </p:grpSpPr>
        <p:sp>
          <p:nvSpPr>
            <p:cNvPr id="41" name="Oval 40"/>
            <p:cNvSpPr>
              <a:spLocks/>
            </p:cNvSpPr>
            <p:nvPr/>
          </p:nvSpPr>
          <p:spPr bwMode="auto">
            <a:xfrm>
              <a:off x="2356067" y="2357369"/>
              <a:ext cx="131112" cy="135144"/>
            </a:xfrm>
            <a:prstGeom prst="ellipse">
              <a:avLst/>
            </a:prstGeom>
            <a:solidFill>
              <a:schemeClr val="tx1">
                <a:lumMod val="50000"/>
                <a:alpha val="85000"/>
              </a:schemeClr>
            </a:solidFill>
            <a:ln w="9525" cap="flat" cmpd="sng" algn="ctr">
              <a:solidFill>
                <a:srgbClr val="040404">
                  <a:alpha val="86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81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" name="Freeform 24"/>
            <p:cNvSpPr/>
            <p:nvPr/>
          </p:nvSpPr>
          <p:spPr bwMode="auto">
            <a:xfrm>
              <a:off x="2159388" y="2142319"/>
              <a:ext cx="484542" cy="555954"/>
            </a:xfrm>
            <a:custGeom>
              <a:avLst/>
              <a:gdLst>
                <a:gd name="connsiteX0" fmla="*/ 25758 w 1481071"/>
                <a:gd name="connsiteY0" fmla="*/ 684727 h 1225640"/>
                <a:gd name="connsiteX1" fmla="*/ 244699 w 1481071"/>
                <a:gd name="connsiteY1" fmla="*/ 349876 h 1225640"/>
                <a:gd name="connsiteX2" fmla="*/ 463639 w 1481071"/>
                <a:gd name="connsiteY2" fmla="*/ 66541 h 1225640"/>
                <a:gd name="connsiteX3" fmla="*/ 965916 w 1481071"/>
                <a:gd name="connsiteY3" fmla="*/ 79420 h 1225640"/>
                <a:gd name="connsiteX4" fmla="*/ 1455313 w 1481071"/>
                <a:gd name="connsiteY4" fmla="*/ 543059 h 1225640"/>
                <a:gd name="connsiteX5" fmla="*/ 1120462 w 1481071"/>
                <a:gd name="connsiteY5" fmla="*/ 968062 h 1225640"/>
                <a:gd name="connsiteX6" fmla="*/ 476518 w 1481071"/>
                <a:gd name="connsiteY6" fmla="*/ 1212761 h 1225640"/>
                <a:gd name="connsiteX7" fmla="*/ 90152 w 1481071"/>
                <a:gd name="connsiteY7" fmla="*/ 890789 h 1225640"/>
                <a:gd name="connsiteX8" fmla="*/ 25758 w 1481071"/>
                <a:gd name="connsiteY8" fmla="*/ 684727 h 1225640"/>
                <a:gd name="connsiteX0" fmla="*/ 25758 w 1481071"/>
                <a:gd name="connsiteY0" fmla="*/ 684727 h 1292092"/>
                <a:gd name="connsiteX1" fmla="*/ 244699 w 1481071"/>
                <a:gd name="connsiteY1" fmla="*/ 349876 h 1292092"/>
                <a:gd name="connsiteX2" fmla="*/ 463639 w 1481071"/>
                <a:gd name="connsiteY2" fmla="*/ 66541 h 1292092"/>
                <a:gd name="connsiteX3" fmla="*/ 965916 w 1481071"/>
                <a:gd name="connsiteY3" fmla="*/ 79420 h 1292092"/>
                <a:gd name="connsiteX4" fmla="*/ 1455313 w 1481071"/>
                <a:gd name="connsiteY4" fmla="*/ 543059 h 1292092"/>
                <a:gd name="connsiteX5" fmla="*/ 1120462 w 1481071"/>
                <a:gd name="connsiteY5" fmla="*/ 968062 h 1292092"/>
                <a:gd name="connsiteX6" fmla="*/ 476518 w 1481071"/>
                <a:gd name="connsiteY6" fmla="*/ 1212761 h 1292092"/>
                <a:gd name="connsiteX7" fmla="*/ 90153 w 1481071"/>
                <a:gd name="connsiteY7" fmla="*/ 1204087 h 1292092"/>
                <a:gd name="connsiteX8" fmla="*/ 25758 w 1481071"/>
                <a:gd name="connsiteY8" fmla="*/ 684727 h 1292092"/>
                <a:gd name="connsiteX0" fmla="*/ 201149 w 1427961"/>
                <a:gd name="connsiteY0" fmla="*/ 684727 h 1292093"/>
                <a:gd name="connsiteX1" fmla="*/ 191589 w 1427961"/>
                <a:gd name="connsiteY1" fmla="*/ 349876 h 1292093"/>
                <a:gd name="connsiteX2" fmla="*/ 410529 w 1427961"/>
                <a:gd name="connsiteY2" fmla="*/ 66541 h 1292093"/>
                <a:gd name="connsiteX3" fmla="*/ 912806 w 1427961"/>
                <a:gd name="connsiteY3" fmla="*/ 79420 h 1292093"/>
                <a:gd name="connsiteX4" fmla="*/ 1402203 w 1427961"/>
                <a:gd name="connsiteY4" fmla="*/ 543059 h 1292093"/>
                <a:gd name="connsiteX5" fmla="*/ 1067352 w 1427961"/>
                <a:gd name="connsiteY5" fmla="*/ 968062 h 1292093"/>
                <a:gd name="connsiteX6" fmla="*/ 423408 w 1427961"/>
                <a:gd name="connsiteY6" fmla="*/ 1212761 h 1292093"/>
                <a:gd name="connsiteX7" fmla="*/ 37043 w 1427961"/>
                <a:gd name="connsiteY7" fmla="*/ 1204087 h 1292093"/>
                <a:gd name="connsiteX8" fmla="*/ 201149 w 1427961"/>
                <a:gd name="connsiteY8" fmla="*/ 684727 h 1292093"/>
                <a:gd name="connsiteX0" fmla="*/ 201149 w 1427961"/>
                <a:gd name="connsiteY0" fmla="*/ 684727 h 1408735"/>
                <a:gd name="connsiteX1" fmla="*/ 191589 w 1427961"/>
                <a:gd name="connsiteY1" fmla="*/ 349876 h 1408735"/>
                <a:gd name="connsiteX2" fmla="*/ 410529 w 1427961"/>
                <a:gd name="connsiteY2" fmla="*/ 66541 h 1408735"/>
                <a:gd name="connsiteX3" fmla="*/ 912806 w 1427961"/>
                <a:gd name="connsiteY3" fmla="*/ 79420 h 1408735"/>
                <a:gd name="connsiteX4" fmla="*/ 1402203 w 1427961"/>
                <a:gd name="connsiteY4" fmla="*/ 543059 h 1408735"/>
                <a:gd name="connsiteX5" fmla="*/ 1067352 w 1427961"/>
                <a:gd name="connsiteY5" fmla="*/ 968062 h 1408735"/>
                <a:gd name="connsiteX6" fmla="*/ 423408 w 1427961"/>
                <a:gd name="connsiteY6" fmla="*/ 1369397 h 1408735"/>
                <a:gd name="connsiteX7" fmla="*/ 37043 w 1427961"/>
                <a:gd name="connsiteY7" fmla="*/ 1204087 h 1408735"/>
                <a:gd name="connsiteX8" fmla="*/ 201149 w 1427961"/>
                <a:gd name="connsiteY8" fmla="*/ 684727 h 140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27961" h="1408735">
                  <a:moveTo>
                    <a:pt x="201149" y="684727"/>
                  </a:moveTo>
                  <a:cubicBezTo>
                    <a:pt x="226907" y="542359"/>
                    <a:pt x="156692" y="452907"/>
                    <a:pt x="191589" y="349876"/>
                  </a:cubicBezTo>
                  <a:cubicBezTo>
                    <a:pt x="226486" y="246845"/>
                    <a:pt x="290326" y="111617"/>
                    <a:pt x="410529" y="66541"/>
                  </a:cubicBezTo>
                  <a:cubicBezTo>
                    <a:pt x="530732" y="21465"/>
                    <a:pt x="747527" y="0"/>
                    <a:pt x="912806" y="79420"/>
                  </a:cubicBezTo>
                  <a:cubicBezTo>
                    <a:pt x="1078085" y="158840"/>
                    <a:pt x="1376445" y="394952"/>
                    <a:pt x="1402203" y="543059"/>
                  </a:cubicBezTo>
                  <a:cubicBezTo>
                    <a:pt x="1427961" y="691166"/>
                    <a:pt x="1230485" y="830339"/>
                    <a:pt x="1067352" y="968062"/>
                  </a:cubicBezTo>
                  <a:cubicBezTo>
                    <a:pt x="904220" y="1105785"/>
                    <a:pt x="595126" y="1330060"/>
                    <a:pt x="423408" y="1369397"/>
                  </a:cubicBezTo>
                  <a:cubicBezTo>
                    <a:pt x="251690" y="1408735"/>
                    <a:pt x="74086" y="1318199"/>
                    <a:pt x="37043" y="1204087"/>
                  </a:cubicBezTo>
                  <a:cubicBezTo>
                    <a:pt x="0" y="1089975"/>
                    <a:pt x="175391" y="827096"/>
                    <a:pt x="201149" y="684727"/>
                  </a:cubicBezTo>
                  <a:close/>
                </a:path>
              </a:pathLst>
            </a:custGeom>
            <a:solidFill>
              <a:srgbClr val="66FF99">
                <a:alpha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morning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616779" y="1826193"/>
            <a:ext cx="425004" cy="552517"/>
            <a:chOff x="1616779" y="1826193"/>
            <a:chExt cx="425004" cy="552517"/>
          </a:xfrm>
        </p:grpSpPr>
        <p:sp>
          <p:nvSpPr>
            <p:cNvPr id="42" name="Oval 41"/>
            <p:cNvSpPr>
              <a:spLocks/>
            </p:cNvSpPr>
            <p:nvPr/>
          </p:nvSpPr>
          <p:spPr bwMode="auto">
            <a:xfrm>
              <a:off x="1857872" y="2014990"/>
              <a:ext cx="131112" cy="135144"/>
            </a:xfrm>
            <a:prstGeom prst="ellipse">
              <a:avLst/>
            </a:prstGeom>
            <a:solidFill>
              <a:schemeClr val="tx1">
                <a:lumMod val="50000"/>
                <a:alpha val="85000"/>
              </a:schemeClr>
            </a:solidFill>
            <a:ln w="9525" cap="flat" cmpd="sng" algn="ctr">
              <a:solidFill>
                <a:srgbClr val="040404">
                  <a:alpha val="86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81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" name="Freeform 26"/>
            <p:cNvSpPr/>
            <p:nvPr/>
          </p:nvSpPr>
          <p:spPr bwMode="auto">
            <a:xfrm>
              <a:off x="1616779" y="1826193"/>
              <a:ext cx="425004" cy="552517"/>
            </a:xfrm>
            <a:custGeom>
              <a:avLst/>
              <a:gdLst>
                <a:gd name="connsiteX0" fmla="*/ 25758 w 1481071"/>
                <a:gd name="connsiteY0" fmla="*/ 684727 h 1225640"/>
                <a:gd name="connsiteX1" fmla="*/ 244699 w 1481071"/>
                <a:gd name="connsiteY1" fmla="*/ 349876 h 1225640"/>
                <a:gd name="connsiteX2" fmla="*/ 463639 w 1481071"/>
                <a:gd name="connsiteY2" fmla="*/ 66541 h 1225640"/>
                <a:gd name="connsiteX3" fmla="*/ 965916 w 1481071"/>
                <a:gd name="connsiteY3" fmla="*/ 79420 h 1225640"/>
                <a:gd name="connsiteX4" fmla="*/ 1455313 w 1481071"/>
                <a:gd name="connsiteY4" fmla="*/ 543059 h 1225640"/>
                <a:gd name="connsiteX5" fmla="*/ 1120462 w 1481071"/>
                <a:gd name="connsiteY5" fmla="*/ 968062 h 1225640"/>
                <a:gd name="connsiteX6" fmla="*/ 476518 w 1481071"/>
                <a:gd name="connsiteY6" fmla="*/ 1212761 h 1225640"/>
                <a:gd name="connsiteX7" fmla="*/ 90152 w 1481071"/>
                <a:gd name="connsiteY7" fmla="*/ 890789 h 1225640"/>
                <a:gd name="connsiteX8" fmla="*/ 25758 w 1481071"/>
                <a:gd name="connsiteY8" fmla="*/ 684727 h 1225640"/>
                <a:gd name="connsiteX0" fmla="*/ 25758 w 1252503"/>
                <a:gd name="connsiteY0" fmla="*/ 663262 h 1204175"/>
                <a:gd name="connsiteX1" fmla="*/ 244699 w 1252503"/>
                <a:gd name="connsiteY1" fmla="*/ 328411 h 1204175"/>
                <a:gd name="connsiteX2" fmla="*/ 463639 w 1252503"/>
                <a:gd name="connsiteY2" fmla="*/ 45076 h 1204175"/>
                <a:gd name="connsiteX3" fmla="*/ 965916 w 1252503"/>
                <a:gd name="connsiteY3" fmla="*/ 57955 h 1204175"/>
                <a:gd name="connsiteX4" fmla="*/ 1226745 w 1252503"/>
                <a:gd name="connsiteY4" fmla="*/ 364906 h 1204175"/>
                <a:gd name="connsiteX5" fmla="*/ 1120462 w 1252503"/>
                <a:gd name="connsiteY5" fmla="*/ 946597 h 1204175"/>
                <a:gd name="connsiteX6" fmla="*/ 476518 w 1252503"/>
                <a:gd name="connsiteY6" fmla="*/ 1191296 h 1204175"/>
                <a:gd name="connsiteX7" fmla="*/ 90152 w 1252503"/>
                <a:gd name="connsiteY7" fmla="*/ 869324 h 1204175"/>
                <a:gd name="connsiteX8" fmla="*/ 25758 w 1252503"/>
                <a:gd name="connsiteY8" fmla="*/ 663262 h 1204175"/>
                <a:gd name="connsiteX0" fmla="*/ 25758 w 1252503"/>
                <a:gd name="connsiteY0" fmla="*/ 898282 h 1439195"/>
                <a:gd name="connsiteX1" fmla="*/ 244699 w 1252503"/>
                <a:gd name="connsiteY1" fmla="*/ 563431 h 1439195"/>
                <a:gd name="connsiteX2" fmla="*/ 768317 w 1252503"/>
                <a:gd name="connsiteY2" fmla="*/ 45076 h 1439195"/>
                <a:gd name="connsiteX3" fmla="*/ 965916 w 1252503"/>
                <a:gd name="connsiteY3" fmla="*/ 292975 h 1439195"/>
                <a:gd name="connsiteX4" fmla="*/ 1226745 w 1252503"/>
                <a:gd name="connsiteY4" fmla="*/ 599926 h 1439195"/>
                <a:gd name="connsiteX5" fmla="*/ 1120462 w 1252503"/>
                <a:gd name="connsiteY5" fmla="*/ 1181617 h 1439195"/>
                <a:gd name="connsiteX6" fmla="*/ 476518 w 1252503"/>
                <a:gd name="connsiteY6" fmla="*/ 1426316 h 1439195"/>
                <a:gd name="connsiteX7" fmla="*/ 90152 w 1252503"/>
                <a:gd name="connsiteY7" fmla="*/ 1104344 h 1439195"/>
                <a:gd name="connsiteX8" fmla="*/ 25758 w 1252503"/>
                <a:gd name="connsiteY8" fmla="*/ 898282 h 1439195"/>
                <a:gd name="connsiteX0" fmla="*/ 25758 w 1252503"/>
                <a:gd name="connsiteY0" fmla="*/ 859112 h 1400025"/>
                <a:gd name="connsiteX1" fmla="*/ 244699 w 1252503"/>
                <a:gd name="connsiteY1" fmla="*/ 289241 h 1400025"/>
                <a:gd name="connsiteX2" fmla="*/ 768317 w 1252503"/>
                <a:gd name="connsiteY2" fmla="*/ 5906 h 1400025"/>
                <a:gd name="connsiteX3" fmla="*/ 965916 w 1252503"/>
                <a:gd name="connsiteY3" fmla="*/ 253805 h 1400025"/>
                <a:gd name="connsiteX4" fmla="*/ 1226745 w 1252503"/>
                <a:gd name="connsiteY4" fmla="*/ 560756 h 1400025"/>
                <a:gd name="connsiteX5" fmla="*/ 1120462 w 1252503"/>
                <a:gd name="connsiteY5" fmla="*/ 1142447 h 1400025"/>
                <a:gd name="connsiteX6" fmla="*/ 476518 w 1252503"/>
                <a:gd name="connsiteY6" fmla="*/ 1387146 h 1400025"/>
                <a:gd name="connsiteX7" fmla="*/ 90152 w 1252503"/>
                <a:gd name="connsiteY7" fmla="*/ 1065174 h 1400025"/>
                <a:gd name="connsiteX8" fmla="*/ 25758 w 1252503"/>
                <a:gd name="connsiteY8" fmla="*/ 859112 h 140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2503" h="1400025">
                  <a:moveTo>
                    <a:pt x="25758" y="859112"/>
                  </a:moveTo>
                  <a:cubicBezTo>
                    <a:pt x="51516" y="729790"/>
                    <a:pt x="120939" y="431442"/>
                    <a:pt x="244699" y="289241"/>
                  </a:cubicBezTo>
                  <a:cubicBezTo>
                    <a:pt x="368459" y="147040"/>
                    <a:pt x="648114" y="11812"/>
                    <a:pt x="768317" y="5906"/>
                  </a:cubicBezTo>
                  <a:cubicBezTo>
                    <a:pt x="888520" y="0"/>
                    <a:pt x="889511" y="161330"/>
                    <a:pt x="965916" y="253805"/>
                  </a:cubicBezTo>
                  <a:cubicBezTo>
                    <a:pt x="1042321" y="346280"/>
                    <a:pt x="1200987" y="412649"/>
                    <a:pt x="1226745" y="560756"/>
                  </a:cubicBezTo>
                  <a:cubicBezTo>
                    <a:pt x="1252503" y="708863"/>
                    <a:pt x="1245500" y="1004715"/>
                    <a:pt x="1120462" y="1142447"/>
                  </a:cubicBezTo>
                  <a:cubicBezTo>
                    <a:pt x="995424" y="1280179"/>
                    <a:pt x="648236" y="1400025"/>
                    <a:pt x="476518" y="1387146"/>
                  </a:cubicBezTo>
                  <a:cubicBezTo>
                    <a:pt x="304800" y="1374267"/>
                    <a:pt x="160986" y="1153179"/>
                    <a:pt x="90152" y="1065174"/>
                  </a:cubicBezTo>
                  <a:cubicBezTo>
                    <a:pt x="19318" y="977169"/>
                    <a:pt x="0" y="988434"/>
                    <a:pt x="25758" y="859112"/>
                  </a:cubicBezTo>
                  <a:close/>
                </a:path>
              </a:pathLst>
            </a:custGeom>
            <a:solidFill>
              <a:srgbClr val="66FF99">
                <a:alpha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morning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2115517" y="1750750"/>
            <a:ext cx="502563" cy="480588"/>
            <a:chOff x="2115517" y="1750750"/>
            <a:chExt cx="502563" cy="480588"/>
          </a:xfrm>
        </p:grpSpPr>
        <p:sp>
          <p:nvSpPr>
            <p:cNvPr id="43" name="Oval 42"/>
            <p:cNvSpPr>
              <a:spLocks/>
            </p:cNvSpPr>
            <p:nvPr/>
          </p:nvSpPr>
          <p:spPr bwMode="auto">
            <a:xfrm>
              <a:off x="2358662" y="1915296"/>
              <a:ext cx="131112" cy="135144"/>
            </a:xfrm>
            <a:prstGeom prst="ellipse">
              <a:avLst/>
            </a:prstGeom>
            <a:solidFill>
              <a:schemeClr val="tx1">
                <a:lumMod val="50000"/>
                <a:alpha val="85000"/>
              </a:schemeClr>
            </a:solidFill>
            <a:ln w="9525" cap="flat" cmpd="sng" algn="ctr">
              <a:solidFill>
                <a:srgbClr val="040404">
                  <a:alpha val="86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81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8" name="Freeform 27"/>
            <p:cNvSpPr/>
            <p:nvPr/>
          </p:nvSpPr>
          <p:spPr bwMode="auto">
            <a:xfrm>
              <a:off x="2115517" y="1750750"/>
              <a:ext cx="502563" cy="480588"/>
            </a:xfrm>
            <a:custGeom>
              <a:avLst/>
              <a:gdLst>
                <a:gd name="connsiteX0" fmla="*/ 25758 w 1481071"/>
                <a:gd name="connsiteY0" fmla="*/ 684727 h 1225640"/>
                <a:gd name="connsiteX1" fmla="*/ 244699 w 1481071"/>
                <a:gd name="connsiteY1" fmla="*/ 349876 h 1225640"/>
                <a:gd name="connsiteX2" fmla="*/ 463639 w 1481071"/>
                <a:gd name="connsiteY2" fmla="*/ 66541 h 1225640"/>
                <a:gd name="connsiteX3" fmla="*/ 965916 w 1481071"/>
                <a:gd name="connsiteY3" fmla="*/ 79420 h 1225640"/>
                <a:gd name="connsiteX4" fmla="*/ 1455313 w 1481071"/>
                <a:gd name="connsiteY4" fmla="*/ 543059 h 1225640"/>
                <a:gd name="connsiteX5" fmla="*/ 1120462 w 1481071"/>
                <a:gd name="connsiteY5" fmla="*/ 968062 h 1225640"/>
                <a:gd name="connsiteX6" fmla="*/ 476518 w 1481071"/>
                <a:gd name="connsiteY6" fmla="*/ 1212761 h 1225640"/>
                <a:gd name="connsiteX7" fmla="*/ 90152 w 1481071"/>
                <a:gd name="connsiteY7" fmla="*/ 890789 h 1225640"/>
                <a:gd name="connsiteX8" fmla="*/ 25758 w 1481071"/>
                <a:gd name="connsiteY8" fmla="*/ 684727 h 1225640"/>
                <a:gd name="connsiteX0" fmla="*/ 25758 w 1481071"/>
                <a:gd name="connsiteY0" fmla="*/ 658621 h 1199534"/>
                <a:gd name="connsiteX1" fmla="*/ 244699 w 1481071"/>
                <a:gd name="connsiteY1" fmla="*/ 323770 h 1199534"/>
                <a:gd name="connsiteX2" fmla="*/ 692139 w 1481071"/>
                <a:gd name="connsiteY2" fmla="*/ 197071 h 1199534"/>
                <a:gd name="connsiteX3" fmla="*/ 965916 w 1481071"/>
                <a:gd name="connsiteY3" fmla="*/ 53314 h 1199534"/>
                <a:gd name="connsiteX4" fmla="*/ 1455313 w 1481071"/>
                <a:gd name="connsiteY4" fmla="*/ 516953 h 1199534"/>
                <a:gd name="connsiteX5" fmla="*/ 1120462 w 1481071"/>
                <a:gd name="connsiteY5" fmla="*/ 941956 h 1199534"/>
                <a:gd name="connsiteX6" fmla="*/ 476518 w 1481071"/>
                <a:gd name="connsiteY6" fmla="*/ 1186655 h 1199534"/>
                <a:gd name="connsiteX7" fmla="*/ 90152 w 1481071"/>
                <a:gd name="connsiteY7" fmla="*/ 864683 h 1199534"/>
                <a:gd name="connsiteX8" fmla="*/ 25758 w 1481071"/>
                <a:gd name="connsiteY8" fmla="*/ 658621 h 1199534"/>
                <a:gd name="connsiteX0" fmla="*/ 25758 w 1481071"/>
                <a:gd name="connsiteY0" fmla="*/ 658621 h 1199534"/>
                <a:gd name="connsiteX1" fmla="*/ 244699 w 1481071"/>
                <a:gd name="connsiteY1" fmla="*/ 323770 h 1199534"/>
                <a:gd name="connsiteX2" fmla="*/ 692139 w 1481071"/>
                <a:gd name="connsiteY2" fmla="*/ 197071 h 1199534"/>
                <a:gd name="connsiteX3" fmla="*/ 965916 w 1481071"/>
                <a:gd name="connsiteY3" fmla="*/ 53314 h 1199534"/>
                <a:gd name="connsiteX4" fmla="*/ 1455313 w 1481071"/>
                <a:gd name="connsiteY4" fmla="*/ 516953 h 1199534"/>
                <a:gd name="connsiteX5" fmla="*/ 1120462 w 1481071"/>
                <a:gd name="connsiteY5" fmla="*/ 941956 h 1199534"/>
                <a:gd name="connsiteX6" fmla="*/ 476518 w 1481071"/>
                <a:gd name="connsiteY6" fmla="*/ 1186655 h 1199534"/>
                <a:gd name="connsiteX7" fmla="*/ 90152 w 1481071"/>
                <a:gd name="connsiteY7" fmla="*/ 864683 h 1199534"/>
                <a:gd name="connsiteX8" fmla="*/ 25758 w 1481071"/>
                <a:gd name="connsiteY8" fmla="*/ 658621 h 1199534"/>
                <a:gd name="connsiteX0" fmla="*/ 25758 w 1481071"/>
                <a:gd name="connsiteY0" fmla="*/ 658621 h 1199534"/>
                <a:gd name="connsiteX1" fmla="*/ 244699 w 1481071"/>
                <a:gd name="connsiteY1" fmla="*/ 480406 h 1199534"/>
                <a:gd name="connsiteX2" fmla="*/ 692139 w 1481071"/>
                <a:gd name="connsiteY2" fmla="*/ 197071 h 1199534"/>
                <a:gd name="connsiteX3" fmla="*/ 965916 w 1481071"/>
                <a:gd name="connsiteY3" fmla="*/ 53314 h 1199534"/>
                <a:gd name="connsiteX4" fmla="*/ 1455313 w 1481071"/>
                <a:gd name="connsiteY4" fmla="*/ 516953 h 1199534"/>
                <a:gd name="connsiteX5" fmla="*/ 1120462 w 1481071"/>
                <a:gd name="connsiteY5" fmla="*/ 941956 h 1199534"/>
                <a:gd name="connsiteX6" fmla="*/ 476518 w 1481071"/>
                <a:gd name="connsiteY6" fmla="*/ 1186655 h 1199534"/>
                <a:gd name="connsiteX7" fmla="*/ 90152 w 1481071"/>
                <a:gd name="connsiteY7" fmla="*/ 864683 h 1199534"/>
                <a:gd name="connsiteX8" fmla="*/ 25758 w 1481071"/>
                <a:gd name="connsiteY8" fmla="*/ 658621 h 1199534"/>
                <a:gd name="connsiteX0" fmla="*/ 25758 w 1481071"/>
                <a:gd name="connsiteY0" fmla="*/ 658621 h 1199535"/>
                <a:gd name="connsiteX1" fmla="*/ 244699 w 1481071"/>
                <a:gd name="connsiteY1" fmla="*/ 480406 h 1199535"/>
                <a:gd name="connsiteX2" fmla="*/ 692139 w 1481071"/>
                <a:gd name="connsiteY2" fmla="*/ 197071 h 1199535"/>
                <a:gd name="connsiteX3" fmla="*/ 965916 w 1481071"/>
                <a:gd name="connsiteY3" fmla="*/ 53314 h 1199535"/>
                <a:gd name="connsiteX4" fmla="*/ 1455313 w 1481071"/>
                <a:gd name="connsiteY4" fmla="*/ 516953 h 1199535"/>
                <a:gd name="connsiteX5" fmla="*/ 1120462 w 1481071"/>
                <a:gd name="connsiteY5" fmla="*/ 941956 h 1199535"/>
                <a:gd name="connsiteX6" fmla="*/ 476518 w 1481071"/>
                <a:gd name="connsiteY6" fmla="*/ 1186656 h 1199535"/>
                <a:gd name="connsiteX7" fmla="*/ 90152 w 1481071"/>
                <a:gd name="connsiteY7" fmla="*/ 864683 h 1199535"/>
                <a:gd name="connsiteX8" fmla="*/ 25758 w 1481071"/>
                <a:gd name="connsiteY8" fmla="*/ 658621 h 1199535"/>
                <a:gd name="connsiteX0" fmla="*/ 25758 w 1481071"/>
                <a:gd name="connsiteY0" fmla="*/ 658621 h 1199535"/>
                <a:gd name="connsiteX1" fmla="*/ 244699 w 1481071"/>
                <a:gd name="connsiteY1" fmla="*/ 480406 h 1199535"/>
                <a:gd name="connsiteX2" fmla="*/ 692139 w 1481071"/>
                <a:gd name="connsiteY2" fmla="*/ 197071 h 1199535"/>
                <a:gd name="connsiteX3" fmla="*/ 965916 w 1481071"/>
                <a:gd name="connsiteY3" fmla="*/ 53314 h 1199535"/>
                <a:gd name="connsiteX4" fmla="*/ 1455313 w 1481071"/>
                <a:gd name="connsiteY4" fmla="*/ 516953 h 1199535"/>
                <a:gd name="connsiteX5" fmla="*/ 1120462 w 1481071"/>
                <a:gd name="connsiteY5" fmla="*/ 941956 h 1199535"/>
                <a:gd name="connsiteX6" fmla="*/ 476518 w 1481071"/>
                <a:gd name="connsiteY6" fmla="*/ 1186656 h 1199535"/>
                <a:gd name="connsiteX7" fmla="*/ 90152 w 1481071"/>
                <a:gd name="connsiteY7" fmla="*/ 864683 h 1199535"/>
                <a:gd name="connsiteX8" fmla="*/ 25758 w 1481071"/>
                <a:gd name="connsiteY8" fmla="*/ 658621 h 1199535"/>
                <a:gd name="connsiteX0" fmla="*/ 25758 w 1481071"/>
                <a:gd name="connsiteY0" fmla="*/ 658621 h 1186656"/>
                <a:gd name="connsiteX1" fmla="*/ 244699 w 1481071"/>
                <a:gd name="connsiteY1" fmla="*/ 480406 h 1186656"/>
                <a:gd name="connsiteX2" fmla="*/ 692139 w 1481071"/>
                <a:gd name="connsiteY2" fmla="*/ 197071 h 1186656"/>
                <a:gd name="connsiteX3" fmla="*/ 965916 w 1481071"/>
                <a:gd name="connsiteY3" fmla="*/ 53314 h 1186656"/>
                <a:gd name="connsiteX4" fmla="*/ 1455313 w 1481071"/>
                <a:gd name="connsiteY4" fmla="*/ 516953 h 1186656"/>
                <a:gd name="connsiteX5" fmla="*/ 1120462 w 1481071"/>
                <a:gd name="connsiteY5" fmla="*/ 941956 h 1186656"/>
                <a:gd name="connsiteX6" fmla="*/ 476518 w 1481071"/>
                <a:gd name="connsiteY6" fmla="*/ 1186656 h 1186656"/>
                <a:gd name="connsiteX7" fmla="*/ 90152 w 1481071"/>
                <a:gd name="connsiteY7" fmla="*/ 864683 h 1186656"/>
                <a:gd name="connsiteX8" fmla="*/ 25758 w 1481071"/>
                <a:gd name="connsiteY8" fmla="*/ 658621 h 1186656"/>
                <a:gd name="connsiteX0" fmla="*/ 25758 w 1481071"/>
                <a:gd name="connsiteY0" fmla="*/ 658621 h 1186656"/>
                <a:gd name="connsiteX1" fmla="*/ 244699 w 1481071"/>
                <a:gd name="connsiteY1" fmla="*/ 480406 h 1186656"/>
                <a:gd name="connsiteX2" fmla="*/ 692139 w 1481071"/>
                <a:gd name="connsiteY2" fmla="*/ 197071 h 1186656"/>
                <a:gd name="connsiteX3" fmla="*/ 965916 w 1481071"/>
                <a:gd name="connsiteY3" fmla="*/ 53314 h 1186656"/>
                <a:gd name="connsiteX4" fmla="*/ 1455313 w 1481071"/>
                <a:gd name="connsiteY4" fmla="*/ 516953 h 1186656"/>
                <a:gd name="connsiteX5" fmla="*/ 1120462 w 1481071"/>
                <a:gd name="connsiteY5" fmla="*/ 941956 h 1186656"/>
                <a:gd name="connsiteX6" fmla="*/ 476518 w 1481071"/>
                <a:gd name="connsiteY6" fmla="*/ 1186656 h 1186656"/>
                <a:gd name="connsiteX7" fmla="*/ 90152 w 1481071"/>
                <a:gd name="connsiteY7" fmla="*/ 864683 h 1186656"/>
                <a:gd name="connsiteX8" fmla="*/ 25758 w 1481071"/>
                <a:gd name="connsiteY8" fmla="*/ 658621 h 1186656"/>
                <a:gd name="connsiteX0" fmla="*/ 25758 w 1481071"/>
                <a:gd name="connsiteY0" fmla="*/ 658621 h 1186656"/>
                <a:gd name="connsiteX1" fmla="*/ 244699 w 1481071"/>
                <a:gd name="connsiteY1" fmla="*/ 480406 h 1186656"/>
                <a:gd name="connsiteX2" fmla="*/ 692139 w 1481071"/>
                <a:gd name="connsiteY2" fmla="*/ 197071 h 1186656"/>
                <a:gd name="connsiteX3" fmla="*/ 965916 w 1481071"/>
                <a:gd name="connsiteY3" fmla="*/ 53314 h 1186656"/>
                <a:gd name="connsiteX4" fmla="*/ 1455313 w 1481071"/>
                <a:gd name="connsiteY4" fmla="*/ 516953 h 1186656"/>
                <a:gd name="connsiteX5" fmla="*/ 1120462 w 1481071"/>
                <a:gd name="connsiteY5" fmla="*/ 941956 h 1186656"/>
                <a:gd name="connsiteX6" fmla="*/ 476518 w 1481071"/>
                <a:gd name="connsiteY6" fmla="*/ 1186656 h 1186656"/>
                <a:gd name="connsiteX7" fmla="*/ 90152 w 1481071"/>
                <a:gd name="connsiteY7" fmla="*/ 864683 h 1186656"/>
                <a:gd name="connsiteX8" fmla="*/ 25758 w 1481071"/>
                <a:gd name="connsiteY8" fmla="*/ 658621 h 1186656"/>
                <a:gd name="connsiteX0" fmla="*/ 25758 w 1481071"/>
                <a:gd name="connsiteY0" fmla="*/ 658621 h 1186656"/>
                <a:gd name="connsiteX1" fmla="*/ 244699 w 1481071"/>
                <a:gd name="connsiteY1" fmla="*/ 480406 h 1186656"/>
                <a:gd name="connsiteX2" fmla="*/ 692139 w 1481071"/>
                <a:gd name="connsiteY2" fmla="*/ 197071 h 1186656"/>
                <a:gd name="connsiteX3" fmla="*/ 965916 w 1481071"/>
                <a:gd name="connsiteY3" fmla="*/ 53314 h 1186656"/>
                <a:gd name="connsiteX4" fmla="*/ 1455313 w 1481071"/>
                <a:gd name="connsiteY4" fmla="*/ 516953 h 1186656"/>
                <a:gd name="connsiteX5" fmla="*/ 1120462 w 1481071"/>
                <a:gd name="connsiteY5" fmla="*/ 941956 h 1186656"/>
                <a:gd name="connsiteX6" fmla="*/ 476518 w 1481071"/>
                <a:gd name="connsiteY6" fmla="*/ 1186656 h 1186656"/>
                <a:gd name="connsiteX7" fmla="*/ 90152 w 1481071"/>
                <a:gd name="connsiteY7" fmla="*/ 864683 h 1186656"/>
                <a:gd name="connsiteX8" fmla="*/ 25758 w 1481071"/>
                <a:gd name="connsiteY8" fmla="*/ 658621 h 1186656"/>
                <a:gd name="connsiteX0" fmla="*/ 25758 w 1481071"/>
                <a:gd name="connsiteY0" fmla="*/ 658621 h 1217763"/>
                <a:gd name="connsiteX1" fmla="*/ 244699 w 1481071"/>
                <a:gd name="connsiteY1" fmla="*/ 480406 h 1217763"/>
                <a:gd name="connsiteX2" fmla="*/ 692139 w 1481071"/>
                <a:gd name="connsiteY2" fmla="*/ 197071 h 1217763"/>
                <a:gd name="connsiteX3" fmla="*/ 965916 w 1481071"/>
                <a:gd name="connsiteY3" fmla="*/ 53314 h 1217763"/>
                <a:gd name="connsiteX4" fmla="*/ 1455313 w 1481071"/>
                <a:gd name="connsiteY4" fmla="*/ 516953 h 1217763"/>
                <a:gd name="connsiteX5" fmla="*/ 1120462 w 1481071"/>
                <a:gd name="connsiteY5" fmla="*/ 941956 h 1217763"/>
                <a:gd name="connsiteX6" fmla="*/ 846317 w 1481071"/>
                <a:gd name="connsiteY6" fmla="*/ 1051326 h 1217763"/>
                <a:gd name="connsiteX7" fmla="*/ 476518 w 1481071"/>
                <a:gd name="connsiteY7" fmla="*/ 1186656 h 1217763"/>
                <a:gd name="connsiteX8" fmla="*/ 90152 w 1481071"/>
                <a:gd name="connsiteY8" fmla="*/ 864683 h 1217763"/>
                <a:gd name="connsiteX9" fmla="*/ 25758 w 1481071"/>
                <a:gd name="connsiteY9" fmla="*/ 658621 h 1217763"/>
                <a:gd name="connsiteX0" fmla="*/ 25758 w 1481071"/>
                <a:gd name="connsiteY0" fmla="*/ 658621 h 1217763"/>
                <a:gd name="connsiteX1" fmla="*/ 244699 w 1481071"/>
                <a:gd name="connsiteY1" fmla="*/ 480406 h 1217763"/>
                <a:gd name="connsiteX2" fmla="*/ 692139 w 1481071"/>
                <a:gd name="connsiteY2" fmla="*/ 197071 h 1217763"/>
                <a:gd name="connsiteX3" fmla="*/ 965916 w 1481071"/>
                <a:gd name="connsiteY3" fmla="*/ 53314 h 1217763"/>
                <a:gd name="connsiteX4" fmla="*/ 1455313 w 1481071"/>
                <a:gd name="connsiteY4" fmla="*/ 516953 h 1217763"/>
                <a:gd name="connsiteX5" fmla="*/ 1120462 w 1481071"/>
                <a:gd name="connsiteY5" fmla="*/ 941956 h 1217763"/>
                <a:gd name="connsiteX6" fmla="*/ 617749 w 1481071"/>
                <a:gd name="connsiteY6" fmla="*/ 1051326 h 1217763"/>
                <a:gd name="connsiteX7" fmla="*/ 476518 w 1481071"/>
                <a:gd name="connsiteY7" fmla="*/ 1186656 h 1217763"/>
                <a:gd name="connsiteX8" fmla="*/ 90152 w 1481071"/>
                <a:gd name="connsiteY8" fmla="*/ 864683 h 1217763"/>
                <a:gd name="connsiteX9" fmla="*/ 25758 w 1481071"/>
                <a:gd name="connsiteY9" fmla="*/ 658621 h 1217763"/>
                <a:gd name="connsiteX0" fmla="*/ 25758 w 1481071"/>
                <a:gd name="connsiteY0" fmla="*/ 658621 h 1217764"/>
                <a:gd name="connsiteX1" fmla="*/ 244699 w 1481071"/>
                <a:gd name="connsiteY1" fmla="*/ 480406 h 1217764"/>
                <a:gd name="connsiteX2" fmla="*/ 692139 w 1481071"/>
                <a:gd name="connsiteY2" fmla="*/ 197071 h 1217764"/>
                <a:gd name="connsiteX3" fmla="*/ 965916 w 1481071"/>
                <a:gd name="connsiteY3" fmla="*/ 53314 h 1217764"/>
                <a:gd name="connsiteX4" fmla="*/ 1455313 w 1481071"/>
                <a:gd name="connsiteY4" fmla="*/ 516953 h 1217764"/>
                <a:gd name="connsiteX5" fmla="*/ 1120462 w 1481071"/>
                <a:gd name="connsiteY5" fmla="*/ 941956 h 1217764"/>
                <a:gd name="connsiteX6" fmla="*/ 617749 w 1481071"/>
                <a:gd name="connsiteY6" fmla="*/ 1051326 h 1217764"/>
                <a:gd name="connsiteX7" fmla="*/ 324128 w 1481071"/>
                <a:gd name="connsiteY7" fmla="*/ 1186657 h 1217764"/>
                <a:gd name="connsiteX8" fmla="*/ 90152 w 1481071"/>
                <a:gd name="connsiteY8" fmla="*/ 864683 h 1217764"/>
                <a:gd name="connsiteX9" fmla="*/ 25758 w 1481071"/>
                <a:gd name="connsiteY9" fmla="*/ 658621 h 1217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81071" h="1217764">
                  <a:moveTo>
                    <a:pt x="25758" y="658621"/>
                  </a:moveTo>
                  <a:cubicBezTo>
                    <a:pt x="51516" y="594575"/>
                    <a:pt x="133636" y="557331"/>
                    <a:pt x="244699" y="480406"/>
                  </a:cubicBezTo>
                  <a:cubicBezTo>
                    <a:pt x="355762" y="403481"/>
                    <a:pt x="571936" y="242147"/>
                    <a:pt x="692139" y="197071"/>
                  </a:cubicBezTo>
                  <a:cubicBezTo>
                    <a:pt x="752033" y="41890"/>
                    <a:pt x="838720" y="0"/>
                    <a:pt x="965916" y="53314"/>
                  </a:cubicBezTo>
                  <a:cubicBezTo>
                    <a:pt x="1093112" y="106628"/>
                    <a:pt x="1429555" y="368846"/>
                    <a:pt x="1455313" y="516953"/>
                  </a:cubicBezTo>
                  <a:cubicBezTo>
                    <a:pt x="1481071" y="665060"/>
                    <a:pt x="1260056" y="852894"/>
                    <a:pt x="1120462" y="941956"/>
                  </a:cubicBezTo>
                  <a:cubicBezTo>
                    <a:pt x="980868" y="1031018"/>
                    <a:pt x="750471" y="1010543"/>
                    <a:pt x="617749" y="1051326"/>
                  </a:cubicBezTo>
                  <a:cubicBezTo>
                    <a:pt x="485027" y="1092109"/>
                    <a:pt x="450155" y="1217764"/>
                    <a:pt x="324128" y="1186657"/>
                  </a:cubicBezTo>
                  <a:cubicBezTo>
                    <a:pt x="89525" y="1121250"/>
                    <a:pt x="139880" y="952689"/>
                    <a:pt x="90152" y="864683"/>
                  </a:cubicBezTo>
                  <a:cubicBezTo>
                    <a:pt x="40424" y="776677"/>
                    <a:pt x="0" y="722667"/>
                    <a:pt x="25758" y="658621"/>
                  </a:cubicBez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morning" dir="t"/>
            </a:scene3d>
            <a:sp3d prstMaterial="flat">
              <a:bevelT w="368300" h="368300"/>
              <a:bevelB w="368300" h="368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798966" y="2039856"/>
            <a:ext cx="444294" cy="617073"/>
            <a:chOff x="1798966" y="2039856"/>
            <a:chExt cx="444294" cy="617073"/>
          </a:xfrm>
        </p:grpSpPr>
        <p:sp>
          <p:nvSpPr>
            <p:cNvPr id="40" name="Oval 39"/>
            <p:cNvSpPr>
              <a:spLocks/>
            </p:cNvSpPr>
            <p:nvPr/>
          </p:nvSpPr>
          <p:spPr bwMode="auto">
            <a:xfrm>
              <a:off x="2032938" y="2267263"/>
              <a:ext cx="131112" cy="135144"/>
            </a:xfrm>
            <a:prstGeom prst="ellipse">
              <a:avLst/>
            </a:prstGeom>
            <a:solidFill>
              <a:schemeClr val="tx1">
                <a:lumMod val="50000"/>
                <a:alpha val="85000"/>
              </a:schemeClr>
            </a:solidFill>
            <a:ln w="9525" cap="flat" cmpd="sng" algn="ctr">
              <a:solidFill>
                <a:srgbClr val="040404">
                  <a:alpha val="86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81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9" name="Freeform 28"/>
            <p:cNvSpPr/>
            <p:nvPr/>
          </p:nvSpPr>
          <p:spPr bwMode="auto">
            <a:xfrm>
              <a:off x="1798966" y="2039856"/>
              <a:ext cx="444294" cy="617073"/>
            </a:xfrm>
            <a:custGeom>
              <a:avLst/>
              <a:gdLst>
                <a:gd name="connsiteX0" fmla="*/ 25758 w 1481071"/>
                <a:gd name="connsiteY0" fmla="*/ 684727 h 1225640"/>
                <a:gd name="connsiteX1" fmla="*/ 244699 w 1481071"/>
                <a:gd name="connsiteY1" fmla="*/ 349876 h 1225640"/>
                <a:gd name="connsiteX2" fmla="*/ 463639 w 1481071"/>
                <a:gd name="connsiteY2" fmla="*/ 66541 h 1225640"/>
                <a:gd name="connsiteX3" fmla="*/ 965916 w 1481071"/>
                <a:gd name="connsiteY3" fmla="*/ 79420 h 1225640"/>
                <a:gd name="connsiteX4" fmla="*/ 1455313 w 1481071"/>
                <a:gd name="connsiteY4" fmla="*/ 543059 h 1225640"/>
                <a:gd name="connsiteX5" fmla="*/ 1120462 w 1481071"/>
                <a:gd name="connsiteY5" fmla="*/ 968062 h 1225640"/>
                <a:gd name="connsiteX6" fmla="*/ 476518 w 1481071"/>
                <a:gd name="connsiteY6" fmla="*/ 1212761 h 1225640"/>
                <a:gd name="connsiteX7" fmla="*/ 90152 w 1481071"/>
                <a:gd name="connsiteY7" fmla="*/ 890789 h 1225640"/>
                <a:gd name="connsiteX8" fmla="*/ 25758 w 1481071"/>
                <a:gd name="connsiteY8" fmla="*/ 684727 h 1225640"/>
                <a:gd name="connsiteX0" fmla="*/ 25758 w 1481071"/>
                <a:gd name="connsiteY0" fmla="*/ 645734 h 1186647"/>
                <a:gd name="connsiteX1" fmla="*/ 244699 w 1481071"/>
                <a:gd name="connsiteY1" fmla="*/ 310883 h 1186647"/>
                <a:gd name="connsiteX2" fmla="*/ 463639 w 1481071"/>
                <a:gd name="connsiteY2" fmla="*/ 27548 h 1186647"/>
                <a:gd name="connsiteX3" fmla="*/ 483246 w 1481071"/>
                <a:gd name="connsiteY3" fmla="*/ 261501 h 1186647"/>
                <a:gd name="connsiteX4" fmla="*/ 965916 w 1481071"/>
                <a:gd name="connsiteY4" fmla="*/ 40427 h 1186647"/>
                <a:gd name="connsiteX5" fmla="*/ 1455313 w 1481071"/>
                <a:gd name="connsiteY5" fmla="*/ 504066 h 1186647"/>
                <a:gd name="connsiteX6" fmla="*/ 1120462 w 1481071"/>
                <a:gd name="connsiteY6" fmla="*/ 929069 h 1186647"/>
                <a:gd name="connsiteX7" fmla="*/ 476518 w 1481071"/>
                <a:gd name="connsiteY7" fmla="*/ 1173768 h 1186647"/>
                <a:gd name="connsiteX8" fmla="*/ 90152 w 1481071"/>
                <a:gd name="connsiteY8" fmla="*/ 851796 h 1186647"/>
                <a:gd name="connsiteX9" fmla="*/ 25758 w 1481071"/>
                <a:gd name="connsiteY9" fmla="*/ 645734 h 1186647"/>
                <a:gd name="connsiteX0" fmla="*/ 82607 w 1537920"/>
                <a:gd name="connsiteY0" fmla="*/ 645734 h 1186647"/>
                <a:gd name="connsiteX1" fmla="*/ 72980 w 1537920"/>
                <a:gd name="connsiteY1" fmla="*/ 310883 h 1186647"/>
                <a:gd name="connsiteX2" fmla="*/ 520488 w 1537920"/>
                <a:gd name="connsiteY2" fmla="*/ 27548 h 1186647"/>
                <a:gd name="connsiteX3" fmla="*/ 540095 w 1537920"/>
                <a:gd name="connsiteY3" fmla="*/ 261501 h 1186647"/>
                <a:gd name="connsiteX4" fmla="*/ 1022765 w 1537920"/>
                <a:gd name="connsiteY4" fmla="*/ 40427 h 1186647"/>
                <a:gd name="connsiteX5" fmla="*/ 1512162 w 1537920"/>
                <a:gd name="connsiteY5" fmla="*/ 504066 h 1186647"/>
                <a:gd name="connsiteX6" fmla="*/ 1177311 w 1537920"/>
                <a:gd name="connsiteY6" fmla="*/ 929069 h 1186647"/>
                <a:gd name="connsiteX7" fmla="*/ 533367 w 1537920"/>
                <a:gd name="connsiteY7" fmla="*/ 1173768 h 1186647"/>
                <a:gd name="connsiteX8" fmla="*/ 147001 w 1537920"/>
                <a:gd name="connsiteY8" fmla="*/ 851796 h 1186647"/>
                <a:gd name="connsiteX9" fmla="*/ 82607 w 1537920"/>
                <a:gd name="connsiteY9" fmla="*/ 645734 h 1186647"/>
                <a:gd name="connsiteX0" fmla="*/ 44512 w 1499825"/>
                <a:gd name="connsiteY0" fmla="*/ 645734 h 1186647"/>
                <a:gd name="connsiteX1" fmla="*/ 34885 w 1499825"/>
                <a:gd name="connsiteY1" fmla="*/ 310883 h 1186647"/>
                <a:gd name="connsiteX2" fmla="*/ 253825 w 1499825"/>
                <a:gd name="connsiteY2" fmla="*/ 340847 h 1186647"/>
                <a:gd name="connsiteX3" fmla="*/ 502000 w 1499825"/>
                <a:gd name="connsiteY3" fmla="*/ 261501 h 1186647"/>
                <a:gd name="connsiteX4" fmla="*/ 984670 w 1499825"/>
                <a:gd name="connsiteY4" fmla="*/ 40427 h 1186647"/>
                <a:gd name="connsiteX5" fmla="*/ 1474067 w 1499825"/>
                <a:gd name="connsiteY5" fmla="*/ 504066 h 1186647"/>
                <a:gd name="connsiteX6" fmla="*/ 1139216 w 1499825"/>
                <a:gd name="connsiteY6" fmla="*/ 929069 h 1186647"/>
                <a:gd name="connsiteX7" fmla="*/ 495272 w 1499825"/>
                <a:gd name="connsiteY7" fmla="*/ 1173768 h 1186647"/>
                <a:gd name="connsiteX8" fmla="*/ 108906 w 1499825"/>
                <a:gd name="connsiteY8" fmla="*/ 851796 h 1186647"/>
                <a:gd name="connsiteX9" fmla="*/ 44512 w 1499825"/>
                <a:gd name="connsiteY9" fmla="*/ 645734 h 1186647"/>
                <a:gd name="connsiteX0" fmla="*/ 44511 w 1499824"/>
                <a:gd name="connsiteY0" fmla="*/ 645734 h 1186647"/>
                <a:gd name="connsiteX1" fmla="*/ 34885 w 1499824"/>
                <a:gd name="connsiteY1" fmla="*/ 310883 h 1186647"/>
                <a:gd name="connsiteX2" fmla="*/ 253824 w 1499824"/>
                <a:gd name="connsiteY2" fmla="*/ 340847 h 1186647"/>
                <a:gd name="connsiteX3" fmla="*/ 501999 w 1499824"/>
                <a:gd name="connsiteY3" fmla="*/ 261501 h 1186647"/>
                <a:gd name="connsiteX4" fmla="*/ 984669 w 1499824"/>
                <a:gd name="connsiteY4" fmla="*/ 40427 h 1186647"/>
                <a:gd name="connsiteX5" fmla="*/ 1474066 w 1499824"/>
                <a:gd name="connsiteY5" fmla="*/ 504066 h 1186647"/>
                <a:gd name="connsiteX6" fmla="*/ 1139215 w 1499824"/>
                <a:gd name="connsiteY6" fmla="*/ 929069 h 1186647"/>
                <a:gd name="connsiteX7" fmla="*/ 495271 w 1499824"/>
                <a:gd name="connsiteY7" fmla="*/ 1173768 h 1186647"/>
                <a:gd name="connsiteX8" fmla="*/ 108905 w 1499824"/>
                <a:gd name="connsiteY8" fmla="*/ 851796 h 1186647"/>
                <a:gd name="connsiteX9" fmla="*/ 44511 w 1499824"/>
                <a:gd name="connsiteY9" fmla="*/ 645734 h 1186647"/>
                <a:gd name="connsiteX0" fmla="*/ 44511 w 1499824"/>
                <a:gd name="connsiteY0" fmla="*/ 645734 h 1186647"/>
                <a:gd name="connsiteX1" fmla="*/ 34885 w 1499824"/>
                <a:gd name="connsiteY1" fmla="*/ 310883 h 1186647"/>
                <a:gd name="connsiteX2" fmla="*/ 253824 w 1499824"/>
                <a:gd name="connsiteY2" fmla="*/ 340847 h 1186647"/>
                <a:gd name="connsiteX3" fmla="*/ 501999 w 1499824"/>
                <a:gd name="connsiteY3" fmla="*/ 261501 h 1186647"/>
                <a:gd name="connsiteX4" fmla="*/ 984669 w 1499824"/>
                <a:gd name="connsiteY4" fmla="*/ 40427 h 1186647"/>
                <a:gd name="connsiteX5" fmla="*/ 1474066 w 1499824"/>
                <a:gd name="connsiteY5" fmla="*/ 504066 h 1186647"/>
                <a:gd name="connsiteX6" fmla="*/ 1139215 w 1499824"/>
                <a:gd name="connsiteY6" fmla="*/ 929069 h 1186647"/>
                <a:gd name="connsiteX7" fmla="*/ 495271 w 1499824"/>
                <a:gd name="connsiteY7" fmla="*/ 1173768 h 1186647"/>
                <a:gd name="connsiteX8" fmla="*/ 108905 w 1499824"/>
                <a:gd name="connsiteY8" fmla="*/ 851796 h 1186647"/>
                <a:gd name="connsiteX9" fmla="*/ 44511 w 1499824"/>
                <a:gd name="connsiteY9" fmla="*/ 645734 h 1186647"/>
                <a:gd name="connsiteX0" fmla="*/ 44510 w 1499823"/>
                <a:gd name="connsiteY0" fmla="*/ 645734 h 1186647"/>
                <a:gd name="connsiteX1" fmla="*/ 34885 w 1499823"/>
                <a:gd name="connsiteY1" fmla="*/ 310883 h 1186647"/>
                <a:gd name="connsiteX2" fmla="*/ 253823 w 1499823"/>
                <a:gd name="connsiteY2" fmla="*/ 340847 h 1186647"/>
                <a:gd name="connsiteX3" fmla="*/ 501998 w 1499823"/>
                <a:gd name="connsiteY3" fmla="*/ 261501 h 1186647"/>
                <a:gd name="connsiteX4" fmla="*/ 984668 w 1499823"/>
                <a:gd name="connsiteY4" fmla="*/ 40427 h 1186647"/>
                <a:gd name="connsiteX5" fmla="*/ 1474065 w 1499823"/>
                <a:gd name="connsiteY5" fmla="*/ 504066 h 1186647"/>
                <a:gd name="connsiteX6" fmla="*/ 1139214 w 1499823"/>
                <a:gd name="connsiteY6" fmla="*/ 929069 h 1186647"/>
                <a:gd name="connsiteX7" fmla="*/ 495270 w 1499823"/>
                <a:gd name="connsiteY7" fmla="*/ 1173768 h 1186647"/>
                <a:gd name="connsiteX8" fmla="*/ 108904 w 1499823"/>
                <a:gd name="connsiteY8" fmla="*/ 851796 h 1186647"/>
                <a:gd name="connsiteX9" fmla="*/ 44510 w 1499823"/>
                <a:gd name="connsiteY9" fmla="*/ 645734 h 1186647"/>
                <a:gd name="connsiteX0" fmla="*/ 44510 w 1537917"/>
                <a:gd name="connsiteY0" fmla="*/ 1037416 h 1578329"/>
                <a:gd name="connsiteX1" fmla="*/ 34885 w 1537917"/>
                <a:gd name="connsiteY1" fmla="*/ 702565 h 1578329"/>
                <a:gd name="connsiteX2" fmla="*/ 253823 w 1537917"/>
                <a:gd name="connsiteY2" fmla="*/ 732529 h 1578329"/>
                <a:gd name="connsiteX3" fmla="*/ 501998 w 1537917"/>
                <a:gd name="connsiteY3" fmla="*/ 653183 h 1578329"/>
                <a:gd name="connsiteX4" fmla="*/ 756101 w 1537917"/>
                <a:gd name="connsiteY4" fmla="*/ 40427 h 1578329"/>
                <a:gd name="connsiteX5" fmla="*/ 1474065 w 1537917"/>
                <a:gd name="connsiteY5" fmla="*/ 895748 h 1578329"/>
                <a:gd name="connsiteX6" fmla="*/ 1139214 w 1537917"/>
                <a:gd name="connsiteY6" fmla="*/ 1320751 h 1578329"/>
                <a:gd name="connsiteX7" fmla="*/ 495270 w 1537917"/>
                <a:gd name="connsiteY7" fmla="*/ 1565450 h 1578329"/>
                <a:gd name="connsiteX8" fmla="*/ 108904 w 1537917"/>
                <a:gd name="connsiteY8" fmla="*/ 1243478 h 1578329"/>
                <a:gd name="connsiteX9" fmla="*/ 44510 w 1537917"/>
                <a:gd name="connsiteY9" fmla="*/ 1037416 h 1578329"/>
                <a:gd name="connsiteX0" fmla="*/ 44510 w 1309349"/>
                <a:gd name="connsiteY0" fmla="*/ 1021843 h 1562756"/>
                <a:gd name="connsiteX1" fmla="*/ 34885 w 1309349"/>
                <a:gd name="connsiteY1" fmla="*/ 686992 h 1562756"/>
                <a:gd name="connsiteX2" fmla="*/ 253823 w 1309349"/>
                <a:gd name="connsiteY2" fmla="*/ 716956 h 1562756"/>
                <a:gd name="connsiteX3" fmla="*/ 501998 w 1309349"/>
                <a:gd name="connsiteY3" fmla="*/ 637610 h 1562756"/>
                <a:gd name="connsiteX4" fmla="*/ 756101 w 1309349"/>
                <a:gd name="connsiteY4" fmla="*/ 24854 h 1562756"/>
                <a:gd name="connsiteX5" fmla="*/ 1245497 w 1309349"/>
                <a:gd name="connsiteY5" fmla="*/ 488493 h 1562756"/>
                <a:gd name="connsiteX6" fmla="*/ 1139214 w 1309349"/>
                <a:gd name="connsiteY6" fmla="*/ 1305178 h 1562756"/>
                <a:gd name="connsiteX7" fmla="*/ 495270 w 1309349"/>
                <a:gd name="connsiteY7" fmla="*/ 1549877 h 1562756"/>
                <a:gd name="connsiteX8" fmla="*/ 108904 w 1309349"/>
                <a:gd name="connsiteY8" fmla="*/ 1227905 h 1562756"/>
                <a:gd name="connsiteX9" fmla="*/ 44510 w 1309349"/>
                <a:gd name="connsiteY9" fmla="*/ 1021843 h 1562756"/>
                <a:gd name="connsiteX0" fmla="*/ 253823 w 1309349"/>
                <a:gd name="connsiteY0" fmla="*/ 716955 h 1562755"/>
                <a:gd name="connsiteX1" fmla="*/ 501998 w 1309349"/>
                <a:gd name="connsiteY1" fmla="*/ 637609 h 1562755"/>
                <a:gd name="connsiteX2" fmla="*/ 756101 w 1309349"/>
                <a:gd name="connsiteY2" fmla="*/ 24853 h 1562755"/>
                <a:gd name="connsiteX3" fmla="*/ 1245497 w 1309349"/>
                <a:gd name="connsiteY3" fmla="*/ 488492 h 1562755"/>
                <a:gd name="connsiteX4" fmla="*/ 1139214 w 1309349"/>
                <a:gd name="connsiteY4" fmla="*/ 1305177 h 1562755"/>
                <a:gd name="connsiteX5" fmla="*/ 495270 w 1309349"/>
                <a:gd name="connsiteY5" fmla="*/ 1549876 h 1562755"/>
                <a:gd name="connsiteX6" fmla="*/ 108904 w 1309349"/>
                <a:gd name="connsiteY6" fmla="*/ 1227904 h 1562755"/>
                <a:gd name="connsiteX7" fmla="*/ 44510 w 1309349"/>
                <a:gd name="connsiteY7" fmla="*/ 1021842 h 1562755"/>
                <a:gd name="connsiteX8" fmla="*/ 132392 w 1309349"/>
                <a:gd name="connsiteY8" fmla="*/ 787254 h 1562755"/>
                <a:gd name="connsiteX0" fmla="*/ 253823 w 1309349"/>
                <a:gd name="connsiteY0" fmla="*/ 717804 h 1563604"/>
                <a:gd name="connsiteX1" fmla="*/ 501998 w 1309349"/>
                <a:gd name="connsiteY1" fmla="*/ 638458 h 1563604"/>
                <a:gd name="connsiteX2" fmla="*/ 515729 w 1309349"/>
                <a:gd name="connsiteY2" fmla="*/ 643555 h 1563604"/>
                <a:gd name="connsiteX3" fmla="*/ 756101 w 1309349"/>
                <a:gd name="connsiteY3" fmla="*/ 25702 h 1563604"/>
                <a:gd name="connsiteX4" fmla="*/ 1245497 w 1309349"/>
                <a:gd name="connsiteY4" fmla="*/ 489341 h 1563604"/>
                <a:gd name="connsiteX5" fmla="*/ 1139214 w 1309349"/>
                <a:gd name="connsiteY5" fmla="*/ 1306026 h 1563604"/>
                <a:gd name="connsiteX6" fmla="*/ 495270 w 1309349"/>
                <a:gd name="connsiteY6" fmla="*/ 1550725 h 1563604"/>
                <a:gd name="connsiteX7" fmla="*/ 108904 w 1309349"/>
                <a:gd name="connsiteY7" fmla="*/ 1228753 h 1563604"/>
                <a:gd name="connsiteX8" fmla="*/ 44510 w 1309349"/>
                <a:gd name="connsiteY8" fmla="*/ 1022691 h 1563604"/>
                <a:gd name="connsiteX9" fmla="*/ 132392 w 1309349"/>
                <a:gd name="connsiteY9" fmla="*/ 788103 h 1563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09349" h="1563604">
                  <a:moveTo>
                    <a:pt x="253823" y="717804"/>
                  </a:moveTo>
                  <a:cubicBezTo>
                    <a:pt x="331675" y="709574"/>
                    <a:pt x="418285" y="753808"/>
                    <a:pt x="501998" y="638458"/>
                  </a:cubicBezTo>
                  <a:cubicBezTo>
                    <a:pt x="545649" y="626083"/>
                    <a:pt x="473379" y="745681"/>
                    <a:pt x="515729" y="643555"/>
                  </a:cubicBezTo>
                  <a:cubicBezTo>
                    <a:pt x="558079" y="541429"/>
                    <a:pt x="634473" y="51404"/>
                    <a:pt x="756101" y="25702"/>
                  </a:cubicBezTo>
                  <a:cubicBezTo>
                    <a:pt x="877729" y="0"/>
                    <a:pt x="1181645" y="275954"/>
                    <a:pt x="1245497" y="489341"/>
                  </a:cubicBezTo>
                  <a:cubicBezTo>
                    <a:pt x="1309349" y="702728"/>
                    <a:pt x="1264252" y="1129129"/>
                    <a:pt x="1139214" y="1306026"/>
                  </a:cubicBezTo>
                  <a:cubicBezTo>
                    <a:pt x="1014176" y="1482923"/>
                    <a:pt x="666988" y="1563604"/>
                    <a:pt x="495270" y="1550725"/>
                  </a:cubicBezTo>
                  <a:cubicBezTo>
                    <a:pt x="323552" y="1537846"/>
                    <a:pt x="179738" y="1316758"/>
                    <a:pt x="108904" y="1228753"/>
                  </a:cubicBezTo>
                  <a:cubicBezTo>
                    <a:pt x="38070" y="1140748"/>
                    <a:pt x="56846" y="1112843"/>
                    <a:pt x="44510" y="1022691"/>
                  </a:cubicBezTo>
                  <a:cubicBezTo>
                    <a:pt x="32174" y="932539"/>
                    <a:pt x="0" y="738654"/>
                    <a:pt x="132392" y="788103"/>
                  </a:cubicBezTo>
                </a:path>
              </a:pathLst>
            </a:custGeom>
            <a:solidFill>
              <a:schemeClr val="bg2">
                <a:lumMod val="20000"/>
                <a:lumOff val="80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morning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503252" y="1872570"/>
            <a:ext cx="414363" cy="475225"/>
            <a:chOff x="2503252" y="1872570"/>
            <a:chExt cx="414363" cy="475225"/>
          </a:xfrm>
        </p:grpSpPr>
        <p:sp>
          <p:nvSpPr>
            <p:cNvPr id="44" name="Oval 43"/>
            <p:cNvSpPr>
              <a:spLocks/>
            </p:cNvSpPr>
            <p:nvPr/>
          </p:nvSpPr>
          <p:spPr bwMode="auto">
            <a:xfrm>
              <a:off x="2702412" y="1949899"/>
              <a:ext cx="131112" cy="135144"/>
            </a:xfrm>
            <a:prstGeom prst="ellipse">
              <a:avLst/>
            </a:prstGeom>
            <a:solidFill>
              <a:schemeClr val="tx1">
                <a:lumMod val="50000"/>
                <a:alpha val="85000"/>
              </a:schemeClr>
            </a:solidFill>
            <a:ln w="9525" cap="flat" cmpd="sng" algn="ctr">
              <a:solidFill>
                <a:srgbClr val="040404">
                  <a:alpha val="86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81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" name="Freeform 29"/>
            <p:cNvSpPr/>
            <p:nvPr/>
          </p:nvSpPr>
          <p:spPr bwMode="auto">
            <a:xfrm>
              <a:off x="2503252" y="1872570"/>
              <a:ext cx="414363" cy="475225"/>
            </a:xfrm>
            <a:custGeom>
              <a:avLst/>
              <a:gdLst>
                <a:gd name="connsiteX0" fmla="*/ 25758 w 1481071"/>
                <a:gd name="connsiteY0" fmla="*/ 684727 h 1225640"/>
                <a:gd name="connsiteX1" fmla="*/ 244699 w 1481071"/>
                <a:gd name="connsiteY1" fmla="*/ 349876 h 1225640"/>
                <a:gd name="connsiteX2" fmla="*/ 463639 w 1481071"/>
                <a:gd name="connsiteY2" fmla="*/ 66541 h 1225640"/>
                <a:gd name="connsiteX3" fmla="*/ 965916 w 1481071"/>
                <a:gd name="connsiteY3" fmla="*/ 79420 h 1225640"/>
                <a:gd name="connsiteX4" fmla="*/ 1455313 w 1481071"/>
                <a:gd name="connsiteY4" fmla="*/ 543059 h 1225640"/>
                <a:gd name="connsiteX5" fmla="*/ 1120462 w 1481071"/>
                <a:gd name="connsiteY5" fmla="*/ 968062 h 1225640"/>
                <a:gd name="connsiteX6" fmla="*/ 476518 w 1481071"/>
                <a:gd name="connsiteY6" fmla="*/ 1212761 h 1225640"/>
                <a:gd name="connsiteX7" fmla="*/ 90152 w 1481071"/>
                <a:gd name="connsiteY7" fmla="*/ 890789 h 1225640"/>
                <a:gd name="connsiteX8" fmla="*/ 25758 w 1481071"/>
                <a:gd name="connsiteY8" fmla="*/ 684727 h 1225640"/>
                <a:gd name="connsiteX0" fmla="*/ 25758 w 1481071"/>
                <a:gd name="connsiteY0" fmla="*/ 684727 h 1225640"/>
                <a:gd name="connsiteX1" fmla="*/ 244699 w 1481071"/>
                <a:gd name="connsiteY1" fmla="*/ 349876 h 1225640"/>
                <a:gd name="connsiteX2" fmla="*/ 463639 w 1481071"/>
                <a:gd name="connsiteY2" fmla="*/ 66541 h 1225640"/>
                <a:gd name="connsiteX3" fmla="*/ 965916 w 1481071"/>
                <a:gd name="connsiteY3" fmla="*/ 79420 h 1225640"/>
                <a:gd name="connsiteX4" fmla="*/ 1455313 w 1481071"/>
                <a:gd name="connsiteY4" fmla="*/ 543059 h 1225640"/>
                <a:gd name="connsiteX5" fmla="*/ 1120462 w 1481071"/>
                <a:gd name="connsiteY5" fmla="*/ 968062 h 1225640"/>
                <a:gd name="connsiteX6" fmla="*/ 476518 w 1481071"/>
                <a:gd name="connsiteY6" fmla="*/ 1212761 h 1225640"/>
                <a:gd name="connsiteX7" fmla="*/ 90153 w 1481071"/>
                <a:gd name="connsiteY7" fmla="*/ 890789 h 1225640"/>
                <a:gd name="connsiteX8" fmla="*/ 25758 w 1481071"/>
                <a:gd name="connsiteY8" fmla="*/ 684727 h 1225640"/>
                <a:gd name="connsiteX0" fmla="*/ 25758 w 1481071"/>
                <a:gd name="connsiteY0" fmla="*/ 684727 h 1225640"/>
                <a:gd name="connsiteX1" fmla="*/ 244699 w 1481071"/>
                <a:gd name="connsiteY1" fmla="*/ 349876 h 1225640"/>
                <a:gd name="connsiteX2" fmla="*/ 463639 w 1481071"/>
                <a:gd name="connsiteY2" fmla="*/ 66541 h 1225640"/>
                <a:gd name="connsiteX3" fmla="*/ 965916 w 1481071"/>
                <a:gd name="connsiteY3" fmla="*/ 79420 h 1225640"/>
                <a:gd name="connsiteX4" fmla="*/ 1455313 w 1481071"/>
                <a:gd name="connsiteY4" fmla="*/ 543059 h 1225640"/>
                <a:gd name="connsiteX5" fmla="*/ 1120462 w 1481071"/>
                <a:gd name="connsiteY5" fmla="*/ 968062 h 1225640"/>
                <a:gd name="connsiteX6" fmla="*/ 476518 w 1481071"/>
                <a:gd name="connsiteY6" fmla="*/ 1212761 h 1225640"/>
                <a:gd name="connsiteX7" fmla="*/ 90153 w 1481071"/>
                <a:gd name="connsiteY7" fmla="*/ 890789 h 1225640"/>
                <a:gd name="connsiteX8" fmla="*/ 25758 w 1481071"/>
                <a:gd name="connsiteY8" fmla="*/ 684727 h 1225640"/>
                <a:gd name="connsiteX0" fmla="*/ 25758 w 1474427"/>
                <a:gd name="connsiteY0" fmla="*/ 684727 h 1225640"/>
                <a:gd name="connsiteX1" fmla="*/ 244699 w 1474427"/>
                <a:gd name="connsiteY1" fmla="*/ 349876 h 1225640"/>
                <a:gd name="connsiteX2" fmla="*/ 463639 w 1474427"/>
                <a:gd name="connsiteY2" fmla="*/ 66541 h 1225640"/>
                <a:gd name="connsiteX3" fmla="*/ 965916 w 1474427"/>
                <a:gd name="connsiteY3" fmla="*/ 79420 h 1225640"/>
                <a:gd name="connsiteX4" fmla="*/ 1455313 w 1474427"/>
                <a:gd name="connsiteY4" fmla="*/ 543059 h 1225640"/>
                <a:gd name="connsiteX5" fmla="*/ 1080598 w 1474427"/>
                <a:gd name="connsiteY5" fmla="*/ 708920 h 1225640"/>
                <a:gd name="connsiteX6" fmla="*/ 1120462 w 1474427"/>
                <a:gd name="connsiteY6" fmla="*/ 968062 h 1225640"/>
                <a:gd name="connsiteX7" fmla="*/ 476518 w 1474427"/>
                <a:gd name="connsiteY7" fmla="*/ 1212761 h 1225640"/>
                <a:gd name="connsiteX8" fmla="*/ 90153 w 1474427"/>
                <a:gd name="connsiteY8" fmla="*/ 890789 h 1225640"/>
                <a:gd name="connsiteX9" fmla="*/ 25758 w 1474427"/>
                <a:gd name="connsiteY9" fmla="*/ 684727 h 1225640"/>
                <a:gd name="connsiteX0" fmla="*/ 25758 w 1221142"/>
                <a:gd name="connsiteY0" fmla="*/ 663262 h 1204175"/>
                <a:gd name="connsiteX1" fmla="*/ 244699 w 1221142"/>
                <a:gd name="connsiteY1" fmla="*/ 328411 h 1204175"/>
                <a:gd name="connsiteX2" fmla="*/ 463639 w 1221142"/>
                <a:gd name="connsiteY2" fmla="*/ 45076 h 1204175"/>
                <a:gd name="connsiteX3" fmla="*/ 965916 w 1221142"/>
                <a:gd name="connsiteY3" fmla="*/ 57955 h 1204175"/>
                <a:gd name="connsiteX4" fmla="*/ 1150566 w 1221142"/>
                <a:gd name="connsiteY4" fmla="*/ 286575 h 1204175"/>
                <a:gd name="connsiteX5" fmla="*/ 1080598 w 1221142"/>
                <a:gd name="connsiteY5" fmla="*/ 687455 h 1204175"/>
                <a:gd name="connsiteX6" fmla="*/ 1120462 w 1221142"/>
                <a:gd name="connsiteY6" fmla="*/ 946597 h 1204175"/>
                <a:gd name="connsiteX7" fmla="*/ 476518 w 1221142"/>
                <a:gd name="connsiteY7" fmla="*/ 1191296 h 1204175"/>
                <a:gd name="connsiteX8" fmla="*/ 90153 w 1221142"/>
                <a:gd name="connsiteY8" fmla="*/ 869324 h 1204175"/>
                <a:gd name="connsiteX9" fmla="*/ 25758 w 1221142"/>
                <a:gd name="connsiteY9" fmla="*/ 663262 h 1204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21142" h="1204175">
                  <a:moveTo>
                    <a:pt x="25758" y="663262"/>
                  </a:moveTo>
                  <a:cubicBezTo>
                    <a:pt x="51516" y="573110"/>
                    <a:pt x="171719" y="431442"/>
                    <a:pt x="244699" y="328411"/>
                  </a:cubicBezTo>
                  <a:cubicBezTo>
                    <a:pt x="317679" y="225380"/>
                    <a:pt x="343436" y="90152"/>
                    <a:pt x="463639" y="45076"/>
                  </a:cubicBezTo>
                  <a:cubicBezTo>
                    <a:pt x="583842" y="0"/>
                    <a:pt x="851428" y="17705"/>
                    <a:pt x="965916" y="57955"/>
                  </a:cubicBezTo>
                  <a:cubicBezTo>
                    <a:pt x="1080404" y="98205"/>
                    <a:pt x="1131452" y="181658"/>
                    <a:pt x="1150566" y="286575"/>
                  </a:cubicBezTo>
                  <a:cubicBezTo>
                    <a:pt x="1169680" y="391492"/>
                    <a:pt x="1085615" y="577451"/>
                    <a:pt x="1080598" y="687455"/>
                  </a:cubicBezTo>
                  <a:cubicBezTo>
                    <a:pt x="1075581" y="797459"/>
                    <a:pt x="1221142" y="862624"/>
                    <a:pt x="1120462" y="946597"/>
                  </a:cubicBezTo>
                  <a:cubicBezTo>
                    <a:pt x="1019782" y="1030570"/>
                    <a:pt x="648236" y="1204175"/>
                    <a:pt x="476518" y="1191296"/>
                  </a:cubicBezTo>
                  <a:cubicBezTo>
                    <a:pt x="304800" y="1178417"/>
                    <a:pt x="160987" y="957329"/>
                    <a:pt x="90153" y="869324"/>
                  </a:cubicBezTo>
                  <a:cubicBezTo>
                    <a:pt x="19319" y="781319"/>
                    <a:pt x="0" y="753414"/>
                    <a:pt x="25758" y="663262"/>
                  </a:cubicBezTo>
                  <a:close/>
                </a:path>
              </a:pathLst>
            </a:custGeom>
            <a:solidFill>
              <a:srgbClr val="66FF99">
                <a:alpha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morning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400738" y="1308457"/>
            <a:ext cx="404457" cy="601023"/>
            <a:chOff x="2400738" y="1308457"/>
            <a:chExt cx="404457" cy="601023"/>
          </a:xfrm>
        </p:grpSpPr>
        <p:sp>
          <p:nvSpPr>
            <p:cNvPr id="39" name="Oval 38"/>
            <p:cNvSpPr>
              <a:spLocks/>
            </p:cNvSpPr>
            <p:nvPr/>
          </p:nvSpPr>
          <p:spPr bwMode="auto">
            <a:xfrm>
              <a:off x="2518876" y="1645009"/>
              <a:ext cx="131112" cy="135144"/>
            </a:xfrm>
            <a:prstGeom prst="ellipse">
              <a:avLst/>
            </a:prstGeom>
            <a:solidFill>
              <a:schemeClr val="tx1">
                <a:lumMod val="50000"/>
                <a:alpha val="85000"/>
              </a:schemeClr>
            </a:solidFill>
            <a:ln w="9525" cap="flat" cmpd="sng" algn="ctr">
              <a:solidFill>
                <a:srgbClr val="040404">
                  <a:alpha val="86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81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1" name="Freeform 30"/>
            <p:cNvSpPr/>
            <p:nvPr/>
          </p:nvSpPr>
          <p:spPr bwMode="auto">
            <a:xfrm rot="16200000">
              <a:off x="2302455" y="1406740"/>
              <a:ext cx="601023" cy="404457"/>
            </a:xfrm>
            <a:custGeom>
              <a:avLst/>
              <a:gdLst>
                <a:gd name="connsiteX0" fmla="*/ 25758 w 1481071"/>
                <a:gd name="connsiteY0" fmla="*/ 684727 h 1225640"/>
                <a:gd name="connsiteX1" fmla="*/ 244699 w 1481071"/>
                <a:gd name="connsiteY1" fmla="*/ 349876 h 1225640"/>
                <a:gd name="connsiteX2" fmla="*/ 463639 w 1481071"/>
                <a:gd name="connsiteY2" fmla="*/ 66541 h 1225640"/>
                <a:gd name="connsiteX3" fmla="*/ 965916 w 1481071"/>
                <a:gd name="connsiteY3" fmla="*/ 79420 h 1225640"/>
                <a:gd name="connsiteX4" fmla="*/ 1455313 w 1481071"/>
                <a:gd name="connsiteY4" fmla="*/ 543059 h 1225640"/>
                <a:gd name="connsiteX5" fmla="*/ 1120462 w 1481071"/>
                <a:gd name="connsiteY5" fmla="*/ 968062 h 1225640"/>
                <a:gd name="connsiteX6" fmla="*/ 476518 w 1481071"/>
                <a:gd name="connsiteY6" fmla="*/ 1212761 h 1225640"/>
                <a:gd name="connsiteX7" fmla="*/ 90152 w 1481071"/>
                <a:gd name="connsiteY7" fmla="*/ 890789 h 1225640"/>
                <a:gd name="connsiteX8" fmla="*/ 25758 w 1481071"/>
                <a:gd name="connsiteY8" fmla="*/ 684727 h 1225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1071" h="1225640">
                  <a:moveTo>
                    <a:pt x="25758" y="684727"/>
                  </a:moveTo>
                  <a:cubicBezTo>
                    <a:pt x="51516" y="594575"/>
                    <a:pt x="171719" y="452907"/>
                    <a:pt x="244699" y="349876"/>
                  </a:cubicBezTo>
                  <a:cubicBezTo>
                    <a:pt x="317679" y="246845"/>
                    <a:pt x="343436" y="111617"/>
                    <a:pt x="463639" y="66541"/>
                  </a:cubicBezTo>
                  <a:cubicBezTo>
                    <a:pt x="583842" y="21465"/>
                    <a:pt x="800637" y="0"/>
                    <a:pt x="965916" y="79420"/>
                  </a:cubicBezTo>
                  <a:cubicBezTo>
                    <a:pt x="1131195" y="158840"/>
                    <a:pt x="1429555" y="394952"/>
                    <a:pt x="1455313" y="543059"/>
                  </a:cubicBezTo>
                  <a:cubicBezTo>
                    <a:pt x="1481071" y="691166"/>
                    <a:pt x="1283595" y="856445"/>
                    <a:pt x="1120462" y="968062"/>
                  </a:cubicBezTo>
                  <a:cubicBezTo>
                    <a:pt x="957329" y="1079679"/>
                    <a:pt x="648236" y="1225640"/>
                    <a:pt x="476518" y="1212761"/>
                  </a:cubicBezTo>
                  <a:cubicBezTo>
                    <a:pt x="304800" y="1199882"/>
                    <a:pt x="160986" y="978794"/>
                    <a:pt x="90152" y="890789"/>
                  </a:cubicBezTo>
                  <a:cubicBezTo>
                    <a:pt x="19318" y="802784"/>
                    <a:pt x="0" y="774879"/>
                    <a:pt x="25758" y="684727"/>
                  </a:cubicBezTo>
                  <a:close/>
                </a:path>
              </a:pathLst>
            </a:custGeom>
            <a:solidFill>
              <a:srgbClr val="66FF99">
                <a:alpha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morning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767742" y="2018666"/>
            <a:ext cx="580122" cy="483834"/>
            <a:chOff x="2767742" y="2018666"/>
            <a:chExt cx="580122" cy="483834"/>
          </a:xfrm>
        </p:grpSpPr>
        <p:sp>
          <p:nvSpPr>
            <p:cNvPr id="46" name="Oval 45"/>
            <p:cNvSpPr>
              <a:spLocks/>
            </p:cNvSpPr>
            <p:nvPr/>
          </p:nvSpPr>
          <p:spPr bwMode="auto">
            <a:xfrm>
              <a:off x="2958016" y="2177158"/>
              <a:ext cx="131112" cy="135144"/>
            </a:xfrm>
            <a:prstGeom prst="ellipse">
              <a:avLst/>
            </a:prstGeom>
            <a:solidFill>
              <a:schemeClr val="tx1">
                <a:lumMod val="50000"/>
                <a:alpha val="85000"/>
              </a:schemeClr>
            </a:solidFill>
            <a:ln w="9525" cap="flat" cmpd="sng" algn="ctr">
              <a:solidFill>
                <a:srgbClr val="040404">
                  <a:alpha val="86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81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2" name="Freeform 31"/>
            <p:cNvSpPr/>
            <p:nvPr/>
          </p:nvSpPr>
          <p:spPr bwMode="auto">
            <a:xfrm rot="21202073">
              <a:off x="2767742" y="2018666"/>
              <a:ext cx="580122" cy="483834"/>
            </a:xfrm>
            <a:custGeom>
              <a:avLst/>
              <a:gdLst>
                <a:gd name="connsiteX0" fmla="*/ 25758 w 1481071"/>
                <a:gd name="connsiteY0" fmla="*/ 684727 h 1225640"/>
                <a:gd name="connsiteX1" fmla="*/ 244699 w 1481071"/>
                <a:gd name="connsiteY1" fmla="*/ 349876 h 1225640"/>
                <a:gd name="connsiteX2" fmla="*/ 463639 w 1481071"/>
                <a:gd name="connsiteY2" fmla="*/ 66541 h 1225640"/>
                <a:gd name="connsiteX3" fmla="*/ 965916 w 1481071"/>
                <a:gd name="connsiteY3" fmla="*/ 79420 h 1225640"/>
                <a:gd name="connsiteX4" fmla="*/ 1455313 w 1481071"/>
                <a:gd name="connsiteY4" fmla="*/ 543059 h 1225640"/>
                <a:gd name="connsiteX5" fmla="*/ 1120462 w 1481071"/>
                <a:gd name="connsiteY5" fmla="*/ 968062 h 1225640"/>
                <a:gd name="connsiteX6" fmla="*/ 476518 w 1481071"/>
                <a:gd name="connsiteY6" fmla="*/ 1212761 h 1225640"/>
                <a:gd name="connsiteX7" fmla="*/ 90152 w 1481071"/>
                <a:gd name="connsiteY7" fmla="*/ 890789 h 1225640"/>
                <a:gd name="connsiteX8" fmla="*/ 25758 w 1481071"/>
                <a:gd name="connsiteY8" fmla="*/ 684727 h 1225640"/>
                <a:gd name="connsiteX0" fmla="*/ 25758 w 1481071"/>
                <a:gd name="connsiteY0" fmla="*/ 684727 h 1225988"/>
                <a:gd name="connsiteX1" fmla="*/ 244699 w 1481071"/>
                <a:gd name="connsiteY1" fmla="*/ 349876 h 1225988"/>
                <a:gd name="connsiteX2" fmla="*/ 463639 w 1481071"/>
                <a:gd name="connsiteY2" fmla="*/ 66541 h 1225988"/>
                <a:gd name="connsiteX3" fmla="*/ 965916 w 1481071"/>
                <a:gd name="connsiteY3" fmla="*/ 79420 h 1225988"/>
                <a:gd name="connsiteX4" fmla="*/ 1455313 w 1481071"/>
                <a:gd name="connsiteY4" fmla="*/ 543059 h 1225988"/>
                <a:gd name="connsiteX5" fmla="*/ 1120462 w 1481071"/>
                <a:gd name="connsiteY5" fmla="*/ 968062 h 1225988"/>
                <a:gd name="connsiteX6" fmla="*/ 476518 w 1481071"/>
                <a:gd name="connsiteY6" fmla="*/ 1212761 h 1225988"/>
                <a:gd name="connsiteX7" fmla="*/ 90153 w 1481071"/>
                <a:gd name="connsiteY7" fmla="*/ 1047425 h 1225988"/>
                <a:gd name="connsiteX8" fmla="*/ 25758 w 1481071"/>
                <a:gd name="connsiteY8" fmla="*/ 684727 h 1225988"/>
                <a:gd name="connsiteX0" fmla="*/ 25758 w 1709638"/>
                <a:gd name="connsiteY0" fmla="*/ 684728 h 1225988"/>
                <a:gd name="connsiteX1" fmla="*/ 473266 w 1709638"/>
                <a:gd name="connsiteY1" fmla="*/ 349876 h 1225988"/>
                <a:gd name="connsiteX2" fmla="*/ 692206 w 1709638"/>
                <a:gd name="connsiteY2" fmla="*/ 66541 h 1225988"/>
                <a:gd name="connsiteX3" fmla="*/ 1194483 w 1709638"/>
                <a:gd name="connsiteY3" fmla="*/ 79420 h 1225988"/>
                <a:gd name="connsiteX4" fmla="*/ 1683880 w 1709638"/>
                <a:gd name="connsiteY4" fmla="*/ 543059 h 1225988"/>
                <a:gd name="connsiteX5" fmla="*/ 1349029 w 1709638"/>
                <a:gd name="connsiteY5" fmla="*/ 968062 h 1225988"/>
                <a:gd name="connsiteX6" fmla="*/ 705085 w 1709638"/>
                <a:gd name="connsiteY6" fmla="*/ 1212761 h 1225988"/>
                <a:gd name="connsiteX7" fmla="*/ 318720 w 1709638"/>
                <a:gd name="connsiteY7" fmla="*/ 1047425 h 1225988"/>
                <a:gd name="connsiteX8" fmla="*/ 25758 w 1709638"/>
                <a:gd name="connsiteY8" fmla="*/ 684728 h 1225988"/>
                <a:gd name="connsiteX0" fmla="*/ 25758 w 1709638"/>
                <a:gd name="connsiteY0" fmla="*/ 684728 h 1225988"/>
                <a:gd name="connsiteX1" fmla="*/ 473266 w 1709638"/>
                <a:gd name="connsiteY1" fmla="*/ 349876 h 1225988"/>
                <a:gd name="connsiteX2" fmla="*/ 692206 w 1709638"/>
                <a:gd name="connsiteY2" fmla="*/ 66541 h 1225988"/>
                <a:gd name="connsiteX3" fmla="*/ 1194483 w 1709638"/>
                <a:gd name="connsiteY3" fmla="*/ 79420 h 1225988"/>
                <a:gd name="connsiteX4" fmla="*/ 1683880 w 1709638"/>
                <a:gd name="connsiteY4" fmla="*/ 543059 h 1225988"/>
                <a:gd name="connsiteX5" fmla="*/ 1349029 w 1709638"/>
                <a:gd name="connsiteY5" fmla="*/ 968062 h 1225988"/>
                <a:gd name="connsiteX6" fmla="*/ 705085 w 1709638"/>
                <a:gd name="connsiteY6" fmla="*/ 1212761 h 1225988"/>
                <a:gd name="connsiteX7" fmla="*/ 318720 w 1709638"/>
                <a:gd name="connsiteY7" fmla="*/ 1047425 h 1225988"/>
                <a:gd name="connsiteX8" fmla="*/ 25758 w 1709638"/>
                <a:gd name="connsiteY8" fmla="*/ 684728 h 1225988"/>
                <a:gd name="connsiteX0" fmla="*/ 25758 w 1709638"/>
                <a:gd name="connsiteY0" fmla="*/ 684728 h 1225988"/>
                <a:gd name="connsiteX1" fmla="*/ 320876 w 1709638"/>
                <a:gd name="connsiteY1" fmla="*/ 349876 h 1225988"/>
                <a:gd name="connsiteX2" fmla="*/ 692206 w 1709638"/>
                <a:gd name="connsiteY2" fmla="*/ 66541 h 1225988"/>
                <a:gd name="connsiteX3" fmla="*/ 1194483 w 1709638"/>
                <a:gd name="connsiteY3" fmla="*/ 79420 h 1225988"/>
                <a:gd name="connsiteX4" fmla="*/ 1683880 w 1709638"/>
                <a:gd name="connsiteY4" fmla="*/ 543059 h 1225988"/>
                <a:gd name="connsiteX5" fmla="*/ 1349029 w 1709638"/>
                <a:gd name="connsiteY5" fmla="*/ 968062 h 1225988"/>
                <a:gd name="connsiteX6" fmla="*/ 705085 w 1709638"/>
                <a:gd name="connsiteY6" fmla="*/ 1212761 h 1225988"/>
                <a:gd name="connsiteX7" fmla="*/ 318720 w 1709638"/>
                <a:gd name="connsiteY7" fmla="*/ 1047425 h 1225988"/>
                <a:gd name="connsiteX8" fmla="*/ 25758 w 1709638"/>
                <a:gd name="connsiteY8" fmla="*/ 684728 h 1225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09638" h="1225988">
                  <a:moveTo>
                    <a:pt x="25758" y="684728"/>
                  </a:moveTo>
                  <a:cubicBezTo>
                    <a:pt x="248057" y="632671"/>
                    <a:pt x="209801" y="452907"/>
                    <a:pt x="320876" y="349876"/>
                  </a:cubicBezTo>
                  <a:cubicBezTo>
                    <a:pt x="431951" y="246845"/>
                    <a:pt x="546605" y="111617"/>
                    <a:pt x="692206" y="66541"/>
                  </a:cubicBezTo>
                  <a:cubicBezTo>
                    <a:pt x="837807" y="21465"/>
                    <a:pt x="1029204" y="0"/>
                    <a:pt x="1194483" y="79420"/>
                  </a:cubicBezTo>
                  <a:cubicBezTo>
                    <a:pt x="1359762" y="158840"/>
                    <a:pt x="1658122" y="394952"/>
                    <a:pt x="1683880" y="543059"/>
                  </a:cubicBezTo>
                  <a:cubicBezTo>
                    <a:pt x="1709638" y="691166"/>
                    <a:pt x="1512162" y="856445"/>
                    <a:pt x="1349029" y="968062"/>
                  </a:cubicBezTo>
                  <a:cubicBezTo>
                    <a:pt x="1185896" y="1079679"/>
                    <a:pt x="876803" y="1199534"/>
                    <a:pt x="705085" y="1212761"/>
                  </a:cubicBezTo>
                  <a:cubicBezTo>
                    <a:pt x="533367" y="1225988"/>
                    <a:pt x="431941" y="1135430"/>
                    <a:pt x="318720" y="1047425"/>
                  </a:cubicBezTo>
                  <a:cubicBezTo>
                    <a:pt x="205499" y="959420"/>
                    <a:pt x="0" y="800986"/>
                    <a:pt x="25758" y="684728"/>
                  </a:cubicBezTo>
                  <a:close/>
                </a:path>
              </a:pathLst>
            </a:custGeom>
            <a:solidFill>
              <a:srgbClr val="66FF99">
                <a:alpha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morning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149828" y="1187080"/>
            <a:ext cx="398862" cy="550774"/>
            <a:chOff x="2149828" y="1187080"/>
            <a:chExt cx="398862" cy="550774"/>
          </a:xfrm>
        </p:grpSpPr>
        <p:sp>
          <p:nvSpPr>
            <p:cNvPr id="37" name="Oval 36"/>
            <p:cNvSpPr>
              <a:spLocks/>
            </p:cNvSpPr>
            <p:nvPr/>
          </p:nvSpPr>
          <p:spPr bwMode="auto">
            <a:xfrm>
              <a:off x="2239438" y="1452324"/>
              <a:ext cx="131112" cy="135144"/>
            </a:xfrm>
            <a:prstGeom prst="ellipse">
              <a:avLst/>
            </a:prstGeom>
            <a:solidFill>
              <a:schemeClr val="tx1">
                <a:lumMod val="50000"/>
                <a:alpha val="85000"/>
              </a:schemeClr>
            </a:solidFill>
            <a:ln w="9525" cap="flat" cmpd="sng" algn="ctr">
              <a:solidFill>
                <a:srgbClr val="040404">
                  <a:alpha val="86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81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3" name="Freeform 32"/>
            <p:cNvSpPr/>
            <p:nvPr/>
          </p:nvSpPr>
          <p:spPr bwMode="auto">
            <a:xfrm>
              <a:off x="2149828" y="1187080"/>
              <a:ext cx="398862" cy="550774"/>
            </a:xfrm>
            <a:custGeom>
              <a:avLst/>
              <a:gdLst>
                <a:gd name="connsiteX0" fmla="*/ 25758 w 1481071"/>
                <a:gd name="connsiteY0" fmla="*/ 684727 h 1225640"/>
                <a:gd name="connsiteX1" fmla="*/ 244699 w 1481071"/>
                <a:gd name="connsiteY1" fmla="*/ 349876 h 1225640"/>
                <a:gd name="connsiteX2" fmla="*/ 463639 w 1481071"/>
                <a:gd name="connsiteY2" fmla="*/ 66541 h 1225640"/>
                <a:gd name="connsiteX3" fmla="*/ 965916 w 1481071"/>
                <a:gd name="connsiteY3" fmla="*/ 79420 h 1225640"/>
                <a:gd name="connsiteX4" fmla="*/ 1455313 w 1481071"/>
                <a:gd name="connsiteY4" fmla="*/ 543059 h 1225640"/>
                <a:gd name="connsiteX5" fmla="*/ 1120462 w 1481071"/>
                <a:gd name="connsiteY5" fmla="*/ 968062 h 1225640"/>
                <a:gd name="connsiteX6" fmla="*/ 476518 w 1481071"/>
                <a:gd name="connsiteY6" fmla="*/ 1212761 h 1225640"/>
                <a:gd name="connsiteX7" fmla="*/ 90152 w 1481071"/>
                <a:gd name="connsiteY7" fmla="*/ 890789 h 1225640"/>
                <a:gd name="connsiteX8" fmla="*/ 25758 w 1481071"/>
                <a:gd name="connsiteY8" fmla="*/ 684727 h 1225640"/>
                <a:gd name="connsiteX0" fmla="*/ 25758 w 1232804"/>
                <a:gd name="connsiteY0" fmla="*/ 684727 h 1225640"/>
                <a:gd name="connsiteX1" fmla="*/ 244699 w 1232804"/>
                <a:gd name="connsiteY1" fmla="*/ 349876 h 1225640"/>
                <a:gd name="connsiteX2" fmla="*/ 463639 w 1232804"/>
                <a:gd name="connsiteY2" fmla="*/ 66541 h 1225640"/>
                <a:gd name="connsiteX3" fmla="*/ 965916 w 1232804"/>
                <a:gd name="connsiteY3" fmla="*/ 79420 h 1225640"/>
                <a:gd name="connsiteX4" fmla="*/ 1150567 w 1232804"/>
                <a:gd name="connsiteY4" fmla="*/ 543060 h 1225640"/>
                <a:gd name="connsiteX5" fmla="*/ 1120462 w 1232804"/>
                <a:gd name="connsiteY5" fmla="*/ 968062 h 1225640"/>
                <a:gd name="connsiteX6" fmla="*/ 476518 w 1232804"/>
                <a:gd name="connsiteY6" fmla="*/ 1212761 h 1225640"/>
                <a:gd name="connsiteX7" fmla="*/ 90152 w 1232804"/>
                <a:gd name="connsiteY7" fmla="*/ 890789 h 1225640"/>
                <a:gd name="connsiteX8" fmla="*/ 25758 w 1232804"/>
                <a:gd name="connsiteY8" fmla="*/ 684727 h 1225640"/>
                <a:gd name="connsiteX0" fmla="*/ 25758 w 1175600"/>
                <a:gd name="connsiteY0" fmla="*/ 684727 h 1225640"/>
                <a:gd name="connsiteX1" fmla="*/ 244699 w 1175600"/>
                <a:gd name="connsiteY1" fmla="*/ 349876 h 1225640"/>
                <a:gd name="connsiteX2" fmla="*/ 463639 w 1175600"/>
                <a:gd name="connsiteY2" fmla="*/ 66541 h 1225640"/>
                <a:gd name="connsiteX3" fmla="*/ 965916 w 1175600"/>
                <a:gd name="connsiteY3" fmla="*/ 79420 h 1225640"/>
                <a:gd name="connsiteX4" fmla="*/ 1150567 w 1175600"/>
                <a:gd name="connsiteY4" fmla="*/ 543060 h 1225640"/>
                <a:gd name="connsiteX5" fmla="*/ 815716 w 1175600"/>
                <a:gd name="connsiteY5" fmla="*/ 968062 h 1225640"/>
                <a:gd name="connsiteX6" fmla="*/ 476518 w 1175600"/>
                <a:gd name="connsiteY6" fmla="*/ 1212761 h 1225640"/>
                <a:gd name="connsiteX7" fmla="*/ 90152 w 1175600"/>
                <a:gd name="connsiteY7" fmla="*/ 890789 h 1225640"/>
                <a:gd name="connsiteX8" fmla="*/ 25758 w 1175600"/>
                <a:gd name="connsiteY8" fmla="*/ 684727 h 1225640"/>
                <a:gd name="connsiteX0" fmla="*/ 61512 w 1211354"/>
                <a:gd name="connsiteY0" fmla="*/ 684727 h 1382277"/>
                <a:gd name="connsiteX1" fmla="*/ 280453 w 1211354"/>
                <a:gd name="connsiteY1" fmla="*/ 349876 h 1382277"/>
                <a:gd name="connsiteX2" fmla="*/ 499393 w 1211354"/>
                <a:gd name="connsiteY2" fmla="*/ 66541 h 1382277"/>
                <a:gd name="connsiteX3" fmla="*/ 1001670 w 1211354"/>
                <a:gd name="connsiteY3" fmla="*/ 79420 h 1382277"/>
                <a:gd name="connsiteX4" fmla="*/ 1186321 w 1211354"/>
                <a:gd name="connsiteY4" fmla="*/ 543060 h 1382277"/>
                <a:gd name="connsiteX5" fmla="*/ 851470 w 1211354"/>
                <a:gd name="connsiteY5" fmla="*/ 968062 h 1382277"/>
                <a:gd name="connsiteX6" fmla="*/ 816950 w 1211354"/>
                <a:gd name="connsiteY6" fmla="*/ 1369398 h 1382277"/>
                <a:gd name="connsiteX7" fmla="*/ 125906 w 1211354"/>
                <a:gd name="connsiteY7" fmla="*/ 890789 h 1382277"/>
                <a:gd name="connsiteX8" fmla="*/ 61512 w 1211354"/>
                <a:gd name="connsiteY8" fmla="*/ 684727 h 1382277"/>
                <a:gd name="connsiteX0" fmla="*/ 25758 w 1175600"/>
                <a:gd name="connsiteY0" fmla="*/ 684727 h 1395608"/>
                <a:gd name="connsiteX1" fmla="*/ 244699 w 1175600"/>
                <a:gd name="connsiteY1" fmla="*/ 349876 h 1395608"/>
                <a:gd name="connsiteX2" fmla="*/ 463639 w 1175600"/>
                <a:gd name="connsiteY2" fmla="*/ 66541 h 1395608"/>
                <a:gd name="connsiteX3" fmla="*/ 965916 w 1175600"/>
                <a:gd name="connsiteY3" fmla="*/ 79420 h 1395608"/>
                <a:gd name="connsiteX4" fmla="*/ 1150567 w 1175600"/>
                <a:gd name="connsiteY4" fmla="*/ 543060 h 1395608"/>
                <a:gd name="connsiteX5" fmla="*/ 815716 w 1175600"/>
                <a:gd name="connsiteY5" fmla="*/ 968062 h 1395608"/>
                <a:gd name="connsiteX6" fmla="*/ 781196 w 1175600"/>
                <a:gd name="connsiteY6" fmla="*/ 1369398 h 1395608"/>
                <a:gd name="connsiteX7" fmla="*/ 379382 w 1175600"/>
                <a:gd name="connsiteY7" fmla="*/ 1125323 h 1395608"/>
                <a:gd name="connsiteX8" fmla="*/ 90152 w 1175600"/>
                <a:gd name="connsiteY8" fmla="*/ 890789 h 1395608"/>
                <a:gd name="connsiteX9" fmla="*/ 25758 w 1175600"/>
                <a:gd name="connsiteY9" fmla="*/ 684727 h 1395608"/>
                <a:gd name="connsiteX0" fmla="*/ 25620 w 1175462"/>
                <a:gd name="connsiteY0" fmla="*/ 684727 h 1395608"/>
                <a:gd name="connsiteX1" fmla="*/ 244561 w 1175462"/>
                <a:gd name="connsiteY1" fmla="*/ 349876 h 1395608"/>
                <a:gd name="connsiteX2" fmla="*/ 463501 w 1175462"/>
                <a:gd name="connsiteY2" fmla="*/ 66541 h 1395608"/>
                <a:gd name="connsiteX3" fmla="*/ 965778 w 1175462"/>
                <a:gd name="connsiteY3" fmla="*/ 79420 h 1395608"/>
                <a:gd name="connsiteX4" fmla="*/ 1150429 w 1175462"/>
                <a:gd name="connsiteY4" fmla="*/ 543060 h 1395608"/>
                <a:gd name="connsiteX5" fmla="*/ 815578 w 1175462"/>
                <a:gd name="connsiteY5" fmla="*/ 968062 h 1395608"/>
                <a:gd name="connsiteX6" fmla="*/ 781058 w 1175462"/>
                <a:gd name="connsiteY6" fmla="*/ 1369398 h 1395608"/>
                <a:gd name="connsiteX7" fmla="*/ 379244 w 1175462"/>
                <a:gd name="connsiteY7" fmla="*/ 1125323 h 1395608"/>
                <a:gd name="connsiteX8" fmla="*/ 90014 w 1175462"/>
                <a:gd name="connsiteY8" fmla="*/ 890789 h 1395608"/>
                <a:gd name="connsiteX9" fmla="*/ 90843 w 1175462"/>
                <a:gd name="connsiteY9" fmla="*/ 871134 h 1395608"/>
                <a:gd name="connsiteX10" fmla="*/ 25620 w 1175462"/>
                <a:gd name="connsiteY10" fmla="*/ 684727 h 139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75462" h="1395608">
                  <a:moveTo>
                    <a:pt x="25620" y="684727"/>
                  </a:moveTo>
                  <a:cubicBezTo>
                    <a:pt x="51378" y="594575"/>
                    <a:pt x="171581" y="452907"/>
                    <a:pt x="244561" y="349876"/>
                  </a:cubicBezTo>
                  <a:cubicBezTo>
                    <a:pt x="317541" y="246845"/>
                    <a:pt x="343298" y="111617"/>
                    <a:pt x="463501" y="66541"/>
                  </a:cubicBezTo>
                  <a:cubicBezTo>
                    <a:pt x="583704" y="21465"/>
                    <a:pt x="851290" y="0"/>
                    <a:pt x="965778" y="79420"/>
                  </a:cubicBezTo>
                  <a:cubicBezTo>
                    <a:pt x="1080266" y="158840"/>
                    <a:pt x="1175462" y="394953"/>
                    <a:pt x="1150429" y="543060"/>
                  </a:cubicBezTo>
                  <a:cubicBezTo>
                    <a:pt x="1125396" y="691167"/>
                    <a:pt x="877140" y="830339"/>
                    <a:pt x="815578" y="968062"/>
                  </a:cubicBezTo>
                  <a:cubicBezTo>
                    <a:pt x="754016" y="1105785"/>
                    <a:pt x="853780" y="1343188"/>
                    <a:pt x="781058" y="1369398"/>
                  </a:cubicBezTo>
                  <a:cubicBezTo>
                    <a:pt x="708336" y="1395608"/>
                    <a:pt x="494418" y="1205091"/>
                    <a:pt x="379244" y="1125323"/>
                  </a:cubicBezTo>
                  <a:cubicBezTo>
                    <a:pt x="264070" y="1045555"/>
                    <a:pt x="138081" y="933154"/>
                    <a:pt x="90014" y="890789"/>
                  </a:cubicBezTo>
                  <a:cubicBezTo>
                    <a:pt x="41947" y="848424"/>
                    <a:pt x="101575" y="905478"/>
                    <a:pt x="90843" y="871134"/>
                  </a:cubicBezTo>
                  <a:cubicBezTo>
                    <a:pt x="80111" y="836790"/>
                    <a:pt x="0" y="771603"/>
                    <a:pt x="25620" y="684727"/>
                  </a:cubicBezTo>
                  <a:close/>
                </a:path>
              </a:pathLst>
            </a:custGeom>
            <a:solidFill>
              <a:srgbClr val="66FF99">
                <a:alpha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morning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743932" y="1594272"/>
            <a:ext cx="414680" cy="548871"/>
            <a:chOff x="2743932" y="1594272"/>
            <a:chExt cx="414680" cy="548871"/>
          </a:xfrm>
        </p:grpSpPr>
        <p:sp>
          <p:nvSpPr>
            <p:cNvPr id="45" name="Oval 44"/>
            <p:cNvSpPr>
              <a:spLocks/>
            </p:cNvSpPr>
            <p:nvPr/>
          </p:nvSpPr>
          <p:spPr bwMode="auto">
            <a:xfrm>
              <a:off x="2838326" y="1698183"/>
              <a:ext cx="131112" cy="135144"/>
            </a:xfrm>
            <a:prstGeom prst="ellipse">
              <a:avLst/>
            </a:prstGeom>
            <a:solidFill>
              <a:schemeClr val="tx1">
                <a:lumMod val="50000"/>
                <a:alpha val="85000"/>
              </a:schemeClr>
            </a:solidFill>
            <a:ln w="9525" cap="flat" cmpd="sng" algn="ctr">
              <a:solidFill>
                <a:srgbClr val="040404">
                  <a:alpha val="86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81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4" name="Freeform 33"/>
            <p:cNvSpPr/>
            <p:nvPr/>
          </p:nvSpPr>
          <p:spPr bwMode="auto">
            <a:xfrm rot="17854137">
              <a:off x="2676836" y="1661368"/>
              <a:ext cx="548871" cy="414680"/>
            </a:xfrm>
            <a:custGeom>
              <a:avLst/>
              <a:gdLst>
                <a:gd name="connsiteX0" fmla="*/ 25758 w 1481071"/>
                <a:gd name="connsiteY0" fmla="*/ 684727 h 1225640"/>
                <a:gd name="connsiteX1" fmla="*/ 244699 w 1481071"/>
                <a:gd name="connsiteY1" fmla="*/ 349876 h 1225640"/>
                <a:gd name="connsiteX2" fmla="*/ 463639 w 1481071"/>
                <a:gd name="connsiteY2" fmla="*/ 66541 h 1225640"/>
                <a:gd name="connsiteX3" fmla="*/ 965916 w 1481071"/>
                <a:gd name="connsiteY3" fmla="*/ 79420 h 1225640"/>
                <a:gd name="connsiteX4" fmla="*/ 1455313 w 1481071"/>
                <a:gd name="connsiteY4" fmla="*/ 543059 h 1225640"/>
                <a:gd name="connsiteX5" fmla="*/ 1120462 w 1481071"/>
                <a:gd name="connsiteY5" fmla="*/ 968062 h 1225640"/>
                <a:gd name="connsiteX6" fmla="*/ 476518 w 1481071"/>
                <a:gd name="connsiteY6" fmla="*/ 1212761 h 1225640"/>
                <a:gd name="connsiteX7" fmla="*/ 90152 w 1481071"/>
                <a:gd name="connsiteY7" fmla="*/ 890789 h 1225640"/>
                <a:gd name="connsiteX8" fmla="*/ 25758 w 1481071"/>
                <a:gd name="connsiteY8" fmla="*/ 684727 h 1225640"/>
                <a:gd name="connsiteX0" fmla="*/ 38020 w 1493333"/>
                <a:gd name="connsiteY0" fmla="*/ 684727 h 1225640"/>
                <a:gd name="connsiteX1" fmla="*/ 330532 w 1493333"/>
                <a:gd name="connsiteY1" fmla="*/ 450493 h 1225640"/>
                <a:gd name="connsiteX2" fmla="*/ 475901 w 1493333"/>
                <a:gd name="connsiteY2" fmla="*/ 66541 h 1225640"/>
                <a:gd name="connsiteX3" fmla="*/ 978178 w 1493333"/>
                <a:gd name="connsiteY3" fmla="*/ 79420 h 1225640"/>
                <a:gd name="connsiteX4" fmla="*/ 1467575 w 1493333"/>
                <a:gd name="connsiteY4" fmla="*/ 543059 h 1225640"/>
                <a:gd name="connsiteX5" fmla="*/ 1132724 w 1493333"/>
                <a:gd name="connsiteY5" fmla="*/ 968062 h 1225640"/>
                <a:gd name="connsiteX6" fmla="*/ 488780 w 1493333"/>
                <a:gd name="connsiteY6" fmla="*/ 1212761 h 1225640"/>
                <a:gd name="connsiteX7" fmla="*/ 102414 w 1493333"/>
                <a:gd name="connsiteY7" fmla="*/ 890789 h 1225640"/>
                <a:gd name="connsiteX8" fmla="*/ 38020 w 1493333"/>
                <a:gd name="connsiteY8" fmla="*/ 684727 h 1225640"/>
                <a:gd name="connsiteX0" fmla="*/ 38020 w 1493333"/>
                <a:gd name="connsiteY0" fmla="*/ 742816 h 1283729"/>
                <a:gd name="connsiteX1" fmla="*/ 330532 w 1493333"/>
                <a:gd name="connsiteY1" fmla="*/ 508582 h 1283729"/>
                <a:gd name="connsiteX2" fmla="*/ 209156 w 1493333"/>
                <a:gd name="connsiteY2" fmla="*/ 61846 h 1283729"/>
                <a:gd name="connsiteX3" fmla="*/ 978178 w 1493333"/>
                <a:gd name="connsiteY3" fmla="*/ 137509 h 1283729"/>
                <a:gd name="connsiteX4" fmla="*/ 1467575 w 1493333"/>
                <a:gd name="connsiteY4" fmla="*/ 601148 h 1283729"/>
                <a:gd name="connsiteX5" fmla="*/ 1132724 w 1493333"/>
                <a:gd name="connsiteY5" fmla="*/ 1026151 h 1283729"/>
                <a:gd name="connsiteX6" fmla="*/ 488780 w 1493333"/>
                <a:gd name="connsiteY6" fmla="*/ 1270850 h 1283729"/>
                <a:gd name="connsiteX7" fmla="*/ 102414 w 1493333"/>
                <a:gd name="connsiteY7" fmla="*/ 948878 h 1283729"/>
                <a:gd name="connsiteX8" fmla="*/ 38020 w 1493333"/>
                <a:gd name="connsiteY8" fmla="*/ 742816 h 1283729"/>
                <a:gd name="connsiteX0" fmla="*/ 38020 w 1714604"/>
                <a:gd name="connsiteY0" fmla="*/ 834508 h 1283729"/>
                <a:gd name="connsiteX1" fmla="*/ 551803 w 1714604"/>
                <a:gd name="connsiteY1" fmla="*/ 508582 h 1283729"/>
                <a:gd name="connsiteX2" fmla="*/ 430427 w 1714604"/>
                <a:gd name="connsiteY2" fmla="*/ 61846 h 1283729"/>
                <a:gd name="connsiteX3" fmla="*/ 1199449 w 1714604"/>
                <a:gd name="connsiteY3" fmla="*/ 137509 h 1283729"/>
                <a:gd name="connsiteX4" fmla="*/ 1688846 w 1714604"/>
                <a:gd name="connsiteY4" fmla="*/ 601148 h 1283729"/>
                <a:gd name="connsiteX5" fmla="*/ 1353995 w 1714604"/>
                <a:gd name="connsiteY5" fmla="*/ 1026151 h 1283729"/>
                <a:gd name="connsiteX6" fmla="*/ 710051 w 1714604"/>
                <a:gd name="connsiteY6" fmla="*/ 1270850 h 1283729"/>
                <a:gd name="connsiteX7" fmla="*/ 323685 w 1714604"/>
                <a:gd name="connsiteY7" fmla="*/ 948878 h 1283729"/>
                <a:gd name="connsiteX8" fmla="*/ 38020 w 1714604"/>
                <a:gd name="connsiteY8" fmla="*/ 834508 h 1283729"/>
                <a:gd name="connsiteX0" fmla="*/ 4511 w 1352554"/>
                <a:gd name="connsiteY0" fmla="*/ 819483 h 1256623"/>
                <a:gd name="connsiteX1" fmla="*/ 518294 w 1352554"/>
                <a:gd name="connsiteY1" fmla="*/ 493557 h 1256623"/>
                <a:gd name="connsiteX2" fmla="*/ 396918 w 1352554"/>
                <a:gd name="connsiteY2" fmla="*/ 46821 h 1256623"/>
                <a:gd name="connsiteX3" fmla="*/ 1165940 w 1352554"/>
                <a:gd name="connsiteY3" fmla="*/ 122484 h 1256623"/>
                <a:gd name="connsiteX4" fmla="*/ 1320486 w 1352554"/>
                <a:gd name="connsiteY4" fmla="*/ 1011126 h 1256623"/>
                <a:gd name="connsiteX5" fmla="*/ 676542 w 1352554"/>
                <a:gd name="connsiteY5" fmla="*/ 1255825 h 1256623"/>
                <a:gd name="connsiteX6" fmla="*/ 290176 w 1352554"/>
                <a:gd name="connsiteY6" fmla="*/ 933853 h 1256623"/>
                <a:gd name="connsiteX7" fmla="*/ 4511 w 1352554"/>
                <a:gd name="connsiteY7" fmla="*/ 819483 h 1256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52554" h="1256623">
                  <a:moveTo>
                    <a:pt x="4511" y="819483"/>
                  </a:moveTo>
                  <a:cubicBezTo>
                    <a:pt x="42531" y="746100"/>
                    <a:pt x="452893" y="622334"/>
                    <a:pt x="518294" y="493557"/>
                  </a:cubicBezTo>
                  <a:cubicBezTo>
                    <a:pt x="583695" y="364780"/>
                    <a:pt x="288977" y="108667"/>
                    <a:pt x="396918" y="46821"/>
                  </a:cubicBezTo>
                  <a:cubicBezTo>
                    <a:pt x="504859" y="-15025"/>
                    <a:pt x="1012012" y="-38234"/>
                    <a:pt x="1165940" y="122484"/>
                  </a:cubicBezTo>
                  <a:cubicBezTo>
                    <a:pt x="1319868" y="283202"/>
                    <a:pt x="1402052" y="822236"/>
                    <a:pt x="1320486" y="1011126"/>
                  </a:cubicBezTo>
                  <a:cubicBezTo>
                    <a:pt x="1157353" y="1122743"/>
                    <a:pt x="848260" y="1268704"/>
                    <a:pt x="676542" y="1255825"/>
                  </a:cubicBezTo>
                  <a:cubicBezTo>
                    <a:pt x="504824" y="1242946"/>
                    <a:pt x="402181" y="1006577"/>
                    <a:pt x="290176" y="933853"/>
                  </a:cubicBezTo>
                  <a:cubicBezTo>
                    <a:pt x="178171" y="861129"/>
                    <a:pt x="-33509" y="892866"/>
                    <a:pt x="4511" y="819483"/>
                  </a:cubicBez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morning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871444" y="1534969"/>
            <a:ext cx="502563" cy="483696"/>
            <a:chOff x="1871444" y="1534969"/>
            <a:chExt cx="502563" cy="483696"/>
          </a:xfrm>
        </p:grpSpPr>
        <p:sp>
          <p:nvSpPr>
            <p:cNvPr id="38" name="Oval 37"/>
            <p:cNvSpPr>
              <a:spLocks/>
            </p:cNvSpPr>
            <p:nvPr/>
          </p:nvSpPr>
          <p:spPr bwMode="auto">
            <a:xfrm>
              <a:off x="2127049" y="1780152"/>
              <a:ext cx="131112" cy="135144"/>
            </a:xfrm>
            <a:prstGeom prst="ellipse">
              <a:avLst/>
            </a:prstGeom>
            <a:solidFill>
              <a:schemeClr val="tx1">
                <a:lumMod val="50000"/>
                <a:alpha val="85000"/>
              </a:schemeClr>
            </a:solidFill>
            <a:ln w="9525" cap="flat" cmpd="sng" algn="ctr">
              <a:solidFill>
                <a:srgbClr val="040404">
                  <a:alpha val="86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81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5" name="Freeform 34"/>
            <p:cNvSpPr/>
            <p:nvPr/>
          </p:nvSpPr>
          <p:spPr bwMode="auto">
            <a:xfrm>
              <a:off x="1871444" y="1534969"/>
              <a:ext cx="502563" cy="483696"/>
            </a:xfrm>
            <a:custGeom>
              <a:avLst/>
              <a:gdLst>
                <a:gd name="connsiteX0" fmla="*/ 25758 w 1481071"/>
                <a:gd name="connsiteY0" fmla="*/ 684727 h 1225640"/>
                <a:gd name="connsiteX1" fmla="*/ 244699 w 1481071"/>
                <a:gd name="connsiteY1" fmla="*/ 349876 h 1225640"/>
                <a:gd name="connsiteX2" fmla="*/ 463639 w 1481071"/>
                <a:gd name="connsiteY2" fmla="*/ 66541 h 1225640"/>
                <a:gd name="connsiteX3" fmla="*/ 965916 w 1481071"/>
                <a:gd name="connsiteY3" fmla="*/ 79420 h 1225640"/>
                <a:gd name="connsiteX4" fmla="*/ 1455313 w 1481071"/>
                <a:gd name="connsiteY4" fmla="*/ 543059 h 1225640"/>
                <a:gd name="connsiteX5" fmla="*/ 1120462 w 1481071"/>
                <a:gd name="connsiteY5" fmla="*/ 968062 h 1225640"/>
                <a:gd name="connsiteX6" fmla="*/ 476518 w 1481071"/>
                <a:gd name="connsiteY6" fmla="*/ 1212761 h 1225640"/>
                <a:gd name="connsiteX7" fmla="*/ 90152 w 1481071"/>
                <a:gd name="connsiteY7" fmla="*/ 890789 h 1225640"/>
                <a:gd name="connsiteX8" fmla="*/ 25758 w 1481071"/>
                <a:gd name="connsiteY8" fmla="*/ 684727 h 1225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1071" h="1225640">
                  <a:moveTo>
                    <a:pt x="25758" y="684727"/>
                  </a:moveTo>
                  <a:cubicBezTo>
                    <a:pt x="51516" y="594575"/>
                    <a:pt x="171719" y="452907"/>
                    <a:pt x="244699" y="349876"/>
                  </a:cubicBezTo>
                  <a:cubicBezTo>
                    <a:pt x="317679" y="246845"/>
                    <a:pt x="343436" y="111617"/>
                    <a:pt x="463639" y="66541"/>
                  </a:cubicBezTo>
                  <a:cubicBezTo>
                    <a:pt x="583842" y="21465"/>
                    <a:pt x="800637" y="0"/>
                    <a:pt x="965916" y="79420"/>
                  </a:cubicBezTo>
                  <a:cubicBezTo>
                    <a:pt x="1131195" y="158840"/>
                    <a:pt x="1429555" y="394952"/>
                    <a:pt x="1455313" y="543059"/>
                  </a:cubicBezTo>
                  <a:cubicBezTo>
                    <a:pt x="1481071" y="691166"/>
                    <a:pt x="1283595" y="856445"/>
                    <a:pt x="1120462" y="968062"/>
                  </a:cubicBezTo>
                  <a:cubicBezTo>
                    <a:pt x="957329" y="1079679"/>
                    <a:pt x="648236" y="1225640"/>
                    <a:pt x="476518" y="1212761"/>
                  </a:cubicBezTo>
                  <a:cubicBezTo>
                    <a:pt x="304800" y="1199882"/>
                    <a:pt x="160986" y="978794"/>
                    <a:pt x="90152" y="890789"/>
                  </a:cubicBezTo>
                  <a:cubicBezTo>
                    <a:pt x="19318" y="802784"/>
                    <a:pt x="0" y="774879"/>
                    <a:pt x="25758" y="684727"/>
                  </a:cubicBez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morning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2413198" y="2348880"/>
            <a:ext cx="592617" cy="494224"/>
            <a:chOff x="2413198" y="2358712"/>
            <a:chExt cx="592617" cy="494224"/>
          </a:xfrm>
        </p:grpSpPr>
        <p:sp>
          <p:nvSpPr>
            <p:cNvPr id="47" name="Oval 46"/>
            <p:cNvSpPr>
              <a:spLocks/>
            </p:cNvSpPr>
            <p:nvPr/>
          </p:nvSpPr>
          <p:spPr bwMode="auto">
            <a:xfrm>
              <a:off x="2767968" y="2492512"/>
              <a:ext cx="131112" cy="135144"/>
            </a:xfrm>
            <a:prstGeom prst="ellipse">
              <a:avLst/>
            </a:prstGeom>
            <a:solidFill>
              <a:schemeClr val="tx1">
                <a:lumMod val="50000"/>
                <a:alpha val="85000"/>
              </a:schemeClr>
            </a:solidFill>
            <a:ln w="9525" cap="flat" cmpd="sng" algn="ctr">
              <a:solidFill>
                <a:srgbClr val="040404">
                  <a:alpha val="86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81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6" name="Freeform 35"/>
            <p:cNvSpPr/>
            <p:nvPr/>
          </p:nvSpPr>
          <p:spPr bwMode="auto">
            <a:xfrm>
              <a:off x="2413198" y="2358712"/>
              <a:ext cx="592617" cy="494224"/>
            </a:xfrm>
            <a:custGeom>
              <a:avLst/>
              <a:gdLst>
                <a:gd name="connsiteX0" fmla="*/ 25758 w 1481071"/>
                <a:gd name="connsiteY0" fmla="*/ 684727 h 1225640"/>
                <a:gd name="connsiteX1" fmla="*/ 244699 w 1481071"/>
                <a:gd name="connsiteY1" fmla="*/ 349876 h 1225640"/>
                <a:gd name="connsiteX2" fmla="*/ 463639 w 1481071"/>
                <a:gd name="connsiteY2" fmla="*/ 66541 h 1225640"/>
                <a:gd name="connsiteX3" fmla="*/ 965916 w 1481071"/>
                <a:gd name="connsiteY3" fmla="*/ 79420 h 1225640"/>
                <a:gd name="connsiteX4" fmla="*/ 1455313 w 1481071"/>
                <a:gd name="connsiteY4" fmla="*/ 543059 h 1225640"/>
                <a:gd name="connsiteX5" fmla="*/ 1120462 w 1481071"/>
                <a:gd name="connsiteY5" fmla="*/ 968062 h 1225640"/>
                <a:gd name="connsiteX6" fmla="*/ 476518 w 1481071"/>
                <a:gd name="connsiteY6" fmla="*/ 1212761 h 1225640"/>
                <a:gd name="connsiteX7" fmla="*/ 90152 w 1481071"/>
                <a:gd name="connsiteY7" fmla="*/ 890789 h 1225640"/>
                <a:gd name="connsiteX8" fmla="*/ 25758 w 1481071"/>
                <a:gd name="connsiteY8" fmla="*/ 684727 h 1225640"/>
                <a:gd name="connsiteX0" fmla="*/ 25758 w 1481071"/>
                <a:gd name="connsiteY0" fmla="*/ 684727 h 1225640"/>
                <a:gd name="connsiteX1" fmla="*/ 244699 w 1481071"/>
                <a:gd name="connsiteY1" fmla="*/ 349876 h 1225640"/>
                <a:gd name="connsiteX2" fmla="*/ 463639 w 1481071"/>
                <a:gd name="connsiteY2" fmla="*/ 66541 h 1225640"/>
                <a:gd name="connsiteX3" fmla="*/ 965916 w 1481071"/>
                <a:gd name="connsiteY3" fmla="*/ 79420 h 1225640"/>
                <a:gd name="connsiteX4" fmla="*/ 1455313 w 1481071"/>
                <a:gd name="connsiteY4" fmla="*/ 543059 h 1225640"/>
                <a:gd name="connsiteX5" fmla="*/ 1120462 w 1481071"/>
                <a:gd name="connsiteY5" fmla="*/ 968062 h 1225640"/>
                <a:gd name="connsiteX6" fmla="*/ 476518 w 1481071"/>
                <a:gd name="connsiteY6" fmla="*/ 1212761 h 1225640"/>
                <a:gd name="connsiteX7" fmla="*/ 90152 w 1481071"/>
                <a:gd name="connsiteY7" fmla="*/ 890789 h 1225640"/>
                <a:gd name="connsiteX8" fmla="*/ 25758 w 1481071"/>
                <a:gd name="connsiteY8" fmla="*/ 684727 h 1225640"/>
                <a:gd name="connsiteX0" fmla="*/ 25758 w 1709638"/>
                <a:gd name="connsiteY0" fmla="*/ 684727 h 1225640"/>
                <a:gd name="connsiteX1" fmla="*/ 473266 w 1709638"/>
                <a:gd name="connsiteY1" fmla="*/ 349876 h 1225640"/>
                <a:gd name="connsiteX2" fmla="*/ 692206 w 1709638"/>
                <a:gd name="connsiteY2" fmla="*/ 66541 h 1225640"/>
                <a:gd name="connsiteX3" fmla="*/ 1194483 w 1709638"/>
                <a:gd name="connsiteY3" fmla="*/ 79420 h 1225640"/>
                <a:gd name="connsiteX4" fmla="*/ 1683880 w 1709638"/>
                <a:gd name="connsiteY4" fmla="*/ 543059 h 1225640"/>
                <a:gd name="connsiteX5" fmla="*/ 1349029 w 1709638"/>
                <a:gd name="connsiteY5" fmla="*/ 968062 h 1225640"/>
                <a:gd name="connsiteX6" fmla="*/ 705085 w 1709638"/>
                <a:gd name="connsiteY6" fmla="*/ 1212761 h 1225640"/>
                <a:gd name="connsiteX7" fmla="*/ 318719 w 1709638"/>
                <a:gd name="connsiteY7" fmla="*/ 890789 h 1225640"/>
                <a:gd name="connsiteX8" fmla="*/ 25758 w 1709638"/>
                <a:gd name="connsiteY8" fmla="*/ 684727 h 1225640"/>
                <a:gd name="connsiteX0" fmla="*/ 62582 w 1746462"/>
                <a:gd name="connsiteY0" fmla="*/ 684727 h 1225640"/>
                <a:gd name="connsiteX1" fmla="*/ 510090 w 1746462"/>
                <a:gd name="connsiteY1" fmla="*/ 349876 h 1225640"/>
                <a:gd name="connsiteX2" fmla="*/ 729030 w 1746462"/>
                <a:gd name="connsiteY2" fmla="*/ 66541 h 1225640"/>
                <a:gd name="connsiteX3" fmla="*/ 1231307 w 1746462"/>
                <a:gd name="connsiteY3" fmla="*/ 79420 h 1225640"/>
                <a:gd name="connsiteX4" fmla="*/ 1720704 w 1746462"/>
                <a:gd name="connsiteY4" fmla="*/ 543059 h 1225640"/>
                <a:gd name="connsiteX5" fmla="*/ 1385853 w 1746462"/>
                <a:gd name="connsiteY5" fmla="*/ 968062 h 1225640"/>
                <a:gd name="connsiteX6" fmla="*/ 741909 w 1746462"/>
                <a:gd name="connsiteY6" fmla="*/ 1212761 h 1225640"/>
                <a:gd name="connsiteX7" fmla="*/ 355543 w 1746462"/>
                <a:gd name="connsiteY7" fmla="*/ 890789 h 1225640"/>
                <a:gd name="connsiteX8" fmla="*/ 48827 w 1746462"/>
                <a:gd name="connsiteY8" fmla="*/ 894724 h 1225640"/>
                <a:gd name="connsiteX9" fmla="*/ 62582 w 1746462"/>
                <a:gd name="connsiteY9" fmla="*/ 684727 h 1225640"/>
                <a:gd name="connsiteX0" fmla="*/ 62582 w 1746462"/>
                <a:gd name="connsiteY0" fmla="*/ 684727 h 1239044"/>
                <a:gd name="connsiteX1" fmla="*/ 510090 w 1746462"/>
                <a:gd name="connsiteY1" fmla="*/ 349876 h 1239044"/>
                <a:gd name="connsiteX2" fmla="*/ 729030 w 1746462"/>
                <a:gd name="connsiteY2" fmla="*/ 66541 h 1239044"/>
                <a:gd name="connsiteX3" fmla="*/ 1231307 w 1746462"/>
                <a:gd name="connsiteY3" fmla="*/ 79420 h 1239044"/>
                <a:gd name="connsiteX4" fmla="*/ 1720704 w 1746462"/>
                <a:gd name="connsiteY4" fmla="*/ 543059 h 1239044"/>
                <a:gd name="connsiteX5" fmla="*/ 1385853 w 1746462"/>
                <a:gd name="connsiteY5" fmla="*/ 968062 h 1239044"/>
                <a:gd name="connsiteX6" fmla="*/ 741909 w 1746462"/>
                <a:gd name="connsiteY6" fmla="*/ 1212761 h 1239044"/>
                <a:gd name="connsiteX7" fmla="*/ 355544 w 1746462"/>
                <a:gd name="connsiteY7" fmla="*/ 1125756 h 1239044"/>
                <a:gd name="connsiteX8" fmla="*/ 48827 w 1746462"/>
                <a:gd name="connsiteY8" fmla="*/ 894724 h 1239044"/>
                <a:gd name="connsiteX9" fmla="*/ 62582 w 1746462"/>
                <a:gd name="connsiteY9" fmla="*/ 684727 h 1239044"/>
                <a:gd name="connsiteX0" fmla="*/ 62582 w 1746462"/>
                <a:gd name="connsiteY0" fmla="*/ 684727 h 1252317"/>
                <a:gd name="connsiteX1" fmla="*/ 510090 w 1746462"/>
                <a:gd name="connsiteY1" fmla="*/ 349876 h 1252317"/>
                <a:gd name="connsiteX2" fmla="*/ 729030 w 1746462"/>
                <a:gd name="connsiteY2" fmla="*/ 66541 h 1252317"/>
                <a:gd name="connsiteX3" fmla="*/ 1231307 w 1746462"/>
                <a:gd name="connsiteY3" fmla="*/ 79420 h 1252317"/>
                <a:gd name="connsiteX4" fmla="*/ 1720704 w 1746462"/>
                <a:gd name="connsiteY4" fmla="*/ 543059 h 1252317"/>
                <a:gd name="connsiteX5" fmla="*/ 1385853 w 1746462"/>
                <a:gd name="connsiteY5" fmla="*/ 968062 h 1252317"/>
                <a:gd name="connsiteX6" fmla="*/ 741909 w 1746462"/>
                <a:gd name="connsiteY6" fmla="*/ 1212761 h 1252317"/>
                <a:gd name="connsiteX7" fmla="*/ 738109 w 1746462"/>
                <a:gd name="connsiteY7" fmla="*/ 1205399 h 1252317"/>
                <a:gd name="connsiteX8" fmla="*/ 355544 w 1746462"/>
                <a:gd name="connsiteY8" fmla="*/ 1125756 h 1252317"/>
                <a:gd name="connsiteX9" fmla="*/ 48827 w 1746462"/>
                <a:gd name="connsiteY9" fmla="*/ 894724 h 1252317"/>
                <a:gd name="connsiteX10" fmla="*/ 62582 w 1746462"/>
                <a:gd name="connsiteY10" fmla="*/ 684727 h 1252317"/>
                <a:gd name="connsiteX0" fmla="*/ 62582 w 1746462"/>
                <a:gd name="connsiteY0" fmla="*/ 684727 h 1252317"/>
                <a:gd name="connsiteX1" fmla="*/ 510090 w 1746462"/>
                <a:gd name="connsiteY1" fmla="*/ 349876 h 1252317"/>
                <a:gd name="connsiteX2" fmla="*/ 729030 w 1746462"/>
                <a:gd name="connsiteY2" fmla="*/ 66541 h 1252317"/>
                <a:gd name="connsiteX3" fmla="*/ 1231307 w 1746462"/>
                <a:gd name="connsiteY3" fmla="*/ 79420 h 1252317"/>
                <a:gd name="connsiteX4" fmla="*/ 1720704 w 1746462"/>
                <a:gd name="connsiteY4" fmla="*/ 543059 h 1252317"/>
                <a:gd name="connsiteX5" fmla="*/ 1385853 w 1746462"/>
                <a:gd name="connsiteY5" fmla="*/ 968062 h 1252317"/>
                <a:gd name="connsiteX6" fmla="*/ 741909 w 1746462"/>
                <a:gd name="connsiteY6" fmla="*/ 1212761 h 1252317"/>
                <a:gd name="connsiteX7" fmla="*/ 738109 w 1746462"/>
                <a:gd name="connsiteY7" fmla="*/ 1205399 h 1252317"/>
                <a:gd name="connsiteX8" fmla="*/ 355544 w 1746462"/>
                <a:gd name="connsiteY8" fmla="*/ 1125756 h 1252317"/>
                <a:gd name="connsiteX9" fmla="*/ 48827 w 1746462"/>
                <a:gd name="connsiteY9" fmla="*/ 894724 h 1252317"/>
                <a:gd name="connsiteX10" fmla="*/ 62582 w 1746462"/>
                <a:gd name="connsiteY10" fmla="*/ 684727 h 1252317"/>
                <a:gd name="connsiteX0" fmla="*/ 62582 w 1746462"/>
                <a:gd name="connsiteY0" fmla="*/ 684727 h 1252317"/>
                <a:gd name="connsiteX1" fmla="*/ 510090 w 1746462"/>
                <a:gd name="connsiteY1" fmla="*/ 349876 h 1252317"/>
                <a:gd name="connsiteX2" fmla="*/ 729030 w 1746462"/>
                <a:gd name="connsiteY2" fmla="*/ 66541 h 1252317"/>
                <a:gd name="connsiteX3" fmla="*/ 1231307 w 1746462"/>
                <a:gd name="connsiteY3" fmla="*/ 79420 h 1252317"/>
                <a:gd name="connsiteX4" fmla="*/ 1720704 w 1746462"/>
                <a:gd name="connsiteY4" fmla="*/ 543059 h 1252317"/>
                <a:gd name="connsiteX5" fmla="*/ 1385853 w 1746462"/>
                <a:gd name="connsiteY5" fmla="*/ 968062 h 1252317"/>
                <a:gd name="connsiteX6" fmla="*/ 741909 w 1746462"/>
                <a:gd name="connsiteY6" fmla="*/ 1212761 h 1252317"/>
                <a:gd name="connsiteX7" fmla="*/ 738109 w 1746462"/>
                <a:gd name="connsiteY7" fmla="*/ 1205399 h 1252317"/>
                <a:gd name="connsiteX8" fmla="*/ 355544 w 1746462"/>
                <a:gd name="connsiteY8" fmla="*/ 1125756 h 1252317"/>
                <a:gd name="connsiteX9" fmla="*/ 48827 w 1746462"/>
                <a:gd name="connsiteY9" fmla="*/ 894724 h 1252317"/>
                <a:gd name="connsiteX10" fmla="*/ 62582 w 1746462"/>
                <a:gd name="connsiteY10" fmla="*/ 684727 h 1252317"/>
                <a:gd name="connsiteX0" fmla="*/ 62582 w 1746462"/>
                <a:gd name="connsiteY0" fmla="*/ 684727 h 1252317"/>
                <a:gd name="connsiteX1" fmla="*/ 510090 w 1746462"/>
                <a:gd name="connsiteY1" fmla="*/ 349876 h 1252317"/>
                <a:gd name="connsiteX2" fmla="*/ 729030 w 1746462"/>
                <a:gd name="connsiteY2" fmla="*/ 66541 h 1252317"/>
                <a:gd name="connsiteX3" fmla="*/ 1231307 w 1746462"/>
                <a:gd name="connsiteY3" fmla="*/ 79420 h 1252317"/>
                <a:gd name="connsiteX4" fmla="*/ 1720704 w 1746462"/>
                <a:gd name="connsiteY4" fmla="*/ 543059 h 1252317"/>
                <a:gd name="connsiteX5" fmla="*/ 1385853 w 1746462"/>
                <a:gd name="connsiteY5" fmla="*/ 968062 h 1252317"/>
                <a:gd name="connsiteX6" fmla="*/ 741909 w 1746462"/>
                <a:gd name="connsiteY6" fmla="*/ 1212761 h 1252317"/>
                <a:gd name="connsiteX7" fmla="*/ 738109 w 1746462"/>
                <a:gd name="connsiteY7" fmla="*/ 1205399 h 1252317"/>
                <a:gd name="connsiteX8" fmla="*/ 355544 w 1746462"/>
                <a:gd name="connsiteY8" fmla="*/ 1125756 h 1252317"/>
                <a:gd name="connsiteX9" fmla="*/ 48827 w 1746462"/>
                <a:gd name="connsiteY9" fmla="*/ 894724 h 1252317"/>
                <a:gd name="connsiteX10" fmla="*/ 62582 w 1746462"/>
                <a:gd name="connsiteY10" fmla="*/ 684727 h 1252317"/>
                <a:gd name="connsiteX0" fmla="*/ 62582 w 1746462"/>
                <a:gd name="connsiteY0" fmla="*/ 684727 h 1252317"/>
                <a:gd name="connsiteX1" fmla="*/ 510090 w 1746462"/>
                <a:gd name="connsiteY1" fmla="*/ 349876 h 1252317"/>
                <a:gd name="connsiteX2" fmla="*/ 729030 w 1746462"/>
                <a:gd name="connsiteY2" fmla="*/ 66541 h 1252317"/>
                <a:gd name="connsiteX3" fmla="*/ 1231307 w 1746462"/>
                <a:gd name="connsiteY3" fmla="*/ 79420 h 1252317"/>
                <a:gd name="connsiteX4" fmla="*/ 1720704 w 1746462"/>
                <a:gd name="connsiteY4" fmla="*/ 543059 h 1252317"/>
                <a:gd name="connsiteX5" fmla="*/ 1385853 w 1746462"/>
                <a:gd name="connsiteY5" fmla="*/ 968062 h 1252317"/>
                <a:gd name="connsiteX6" fmla="*/ 741909 w 1746462"/>
                <a:gd name="connsiteY6" fmla="*/ 1212761 h 1252317"/>
                <a:gd name="connsiteX7" fmla="*/ 738109 w 1746462"/>
                <a:gd name="connsiteY7" fmla="*/ 1205399 h 1252317"/>
                <a:gd name="connsiteX8" fmla="*/ 355544 w 1746462"/>
                <a:gd name="connsiteY8" fmla="*/ 1125756 h 1252317"/>
                <a:gd name="connsiteX9" fmla="*/ 48827 w 1746462"/>
                <a:gd name="connsiteY9" fmla="*/ 894724 h 1252317"/>
                <a:gd name="connsiteX10" fmla="*/ 62582 w 1746462"/>
                <a:gd name="connsiteY10" fmla="*/ 684727 h 1252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46462" h="1252317">
                  <a:moveTo>
                    <a:pt x="62582" y="684727"/>
                  </a:moveTo>
                  <a:cubicBezTo>
                    <a:pt x="88340" y="594575"/>
                    <a:pt x="399015" y="452907"/>
                    <a:pt x="510090" y="349876"/>
                  </a:cubicBezTo>
                  <a:cubicBezTo>
                    <a:pt x="621165" y="246845"/>
                    <a:pt x="608827" y="111617"/>
                    <a:pt x="729030" y="66541"/>
                  </a:cubicBezTo>
                  <a:cubicBezTo>
                    <a:pt x="849233" y="21465"/>
                    <a:pt x="1066028" y="0"/>
                    <a:pt x="1231307" y="79420"/>
                  </a:cubicBezTo>
                  <a:cubicBezTo>
                    <a:pt x="1396586" y="158840"/>
                    <a:pt x="1694946" y="394952"/>
                    <a:pt x="1720704" y="543059"/>
                  </a:cubicBezTo>
                  <a:cubicBezTo>
                    <a:pt x="1746462" y="691166"/>
                    <a:pt x="1548986" y="856445"/>
                    <a:pt x="1385853" y="968062"/>
                  </a:cubicBezTo>
                  <a:cubicBezTo>
                    <a:pt x="1222720" y="1079679"/>
                    <a:pt x="849866" y="1173205"/>
                    <a:pt x="741909" y="1212761"/>
                  </a:cubicBezTo>
                  <a:cubicBezTo>
                    <a:pt x="633952" y="1252317"/>
                    <a:pt x="1183359" y="1161393"/>
                    <a:pt x="738109" y="1205399"/>
                  </a:cubicBezTo>
                  <a:cubicBezTo>
                    <a:pt x="422208" y="1193086"/>
                    <a:pt x="470424" y="1177535"/>
                    <a:pt x="355544" y="1125756"/>
                  </a:cubicBezTo>
                  <a:cubicBezTo>
                    <a:pt x="240664" y="1073977"/>
                    <a:pt x="97654" y="968229"/>
                    <a:pt x="48827" y="894724"/>
                  </a:cubicBezTo>
                  <a:cubicBezTo>
                    <a:pt x="0" y="821219"/>
                    <a:pt x="36496" y="775535"/>
                    <a:pt x="62582" y="684727"/>
                  </a:cubicBez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morning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24" name="Freeform 23"/>
          <p:cNvSpPr/>
          <p:nvPr/>
        </p:nvSpPr>
        <p:spPr bwMode="auto">
          <a:xfrm>
            <a:off x="1633527" y="1083179"/>
            <a:ext cx="1670603" cy="1682868"/>
          </a:xfrm>
          <a:custGeom>
            <a:avLst/>
            <a:gdLst>
              <a:gd name="connsiteX0" fmla="*/ 4767329 w 5050665"/>
              <a:gd name="connsiteY0" fmla="*/ 109470 h 4097628"/>
              <a:gd name="connsiteX1" fmla="*/ 4174901 w 5050665"/>
              <a:gd name="connsiteY1" fmla="*/ 585988 h 4097628"/>
              <a:gd name="connsiteX2" fmla="*/ 3621109 w 5050665"/>
              <a:gd name="connsiteY2" fmla="*/ 650383 h 4097628"/>
              <a:gd name="connsiteX3" fmla="*/ 3170349 w 5050665"/>
              <a:gd name="connsiteY3" fmla="*/ 573110 h 4097628"/>
              <a:gd name="connsiteX4" fmla="*/ 2668073 w 5050665"/>
              <a:gd name="connsiteY4" fmla="*/ 431442 h 4097628"/>
              <a:gd name="connsiteX5" fmla="*/ 2127160 w 5050665"/>
              <a:gd name="connsiteY5" fmla="*/ 521594 h 4097628"/>
              <a:gd name="connsiteX6" fmla="*/ 2024129 w 5050665"/>
              <a:gd name="connsiteY6" fmla="*/ 689019 h 4097628"/>
              <a:gd name="connsiteX7" fmla="*/ 2101402 w 5050665"/>
              <a:gd name="connsiteY7" fmla="*/ 611746 h 4097628"/>
              <a:gd name="connsiteX8" fmla="*/ 2371859 w 5050665"/>
              <a:gd name="connsiteY8" fmla="*/ 521594 h 4097628"/>
              <a:gd name="connsiteX9" fmla="*/ 2783983 w 5050665"/>
              <a:gd name="connsiteY9" fmla="*/ 508715 h 4097628"/>
              <a:gd name="connsiteX10" fmla="*/ 3015802 w 5050665"/>
              <a:gd name="connsiteY10" fmla="*/ 611746 h 4097628"/>
              <a:gd name="connsiteX11" fmla="*/ 2990045 w 5050665"/>
              <a:gd name="connsiteY11" fmla="*/ 753414 h 4097628"/>
              <a:gd name="connsiteX12" fmla="*/ 2668073 w 5050665"/>
              <a:gd name="connsiteY12" fmla="*/ 1165538 h 4097628"/>
              <a:gd name="connsiteX13" fmla="*/ 2462011 w 5050665"/>
              <a:gd name="connsiteY13" fmla="*/ 1577662 h 4097628"/>
              <a:gd name="connsiteX14" fmla="*/ 2075645 w 5050665"/>
              <a:gd name="connsiteY14" fmla="*/ 1603419 h 4097628"/>
              <a:gd name="connsiteX15" fmla="*/ 1689278 w 5050665"/>
              <a:gd name="connsiteY15" fmla="*/ 1397357 h 4097628"/>
              <a:gd name="connsiteX16" fmla="*/ 1676400 w 5050665"/>
              <a:gd name="connsiteY16" fmla="*/ 1191295 h 4097628"/>
              <a:gd name="connsiteX17" fmla="*/ 1612005 w 5050665"/>
              <a:gd name="connsiteY17" fmla="*/ 1165538 h 4097628"/>
              <a:gd name="connsiteX18" fmla="*/ 1573369 w 5050665"/>
              <a:gd name="connsiteY18" fmla="*/ 1320084 h 4097628"/>
              <a:gd name="connsiteX19" fmla="*/ 1457459 w 5050665"/>
              <a:gd name="connsiteY19" fmla="*/ 1500388 h 4097628"/>
              <a:gd name="connsiteX20" fmla="*/ 1264276 w 5050665"/>
              <a:gd name="connsiteY20" fmla="*/ 1629177 h 4097628"/>
              <a:gd name="connsiteX21" fmla="*/ 1444580 w 5050665"/>
              <a:gd name="connsiteY21" fmla="*/ 1629177 h 4097628"/>
              <a:gd name="connsiteX22" fmla="*/ 1586247 w 5050665"/>
              <a:gd name="connsiteY22" fmla="*/ 1448873 h 4097628"/>
              <a:gd name="connsiteX23" fmla="*/ 1959735 w 5050665"/>
              <a:gd name="connsiteY23" fmla="*/ 1654935 h 4097628"/>
              <a:gd name="connsiteX24" fmla="*/ 2371859 w 5050665"/>
              <a:gd name="connsiteY24" fmla="*/ 1706450 h 4097628"/>
              <a:gd name="connsiteX25" fmla="*/ 2487769 w 5050665"/>
              <a:gd name="connsiteY25" fmla="*/ 1719329 h 4097628"/>
              <a:gd name="connsiteX26" fmla="*/ 2436253 w 5050665"/>
              <a:gd name="connsiteY26" fmla="*/ 1951149 h 4097628"/>
              <a:gd name="connsiteX27" fmla="*/ 1985493 w 5050665"/>
              <a:gd name="connsiteY27" fmla="*/ 2144332 h 4097628"/>
              <a:gd name="connsiteX28" fmla="*/ 1483216 w 5050665"/>
              <a:gd name="connsiteY28" fmla="*/ 2131453 h 4097628"/>
              <a:gd name="connsiteX29" fmla="*/ 1174124 w 5050665"/>
              <a:gd name="connsiteY29" fmla="*/ 1964028 h 4097628"/>
              <a:gd name="connsiteX30" fmla="*/ 955183 w 5050665"/>
              <a:gd name="connsiteY30" fmla="*/ 1809481 h 4097628"/>
              <a:gd name="connsiteX31" fmla="*/ 555938 w 5050665"/>
              <a:gd name="connsiteY31" fmla="*/ 2041301 h 4097628"/>
              <a:gd name="connsiteX32" fmla="*/ 427149 w 5050665"/>
              <a:gd name="connsiteY32" fmla="*/ 2376152 h 4097628"/>
              <a:gd name="connsiteX33" fmla="*/ 491543 w 5050665"/>
              <a:gd name="connsiteY33" fmla="*/ 2414788 h 4097628"/>
              <a:gd name="connsiteX34" fmla="*/ 517301 w 5050665"/>
              <a:gd name="connsiteY34" fmla="*/ 2350394 h 4097628"/>
              <a:gd name="connsiteX35" fmla="*/ 620332 w 5050665"/>
              <a:gd name="connsiteY35" fmla="*/ 2067059 h 4097628"/>
              <a:gd name="connsiteX36" fmla="*/ 955183 w 5050665"/>
              <a:gd name="connsiteY36" fmla="*/ 1886755 h 4097628"/>
              <a:gd name="connsiteX37" fmla="*/ 1161245 w 5050665"/>
              <a:gd name="connsiteY37" fmla="*/ 2054180 h 4097628"/>
              <a:gd name="connsiteX38" fmla="*/ 1457459 w 5050665"/>
              <a:gd name="connsiteY38" fmla="*/ 2195848 h 4097628"/>
              <a:gd name="connsiteX39" fmla="*/ 1830946 w 5050665"/>
              <a:gd name="connsiteY39" fmla="*/ 2247363 h 4097628"/>
              <a:gd name="connsiteX40" fmla="*/ 1895340 w 5050665"/>
              <a:gd name="connsiteY40" fmla="*/ 2440546 h 4097628"/>
              <a:gd name="connsiteX41" fmla="*/ 1624884 w 5050665"/>
              <a:gd name="connsiteY41" fmla="*/ 2685245 h 4097628"/>
              <a:gd name="connsiteX42" fmla="*/ 1367307 w 5050665"/>
              <a:gd name="connsiteY42" fmla="*/ 2891307 h 4097628"/>
              <a:gd name="connsiteX43" fmla="*/ 1135487 w 5050665"/>
              <a:gd name="connsiteY43" fmla="*/ 3226157 h 4097628"/>
              <a:gd name="connsiteX44" fmla="*/ 1148366 w 5050665"/>
              <a:gd name="connsiteY44" fmla="*/ 3342067 h 4097628"/>
              <a:gd name="connsiteX45" fmla="*/ 1264276 w 5050665"/>
              <a:gd name="connsiteY45" fmla="*/ 3148884 h 4097628"/>
              <a:gd name="connsiteX46" fmla="*/ 1393064 w 5050665"/>
              <a:gd name="connsiteY46" fmla="*/ 2981459 h 4097628"/>
              <a:gd name="connsiteX47" fmla="*/ 1496095 w 5050665"/>
              <a:gd name="connsiteY47" fmla="*/ 2942822 h 4097628"/>
              <a:gd name="connsiteX48" fmla="*/ 1612005 w 5050665"/>
              <a:gd name="connsiteY48" fmla="*/ 2994338 h 4097628"/>
              <a:gd name="connsiteX49" fmla="*/ 1805188 w 5050665"/>
              <a:gd name="connsiteY49" fmla="*/ 3239036 h 4097628"/>
              <a:gd name="connsiteX50" fmla="*/ 1921098 w 5050665"/>
              <a:gd name="connsiteY50" fmla="*/ 3432219 h 4097628"/>
              <a:gd name="connsiteX51" fmla="*/ 1959735 w 5050665"/>
              <a:gd name="connsiteY51" fmla="*/ 3342067 h 4097628"/>
              <a:gd name="connsiteX52" fmla="*/ 1805188 w 5050665"/>
              <a:gd name="connsiteY52" fmla="*/ 3136005 h 4097628"/>
              <a:gd name="connsiteX53" fmla="*/ 1663521 w 5050665"/>
              <a:gd name="connsiteY53" fmla="*/ 2929943 h 4097628"/>
              <a:gd name="connsiteX54" fmla="*/ 1573369 w 5050665"/>
              <a:gd name="connsiteY54" fmla="*/ 2839791 h 4097628"/>
              <a:gd name="connsiteX55" fmla="*/ 1766552 w 5050665"/>
              <a:gd name="connsiteY55" fmla="*/ 2672366 h 4097628"/>
              <a:gd name="connsiteX56" fmla="*/ 1946856 w 5050665"/>
              <a:gd name="connsiteY56" fmla="*/ 2504941 h 4097628"/>
              <a:gd name="connsiteX57" fmla="*/ 2062766 w 5050665"/>
              <a:gd name="connsiteY57" fmla="*/ 2607971 h 4097628"/>
              <a:gd name="connsiteX58" fmla="*/ 2114281 w 5050665"/>
              <a:gd name="connsiteY58" fmla="*/ 3148884 h 4097628"/>
              <a:gd name="connsiteX59" fmla="*/ 2011250 w 5050665"/>
              <a:gd name="connsiteY59" fmla="*/ 3522371 h 4097628"/>
              <a:gd name="connsiteX60" fmla="*/ 1650642 w 5050665"/>
              <a:gd name="connsiteY60" fmla="*/ 3767070 h 4097628"/>
              <a:gd name="connsiteX61" fmla="*/ 1251397 w 5050665"/>
              <a:gd name="connsiteY61" fmla="*/ 3792828 h 4097628"/>
              <a:gd name="connsiteX62" fmla="*/ 710484 w 5050665"/>
              <a:gd name="connsiteY62" fmla="*/ 3689797 h 4097628"/>
              <a:gd name="connsiteX63" fmla="*/ 195329 w 5050665"/>
              <a:gd name="connsiteY63" fmla="*/ 3767070 h 4097628"/>
              <a:gd name="connsiteX64" fmla="*/ 27904 w 5050665"/>
              <a:gd name="connsiteY64" fmla="*/ 3947374 h 4097628"/>
              <a:gd name="connsiteX65" fmla="*/ 27904 w 5050665"/>
              <a:gd name="connsiteY65" fmla="*/ 4050405 h 4097628"/>
              <a:gd name="connsiteX66" fmla="*/ 118056 w 5050665"/>
              <a:gd name="connsiteY66" fmla="*/ 4076163 h 4097628"/>
              <a:gd name="connsiteX67" fmla="*/ 272602 w 5050665"/>
              <a:gd name="connsiteY67" fmla="*/ 3921617 h 4097628"/>
              <a:gd name="connsiteX68" fmla="*/ 646090 w 5050665"/>
              <a:gd name="connsiteY68" fmla="*/ 3844343 h 4097628"/>
              <a:gd name="connsiteX69" fmla="*/ 1006698 w 5050665"/>
              <a:gd name="connsiteY69" fmla="*/ 3882980 h 4097628"/>
              <a:gd name="connsiteX70" fmla="*/ 1457459 w 5050665"/>
              <a:gd name="connsiteY70" fmla="*/ 3973132 h 4097628"/>
              <a:gd name="connsiteX71" fmla="*/ 1869583 w 5050665"/>
              <a:gd name="connsiteY71" fmla="*/ 3882980 h 4097628"/>
              <a:gd name="connsiteX72" fmla="*/ 2217312 w 5050665"/>
              <a:gd name="connsiteY72" fmla="*/ 3599645 h 4097628"/>
              <a:gd name="connsiteX73" fmla="*/ 2255949 w 5050665"/>
              <a:gd name="connsiteY73" fmla="*/ 3251915 h 4097628"/>
              <a:gd name="connsiteX74" fmla="*/ 2268828 w 5050665"/>
              <a:gd name="connsiteY74" fmla="*/ 3161763 h 4097628"/>
              <a:gd name="connsiteX75" fmla="*/ 2371859 w 5050665"/>
              <a:gd name="connsiteY75" fmla="*/ 3161763 h 4097628"/>
              <a:gd name="connsiteX76" fmla="*/ 2629436 w 5050665"/>
              <a:gd name="connsiteY76" fmla="*/ 3406462 h 4097628"/>
              <a:gd name="connsiteX77" fmla="*/ 2706709 w 5050665"/>
              <a:gd name="connsiteY77" fmla="*/ 3483735 h 4097628"/>
              <a:gd name="connsiteX78" fmla="*/ 2822619 w 5050665"/>
              <a:gd name="connsiteY78" fmla="*/ 3406462 h 4097628"/>
              <a:gd name="connsiteX79" fmla="*/ 2655194 w 5050665"/>
              <a:gd name="connsiteY79" fmla="*/ 3329188 h 4097628"/>
              <a:gd name="connsiteX80" fmla="*/ 2384738 w 5050665"/>
              <a:gd name="connsiteY80" fmla="*/ 3110248 h 4097628"/>
              <a:gd name="connsiteX81" fmla="*/ 2281707 w 5050665"/>
              <a:gd name="connsiteY81" fmla="*/ 2994338 h 4097628"/>
              <a:gd name="connsiteX82" fmla="*/ 2255949 w 5050665"/>
              <a:gd name="connsiteY82" fmla="*/ 2698124 h 4097628"/>
              <a:gd name="connsiteX83" fmla="*/ 2410495 w 5050665"/>
              <a:gd name="connsiteY83" fmla="*/ 2530698 h 4097628"/>
              <a:gd name="connsiteX84" fmla="*/ 2693831 w 5050665"/>
              <a:gd name="connsiteY84" fmla="*/ 2530698 h 4097628"/>
              <a:gd name="connsiteX85" fmla="*/ 2925650 w 5050665"/>
              <a:gd name="connsiteY85" fmla="*/ 2633729 h 4097628"/>
              <a:gd name="connsiteX86" fmla="*/ 3157470 w 5050665"/>
              <a:gd name="connsiteY86" fmla="*/ 2878428 h 4097628"/>
              <a:gd name="connsiteX87" fmla="*/ 3286259 w 5050665"/>
              <a:gd name="connsiteY87" fmla="*/ 3148884 h 4097628"/>
              <a:gd name="connsiteX88" fmla="*/ 3260501 w 5050665"/>
              <a:gd name="connsiteY88" fmla="*/ 3535250 h 4097628"/>
              <a:gd name="connsiteX89" fmla="*/ 3196107 w 5050665"/>
              <a:gd name="connsiteY89" fmla="*/ 3831464 h 4097628"/>
              <a:gd name="connsiteX90" fmla="*/ 3389290 w 5050665"/>
              <a:gd name="connsiteY90" fmla="*/ 3895859 h 4097628"/>
              <a:gd name="connsiteX91" fmla="*/ 3286259 w 5050665"/>
              <a:gd name="connsiteY91" fmla="*/ 3805707 h 4097628"/>
              <a:gd name="connsiteX92" fmla="*/ 3324895 w 5050665"/>
              <a:gd name="connsiteY92" fmla="*/ 3612524 h 4097628"/>
              <a:gd name="connsiteX93" fmla="*/ 3479442 w 5050665"/>
              <a:gd name="connsiteY93" fmla="*/ 3548129 h 4097628"/>
              <a:gd name="connsiteX94" fmla="*/ 3724140 w 5050665"/>
              <a:gd name="connsiteY94" fmla="*/ 3715555 h 4097628"/>
              <a:gd name="connsiteX95" fmla="*/ 3917324 w 5050665"/>
              <a:gd name="connsiteY95" fmla="*/ 3715555 h 4097628"/>
              <a:gd name="connsiteX96" fmla="*/ 4058991 w 5050665"/>
              <a:gd name="connsiteY96" fmla="*/ 3651160 h 4097628"/>
              <a:gd name="connsiteX97" fmla="*/ 4046112 w 5050665"/>
              <a:gd name="connsiteY97" fmla="*/ 3561008 h 4097628"/>
              <a:gd name="connsiteX98" fmla="*/ 3891566 w 5050665"/>
              <a:gd name="connsiteY98" fmla="*/ 3638281 h 4097628"/>
              <a:gd name="connsiteX99" fmla="*/ 3711262 w 5050665"/>
              <a:gd name="connsiteY99" fmla="*/ 3612524 h 4097628"/>
              <a:gd name="connsiteX100" fmla="*/ 3569594 w 5050665"/>
              <a:gd name="connsiteY100" fmla="*/ 3522371 h 4097628"/>
              <a:gd name="connsiteX101" fmla="*/ 3466563 w 5050665"/>
              <a:gd name="connsiteY101" fmla="*/ 3470856 h 4097628"/>
              <a:gd name="connsiteX102" fmla="*/ 3363532 w 5050665"/>
              <a:gd name="connsiteY102" fmla="*/ 3354946 h 4097628"/>
              <a:gd name="connsiteX103" fmla="*/ 3427926 w 5050665"/>
              <a:gd name="connsiteY103" fmla="*/ 3084490 h 4097628"/>
              <a:gd name="connsiteX104" fmla="*/ 3724140 w 5050665"/>
              <a:gd name="connsiteY104" fmla="*/ 3045853 h 4097628"/>
              <a:gd name="connsiteX105" fmla="*/ 4342326 w 5050665"/>
              <a:gd name="connsiteY105" fmla="*/ 3058732 h 4097628"/>
              <a:gd name="connsiteX106" fmla="*/ 4780208 w 5050665"/>
              <a:gd name="connsiteY106" fmla="*/ 3007217 h 4097628"/>
              <a:gd name="connsiteX107" fmla="*/ 4986270 w 5050665"/>
              <a:gd name="connsiteY107" fmla="*/ 2749639 h 4097628"/>
              <a:gd name="connsiteX108" fmla="*/ 4947633 w 5050665"/>
              <a:gd name="connsiteY108" fmla="*/ 2582214 h 4097628"/>
              <a:gd name="connsiteX109" fmla="*/ 4908997 w 5050665"/>
              <a:gd name="connsiteY109" fmla="*/ 2749639 h 4097628"/>
              <a:gd name="connsiteX110" fmla="*/ 4870360 w 5050665"/>
              <a:gd name="connsiteY110" fmla="*/ 2814033 h 4097628"/>
              <a:gd name="connsiteX111" fmla="*/ 4767329 w 5050665"/>
              <a:gd name="connsiteY111" fmla="*/ 2955701 h 4097628"/>
              <a:gd name="connsiteX112" fmla="*/ 4625662 w 5050665"/>
              <a:gd name="connsiteY112" fmla="*/ 2749639 h 4097628"/>
              <a:gd name="connsiteX113" fmla="*/ 4805966 w 5050665"/>
              <a:gd name="connsiteY113" fmla="*/ 2389031 h 4097628"/>
              <a:gd name="connsiteX114" fmla="*/ 4728693 w 5050665"/>
              <a:gd name="connsiteY114" fmla="*/ 2273121 h 4097628"/>
              <a:gd name="connsiteX115" fmla="*/ 4574146 w 5050665"/>
              <a:gd name="connsiteY115" fmla="*/ 2041301 h 4097628"/>
              <a:gd name="connsiteX116" fmla="*/ 4599904 w 5050665"/>
              <a:gd name="connsiteY116" fmla="*/ 1590541 h 4097628"/>
              <a:gd name="connsiteX117" fmla="*/ 4496873 w 5050665"/>
              <a:gd name="connsiteY117" fmla="*/ 1513267 h 4097628"/>
              <a:gd name="connsiteX118" fmla="*/ 4522631 w 5050665"/>
              <a:gd name="connsiteY118" fmla="*/ 1693571 h 4097628"/>
              <a:gd name="connsiteX119" fmla="*/ 4380963 w 5050665"/>
              <a:gd name="connsiteY119" fmla="*/ 1757966 h 4097628"/>
              <a:gd name="connsiteX120" fmla="*/ 4200659 w 5050665"/>
              <a:gd name="connsiteY120" fmla="*/ 1474631 h 4097628"/>
              <a:gd name="connsiteX121" fmla="*/ 4046112 w 5050665"/>
              <a:gd name="connsiteY121" fmla="*/ 1294326 h 4097628"/>
              <a:gd name="connsiteX122" fmla="*/ 4007476 w 5050665"/>
              <a:gd name="connsiteY122" fmla="*/ 1397357 h 4097628"/>
              <a:gd name="connsiteX123" fmla="*/ 4110507 w 5050665"/>
              <a:gd name="connsiteY123" fmla="*/ 1487510 h 4097628"/>
              <a:gd name="connsiteX124" fmla="*/ 4329447 w 5050665"/>
              <a:gd name="connsiteY124" fmla="*/ 1796602 h 4097628"/>
              <a:gd name="connsiteX125" fmla="*/ 4355205 w 5050665"/>
              <a:gd name="connsiteY125" fmla="*/ 1938270 h 4097628"/>
              <a:gd name="connsiteX126" fmla="*/ 4058991 w 5050665"/>
              <a:gd name="connsiteY126" fmla="*/ 2015543 h 4097628"/>
              <a:gd name="connsiteX127" fmla="*/ 4046112 w 5050665"/>
              <a:gd name="connsiteY127" fmla="*/ 2221605 h 4097628"/>
              <a:gd name="connsiteX128" fmla="*/ 4097628 w 5050665"/>
              <a:gd name="connsiteY128" fmla="*/ 2092817 h 4097628"/>
              <a:gd name="connsiteX129" fmla="*/ 4277932 w 5050665"/>
              <a:gd name="connsiteY129" fmla="*/ 2041301 h 4097628"/>
              <a:gd name="connsiteX130" fmla="*/ 4445357 w 5050665"/>
              <a:gd name="connsiteY130" fmla="*/ 1938270 h 4097628"/>
              <a:gd name="connsiteX131" fmla="*/ 4458236 w 5050665"/>
              <a:gd name="connsiteY131" fmla="*/ 1860997 h 4097628"/>
              <a:gd name="connsiteX132" fmla="*/ 4496873 w 5050665"/>
              <a:gd name="connsiteY132" fmla="*/ 1860997 h 4097628"/>
              <a:gd name="connsiteX133" fmla="*/ 4483994 w 5050665"/>
              <a:gd name="connsiteY133" fmla="*/ 2054180 h 4097628"/>
              <a:gd name="connsiteX134" fmla="*/ 4587025 w 5050665"/>
              <a:gd name="connsiteY134" fmla="*/ 2260242 h 4097628"/>
              <a:gd name="connsiteX135" fmla="*/ 4664298 w 5050665"/>
              <a:gd name="connsiteY135" fmla="*/ 2376152 h 4097628"/>
              <a:gd name="connsiteX136" fmla="*/ 4548388 w 5050665"/>
              <a:gd name="connsiteY136" fmla="*/ 2646608 h 4097628"/>
              <a:gd name="connsiteX137" fmla="*/ 4561267 w 5050665"/>
              <a:gd name="connsiteY137" fmla="*/ 2917064 h 4097628"/>
              <a:gd name="connsiteX138" fmla="*/ 4535509 w 5050665"/>
              <a:gd name="connsiteY138" fmla="*/ 2968580 h 4097628"/>
              <a:gd name="connsiteX139" fmla="*/ 4084749 w 5050665"/>
              <a:gd name="connsiteY139" fmla="*/ 2968580 h 4097628"/>
              <a:gd name="connsiteX140" fmla="*/ 3737019 w 5050665"/>
              <a:gd name="connsiteY140" fmla="*/ 2968580 h 4097628"/>
              <a:gd name="connsiteX141" fmla="*/ 3569594 w 5050665"/>
              <a:gd name="connsiteY141" fmla="*/ 2852670 h 4097628"/>
              <a:gd name="connsiteX142" fmla="*/ 3646867 w 5050665"/>
              <a:gd name="connsiteY142" fmla="*/ 2620850 h 4097628"/>
              <a:gd name="connsiteX143" fmla="*/ 3865808 w 5050665"/>
              <a:gd name="connsiteY143" fmla="*/ 2466304 h 4097628"/>
              <a:gd name="connsiteX144" fmla="*/ 3917324 w 5050665"/>
              <a:gd name="connsiteY144" fmla="*/ 2208726 h 4097628"/>
              <a:gd name="connsiteX145" fmla="*/ 3801414 w 5050665"/>
              <a:gd name="connsiteY145" fmla="*/ 2131453 h 4097628"/>
              <a:gd name="connsiteX146" fmla="*/ 3801414 w 5050665"/>
              <a:gd name="connsiteY146" fmla="*/ 2337515 h 4097628"/>
              <a:gd name="connsiteX147" fmla="*/ 3569594 w 5050665"/>
              <a:gd name="connsiteY147" fmla="*/ 2543577 h 4097628"/>
              <a:gd name="connsiteX148" fmla="*/ 3479442 w 5050665"/>
              <a:gd name="connsiteY148" fmla="*/ 2814033 h 4097628"/>
              <a:gd name="connsiteX149" fmla="*/ 3466563 w 5050665"/>
              <a:gd name="connsiteY149" fmla="*/ 2929943 h 4097628"/>
              <a:gd name="connsiteX150" fmla="*/ 3286259 w 5050665"/>
              <a:gd name="connsiteY150" fmla="*/ 2839791 h 4097628"/>
              <a:gd name="connsiteX151" fmla="*/ 3041560 w 5050665"/>
              <a:gd name="connsiteY151" fmla="*/ 2530698 h 4097628"/>
              <a:gd name="connsiteX152" fmla="*/ 2668073 w 5050665"/>
              <a:gd name="connsiteY152" fmla="*/ 2427667 h 4097628"/>
              <a:gd name="connsiteX153" fmla="*/ 2423374 w 5050665"/>
              <a:gd name="connsiteY153" fmla="*/ 2376152 h 4097628"/>
              <a:gd name="connsiteX154" fmla="*/ 2243070 w 5050665"/>
              <a:gd name="connsiteY154" fmla="*/ 2414788 h 4097628"/>
              <a:gd name="connsiteX155" fmla="*/ 2127160 w 5050665"/>
              <a:gd name="connsiteY155" fmla="*/ 2286000 h 4097628"/>
              <a:gd name="connsiteX156" fmla="*/ 2397616 w 5050665"/>
              <a:gd name="connsiteY156" fmla="*/ 2157211 h 4097628"/>
              <a:gd name="connsiteX157" fmla="*/ 2616557 w 5050665"/>
              <a:gd name="connsiteY157" fmla="*/ 2079938 h 4097628"/>
              <a:gd name="connsiteX158" fmla="*/ 2990045 w 5050665"/>
              <a:gd name="connsiteY158" fmla="*/ 2170090 h 4097628"/>
              <a:gd name="connsiteX159" fmla="*/ 3170349 w 5050665"/>
              <a:gd name="connsiteY159" fmla="*/ 2298879 h 4097628"/>
              <a:gd name="connsiteX160" fmla="*/ 3312016 w 5050665"/>
              <a:gd name="connsiteY160" fmla="*/ 2492062 h 4097628"/>
              <a:gd name="connsiteX161" fmla="*/ 3350653 w 5050665"/>
              <a:gd name="connsiteY161" fmla="*/ 2414788 h 4097628"/>
              <a:gd name="connsiteX162" fmla="*/ 3234743 w 5050665"/>
              <a:gd name="connsiteY162" fmla="*/ 2286000 h 4097628"/>
              <a:gd name="connsiteX163" fmla="*/ 3183228 w 5050665"/>
              <a:gd name="connsiteY163" fmla="*/ 2182969 h 4097628"/>
              <a:gd name="connsiteX164" fmla="*/ 3312016 w 5050665"/>
              <a:gd name="connsiteY164" fmla="*/ 2092817 h 4097628"/>
              <a:gd name="connsiteX165" fmla="*/ 3543836 w 5050665"/>
              <a:gd name="connsiteY165" fmla="*/ 2105695 h 4097628"/>
              <a:gd name="connsiteX166" fmla="*/ 3685504 w 5050665"/>
              <a:gd name="connsiteY166" fmla="*/ 2002664 h 4097628"/>
              <a:gd name="connsiteX167" fmla="*/ 3518078 w 5050665"/>
              <a:gd name="connsiteY167" fmla="*/ 2041301 h 4097628"/>
              <a:gd name="connsiteX168" fmla="*/ 3337774 w 5050665"/>
              <a:gd name="connsiteY168" fmla="*/ 2028422 h 4097628"/>
              <a:gd name="connsiteX169" fmla="*/ 3144591 w 5050665"/>
              <a:gd name="connsiteY169" fmla="*/ 2067059 h 4097628"/>
              <a:gd name="connsiteX170" fmla="*/ 3041560 w 5050665"/>
              <a:gd name="connsiteY170" fmla="*/ 2118574 h 4097628"/>
              <a:gd name="connsiteX171" fmla="*/ 2719588 w 5050665"/>
              <a:gd name="connsiteY171" fmla="*/ 2015543 h 4097628"/>
              <a:gd name="connsiteX172" fmla="*/ 2603678 w 5050665"/>
              <a:gd name="connsiteY172" fmla="*/ 1964028 h 4097628"/>
              <a:gd name="connsiteX173" fmla="*/ 2590800 w 5050665"/>
              <a:gd name="connsiteY173" fmla="*/ 1719329 h 4097628"/>
              <a:gd name="connsiteX174" fmla="*/ 2745346 w 5050665"/>
              <a:gd name="connsiteY174" fmla="*/ 1332963 h 4097628"/>
              <a:gd name="connsiteX175" fmla="*/ 3015802 w 5050665"/>
              <a:gd name="connsiteY175" fmla="*/ 933718 h 4097628"/>
              <a:gd name="connsiteX176" fmla="*/ 3208985 w 5050665"/>
              <a:gd name="connsiteY176" fmla="*/ 766293 h 4097628"/>
              <a:gd name="connsiteX177" fmla="*/ 3350653 w 5050665"/>
              <a:gd name="connsiteY177" fmla="*/ 907960 h 4097628"/>
              <a:gd name="connsiteX178" fmla="*/ 3453684 w 5050665"/>
              <a:gd name="connsiteY178" fmla="*/ 1204174 h 4097628"/>
              <a:gd name="connsiteX179" fmla="*/ 3427926 w 5050665"/>
              <a:gd name="connsiteY179" fmla="*/ 1487510 h 4097628"/>
              <a:gd name="connsiteX180" fmla="*/ 3492321 w 5050665"/>
              <a:gd name="connsiteY180" fmla="*/ 1500388 h 4097628"/>
              <a:gd name="connsiteX181" fmla="*/ 3518078 w 5050665"/>
              <a:gd name="connsiteY181" fmla="*/ 1217053 h 4097628"/>
              <a:gd name="connsiteX182" fmla="*/ 3479442 w 5050665"/>
              <a:gd name="connsiteY182" fmla="*/ 959476 h 4097628"/>
              <a:gd name="connsiteX183" fmla="*/ 3337774 w 5050665"/>
              <a:gd name="connsiteY183" fmla="*/ 779171 h 4097628"/>
              <a:gd name="connsiteX184" fmla="*/ 3479442 w 5050665"/>
              <a:gd name="connsiteY184" fmla="*/ 766293 h 4097628"/>
              <a:gd name="connsiteX185" fmla="*/ 4007476 w 5050665"/>
              <a:gd name="connsiteY185" fmla="*/ 830687 h 4097628"/>
              <a:gd name="connsiteX186" fmla="*/ 4406721 w 5050665"/>
              <a:gd name="connsiteY186" fmla="*/ 689019 h 4097628"/>
              <a:gd name="connsiteX187" fmla="*/ 4793087 w 5050665"/>
              <a:gd name="connsiteY187" fmla="*/ 367048 h 4097628"/>
              <a:gd name="connsiteX188" fmla="*/ 5012028 w 5050665"/>
              <a:gd name="connsiteY188" fmla="*/ 135228 h 4097628"/>
              <a:gd name="connsiteX189" fmla="*/ 5024907 w 5050665"/>
              <a:gd name="connsiteY189" fmla="*/ 19318 h 4097628"/>
              <a:gd name="connsiteX190" fmla="*/ 4857481 w 5050665"/>
              <a:gd name="connsiteY190" fmla="*/ 19318 h 4097628"/>
              <a:gd name="connsiteX191" fmla="*/ 4767329 w 5050665"/>
              <a:gd name="connsiteY191" fmla="*/ 109470 h 4097628"/>
              <a:gd name="connsiteX0" fmla="*/ 4765404 w 5040933"/>
              <a:gd name="connsiteY0" fmla="*/ 101642 h 4042795"/>
              <a:gd name="connsiteX1" fmla="*/ 4172976 w 5040933"/>
              <a:gd name="connsiteY1" fmla="*/ 578160 h 4042795"/>
              <a:gd name="connsiteX2" fmla="*/ 3619184 w 5040933"/>
              <a:gd name="connsiteY2" fmla="*/ 642555 h 4042795"/>
              <a:gd name="connsiteX3" fmla="*/ 3168424 w 5040933"/>
              <a:gd name="connsiteY3" fmla="*/ 565282 h 4042795"/>
              <a:gd name="connsiteX4" fmla="*/ 2666148 w 5040933"/>
              <a:gd name="connsiteY4" fmla="*/ 423614 h 4042795"/>
              <a:gd name="connsiteX5" fmla="*/ 2125235 w 5040933"/>
              <a:gd name="connsiteY5" fmla="*/ 513766 h 4042795"/>
              <a:gd name="connsiteX6" fmla="*/ 2022204 w 5040933"/>
              <a:gd name="connsiteY6" fmla="*/ 681191 h 4042795"/>
              <a:gd name="connsiteX7" fmla="*/ 2099477 w 5040933"/>
              <a:gd name="connsiteY7" fmla="*/ 603918 h 4042795"/>
              <a:gd name="connsiteX8" fmla="*/ 2369934 w 5040933"/>
              <a:gd name="connsiteY8" fmla="*/ 513766 h 4042795"/>
              <a:gd name="connsiteX9" fmla="*/ 2782058 w 5040933"/>
              <a:gd name="connsiteY9" fmla="*/ 500887 h 4042795"/>
              <a:gd name="connsiteX10" fmla="*/ 3013877 w 5040933"/>
              <a:gd name="connsiteY10" fmla="*/ 603918 h 4042795"/>
              <a:gd name="connsiteX11" fmla="*/ 2988120 w 5040933"/>
              <a:gd name="connsiteY11" fmla="*/ 745586 h 4042795"/>
              <a:gd name="connsiteX12" fmla="*/ 2666148 w 5040933"/>
              <a:gd name="connsiteY12" fmla="*/ 1157710 h 4042795"/>
              <a:gd name="connsiteX13" fmla="*/ 2460086 w 5040933"/>
              <a:gd name="connsiteY13" fmla="*/ 1569834 h 4042795"/>
              <a:gd name="connsiteX14" fmla="*/ 2073720 w 5040933"/>
              <a:gd name="connsiteY14" fmla="*/ 1595591 h 4042795"/>
              <a:gd name="connsiteX15" fmla="*/ 1687353 w 5040933"/>
              <a:gd name="connsiteY15" fmla="*/ 1389529 h 4042795"/>
              <a:gd name="connsiteX16" fmla="*/ 1674475 w 5040933"/>
              <a:gd name="connsiteY16" fmla="*/ 1183467 h 4042795"/>
              <a:gd name="connsiteX17" fmla="*/ 1610080 w 5040933"/>
              <a:gd name="connsiteY17" fmla="*/ 1157710 h 4042795"/>
              <a:gd name="connsiteX18" fmla="*/ 1571444 w 5040933"/>
              <a:gd name="connsiteY18" fmla="*/ 1312256 h 4042795"/>
              <a:gd name="connsiteX19" fmla="*/ 1455534 w 5040933"/>
              <a:gd name="connsiteY19" fmla="*/ 1492560 h 4042795"/>
              <a:gd name="connsiteX20" fmla="*/ 1262351 w 5040933"/>
              <a:gd name="connsiteY20" fmla="*/ 1621349 h 4042795"/>
              <a:gd name="connsiteX21" fmla="*/ 1442655 w 5040933"/>
              <a:gd name="connsiteY21" fmla="*/ 1621349 h 4042795"/>
              <a:gd name="connsiteX22" fmla="*/ 1584322 w 5040933"/>
              <a:gd name="connsiteY22" fmla="*/ 1441045 h 4042795"/>
              <a:gd name="connsiteX23" fmla="*/ 1957810 w 5040933"/>
              <a:gd name="connsiteY23" fmla="*/ 1647107 h 4042795"/>
              <a:gd name="connsiteX24" fmla="*/ 2369934 w 5040933"/>
              <a:gd name="connsiteY24" fmla="*/ 1698622 h 4042795"/>
              <a:gd name="connsiteX25" fmla="*/ 2485844 w 5040933"/>
              <a:gd name="connsiteY25" fmla="*/ 1711501 h 4042795"/>
              <a:gd name="connsiteX26" fmla="*/ 2434328 w 5040933"/>
              <a:gd name="connsiteY26" fmla="*/ 1943321 h 4042795"/>
              <a:gd name="connsiteX27" fmla="*/ 1983568 w 5040933"/>
              <a:gd name="connsiteY27" fmla="*/ 2136504 h 4042795"/>
              <a:gd name="connsiteX28" fmla="*/ 1481291 w 5040933"/>
              <a:gd name="connsiteY28" fmla="*/ 2123625 h 4042795"/>
              <a:gd name="connsiteX29" fmla="*/ 1172199 w 5040933"/>
              <a:gd name="connsiteY29" fmla="*/ 1956200 h 4042795"/>
              <a:gd name="connsiteX30" fmla="*/ 953258 w 5040933"/>
              <a:gd name="connsiteY30" fmla="*/ 1801653 h 4042795"/>
              <a:gd name="connsiteX31" fmla="*/ 554013 w 5040933"/>
              <a:gd name="connsiteY31" fmla="*/ 2033473 h 4042795"/>
              <a:gd name="connsiteX32" fmla="*/ 425224 w 5040933"/>
              <a:gd name="connsiteY32" fmla="*/ 2368324 h 4042795"/>
              <a:gd name="connsiteX33" fmla="*/ 489618 w 5040933"/>
              <a:gd name="connsiteY33" fmla="*/ 2406960 h 4042795"/>
              <a:gd name="connsiteX34" fmla="*/ 515376 w 5040933"/>
              <a:gd name="connsiteY34" fmla="*/ 2342566 h 4042795"/>
              <a:gd name="connsiteX35" fmla="*/ 618407 w 5040933"/>
              <a:gd name="connsiteY35" fmla="*/ 2059231 h 4042795"/>
              <a:gd name="connsiteX36" fmla="*/ 953258 w 5040933"/>
              <a:gd name="connsiteY36" fmla="*/ 1878927 h 4042795"/>
              <a:gd name="connsiteX37" fmla="*/ 1159320 w 5040933"/>
              <a:gd name="connsiteY37" fmla="*/ 2046352 h 4042795"/>
              <a:gd name="connsiteX38" fmla="*/ 1455534 w 5040933"/>
              <a:gd name="connsiteY38" fmla="*/ 2188020 h 4042795"/>
              <a:gd name="connsiteX39" fmla="*/ 1829021 w 5040933"/>
              <a:gd name="connsiteY39" fmla="*/ 2239535 h 4042795"/>
              <a:gd name="connsiteX40" fmla="*/ 1893415 w 5040933"/>
              <a:gd name="connsiteY40" fmla="*/ 2432718 h 4042795"/>
              <a:gd name="connsiteX41" fmla="*/ 1622959 w 5040933"/>
              <a:gd name="connsiteY41" fmla="*/ 2677417 h 4042795"/>
              <a:gd name="connsiteX42" fmla="*/ 1365382 w 5040933"/>
              <a:gd name="connsiteY42" fmla="*/ 2883479 h 4042795"/>
              <a:gd name="connsiteX43" fmla="*/ 1133562 w 5040933"/>
              <a:gd name="connsiteY43" fmla="*/ 3218329 h 4042795"/>
              <a:gd name="connsiteX44" fmla="*/ 1146441 w 5040933"/>
              <a:gd name="connsiteY44" fmla="*/ 3334239 h 4042795"/>
              <a:gd name="connsiteX45" fmla="*/ 1262351 w 5040933"/>
              <a:gd name="connsiteY45" fmla="*/ 3141056 h 4042795"/>
              <a:gd name="connsiteX46" fmla="*/ 1391139 w 5040933"/>
              <a:gd name="connsiteY46" fmla="*/ 2973631 h 4042795"/>
              <a:gd name="connsiteX47" fmla="*/ 1494170 w 5040933"/>
              <a:gd name="connsiteY47" fmla="*/ 2934994 h 4042795"/>
              <a:gd name="connsiteX48" fmla="*/ 1610080 w 5040933"/>
              <a:gd name="connsiteY48" fmla="*/ 2986510 h 4042795"/>
              <a:gd name="connsiteX49" fmla="*/ 1803263 w 5040933"/>
              <a:gd name="connsiteY49" fmla="*/ 3231208 h 4042795"/>
              <a:gd name="connsiteX50" fmla="*/ 1919173 w 5040933"/>
              <a:gd name="connsiteY50" fmla="*/ 3424391 h 4042795"/>
              <a:gd name="connsiteX51" fmla="*/ 1957810 w 5040933"/>
              <a:gd name="connsiteY51" fmla="*/ 3334239 h 4042795"/>
              <a:gd name="connsiteX52" fmla="*/ 1803263 w 5040933"/>
              <a:gd name="connsiteY52" fmla="*/ 3128177 h 4042795"/>
              <a:gd name="connsiteX53" fmla="*/ 1661596 w 5040933"/>
              <a:gd name="connsiteY53" fmla="*/ 2922115 h 4042795"/>
              <a:gd name="connsiteX54" fmla="*/ 1571444 w 5040933"/>
              <a:gd name="connsiteY54" fmla="*/ 2831963 h 4042795"/>
              <a:gd name="connsiteX55" fmla="*/ 1764627 w 5040933"/>
              <a:gd name="connsiteY55" fmla="*/ 2664538 h 4042795"/>
              <a:gd name="connsiteX56" fmla="*/ 1944931 w 5040933"/>
              <a:gd name="connsiteY56" fmla="*/ 2497113 h 4042795"/>
              <a:gd name="connsiteX57" fmla="*/ 2060841 w 5040933"/>
              <a:gd name="connsiteY57" fmla="*/ 2600143 h 4042795"/>
              <a:gd name="connsiteX58" fmla="*/ 2112356 w 5040933"/>
              <a:gd name="connsiteY58" fmla="*/ 3141056 h 4042795"/>
              <a:gd name="connsiteX59" fmla="*/ 2009325 w 5040933"/>
              <a:gd name="connsiteY59" fmla="*/ 3514543 h 4042795"/>
              <a:gd name="connsiteX60" fmla="*/ 1648717 w 5040933"/>
              <a:gd name="connsiteY60" fmla="*/ 3759242 h 4042795"/>
              <a:gd name="connsiteX61" fmla="*/ 1249472 w 5040933"/>
              <a:gd name="connsiteY61" fmla="*/ 3785000 h 4042795"/>
              <a:gd name="connsiteX62" fmla="*/ 708559 w 5040933"/>
              <a:gd name="connsiteY62" fmla="*/ 3681969 h 4042795"/>
              <a:gd name="connsiteX63" fmla="*/ 193404 w 5040933"/>
              <a:gd name="connsiteY63" fmla="*/ 3759242 h 4042795"/>
              <a:gd name="connsiteX64" fmla="*/ 25979 w 5040933"/>
              <a:gd name="connsiteY64" fmla="*/ 3939546 h 4042795"/>
              <a:gd name="connsiteX65" fmla="*/ 25979 w 5040933"/>
              <a:gd name="connsiteY65" fmla="*/ 4042577 h 4042795"/>
              <a:gd name="connsiteX66" fmla="*/ 270677 w 5040933"/>
              <a:gd name="connsiteY66" fmla="*/ 3913789 h 4042795"/>
              <a:gd name="connsiteX67" fmla="*/ 644165 w 5040933"/>
              <a:gd name="connsiteY67" fmla="*/ 3836515 h 4042795"/>
              <a:gd name="connsiteX68" fmla="*/ 1004773 w 5040933"/>
              <a:gd name="connsiteY68" fmla="*/ 3875152 h 4042795"/>
              <a:gd name="connsiteX69" fmla="*/ 1455534 w 5040933"/>
              <a:gd name="connsiteY69" fmla="*/ 3965304 h 4042795"/>
              <a:gd name="connsiteX70" fmla="*/ 1867658 w 5040933"/>
              <a:gd name="connsiteY70" fmla="*/ 3875152 h 4042795"/>
              <a:gd name="connsiteX71" fmla="*/ 2215387 w 5040933"/>
              <a:gd name="connsiteY71" fmla="*/ 3591817 h 4042795"/>
              <a:gd name="connsiteX72" fmla="*/ 2254024 w 5040933"/>
              <a:gd name="connsiteY72" fmla="*/ 3244087 h 4042795"/>
              <a:gd name="connsiteX73" fmla="*/ 2266903 w 5040933"/>
              <a:gd name="connsiteY73" fmla="*/ 3153935 h 4042795"/>
              <a:gd name="connsiteX74" fmla="*/ 2369934 w 5040933"/>
              <a:gd name="connsiteY74" fmla="*/ 3153935 h 4042795"/>
              <a:gd name="connsiteX75" fmla="*/ 2627511 w 5040933"/>
              <a:gd name="connsiteY75" fmla="*/ 3398634 h 4042795"/>
              <a:gd name="connsiteX76" fmla="*/ 2704784 w 5040933"/>
              <a:gd name="connsiteY76" fmla="*/ 3475907 h 4042795"/>
              <a:gd name="connsiteX77" fmla="*/ 2820694 w 5040933"/>
              <a:gd name="connsiteY77" fmla="*/ 3398634 h 4042795"/>
              <a:gd name="connsiteX78" fmla="*/ 2653269 w 5040933"/>
              <a:gd name="connsiteY78" fmla="*/ 3321360 h 4042795"/>
              <a:gd name="connsiteX79" fmla="*/ 2382813 w 5040933"/>
              <a:gd name="connsiteY79" fmla="*/ 3102420 h 4042795"/>
              <a:gd name="connsiteX80" fmla="*/ 2279782 w 5040933"/>
              <a:gd name="connsiteY80" fmla="*/ 2986510 h 4042795"/>
              <a:gd name="connsiteX81" fmla="*/ 2254024 w 5040933"/>
              <a:gd name="connsiteY81" fmla="*/ 2690296 h 4042795"/>
              <a:gd name="connsiteX82" fmla="*/ 2408570 w 5040933"/>
              <a:gd name="connsiteY82" fmla="*/ 2522870 h 4042795"/>
              <a:gd name="connsiteX83" fmla="*/ 2691906 w 5040933"/>
              <a:gd name="connsiteY83" fmla="*/ 2522870 h 4042795"/>
              <a:gd name="connsiteX84" fmla="*/ 2923725 w 5040933"/>
              <a:gd name="connsiteY84" fmla="*/ 2625901 h 4042795"/>
              <a:gd name="connsiteX85" fmla="*/ 3155545 w 5040933"/>
              <a:gd name="connsiteY85" fmla="*/ 2870600 h 4042795"/>
              <a:gd name="connsiteX86" fmla="*/ 3284334 w 5040933"/>
              <a:gd name="connsiteY86" fmla="*/ 3141056 h 4042795"/>
              <a:gd name="connsiteX87" fmla="*/ 3258576 w 5040933"/>
              <a:gd name="connsiteY87" fmla="*/ 3527422 h 4042795"/>
              <a:gd name="connsiteX88" fmla="*/ 3194182 w 5040933"/>
              <a:gd name="connsiteY88" fmla="*/ 3823636 h 4042795"/>
              <a:gd name="connsiteX89" fmla="*/ 3387365 w 5040933"/>
              <a:gd name="connsiteY89" fmla="*/ 3888031 h 4042795"/>
              <a:gd name="connsiteX90" fmla="*/ 3284334 w 5040933"/>
              <a:gd name="connsiteY90" fmla="*/ 3797879 h 4042795"/>
              <a:gd name="connsiteX91" fmla="*/ 3322970 w 5040933"/>
              <a:gd name="connsiteY91" fmla="*/ 3604696 h 4042795"/>
              <a:gd name="connsiteX92" fmla="*/ 3477517 w 5040933"/>
              <a:gd name="connsiteY92" fmla="*/ 3540301 h 4042795"/>
              <a:gd name="connsiteX93" fmla="*/ 3722215 w 5040933"/>
              <a:gd name="connsiteY93" fmla="*/ 3707727 h 4042795"/>
              <a:gd name="connsiteX94" fmla="*/ 3915399 w 5040933"/>
              <a:gd name="connsiteY94" fmla="*/ 3707727 h 4042795"/>
              <a:gd name="connsiteX95" fmla="*/ 4057066 w 5040933"/>
              <a:gd name="connsiteY95" fmla="*/ 3643332 h 4042795"/>
              <a:gd name="connsiteX96" fmla="*/ 4044187 w 5040933"/>
              <a:gd name="connsiteY96" fmla="*/ 3553180 h 4042795"/>
              <a:gd name="connsiteX97" fmla="*/ 3889641 w 5040933"/>
              <a:gd name="connsiteY97" fmla="*/ 3630453 h 4042795"/>
              <a:gd name="connsiteX98" fmla="*/ 3709337 w 5040933"/>
              <a:gd name="connsiteY98" fmla="*/ 3604696 h 4042795"/>
              <a:gd name="connsiteX99" fmla="*/ 3567669 w 5040933"/>
              <a:gd name="connsiteY99" fmla="*/ 3514543 h 4042795"/>
              <a:gd name="connsiteX100" fmla="*/ 3464638 w 5040933"/>
              <a:gd name="connsiteY100" fmla="*/ 3463028 h 4042795"/>
              <a:gd name="connsiteX101" fmla="*/ 3361607 w 5040933"/>
              <a:gd name="connsiteY101" fmla="*/ 3347118 h 4042795"/>
              <a:gd name="connsiteX102" fmla="*/ 3426001 w 5040933"/>
              <a:gd name="connsiteY102" fmla="*/ 3076662 h 4042795"/>
              <a:gd name="connsiteX103" fmla="*/ 3722215 w 5040933"/>
              <a:gd name="connsiteY103" fmla="*/ 3038025 h 4042795"/>
              <a:gd name="connsiteX104" fmla="*/ 4340401 w 5040933"/>
              <a:gd name="connsiteY104" fmla="*/ 3050904 h 4042795"/>
              <a:gd name="connsiteX105" fmla="*/ 4778283 w 5040933"/>
              <a:gd name="connsiteY105" fmla="*/ 2999389 h 4042795"/>
              <a:gd name="connsiteX106" fmla="*/ 4984345 w 5040933"/>
              <a:gd name="connsiteY106" fmla="*/ 2741811 h 4042795"/>
              <a:gd name="connsiteX107" fmla="*/ 4945708 w 5040933"/>
              <a:gd name="connsiteY107" fmla="*/ 2574386 h 4042795"/>
              <a:gd name="connsiteX108" fmla="*/ 4907072 w 5040933"/>
              <a:gd name="connsiteY108" fmla="*/ 2741811 h 4042795"/>
              <a:gd name="connsiteX109" fmla="*/ 4868435 w 5040933"/>
              <a:gd name="connsiteY109" fmla="*/ 2806205 h 4042795"/>
              <a:gd name="connsiteX110" fmla="*/ 4765404 w 5040933"/>
              <a:gd name="connsiteY110" fmla="*/ 2947873 h 4042795"/>
              <a:gd name="connsiteX111" fmla="*/ 4623737 w 5040933"/>
              <a:gd name="connsiteY111" fmla="*/ 2741811 h 4042795"/>
              <a:gd name="connsiteX112" fmla="*/ 4804041 w 5040933"/>
              <a:gd name="connsiteY112" fmla="*/ 2381203 h 4042795"/>
              <a:gd name="connsiteX113" fmla="*/ 4726768 w 5040933"/>
              <a:gd name="connsiteY113" fmla="*/ 2265293 h 4042795"/>
              <a:gd name="connsiteX114" fmla="*/ 4572221 w 5040933"/>
              <a:gd name="connsiteY114" fmla="*/ 2033473 h 4042795"/>
              <a:gd name="connsiteX115" fmla="*/ 4597979 w 5040933"/>
              <a:gd name="connsiteY115" fmla="*/ 1582713 h 4042795"/>
              <a:gd name="connsiteX116" fmla="*/ 4494948 w 5040933"/>
              <a:gd name="connsiteY116" fmla="*/ 1505439 h 4042795"/>
              <a:gd name="connsiteX117" fmla="*/ 4520706 w 5040933"/>
              <a:gd name="connsiteY117" fmla="*/ 1685743 h 4042795"/>
              <a:gd name="connsiteX118" fmla="*/ 4379038 w 5040933"/>
              <a:gd name="connsiteY118" fmla="*/ 1750138 h 4042795"/>
              <a:gd name="connsiteX119" fmla="*/ 4198734 w 5040933"/>
              <a:gd name="connsiteY119" fmla="*/ 1466803 h 4042795"/>
              <a:gd name="connsiteX120" fmla="*/ 4044187 w 5040933"/>
              <a:gd name="connsiteY120" fmla="*/ 1286498 h 4042795"/>
              <a:gd name="connsiteX121" fmla="*/ 4005551 w 5040933"/>
              <a:gd name="connsiteY121" fmla="*/ 1389529 h 4042795"/>
              <a:gd name="connsiteX122" fmla="*/ 4108582 w 5040933"/>
              <a:gd name="connsiteY122" fmla="*/ 1479682 h 4042795"/>
              <a:gd name="connsiteX123" fmla="*/ 4327522 w 5040933"/>
              <a:gd name="connsiteY123" fmla="*/ 1788774 h 4042795"/>
              <a:gd name="connsiteX124" fmla="*/ 4353280 w 5040933"/>
              <a:gd name="connsiteY124" fmla="*/ 1930442 h 4042795"/>
              <a:gd name="connsiteX125" fmla="*/ 4057066 w 5040933"/>
              <a:gd name="connsiteY125" fmla="*/ 2007715 h 4042795"/>
              <a:gd name="connsiteX126" fmla="*/ 4044187 w 5040933"/>
              <a:gd name="connsiteY126" fmla="*/ 2213777 h 4042795"/>
              <a:gd name="connsiteX127" fmla="*/ 4095703 w 5040933"/>
              <a:gd name="connsiteY127" fmla="*/ 2084989 h 4042795"/>
              <a:gd name="connsiteX128" fmla="*/ 4276007 w 5040933"/>
              <a:gd name="connsiteY128" fmla="*/ 2033473 h 4042795"/>
              <a:gd name="connsiteX129" fmla="*/ 4443432 w 5040933"/>
              <a:gd name="connsiteY129" fmla="*/ 1930442 h 4042795"/>
              <a:gd name="connsiteX130" fmla="*/ 4456311 w 5040933"/>
              <a:gd name="connsiteY130" fmla="*/ 1853169 h 4042795"/>
              <a:gd name="connsiteX131" fmla="*/ 4494948 w 5040933"/>
              <a:gd name="connsiteY131" fmla="*/ 1853169 h 4042795"/>
              <a:gd name="connsiteX132" fmla="*/ 4482069 w 5040933"/>
              <a:gd name="connsiteY132" fmla="*/ 2046352 h 4042795"/>
              <a:gd name="connsiteX133" fmla="*/ 4585100 w 5040933"/>
              <a:gd name="connsiteY133" fmla="*/ 2252414 h 4042795"/>
              <a:gd name="connsiteX134" fmla="*/ 4662373 w 5040933"/>
              <a:gd name="connsiteY134" fmla="*/ 2368324 h 4042795"/>
              <a:gd name="connsiteX135" fmla="*/ 4546463 w 5040933"/>
              <a:gd name="connsiteY135" fmla="*/ 2638780 h 4042795"/>
              <a:gd name="connsiteX136" fmla="*/ 4559342 w 5040933"/>
              <a:gd name="connsiteY136" fmla="*/ 2909236 h 4042795"/>
              <a:gd name="connsiteX137" fmla="*/ 4533584 w 5040933"/>
              <a:gd name="connsiteY137" fmla="*/ 2960752 h 4042795"/>
              <a:gd name="connsiteX138" fmla="*/ 4082824 w 5040933"/>
              <a:gd name="connsiteY138" fmla="*/ 2960752 h 4042795"/>
              <a:gd name="connsiteX139" fmla="*/ 3735094 w 5040933"/>
              <a:gd name="connsiteY139" fmla="*/ 2960752 h 4042795"/>
              <a:gd name="connsiteX140" fmla="*/ 3567669 w 5040933"/>
              <a:gd name="connsiteY140" fmla="*/ 2844842 h 4042795"/>
              <a:gd name="connsiteX141" fmla="*/ 3644942 w 5040933"/>
              <a:gd name="connsiteY141" fmla="*/ 2613022 h 4042795"/>
              <a:gd name="connsiteX142" fmla="*/ 3863883 w 5040933"/>
              <a:gd name="connsiteY142" fmla="*/ 2458476 h 4042795"/>
              <a:gd name="connsiteX143" fmla="*/ 3915399 w 5040933"/>
              <a:gd name="connsiteY143" fmla="*/ 2200898 h 4042795"/>
              <a:gd name="connsiteX144" fmla="*/ 3799489 w 5040933"/>
              <a:gd name="connsiteY144" fmla="*/ 2123625 h 4042795"/>
              <a:gd name="connsiteX145" fmla="*/ 3799489 w 5040933"/>
              <a:gd name="connsiteY145" fmla="*/ 2329687 h 4042795"/>
              <a:gd name="connsiteX146" fmla="*/ 3567669 w 5040933"/>
              <a:gd name="connsiteY146" fmla="*/ 2535749 h 4042795"/>
              <a:gd name="connsiteX147" fmla="*/ 3477517 w 5040933"/>
              <a:gd name="connsiteY147" fmla="*/ 2806205 h 4042795"/>
              <a:gd name="connsiteX148" fmla="*/ 3464638 w 5040933"/>
              <a:gd name="connsiteY148" fmla="*/ 2922115 h 4042795"/>
              <a:gd name="connsiteX149" fmla="*/ 3284334 w 5040933"/>
              <a:gd name="connsiteY149" fmla="*/ 2831963 h 4042795"/>
              <a:gd name="connsiteX150" fmla="*/ 3039635 w 5040933"/>
              <a:gd name="connsiteY150" fmla="*/ 2522870 h 4042795"/>
              <a:gd name="connsiteX151" fmla="*/ 2666148 w 5040933"/>
              <a:gd name="connsiteY151" fmla="*/ 2419839 h 4042795"/>
              <a:gd name="connsiteX152" fmla="*/ 2421449 w 5040933"/>
              <a:gd name="connsiteY152" fmla="*/ 2368324 h 4042795"/>
              <a:gd name="connsiteX153" fmla="*/ 2241145 w 5040933"/>
              <a:gd name="connsiteY153" fmla="*/ 2406960 h 4042795"/>
              <a:gd name="connsiteX154" fmla="*/ 2125235 w 5040933"/>
              <a:gd name="connsiteY154" fmla="*/ 2278172 h 4042795"/>
              <a:gd name="connsiteX155" fmla="*/ 2395691 w 5040933"/>
              <a:gd name="connsiteY155" fmla="*/ 2149383 h 4042795"/>
              <a:gd name="connsiteX156" fmla="*/ 2614632 w 5040933"/>
              <a:gd name="connsiteY156" fmla="*/ 2072110 h 4042795"/>
              <a:gd name="connsiteX157" fmla="*/ 2988120 w 5040933"/>
              <a:gd name="connsiteY157" fmla="*/ 2162262 h 4042795"/>
              <a:gd name="connsiteX158" fmla="*/ 3168424 w 5040933"/>
              <a:gd name="connsiteY158" fmla="*/ 2291051 h 4042795"/>
              <a:gd name="connsiteX159" fmla="*/ 3310091 w 5040933"/>
              <a:gd name="connsiteY159" fmla="*/ 2484234 h 4042795"/>
              <a:gd name="connsiteX160" fmla="*/ 3348728 w 5040933"/>
              <a:gd name="connsiteY160" fmla="*/ 2406960 h 4042795"/>
              <a:gd name="connsiteX161" fmla="*/ 3232818 w 5040933"/>
              <a:gd name="connsiteY161" fmla="*/ 2278172 h 4042795"/>
              <a:gd name="connsiteX162" fmla="*/ 3181303 w 5040933"/>
              <a:gd name="connsiteY162" fmla="*/ 2175141 h 4042795"/>
              <a:gd name="connsiteX163" fmla="*/ 3310091 w 5040933"/>
              <a:gd name="connsiteY163" fmla="*/ 2084989 h 4042795"/>
              <a:gd name="connsiteX164" fmla="*/ 3541911 w 5040933"/>
              <a:gd name="connsiteY164" fmla="*/ 2097867 h 4042795"/>
              <a:gd name="connsiteX165" fmla="*/ 3683579 w 5040933"/>
              <a:gd name="connsiteY165" fmla="*/ 1994836 h 4042795"/>
              <a:gd name="connsiteX166" fmla="*/ 3516153 w 5040933"/>
              <a:gd name="connsiteY166" fmla="*/ 2033473 h 4042795"/>
              <a:gd name="connsiteX167" fmla="*/ 3335849 w 5040933"/>
              <a:gd name="connsiteY167" fmla="*/ 2020594 h 4042795"/>
              <a:gd name="connsiteX168" fmla="*/ 3142666 w 5040933"/>
              <a:gd name="connsiteY168" fmla="*/ 2059231 h 4042795"/>
              <a:gd name="connsiteX169" fmla="*/ 3039635 w 5040933"/>
              <a:gd name="connsiteY169" fmla="*/ 2110746 h 4042795"/>
              <a:gd name="connsiteX170" fmla="*/ 2717663 w 5040933"/>
              <a:gd name="connsiteY170" fmla="*/ 2007715 h 4042795"/>
              <a:gd name="connsiteX171" fmla="*/ 2601753 w 5040933"/>
              <a:gd name="connsiteY171" fmla="*/ 1956200 h 4042795"/>
              <a:gd name="connsiteX172" fmla="*/ 2588875 w 5040933"/>
              <a:gd name="connsiteY172" fmla="*/ 1711501 h 4042795"/>
              <a:gd name="connsiteX173" fmla="*/ 2743421 w 5040933"/>
              <a:gd name="connsiteY173" fmla="*/ 1325135 h 4042795"/>
              <a:gd name="connsiteX174" fmla="*/ 3013877 w 5040933"/>
              <a:gd name="connsiteY174" fmla="*/ 925890 h 4042795"/>
              <a:gd name="connsiteX175" fmla="*/ 3207060 w 5040933"/>
              <a:gd name="connsiteY175" fmla="*/ 758465 h 4042795"/>
              <a:gd name="connsiteX176" fmla="*/ 3348728 w 5040933"/>
              <a:gd name="connsiteY176" fmla="*/ 900132 h 4042795"/>
              <a:gd name="connsiteX177" fmla="*/ 3451759 w 5040933"/>
              <a:gd name="connsiteY177" fmla="*/ 1196346 h 4042795"/>
              <a:gd name="connsiteX178" fmla="*/ 3426001 w 5040933"/>
              <a:gd name="connsiteY178" fmla="*/ 1479682 h 4042795"/>
              <a:gd name="connsiteX179" fmla="*/ 3490396 w 5040933"/>
              <a:gd name="connsiteY179" fmla="*/ 1492560 h 4042795"/>
              <a:gd name="connsiteX180" fmla="*/ 3516153 w 5040933"/>
              <a:gd name="connsiteY180" fmla="*/ 1209225 h 4042795"/>
              <a:gd name="connsiteX181" fmla="*/ 3477517 w 5040933"/>
              <a:gd name="connsiteY181" fmla="*/ 951648 h 4042795"/>
              <a:gd name="connsiteX182" fmla="*/ 3335849 w 5040933"/>
              <a:gd name="connsiteY182" fmla="*/ 771343 h 4042795"/>
              <a:gd name="connsiteX183" fmla="*/ 3477517 w 5040933"/>
              <a:gd name="connsiteY183" fmla="*/ 758465 h 4042795"/>
              <a:gd name="connsiteX184" fmla="*/ 4005551 w 5040933"/>
              <a:gd name="connsiteY184" fmla="*/ 822859 h 4042795"/>
              <a:gd name="connsiteX185" fmla="*/ 4404796 w 5040933"/>
              <a:gd name="connsiteY185" fmla="*/ 681191 h 4042795"/>
              <a:gd name="connsiteX186" fmla="*/ 4791162 w 5040933"/>
              <a:gd name="connsiteY186" fmla="*/ 359220 h 4042795"/>
              <a:gd name="connsiteX187" fmla="*/ 5010103 w 5040933"/>
              <a:gd name="connsiteY187" fmla="*/ 127400 h 4042795"/>
              <a:gd name="connsiteX188" fmla="*/ 5022982 w 5040933"/>
              <a:gd name="connsiteY188" fmla="*/ 11490 h 4042795"/>
              <a:gd name="connsiteX189" fmla="*/ 4855556 w 5040933"/>
              <a:gd name="connsiteY189" fmla="*/ 11490 h 4042795"/>
              <a:gd name="connsiteX190" fmla="*/ 4765404 w 5040933"/>
              <a:gd name="connsiteY190" fmla="*/ 101642 h 4042795"/>
              <a:gd name="connsiteX0" fmla="*/ 4741011 w 5016540"/>
              <a:gd name="connsiteY0" fmla="*/ 101642 h 3965303"/>
              <a:gd name="connsiteX1" fmla="*/ 4148583 w 5016540"/>
              <a:gd name="connsiteY1" fmla="*/ 578160 h 3965303"/>
              <a:gd name="connsiteX2" fmla="*/ 3594791 w 5016540"/>
              <a:gd name="connsiteY2" fmla="*/ 642555 h 3965303"/>
              <a:gd name="connsiteX3" fmla="*/ 3144031 w 5016540"/>
              <a:gd name="connsiteY3" fmla="*/ 565282 h 3965303"/>
              <a:gd name="connsiteX4" fmla="*/ 2641755 w 5016540"/>
              <a:gd name="connsiteY4" fmla="*/ 423614 h 3965303"/>
              <a:gd name="connsiteX5" fmla="*/ 2100842 w 5016540"/>
              <a:gd name="connsiteY5" fmla="*/ 513766 h 3965303"/>
              <a:gd name="connsiteX6" fmla="*/ 1997811 w 5016540"/>
              <a:gd name="connsiteY6" fmla="*/ 681191 h 3965303"/>
              <a:gd name="connsiteX7" fmla="*/ 2075084 w 5016540"/>
              <a:gd name="connsiteY7" fmla="*/ 603918 h 3965303"/>
              <a:gd name="connsiteX8" fmla="*/ 2345541 w 5016540"/>
              <a:gd name="connsiteY8" fmla="*/ 513766 h 3965303"/>
              <a:gd name="connsiteX9" fmla="*/ 2757665 w 5016540"/>
              <a:gd name="connsiteY9" fmla="*/ 500887 h 3965303"/>
              <a:gd name="connsiteX10" fmla="*/ 2989484 w 5016540"/>
              <a:gd name="connsiteY10" fmla="*/ 603918 h 3965303"/>
              <a:gd name="connsiteX11" fmla="*/ 2963727 w 5016540"/>
              <a:gd name="connsiteY11" fmla="*/ 745586 h 3965303"/>
              <a:gd name="connsiteX12" fmla="*/ 2641755 w 5016540"/>
              <a:gd name="connsiteY12" fmla="*/ 1157710 h 3965303"/>
              <a:gd name="connsiteX13" fmla="*/ 2435693 w 5016540"/>
              <a:gd name="connsiteY13" fmla="*/ 1569834 h 3965303"/>
              <a:gd name="connsiteX14" fmla="*/ 2049327 w 5016540"/>
              <a:gd name="connsiteY14" fmla="*/ 1595591 h 3965303"/>
              <a:gd name="connsiteX15" fmla="*/ 1662960 w 5016540"/>
              <a:gd name="connsiteY15" fmla="*/ 1389529 h 3965303"/>
              <a:gd name="connsiteX16" fmla="*/ 1650082 w 5016540"/>
              <a:gd name="connsiteY16" fmla="*/ 1183467 h 3965303"/>
              <a:gd name="connsiteX17" fmla="*/ 1585687 w 5016540"/>
              <a:gd name="connsiteY17" fmla="*/ 1157710 h 3965303"/>
              <a:gd name="connsiteX18" fmla="*/ 1547051 w 5016540"/>
              <a:gd name="connsiteY18" fmla="*/ 1312256 h 3965303"/>
              <a:gd name="connsiteX19" fmla="*/ 1431141 w 5016540"/>
              <a:gd name="connsiteY19" fmla="*/ 1492560 h 3965303"/>
              <a:gd name="connsiteX20" fmla="*/ 1237958 w 5016540"/>
              <a:gd name="connsiteY20" fmla="*/ 1621349 h 3965303"/>
              <a:gd name="connsiteX21" fmla="*/ 1418262 w 5016540"/>
              <a:gd name="connsiteY21" fmla="*/ 1621349 h 3965303"/>
              <a:gd name="connsiteX22" fmla="*/ 1559929 w 5016540"/>
              <a:gd name="connsiteY22" fmla="*/ 1441045 h 3965303"/>
              <a:gd name="connsiteX23" fmla="*/ 1933417 w 5016540"/>
              <a:gd name="connsiteY23" fmla="*/ 1647107 h 3965303"/>
              <a:gd name="connsiteX24" fmla="*/ 2345541 w 5016540"/>
              <a:gd name="connsiteY24" fmla="*/ 1698622 h 3965303"/>
              <a:gd name="connsiteX25" fmla="*/ 2461451 w 5016540"/>
              <a:gd name="connsiteY25" fmla="*/ 1711501 h 3965303"/>
              <a:gd name="connsiteX26" fmla="*/ 2409935 w 5016540"/>
              <a:gd name="connsiteY26" fmla="*/ 1943321 h 3965303"/>
              <a:gd name="connsiteX27" fmla="*/ 1959175 w 5016540"/>
              <a:gd name="connsiteY27" fmla="*/ 2136504 h 3965303"/>
              <a:gd name="connsiteX28" fmla="*/ 1456898 w 5016540"/>
              <a:gd name="connsiteY28" fmla="*/ 2123625 h 3965303"/>
              <a:gd name="connsiteX29" fmla="*/ 1147806 w 5016540"/>
              <a:gd name="connsiteY29" fmla="*/ 1956200 h 3965303"/>
              <a:gd name="connsiteX30" fmla="*/ 928865 w 5016540"/>
              <a:gd name="connsiteY30" fmla="*/ 1801653 h 3965303"/>
              <a:gd name="connsiteX31" fmla="*/ 529620 w 5016540"/>
              <a:gd name="connsiteY31" fmla="*/ 2033473 h 3965303"/>
              <a:gd name="connsiteX32" fmla="*/ 400831 w 5016540"/>
              <a:gd name="connsiteY32" fmla="*/ 2368324 h 3965303"/>
              <a:gd name="connsiteX33" fmla="*/ 465225 w 5016540"/>
              <a:gd name="connsiteY33" fmla="*/ 2406960 h 3965303"/>
              <a:gd name="connsiteX34" fmla="*/ 490983 w 5016540"/>
              <a:gd name="connsiteY34" fmla="*/ 2342566 h 3965303"/>
              <a:gd name="connsiteX35" fmla="*/ 594014 w 5016540"/>
              <a:gd name="connsiteY35" fmla="*/ 2059231 h 3965303"/>
              <a:gd name="connsiteX36" fmla="*/ 928865 w 5016540"/>
              <a:gd name="connsiteY36" fmla="*/ 1878927 h 3965303"/>
              <a:gd name="connsiteX37" fmla="*/ 1134927 w 5016540"/>
              <a:gd name="connsiteY37" fmla="*/ 2046352 h 3965303"/>
              <a:gd name="connsiteX38" fmla="*/ 1431141 w 5016540"/>
              <a:gd name="connsiteY38" fmla="*/ 2188020 h 3965303"/>
              <a:gd name="connsiteX39" fmla="*/ 1804628 w 5016540"/>
              <a:gd name="connsiteY39" fmla="*/ 2239535 h 3965303"/>
              <a:gd name="connsiteX40" fmla="*/ 1869022 w 5016540"/>
              <a:gd name="connsiteY40" fmla="*/ 2432718 h 3965303"/>
              <a:gd name="connsiteX41" fmla="*/ 1598566 w 5016540"/>
              <a:gd name="connsiteY41" fmla="*/ 2677417 h 3965303"/>
              <a:gd name="connsiteX42" fmla="*/ 1340989 w 5016540"/>
              <a:gd name="connsiteY42" fmla="*/ 2883479 h 3965303"/>
              <a:gd name="connsiteX43" fmla="*/ 1109169 w 5016540"/>
              <a:gd name="connsiteY43" fmla="*/ 3218329 h 3965303"/>
              <a:gd name="connsiteX44" fmla="*/ 1122048 w 5016540"/>
              <a:gd name="connsiteY44" fmla="*/ 3334239 h 3965303"/>
              <a:gd name="connsiteX45" fmla="*/ 1237958 w 5016540"/>
              <a:gd name="connsiteY45" fmla="*/ 3141056 h 3965303"/>
              <a:gd name="connsiteX46" fmla="*/ 1366746 w 5016540"/>
              <a:gd name="connsiteY46" fmla="*/ 2973631 h 3965303"/>
              <a:gd name="connsiteX47" fmla="*/ 1469777 w 5016540"/>
              <a:gd name="connsiteY47" fmla="*/ 2934994 h 3965303"/>
              <a:gd name="connsiteX48" fmla="*/ 1585687 w 5016540"/>
              <a:gd name="connsiteY48" fmla="*/ 2986510 h 3965303"/>
              <a:gd name="connsiteX49" fmla="*/ 1778870 w 5016540"/>
              <a:gd name="connsiteY49" fmla="*/ 3231208 h 3965303"/>
              <a:gd name="connsiteX50" fmla="*/ 1894780 w 5016540"/>
              <a:gd name="connsiteY50" fmla="*/ 3424391 h 3965303"/>
              <a:gd name="connsiteX51" fmla="*/ 1933417 w 5016540"/>
              <a:gd name="connsiteY51" fmla="*/ 3334239 h 3965303"/>
              <a:gd name="connsiteX52" fmla="*/ 1778870 w 5016540"/>
              <a:gd name="connsiteY52" fmla="*/ 3128177 h 3965303"/>
              <a:gd name="connsiteX53" fmla="*/ 1637203 w 5016540"/>
              <a:gd name="connsiteY53" fmla="*/ 2922115 h 3965303"/>
              <a:gd name="connsiteX54" fmla="*/ 1547051 w 5016540"/>
              <a:gd name="connsiteY54" fmla="*/ 2831963 h 3965303"/>
              <a:gd name="connsiteX55" fmla="*/ 1740234 w 5016540"/>
              <a:gd name="connsiteY55" fmla="*/ 2664538 h 3965303"/>
              <a:gd name="connsiteX56" fmla="*/ 1920538 w 5016540"/>
              <a:gd name="connsiteY56" fmla="*/ 2497113 h 3965303"/>
              <a:gd name="connsiteX57" fmla="*/ 2036448 w 5016540"/>
              <a:gd name="connsiteY57" fmla="*/ 2600143 h 3965303"/>
              <a:gd name="connsiteX58" fmla="*/ 2087963 w 5016540"/>
              <a:gd name="connsiteY58" fmla="*/ 3141056 h 3965303"/>
              <a:gd name="connsiteX59" fmla="*/ 1984932 w 5016540"/>
              <a:gd name="connsiteY59" fmla="*/ 3514543 h 3965303"/>
              <a:gd name="connsiteX60" fmla="*/ 1624324 w 5016540"/>
              <a:gd name="connsiteY60" fmla="*/ 3759242 h 3965303"/>
              <a:gd name="connsiteX61" fmla="*/ 1225079 w 5016540"/>
              <a:gd name="connsiteY61" fmla="*/ 3785000 h 3965303"/>
              <a:gd name="connsiteX62" fmla="*/ 684166 w 5016540"/>
              <a:gd name="connsiteY62" fmla="*/ 3681969 h 3965303"/>
              <a:gd name="connsiteX63" fmla="*/ 169011 w 5016540"/>
              <a:gd name="connsiteY63" fmla="*/ 3759242 h 3965303"/>
              <a:gd name="connsiteX64" fmla="*/ 1586 w 5016540"/>
              <a:gd name="connsiteY64" fmla="*/ 3939546 h 3965303"/>
              <a:gd name="connsiteX65" fmla="*/ 246284 w 5016540"/>
              <a:gd name="connsiteY65" fmla="*/ 3913789 h 3965303"/>
              <a:gd name="connsiteX66" fmla="*/ 619772 w 5016540"/>
              <a:gd name="connsiteY66" fmla="*/ 3836515 h 3965303"/>
              <a:gd name="connsiteX67" fmla="*/ 980380 w 5016540"/>
              <a:gd name="connsiteY67" fmla="*/ 3875152 h 3965303"/>
              <a:gd name="connsiteX68" fmla="*/ 1431141 w 5016540"/>
              <a:gd name="connsiteY68" fmla="*/ 3965304 h 3965303"/>
              <a:gd name="connsiteX69" fmla="*/ 1843265 w 5016540"/>
              <a:gd name="connsiteY69" fmla="*/ 3875152 h 3965303"/>
              <a:gd name="connsiteX70" fmla="*/ 2190994 w 5016540"/>
              <a:gd name="connsiteY70" fmla="*/ 3591817 h 3965303"/>
              <a:gd name="connsiteX71" fmla="*/ 2229631 w 5016540"/>
              <a:gd name="connsiteY71" fmla="*/ 3244087 h 3965303"/>
              <a:gd name="connsiteX72" fmla="*/ 2242510 w 5016540"/>
              <a:gd name="connsiteY72" fmla="*/ 3153935 h 3965303"/>
              <a:gd name="connsiteX73" fmla="*/ 2345541 w 5016540"/>
              <a:gd name="connsiteY73" fmla="*/ 3153935 h 3965303"/>
              <a:gd name="connsiteX74" fmla="*/ 2603118 w 5016540"/>
              <a:gd name="connsiteY74" fmla="*/ 3398634 h 3965303"/>
              <a:gd name="connsiteX75" fmla="*/ 2680391 w 5016540"/>
              <a:gd name="connsiteY75" fmla="*/ 3475907 h 3965303"/>
              <a:gd name="connsiteX76" fmla="*/ 2796301 w 5016540"/>
              <a:gd name="connsiteY76" fmla="*/ 3398634 h 3965303"/>
              <a:gd name="connsiteX77" fmla="*/ 2628876 w 5016540"/>
              <a:gd name="connsiteY77" fmla="*/ 3321360 h 3965303"/>
              <a:gd name="connsiteX78" fmla="*/ 2358420 w 5016540"/>
              <a:gd name="connsiteY78" fmla="*/ 3102420 h 3965303"/>
              <a:gd name="connsiteX79" fmla="*/ 2255389 w 5016540"/>
              <a:gd name="connsiteY79" fmla="*/ 2986510 h 3965303"/>
              <a:gd name="connsiteX80" fmla="*/ 2229631 w 5016540"/>
              <a:gd name="connsiteY80" fmla="*/ 2690296 h 3965303"/>
              <a:gd name="connsiteX81" fmla="*/ 2384177 w 5016540"/>
              <a:gd name="connsiteY81" fmla="*/ 2522870 h 3965303"/>
              <a:gd name="connsiteX82" fmla="*/ 2667513 w 5016540"/>
              <a:gd name="connsiteY82" fmla="*/ 2522870 h 3965303"/>
              <a:gd name="connsiteX83" fmla="*/ 2899332 w 5016540"/>
              <a:gd name="connsiteY83" fmla="*/ 2625901 h 3965303"/>
              <a:gd name="connsiteX84" fmla="*/ 3131152 w 5016540"/>
              <a:gd name="connsiteY84" fmla="*/ 2870600 h 3965303"/>
              <a:gd name="connsiteX85" fmla="*/ 3259941 w 5016540"/>
              <a:gd name="connsiteY85" fmla="*/ 3141056 h 3965303"/>
              <a:gd name="connsiteX86" fmla="*/ 3234183 w 5016540"/>
              <a:gd name="connsiteY86" fmla="*/ 3527422 h 3965303"/>
              <a:gd name="connsiteX87" fmla="*/ 3169789 w 5016540"/>
              <a:gd name="connsiteY87" fmla="*/ 3823636 h 3965303"/>
              <a:gd name="connsiteX88" fmla="*/ 3362972 w 5016540"/>
              <a:gd name="connsiteY88" fmla="*/ 3888031 h 3965303"/>
              <a:gd name="connsiteX89" fmla="*/ 3259941 w 5016540"/>
              <a:gd name="connsiteY89" fmla="*/ 3797879 h 3965303"/>
              <a:gd name="connsiteX90" fmla="*/ 3298577 w 5016540"/>
              <a:gd name="connsiteY90" fmla="*/ 3604696 h 3965303"/>
              <a:gd name="connsiteX91" fmla="*/ 3453124 w 5016540"/>
              <a:gd name="connsiteY91" fmla="*/ 3540301 h 3965303"/>
              <a:gd name="connsiteX92" fmla="*/ 3697822 w 5016540"/>
              <a:gd name="connsiteY92" fmla="*/ 3707727 h 3965303"/>
              <a:gd name="connsiteX93" fmla="*/ 3891006 w 5016540"/>
              <a:gd name="connsiteY93" fmla="*/ 3707727 h 3965303"/>
              <a:gd name="connsiteX94" fmla="*/ 4032673 w 5016540"/>
              <a:gd name="connsiteY94" fmla="*/ 3643332 h 3965303"/>
              <a:gd name="connsiteX95" fmla="*/ 4019794 w 5016540"/>
              <a:gd name="connsiteY95" fmla="*/ 3553180 h 3965303"/>
              <a:gd name="connsiteX96" fmla="*/ 3865248 w 5016540"/>
              <a:gd name="connsiteY96" fmla="*/ 3630453 h 3965303"/>
              <a:gd name="connsiteX97" fmla="*/ 3684944 w 5016540"/>
              <a:gd name="connsiteY97" fmla="*/ 3604696 h 3965303"/>
              <a:gd name="connsiteX98" fmla="*/ 3543276 w 5016540"/>
              <a:gd name="connsiteY98" fmla="*/ 3514543 h 3965303"/>
              <a:gd name="connsiteX99" fmla="*/ 3440245 w 5016540"/>
              <a:gd name="connsiteY99" fmla="*/ 3463028 h 3965303"/>
              <a:gd name="connsiteX100" fmla="*/ 3337214 w 5016540"/>
              <a:gd name="connsiteY100" fmla="*/ 3347118 h 3965303"/>
              <a:gd name="connsiteX101" fmla="*/ 3401608 w 5016540"/>
              <a:gd name="connsiteY101" fmla="*/ 3076662 h 3965303"/>
              <a:gd name="connsiteX102" fmla="*/ 3697822 w 5016540"/>
              <a:gd name="connsiteY102" fmla="*/ 3038025 h 3965303"/>
              <a:gd name="connsiteX103" fmla="*/ 4316008 w 5016540"/>
              <a:gd name="connsiteY103" fmla="*/ 3050904 h 3965303"/>
              <a:gd name="connsiteX104" fmla="*/ 4753890 w 5016540"/>
              <a:gd name="connsiteY104" fmla="*/ 2999389 h 3965303"/>
              <a:gd name="connsiteX105" fmla="*/ 4959952 w 5016540"/>
              <a:gd name="connsiteY105" fmla="*/ 2741811 h 3965303"/>
              <a:gd name="connsiteX106" fmla="*/ 4921315 w 5016540"/>
              <a:gd name="connsiteY106" fmla="*/ 2574386 h 3965303"/>
              <a:gd name="connsiteX107" fmla="*/ 4882679 w 5016540"/>
              <a:gd name="connsiteY107" fmla="*/ 2741811 h 3965303"/>
              <a:gd name="connsiteX108" fmla="*/ 4844042 w 5016540"/>
              <a:gd name="connsiteY108" fmla="*/ 2806205 h 3965303"/>
              <a:gd name="connsiteX109" fmla="*/ 4741011 w 5016540"/>
              <a:gd name="connsiteY109" fmla="*/ 2947873 h 3965303"/>
              <a:gd name="connsiteX110" fmla="*/ 4599344 w 5016540"/>
              <a:gd name="connsiteY110" fmla="*/ 2741811 h 3965303"/>
              <a:gd name="connsiteX111" fmla="*/ 4779648 w 5016540"/>
              <a:gd name="connsiteY111" fmla="*/ 2381203 h 3965303"/>
              <a:gd name="connsiteX112" fmla="*/ 4702375 w 5016540"/>
              <a:gd name="connsiteY112" fmla="*/ 2265293 h 3965303"/>
              <a:gd name="connsiteX113" fmla="*/ 4547828 w 5016540"/>
              <a:gd name="connsiteY113" fmla="*/ 2033473 h 3965303"/>
              <a:gd name="connsiteX114" fmla="*/ 4573586 w 5016540"/>
              <a:gd name="connsiteY114" fmla="*/ 1582713 h 3965303"/>
              <a:gd name="connsiteX115" fmla="*/ 4470555 w 5016540"/>
              <a:gd name="connsiteY115" fmla="*/ 1505439 h 3965303"/>
              <a:gd name="connsiteX116" fmla="*/ 4496313 w 5016540"/>
              <a:gd name="connsiteY116" fmla="*/ 1685743 h 3965303"/>
              <a:gd name="connsiteX117" fmla="*/ 4354645 w 5016540"/>
              <a:gd name="connsiteY117" fmla="*/ 1750138 h 3965303"/>
              <a:gd name="connsiteX118" fmla="*/ 4174341 w 5016540"/>
              <a:gd name="connsiteY118" fmla="*/ 1466803 h 3965303"/>
              <a:gd name="connsiteX119" fmla="*/ 4019794 w 5016540"/>
              <a:gd name="connsiteY119" fmla="*/ 1286498 h 3965303"/>
              <a:gd name="connsiteX120" fmla="*/ 3981158 w 5016540"/>
              <a:gd name="connsiteY120" fmla="*/ 1389529 h 3965303"/>
              <a:gd name="connsiteX121" fmla="*/ 4084189 w 5016540"/>
              <a:gd name="connsiteY121" fmla="*/ 1479682 h 3965303"/>
              <a:gd name="connsiteX122" fmla="*/ 4303129 w 5016540"/>
              <a:gd name="connsiteY122" fmla="*/ 1788774 h 3965303"/>
              <a:gd name="connsiteX123" fmla="*/ 4328887 w 5016540"/>
              <a:gd name="connsiteY123" fmla="*/ 1930442 h 3965303"/>
              <a:gd name="connsiteX124" fmla="*/ 4032673 w 5016540"/>
              <a:gd name="connsiteY124" fmla="*/ 2007715 h 3965303"/>
              <a:gd name="connsiteX125" fmla="*/ 4019794 w 5016540"/>
              <a:gd name="connsiteY125" fmla="*/ 2213777 h 3965303"/>
              <a:gd name="connsiteX126" fmla="*/ 4071310 w 5016540"/>
              <a:gd name="connsiteY126" fmla="*/ 2084989 h 3965303"/>
              <a:gd name="connsiteX127" fmla="*/ 4251614 w 5016540"/>
              <a:gd name="connsiteY127" fmla="*/ 2033473 h 3965303"/>
              <a:gd name="connsiteX128" fmla="*/ 4419039 w 5016540"/>
              <a:gd name="connsiteY128" fmla="*/ 1930442 h 3965303"/>
              <a:gd name="connsiteX129" fmla="*/ 4431918 w 5016540"/>
              <a:gd name="connsiteY129" fmla="*/ 1853169 h 3965303"/>
              <a:gd name="connsiteX130" fmla="*/ 4470555 w 5016540"/>
              <a:gd name="connsiteY130" fmla="*/ 1853169 h 3965303"/>
              <a:gd name="connsiteX131" fmla="*/ 4457676 w 5016540"/>
              <a:gd name="connsiteY131" fmla="*/ 2046352 h 3965303"/>
              <a:gd name="connsiteX132" fmla="*/ 4560707 w 5016540"/>
              <a:gd name="connsiteY132" fmla="*/ 2252414 h 3965303"/>
              <a:gd name="connsiteX133" fmla="*/ 4637980 w 5016540"/>
              <a:gd name="connsiteY133" fmla="*/ 2368324 h 3965303"/>
              <a:gd name="connsiteX134" fmla="*/ 4522070 w 5016540"/>
              <a:gd name="connsiteY134" fmla="*/ 2638780 h 3965303"/>
              <a:gd name="connsiteX135" fmla="*/ 4534949 w 5016540"/>
              <a:gd name="connsiteY135" fmla="*/ 2909236 h 3965303"/>
              <a:gd name="connsiteX136" fmla="*/ 4509191 w 5016540"/>
              <a:gd name="connsiteY136" fmla="*/ 2960752 h 3965303"/>
              <a:gd name="connsiteX137" fmla="*/ 4058431 w 5016540"/>
              <a:gd name="connsiteY137" fmla="*/ 2960752 h 3965303"/>
              <a:gd name="connsiteX138" fmla="*/ 3710701 w 5016540"/>
              <a:gd name="connsiteY138" fmla="*/ 2960752 h 3965303"/>
              <a:gd name="connsiteX139" fmla="*/ 3543276 w 5016540"/>
              <a:gd name="connsiteY139" fmla="*/ 2844842 h 3965303"/>
              <a:gd name="connsiteX140" fmla="*/ 3620549 w 5016540"/>
              <a:gd name="connsiteY140" fmla="*/ 2613022 h 3965303"/>
              <a:gd name="connsiteX141" fmla="*/ 3839490 w 5016540"/>
              <a:gd name="connsiteY141" fmla="*/ 2458476 h 3965303"/>
              <a:gd name="connsiteX142" fmla="*/ 3891006 w 5016540"/>
              <a:gd name="connsiteY142" fmla="*/ 2200898 h 3965303"/>
              <a:gd name="connsiteX143" fmla="*/ 3775096 w 5016540"/>
              <a:gd name="connsiteY143" fmla="*/ 2123625 h 3965303"/>
              <a:gd name="connsiteX144" fmla="*/ 3775096 w 5016540"/>
              <a:gd name="connsiteY144" fmla="*/ 2329687 h 3965303"/>
              <a:gd name="connsiteX145" fmla="*/ 3543276 w 5016540"/>
              <a:gd name="connsiteY145" fmla="*/ 2535749 h 3965303"/>
              <a:gd name="connsiteX146" fmla="*/ 3453124 w 5016540"/>
              <a:gd name="connsiteY146" fmla="*/ 2806205 h 3965303"/>
              <a:gd name="connsiteX147" fmla="*/ 3440245 w 5016540"/>
              <a:gd name="connsiteY147" fmla="*/ 2922115 h 3965303"/>
              <a:gd name="connsiteX148" fmla="*/ 3259941 w 5016540"/>
              <a:gd name="connsiteY148" fmla="*/ 2831963 h 3965303"/>
              <a:gd name="connsiteX149" fmla="*/ 3015242 w 5016540"/>
              <a:gd name="connsiteY149" fmla="*/ 2522870 h 3965303"/>
              <a:gd name="connsiteX150" fmla="*/ 2641755 w 5016540"/>
              <a:gd name="connsiteY150" fmla="*/ 2419839 h 3965303"/>
              <a:gd name="connsiteX151" fmla="*/ 2397056 w 5016540"/>
              <a:gd name="connsiteY151" fmla="*/ 2368324 h 3965303"/>
              <a:gd name="connsiteX152" fmla="*/ 2216752 w 5016540"/>
              <a:gd name="connsiteY152" fmla="*/ 2406960 h 3965303"/>
              <a:gd name="connsiteX153" fmla="*/ 2100842 w 5016540"/>
              <a:gd name="connsiteY153" fmla="*/ 2278172 h 3965303"/>
              <a:gd name="connsiteX154" fmla="*/ 2371298 w 5016540"/>
              <a:gd name="connsiteY154" fmla="*/ 2149383 h 3965303"/>
              <a:gd name="connsiteX155" fmla="*/ 2590239 w 5016540"/>
              <a:gd name="connsiteY155" fmla="*/ 2072110 h 3965303"/>
              <a:gd name="connsiteX156" fmla="*/ 2963727 w 5016540"/>
              <a:gd name="connsiteY156" fmla="*/ 2162262 h 3965303"/>
              <a:gd name="connsiteX157" fmla="*/ 3144031 w 5016540"/>
              <a:gd name="connsiteY157" fmla="*/ 2291051 h 3965303"/>
              <a:gd name="connsiteX158" fmla="*/ 3285698 w 5016540"/>
              <a:gd name="connsiteY158" fmla="*/ 2484234 h 3965303"/>
              <a:gd name="connsiteX159" fmla="*/ 3324335 w 5016540"/>
              <a:gd name="connsiteY159" fmla="*/ 2406960 h 3965303"/>
              <a:gd name="connsiteX160" fmla="*/ 3208425 w 5016540"/>
              <a:gd name="connsiteY160" fmla="*/ 2278172 h 3965303"/>
              <a:gd name="connsiteX161" fmla="*/ 3156910 w 5016540"/>
              <a:gd name="connsiteY161" fmla="*/ 2175141 h 3965303"/>
              <a:gd name="connsiteX162" fmla="*/ 3285698 w 5016540"/>
              <a:gd name="connsiteY162" fmla="*/ 2084989 h 3965303"/>
              <a:gd name="connsiteX163" fmla="*/ 3517518 w 5016540"/>
              <a:gd name="connsiteY163" fmla="*/ 2097867 h 3965303"/>
              <a:gd name="connsiteX164" fmla="*/ 3659186 w 5016540"/>
              <a:gd name="connsiteY164" fmla="*/ 1994836 h 3965303"/>
              <a:gd name="connsiteX165" fmla="*/ 3491760 w 5016540"/>
              <a:gd name="connsiteY165" fmla="*/ 2033473 h 3965303"/>
              <a:gd name="connsiteX166" fmla="*/ 3311456 w 5016540"/>
              <a:gd name="connsiteY166" fmla="*/ 2020594 h 3965303"/>
              <a:gd name="connsiteX167" fmla="*/ 3118273 w 5016540"/>
              <a:gd name="connsiteY167" fmla="*/ 2059231 h 3965303"/>
              <a:gd name="connsiteX168" fmla="*/ 3015242 w 5016540"/>
              <a:gd name="connsiteY168" fmla="*/ 2110746 h 3965303"/>
              <a:gd name="connsiteX169" fmla="*/ 2693270 w 5016540"/>
              <a:gd name="connsiteY169" fmla="*/ 2007715 h 3965303"/>
              <a:gd name="connsiteX170" fmla="*/ 2577360 w 5016540"/>
              <a:gd name="connsiteY170" fmla="*/ 1956200 h 3965303"/>
              <a:gd name="connsiteX171" fmla="*/ 2564482 w 5016540"/>
              <a:gd name="connsiteY171" fmla="*/ 1711501 h 3965303"/>
              <a:gd name="connsiteX172" fmla="*/ 2719028 w 5016540"/>
              <a:gd name="connsiteY172" fmla="*/ 1325135 h 3965303"/>
              <a:gd name="connsiteX173" fmla="*/ 2989484 w 5016540"/>
              <a:gd name="connsiteY173" fmla="*/ 925890 h 3965303"/>
              <a:gd name="connsiteX174" fmla="*/ 3182667 w 5016540"/>
              <a:gd name="connsiteY174" fmla="*/ 758465 h 3965303"/>
              <a:gd name="connsiteX175" fmla="*/ 3324335 w 5016540"/>
              <a:gd name="connsiteY175" fmla="*/ 900132 h 3965303"/>
              <a:gd name="connsiteX176" fmla="*/ 3427366 w 5016540"/>
              <a:gd name="connsiteY176" fmla="*/ 1196346 h 3965303"/>
              <a:gd name="connsiteX177" fmla="*/ 3401608 w 5016540"/>
              <a:gd name="connsiteY177" fmla="*/ 1479682 h 3965303"/>
              <a:gd name="connsiteX178" fmla="*/ 3466003 w 5016540"/>
              <a:gd name="connsiteY178" fmla="*/ 1492560 h 3965303"/>
              <a:gd name="connsiteX179" fmla="*/ 3491760 w 5016540"/>
              <a:gd name="connsiteY179" fmla="*/ 1209225 h 3965303"/>
              <a:gd name="connsiteX180" fmla="*/ 3453124 w 5016540"/>
              <a:gd name="connsiteY180" fmla="*/ 951648 h 3965303"/>
              <a:gd name="connsiteX181" fmla="*/ 3311456 w 5016540"/>
              <a:gd name="connsiteY181" fmla="*/ 771343 h 3965303"/>
              <a:gd name="connsiteX182" fmla="*/ 3453124 w 5016540"/>
              <a:gd name="connsiteY182" fmla="*/ 758465 h 3965303"/>
              <a:gd name="connsiteX183" fmla="*/ 3981158 w 5016540"/>
              <a:gd name="connsiteY183" fmla="*/ 822859 h 3965303"/>
              <a:gd name="connsiteX184" fmla="*/ 4380403 w 5016540"/>
              <a:gd name="connsiteY184" fmla="*/ 681191 h 3965303"/>
              <a:gd name="connsiteX185" fmla="*/ 4766769 w 5016540"/>
              <a:gd name="connsiteY185" fmla="*/ 359220 h 3965303"/>
              <a:gd name="connsiteX186" fmla="*/ 4985710 w 5016540"/>
              <a:gd name="connsiteY186" fmla="*/ 127400 h 3965303"/>
              <a:gd name="connsiteX187" fmla="*/ 4998589 w 5016540"/>
              <a:gd name="connsiteY187" fmla="*/ 11490 h 3965303"/>
              <a:gd name="connsiteX188" fmla="*/ 4831163 w 5016540"/>
              <a:gd name="connsiteY188" fmla="*/ 11490 h 3965303"/>
              <a:gd name="connsiteX189" fmla="*/ 4741011 w 5016540"/>
              <a:gd name="connsiteY189" fmla="*/ 101642 h 3965303"/>
              <a:gd name="connsiteX0" fmla="*/ 4601740 w 4877269"/>
              <a:gd name="connsiteY0" fmla="*/ 101642 h 3965303"/>
              <a:gd name="connsiteX1" fmla="*/ 4009312 w 4877269"/>
              <a:gd name="connsiteY1" fmla="*/ 578160 h 3965303"/>
              <a:gd name="connsiteX2" fmla="*/ 3455520 w 4877269"/>
              <a:gd name="connsiteY2" fmla="*/ 642555 h 3965303"/>
              <a:gd name="connsiteX3" fmla="*/ 3004760 w 4877269"/>
              <a:gd name="connsiteY3" fmla="*/ 565282 h 3965303"/>
              <a:gd name="connsiteX4" fmla="*/ 2502484 w 4877269"/>
              <a:gd name="connsiteY4" fmla="*/ 423614 h 3965303"/>
              <a:gd name="connsiteX5" fmla="*/ 1961571 w 4877269"/>
              <a:gd name="connsiteY5" fmla="*/ 513766 h 3965303"/>
              <a:gd name="connsiteX6" fmla="*/ 1858540 w 4877269"/>
              <a:gd name="connsiteY6" fmla="*/ 681191 h 3965303"/>
              <a:gd name="connsiteX7" fmla="*/ 1935813 w 4877269"/>
              <a:gd name="connsiteY7" fmla="*/ 603918 h 3965303"/>
              <a:gd name="connsiteX8" fmla="*/ 2206270 w 4877269"/>
              <a:gd name="connsiteY8" fmla="*/ 513766 h 3965303"/>
              <a:gd name="connsiteX9" fmla="*/ 2618394 w 4877269"/>
              <a:gd name="connsiteY9" fmla="*/ 500887 h 3965303"/>
              <a:gd name="connsiteX10" fmla="*/ 2850213 w 4877269"/>
              <a:gd name="connsiteY10" fmla="*/ 603918 h 3965303"/>
              <a:gd name="connsiteX11" fmla="*/ 2824456 w 4877269"/>
              <a:gd name="connsiteY11" fmla="*/ 745586 h 3965303"/>
              <a:gd name="connsiteX12" fmla="*/ 2502484 w 4877269"/>
              <a:gd name="connsiteY12" fmla="*/ 1157710 h 3965303"/>
              <a:gd name="connsiteX13" fmla="*/ 2296422 w 4877269"/>
              <a:gd name="connsiteY13" fmla="*/ 1569834 h 3965303"/>
              <a:gd name="connsiteX14" fmla="*/ 1910056 w 4877269"/>
              <a:gd name="connsiteY14" fmla="*/ 1595591 h 3965303"/>
              <a:gd name="connsiteX15" fmla="*/ 1523689 w 4877269"/>
              <a:gd name="connsiteY15" fmla="*/ 1389529 h 3965303"/>
              <a:gd name="connsiteX16" fmla="*/ 1510811 w 4877269"/>
              <a:gd name="connsiteY16" fmla="*/ 1183467 h 3965303"/>
              <a:gd name="connsiteX17" fmla="*/ 1446416 w 4877269"/>
              <a:gd name="connsiteY17" fmla="*/ 1157710 h 3965303"/>
              <a:gd name="connsiteX18" fmla="*/ 1407780 w 4877269"/>
              <a:gd name="connsiteY18" fmla="*/ 1312256 h 3965303"/>
              <a:gd name="connsiteX19" fmla="*/ 1291870 w 4877269"/>
              <a:gd name="connsiteY19" fmla="*/ 1492560 h 3965303"/>
              <a:gd name="connsiteX20" fmla="*/ 1098687 w 4877269"/>
              <a:gd name="connsiteY20" fmla="*/ 1621349 h 3965303"/>
              <a:gd name="connsiteX21" fmla="*/ 1278991 w 4877269"/>
              <a:gd name="connsiteY21" fmla="*/ 1621349 h 3965303"/>
              <a:gd name="connsiteX22" fmla="*/ 1420658 w 4877269"/>
              <a:gd name="connsiteY22" fmla="*/ 1441045 h 3965303"/>
              <a:gd name="connsiteX23" fmla="*/ 1794146 w 4877269"/>
              <a:gd name="connsiteY23" fmla="*/ 1647107 h 3965303"/>
              <a:gd name="connsiteX24" fmla="*/ 2206270 w 4877269"/>
              <a:gd name="connsiteY24" fmla="*/ 1698622 h 3965303"/>
              <a:gd name="connsiteX25" fmla="*/ 2322180 w 4877269"/>
              <a:gd name="connsiteY25" fmla="*/ 1711501 h 3965303"/>
              <a:gd name="connsiteX26" fmla="*/ 2270664 w 4877269"/>
              <a:gd name="connsiteY26" fmla="*/ 1943321 h 3965303"/>
              <a:gd name="connsiteX27" fmla="*/ 1819904 w 4877269"/>
              <a:gd name="connsiteY27" fmla="*/ 2136504 h 3965303"/>
              <a:gd name="connsiteX28" fmla="*/ 1317627 w 4877269"/>
              <a:gd name="connsiteY28" fmla="*/ 2123625 h 3965303"/>
              <a:gd name="connsiteX29" fmla="*/ 1008535 w 4877269"/>
              <a:gd name="connsiteY29" fmla="*/ 1956200 h 3965303"/>
              <a:gd name="connsiteX30" fmla="*/ 789594 w 4877269"/>
              <a:gd name="connsiteY30" fmla="*/ 1801653 h 3965303"/>
              <a:gd name="connsiteX31" fmla="*/ 390349 w 4877269"/>
              <a:gd name="connsiteY31" fmla="*/ 2033473 h 3965303"/>
              <a:gd name="connsiteX32" fmla="*/ 261560 w 4877269"/>
              <a:gd name="connsiteY32" fmla="*/ 2368324 h 3965303"/>
              <a:gd name="connsiteX33" fmla="*/ 325954 w 4877269"/>
              <a:gd name="connsiteY33" fmla="*/ 2406960 h 3965303"/>
              <a:gd name="connsiteX34" fmla="*/ 351712 w 4877269"/>
              <a:gd name="connsiteY34" fmla="*/ 2342566 h 3965303"/>
              <a:gd name="connsiteX35" fmla="*/ 454743 w 4877269"/>
              <a:gd name="connsiteY35" fmla="*/ 2059231 h 3965303"/>
              <a:gd name="connsiteX36" fmla="*/ 789594 w 4877269"/>
              <a:gd name="connsiteY36" fmla="*/ 1878927 h 3965303"/>
              <a:gd name="connsiteX37" fmla="*/ 995656 w 4877269"/>
              <a:gd name="connsiteY37" fmla="*/ 2046352 h 3965303"/>
              <a:gd name="connsiteX38" fmla="*/ 1291870 w 4877269"/>
              <a:gd name="connsiteY38" fmla="*/ 2188020 h 3965303"/>
              <a:gd name="connsiteX39" fmla="*/ 1665357 w 4877269"/>
              <a:gd name="connsiteY39" fmla="*/ 2239535 h 3965303"/>
              <a:gd name="connsiteX40" fmla="*/ 1729751 w 4877269"/>
              <a:gd name="connsiteY40" fmla="*/ 2432718 h 3965303"/>
              <a:gd name="connsiteX41" fmla="*/ 1459295 w 4877269"/>
              <a:gd name="connsiteY41" fmla="*/ 2677417 h 3965303"/>
              <a:gd name="connsiteX42" fmla="*/ 1201718 w 4877269"/>
              <a:gd name="connsiteY42" fmla="*/ 2883479 h 3965303"/>
              <a:gd name="connsiteX43" fmla="*/ 969898 w 4877269"/>
              <a:gd name="connsiteY43" fmla="*/ 3218329 h 3965303"/>
              <a:gd name="connsiteX44" fmla="*/ 982777 w 4877269"/>
              <a:gd name="connsiteY44" fmla="*/ 3334239 h 3965303"/>
              <a:gd name="connsiteX45" fmla="*/ 1098687 w 4877269"/>
              <a:gd name="connsiteY45" fmla="*/ 3141056 h 3965303"/>
              <a:gd name="connsiteX46" fmla="*/ 1227475 w 4877269"/>
              <a:gd name="connsiteY46" fmla="*/ 2973631 h 3965303"/>
              <a:gd name="connsiteX47" fmla="*/ 1330506 w 4877269"/>
              <a:gd name="connsiteY47" fmla="*/ 2934994 h 3965303"/>
              <a:gd name="connsiteX48" fmla="*/ 1446416 w 4877269"/>
              <a:gd name="connsiteY48" fmla="*/ 2986510 h 3965303"/>
              <a:gd name="connsiteX49" fmla="*/ 1639599 w 4877269"/>
              <a:gd name="connsiteY49" fmla="*/ 3231208 h 3965303"/>
              <a:gd name="connsiteX50" fmla="*/ 1755509 w 4877269"/>
              <a:gd name="connsiteY50" fmla="*/ 3424391 h 3965303"/>
              <a:gd name="connsiteX51" fmla="*/ 1794146 w 4877269"/>
              <a:gd name="connsiteY51" fmla="*/ 3334239 h 3965303"/>
              <a:gd name="connsiteX52" fmla="*/ 1639599 w 4877269"/>
              <a:gd name="connsiteY52" fmla="*/ 3128177 h 3965303"/>
              <a:gd name="connsiteX53" fmla="*/ 1497932 w 4877269"/>
              <a:gd name="connsiteY53" fmla="*/ 2922115 h 3965303"/>
              <a:gd name="connsiteX54" fmla="*/ 1407780 w 4877269"/>
              <a:gd name="connsiteY54" fmla="*/ 2831963 h 3965303"/>
              <a:gd name="connsiteX55" fmla="*/ 1600963 w 4877269"/>
              <a:gd name="connsiteY55" fmla="*/ 2664538 h 3965303"/>
              <a:gd name="connsiteX56" fmla="*/ 1781267 w 4877269"/>
              <a:gd name="connsiteY56" fmla="*/ 2497113 h 3965303"/>
              <a:gd name="connsiteX57" fmla="*/ 1897177 w 4877269"/>
              <a:gd name="connsiteY57" fmla="*/ 2600143 h 3965303"/>
              <a:gd name="connsiteX58" fmla="*/ 1948692 w 4877269"/>
              <a:gd name="connsiteY58" fmla="*/ 3141056 h 3965303"/>
              <a:gd name="connsiteX59" fmla="*/ 1845661 w 4877269"/>
              <a:gd name="connsiteY59" fmla="*/ 3514543 h 3965303"/>
              <a:gd name="connsiteX60" fmla="*/ 1485053 w 4877269"/>
              <a:gd name="connsiteY60" fmla="*/ 3759242 h 3965303"/>
              <a:gd name="connsiteX61" fmla="*/ 1085808 w 4877269"/>
              <a:gd name="connsiteY61" fmla="*/ 3785000 h 3965303"/>
              <a:gd name="connsiteX62" fmla="*/ 544895 w 4877269"/>
              <a:gd name="connsiteY62" fmla="*/ 3681969 h 3965303"/>
              <a:gd name="connsiteX63" fmla="*/ 29740 w 4877269"/>
              <a:gd name="connsiteY63" fmla="*/ 3759242 h 3965303"/>
              <a:gd name="connsiteX64" fmla="*/ 107013 w 4877269"/>
              <a:gd name="connsiteY64" fmla="*/ 3913789 h 3965303"/>
              <a:gd name="connsiteX65" fmla="*/ 480501 w 4877269"/>
              <a:gd name="connsiteY65" fmla="*/ 3836515 h 3965303"/>
              <a:gd name="connsiteX66" fmla="*/ 841109 w 4877269"/>
              <a:gd name="connsiteY66" fmla="*/ 3875152 h 3965303"/>
              <a:gd name="connsiteX67" fmla="*/ 1291870 w 4877269"/>
              <a:gd name="connsiteY67" fmla="*/ 3965304 h 3965303"/>
              <a:gd name="connsiteX68" fmla="*/ 1703994 w 4877269"/>
              <a:gd name="connsiteY68" fmla="*/ 3875152 h 3965303"/>
              <a:gd name="connsiteX69" fmla="*/ 2051723 w 4877269"/>
              <a:gd name="connsiteY69" fmla="*/ 3591817 h 3965303"/>
              <a:gd name="connsiteX70" fmla="*/ 2090360 w 4877269"/>
              <a:gd name="connsiteY70" fmla="*/ 3244087 h 3965303"/>
              <a:gd name="connsiteX71" fmla="*/ 2103239 w 4877269"/>
              <a:gd name="connsiteY71" fmla="*/ 3153935 h 3965303"/>
              <a:gd name="connsiteX72" fmla="*/ 2206270 w 4877269"/>
              <a:gd name="connsiteY72" fmla="*/ 3153935 h 3965303"/>
              <a:gd name="connsiteX73" fmla="*/ 2463847 w 4877269"/>
              <a:gd name="connsiteY73" fmla="*/ 3398634 h 3965303"/>
              <a:gd name="connsiteX74" fmla="*/ 2541120 w 4877269"/>
              <a:gd name="connsiteY74" fmla="*/ 3475907 h 3965303"/>
              <a:gd name="connsiteX75" fmla="*/ 2657030 w 4877269"/>
              <a:gd name="connsiteY75" fmla="*/ 3398634 h 3965303"/>
              <a:gd name="connsiteX76" fmla="*/ 2489605 w 4877269"/>
              <a:gd name="connsiteY76" fmla="*/ 3321360 h 3965303"/>
              <a:gd name="connsiteX77" fmla="*/ 2219149 w 4877269"/>
              <a:gd name="connsiteY77" fmla="*/ 3102420 h 3965303"/>
              <a:gd name="connsiteX78" fmla="*/ 2116118 w 4877269"/>
              <a:gd name="connsiteY78" fmla="*/ 2986510 h 3965303"/>
              <a:gd name="connsiteX79" fmla="*/ 2090360 w 4877269"/>
              <a:gd name="connsiteY79" fmla="*/ 2690296 h 3965303"/>
              <a:gd name="connsiteX80" fmla="*/ 2244906 w 4877269"/>
              <a:gd name="connsiteY80" fmla="*/ 2522870 h 3965303"/>
              <a:gd name="connsiteX81" fmla="*/ 2528242 w 4877269"/>
              <a:gd name="connsiteY81" fmla="*/ 2522870 h 3965303"/>
              <a:gd name="connsiteX82" fmla="*/ 2760061 w 4877269"/>
              <a:gd name="connsiteY82" fmla="*/ 2625901 h 3965303"/>
              <a:gd name="connsiteX83" fmla="*/ 2991881 w 4877269"/>
              <a:gd name="connsiteY83" fmla="*/ 2870600 h 3965303"/>
              <a:gd name="connsiteX84" fmla="*/ 3120670 w 4877269"/>
              <a:gd name="connsiteY84" fmla="*/ 3141056 h 3965303"/>
              <a:gd name="connsiteX85" fmla="*/ 3094912 w 4877269"/>
              <a:gd name="connsiteY85" fmla="*/ 3527422 h 3965303"/>
              <a:gd name="connsiteX86" fmla="*/ 3030518 w 4877269"/>
              <a:gd name="connsiteY86" fmla="*/ 3823636 h 3965303"/>
              <a:gd name="connsiteX87" fmla="*/ 3223701 w 4877269"/>
              <a:gd name="connsiteY87" fmla="*/ 3888031 h 3965303"/>
              <a:gd name="connsiteX88" fmla="*/ 3120670 w 4877269"/>
              <a:gd name="connsiteY88" fmla="*/ 3797879 h 3965303"/>
              <a:gd name="connsiteX89" fmla="*/ 3159306 w 4877269"/>
              <a:gd name="connsiteY89" fmla="*/ 3604696 h 3965303"/>
              <a:gd name="connsiteX90" fmla="*/ 3313853 w 4877269"/>
              <a:gd name="connsiteY90" fmla="*/ 3540301 h 3965303"/>
              <a:gd name="connsiteX91" fmla="*/ 3558551 w 4877269"/>
              <a:gd name="connsiteY91" fmla="*/ 3707727 h 3965303"/>
              <a:gd name="connsiteX92" fmla="*/ 3751735 w 4877269"/>
              <a:gd name="connsiteY92" fmla="*/ 3707727 h 3965303"/>
              <a:gd name="connsiteX93" fmla="*/ 3893402 w 4877269"/>
              <a:gd name="connsiteY93" fmla="*/ 3643332 h 3965303"/>
              <a:gd name="connsiteX94" fmla="*/ 3880523 w 4877269"/>
              <a:gd name="connsiteY94" fmla="*/ 3553180 h 3965303"/>
              <a:gd name="connsiteX95" fmla="*/ 3725977 w 4877269"/>
              <a:gd name="connsiteY95" fmla="*/ 3630453 h 3965303"/>
              <a:gd name="connsiteX96" fmla="*/ 3545673 w 4877269"/>
              <a:gd name="connsiteY96" fmla="*/ 3604696 h 3965303"/>
              <a:gd name="connsiteX97" fmla="*/ 3404005 w 4877269"/>
              <a:gd name="connsiteY97" fmla="*/ 3514543 h 3965303"/>
              <a:gd name="connsiteX98" fmla="*/ 3300974 w 4877269"/>
              <a:gd name="connsiteY98" fmla="*/ 3463028 h 3965303"/>
              <a:gd name="connsiteX99" fmla="*/ 3197943 w 4877269"/>
              <a:gd name="connsiteY99" fmla="*/ 3347118 h 3965303"/>
              <a:gd name="connsiteX100" fmla="*/ 3262337 w 4877269"/>
              <a:gd name="connsiteY100" fmla="*/ 3076662 h 3965303"/>
              <a:gd name="connsiteX101" fmla="*/ 3558551 w 4877269"/>
              <a:gd name="connsiteY101" fmla="*/ 3038025 h 3965303"/>
              <a:gd name="connsiteX102" fmla="*/ 4176737 w 4877269"/>
              <a:gd name="connsiteY102" fmla="*/ 3050904 h 3965303"/>
              <a:gd name="connsiteX103" fmla="*/ 4614619 w 4877269"/>
              <a:gd name="connsiteY103" fmla="*/ 2999389 h 3965303"/>
              <a:gd name="connsiteX104" fmla="*/ 4820681 w 4877269"/>
              <a:gd name="connsiteY104" fmla="*/ 2741811 h 3965303"/>
              <a:gd name="connsiteX105" fmla="*/ 4782044 w 4877269"/>
              <a:gd name="connsiteY105" fmla="*/ 2574386 h 3965303"/>
              <a:gd name="connsiteX106" fmla="*/ 4743408 w 4877269"/>
              <a:gd name="connsiteY106" fmla="*/ 2741811 h 3965303"/>
              <a:gd name="connsiteX107" fmla="*/ 4704771 w 4877269"/>
              <a:gd name="connsiteY107" fmla="*/ 2806205 h 3965303"/>
              <a:gd name="connsiteX108" fmla="*/ 4601740 w 4877269"/>
              <a:gd name="connsiteY108" fmla="*/ 2947873 h 3965303"/>
              <a:gd name="connsiteX109" fmla="*/ 4460073 w 4877269"/>
              <a:gd name="connsiteY109" fmla="*/ 2741811 h 3965303"/>
              <a:gd name="connsiteX110" fmla="*/ 4640377 w 4877269"/>
              <a:gd name="connsiteY110" fmla="*/ 2381203 h 3965303"/>
              <a:gd name="connsiteX111" fmla="*/ 4563104 w 4877269"/>
              <a:gd name="connsiteY111" fmla="*/ 2265293 h 3965303"/>
              <a:gd name="connsiteX112" fmla="*/ 4408557 w 4877269"/>
              <a:gd name="connsiteY112" fmla="*/ 2033473 h 3965303"/>
              <a:gd name="connsiteX113" fmla="*/ 4434315 w 4877269"/>
              <a:gd name="connsiteY113" fmla="*/ 1582713 h 3965303"/>
              <a:gd name="connsiteX114" fmla="*/ 4331284 w 4877269"/>
              <a:gd name="connsiteY114" fmla="*/ 1505439 h 3965303"/>
              <a:gd name="connsiteX115" fmla="*/ 4357042 w 4877269"/>
              <a:gd name="connsiteY115" fmla="*/ 1685743 h 3965303"/>
              <a:gd name="connsiteX116" fmla="*/ 4215374 w 4877269"/>
              <a:gd name="connsiteY116" fmla="*/ 1750138 h 3965303"/>
              <a:gd name="connsiteX117" fmla="*/ 4035070 w 4877269"/>
              <a:gd name="connsiteY117" fmla="*/ 1466803 h 3965303"/>
              <a:gd name="connsiteX118" fmla="*/ 3880523 w 4877269"/>
              <a:gd name="connsiteY118" fmla="*/ 1286498 h 3965303"/>
              <a:gd name="connsiteX119" fmla="*/ 3841887 w 4877269"/>
              <a:gd name="connsiteY119" fmla="*/ 1389529 h 3965303"/>
              <a:gd name="connsiteX120" fmla="*/ 3944918 w 4877269"/>
              <a:gd name="connsiteY120" fmla="*/ 1479682 h 3965303"/>
              <a:gd name="connsiteX121" fmla="*/ 4163858 w 4877269"/>
              <a:gd name="connsiteY121" fmla="*/ 1788774 h 3965303"/>
              <a:gd name="connsiteX122" fmla="*/ 4189616 w 4877269"/>
              <a:gd name="connsiteY122" fmla="*/ 1930442 h 3965303"/>
              <a:gd name="connsiteX123" fmla="*/ 3893402 w 4877269"/>
              <a:gd name="connsiteY123" fmla="*/ 2007715 h 3965303"/>
              <a:gd name="connsiteX124" fmla="*/ 3880523 w 4877269"/>
              <a:gd name="connsiteY124" fmla="*/ 2213777 h 3965303"/>
              <a:gd name="connsiteX125" fmla="*/ 3932039 w 4877269"/>
              <a:gd name="connsiteY125" fmla="*/ 2084989 h 3965303"/>
              <a:gd name="connsiteX126" fmla="*/ 4112343 w 4877269"/>
              <a:gd name="connsiteY126" fmla="*/ 2033473 h 3965303"/>
              <a:gd name="connsiteX127" fmla="*/ 4279768 w 4877269"/>
              <a:gd name="connsiteY127" fmla="*/ 1930442 h 3965303"/>
              <a:gd name="connsiteX128" fmla="*/ 4292647 w 4877269"/>
              <a:gd name="connsiteY128" fmla="*/ 1853169 h 3965303"/>
              <a:gd name="connsiteX129" fmla="*/ 4331284 w 4877269"/>
              <a:gd name="connsiteY129" fmla="*/ 1853169 h 3965303"/>
              <a:gd name="connsiteX130" fmla="*/ 4318405 w 4877269"/>
              <a:gd name="connsiteY130" fmla="*/ 2046352 h 3965303"/>
              <a:gd name="connsiteX131" fmla="*/ 4421436 w 4877269"/>
              <a:gd name="connsiteY131" fmla="*/ 2252414 h 3965303"/>
              <a:gd name="connsiteX132" fmla="*/ 4498709 w 4877269"/>
              <a:gd name="connsiteY132" fmla="*/ 2368324 h 3965303"/>
              <a:gd name="connsiteX133" fmla="*/ 4382799 w 4877269"/>
              <a:gd name="connsiteY133" fmla="*/ 2638780 h 3965303"/>
              <a:gd name="connsiteX134" fmla="*/ 4395678 w 4877269"/>
              <a:gd name="connsiteY134" fmla="*/ 2909236 h 3965303"/>
              <a:gd name="connsiteX135" fmla="*/ 4369920 w 4877269"/>
              <a:gd name="connsiteY135" fmla="*/ 2960752 h 3965303"/>
              <a:gd name="connsiteX136" fmla="*/ 3919160 w 4877269"/>
              <a:gd name="connsiteY136" fmla="*/ 2960752 h 3965303"/>
              <a:gd name="connsiteX137" fmla="*/ 3571430 w 4877269"/>
              <a:gd name="connsiteY137" fmla="*/ 2960752 h 3965303"/>
              <a:gd name="connsiteX138" fmla="*/ 3404005 w 4877269"/>
              <a:gd name="connsiteY138" fmla="*/ 2844842 h 3965303"/>
              <a:gd name="connsiteX139" fmla="*/ 3481278 w 4877269"/>
              <a:gd name="connsiteY139" fmla="*/ 2613022 h 3965303"/>
              <a:gd name="connsiteX140" fmla="*/ 3700219 w 4877269"/>
              <a:gd name="connsiteY140" fmla="*/ 2458476 h 3965303"/>
              <a:gd name="connsiteX141" fmla="*/ 3751735 w 4877269"/>
              <a:gd name="connsiteY141" fmla="*/ 2200898 h 3965303"/>
              <a:gd name="connsiteX142" fmla="*/ 3635825 w 4877269"/>
              <a:gd name="connsiteY142" fmla="*/ 2123625 h 3965303"/>
              <a:gd name="connsiteX143" fmla="*/ 3635825 w 4877269"/>
              <a:gd name="connsiteY143" fmla="*/ 2329687 h 3965303"/>
              <a:gd name="connsiteX144" fmla="*/ 3404005 w 4877269"/>
              <a:gd name="connsiteY144" fmla="*/ 2535749 h 3965303"/>
              <a:gd name="connsiteX145" fmla="*/ 3313853 w 4877269"/>
              <a:gd name="connsiteY145" fmla="*/ 2806205 h 3965303"/>
              <a:gd name="connsiteX146" fmla="*/ 3300974 w 4877269"/>
              <a:gd name="connsiteY146" fmla="*/ 2922115 h 3965303"/>
              <a:gd name="connsiteX147" fmla="*/ 3120670 w 4877269"/>
              <a:gd name="connsiteY147" fmla="*/ 2831963 h 3965303"/>
              <a:gd name="connsiteX148" fmla="*/ 2875971 w 4877269"/>
              <a:gd name="connsiteY148" fmla="*/ 2522870 h 3965303"/>
              <a:gd name="connsiteX149" fmla="*/ 2502484 w 4877269"/>
              <a:gd name="connsiteY149" fmla="*/ 2419839 h 3965303"/>
              <a:gd name="connsiteX150" fmla="*/ 2257785 w 4877269"/>
              <a:gd name="connsiteY150" fmla="*/ 2368324 h 3965303"/>
              <a:gd name="connsiteX151" fmla="*/ 2077481 w 4877269"/>
              <a:gd name="connsiteY151" fmla="*/ 2406960 h 3965303"/>
              <a:gd name="connsiteX152" fmla="*/ 1961571 w 4877269"/>
              <a:gd name="connsiteY152" fmla="*/ 2278172 h 3965303"/>
              <a:gd name="connsiteX153" fmla="*/ 2232027 w 4877269"/>
              <a:gd name="connsiteY153" fmla="*/ 2149383 h 3965303"/>
              <a:gd name="connsiteX154" fmla="*/ 2450968 w 4877269"/>
              <a:gd name="connsiteY154" fmla="*/ 2072110 h 3965303"/>
              <a:gd name="connsiteX155" fmla="*/ 2824456 w 4877269"/>
              <a:gd name="connsiteY155" fmla="*/ 2162262 h 3965303"/>
              <a:gd name="connsiteX156" fmla="*/ 3004760 w 4877269"/>
              <a:gd name="connsiteY156" fmla="*/ 2291051 h 3965303"/>
              <a:gd name="connsiteX157" fmla="*/ 3146427 w 4877269"/>
              <a:gd name="connsiteY157" fmla="*/ 2484234 h 3965303"/>
              <a:gd name="connsiteX158" fmla="*/ 3185064 w 4877269"/>
              <a:gd name="connsiteY158" fmla="*/ 2406960 h 3965303"/>
              <a:gd name="connsiteX159" fmla="*/ 3069154 w 4877269"/>
              <a:gd name="connsiteY159" fmla="*/ 2278172 h 3965303"/>
              <a:gd name="connsiteX160" fmla="*/ 3017639 w 4877269"/>
              <a:gd name="connsiteY160" fmla="*/ 2175141 h 3965303"/>
              <a:gd name="connsiteX161" fmla="*/ 3146427 w 4877269"/>
              <a:gd name="connsiteY161" fmla="*/ 2084989 h 3965303"/>
              <a:gd name="connsiteX162" fmla="*/ 3378247 w 4877269"/>
              <a:gd name="connsiteY162" fmla="*/ 2097867 h 3965303"/>
              <a:gd name="connsiteX163" fmla="*/ 3519915 w 4877269"/>
              <a:gd name="connsiteY163" fmla="*/ 1994836 h 3965303"/>
              <a:gd name="connsiteX164" fmla="*/ 3352489 w 4877269"/>
              <a:gd name="connsiteY164" fmla="*/ 2033473 h 3965303"/>
              <a:gd name="connsiteX165" fmla="*/ 3172185 w 4877269"/>
              <a:gd name="connsiteY165" fmla="*/ 2020594 h 3965303"/>
              <a:gd name="connsiteX166" fmla="*/ 2979002 w 4877269"/>
              <a:gd name="connsiteY166" fmla="*/ 2059231 h 3965303"/>
              <a:gd name="connsiteX167" fmla="*/ 2875971 w 4877269"/>
              <a:gd name="connsiteY167" fmla="*/ 2110746 h 3965303"/>
              <a:gd name="connsiteX168" fmla="*/ 2553999 w 4877269"/>
              <a:gd name="connsiteY168" fmla="*/ 2007715 h 3965303"/>
              <a:gd name="connsiteX169" fmla="*/ 2438089 w 4877269"/>
              <a:gd name="connsiteY169" fmla="*/ 1956200 h 3965303"/>
              <a:gd name="connsiteX170" fmla="*/ 2425211 w 4877269"/>
              <a:gd name="connsiteY170" fmla="*/ 1711501 h 3965303"/>
              <a:gd name="connsiteX171" fmla="*/ 2579757 w 4877269"/>
              <a:gd name="connsiteY171" fmla="*/ 1325135 h 3965303"/>
              <a:gd name="connsiteX172" fmla="*/ 2850213 w 4877269"/>
              <a:gd name="connsiteY172" fmla="*/ 925890 h 3965303"/>
              <a:gd name="connsiteX173" fmla="*/ 3043396 w 4877269"/>
              <a:gd name="connsiteY173" fmla="*/ 758465 h 3965303"/>
              <a:gd name="connsiteX174" fmla="*/ 3185064 w 4877269"/>
              <a:gd name="connsiteY174" fmla="*/ 900132 h 3965303"/>
              <a:gd name="connsiteX175" fmla="*/ 3288095 w 4877269"/>
              <a:gd name="connsiteY175" fmla="*/ 1196346 h 3965303"/>
              <a:gd name="connsiteX176" fmla="*/ 3262337 w 4877269"/>
              <a:gd name="connsiteY176" fmla="*/ 1479682 h 3965303"/>
              <a:gd name="connsiteX177" fmla="*/ 3326732 w 4877269"/>
              <a:gd name="connsiteY177" fmla="*/ 1492560 h 3965303"/>
              <a:gd name="connsiteX178" fmla="*/ 3352489 w 4877269"/>
              <a:gd name="connsiteY178" fmla="*/ 1209225 h 3965303"/>
              <a:gd name="connsiteX179" fmla="*/ 3313853 w 4877269"/>
              <a:gd name="connsiteY179" fmla="*/ 951648 h 3965303"/>
              <a:gd name="connsiteX180" fmla="*/ 3172185 w 4877269"/>
              <a:gd name="connsiteY180" fmla="*/ 771343 h 3965303"/>
              <a:gd name="connsiteX181" fmla="*/ 3313853 w 4877269"/>
              <a:gd name="connsiteY181" fmla="*/ 758465 h 3965303"/>
              <a:gd name="connsiteX182" fmla="*/ 3841887 w 4877269"/>
              <a:gd name="connsiteY182" fmla="*/ 822859 h 3965303"/>
              <a:gd name="connsiteX183" fmla="*/ 4241132 w 4877269"/>
              <a:gd name="connsiteY183" fmla="*/ 681191 h 3965303"/>
              <a:gd name="connsiteX184" fmla="*/ 4627498 w 4877269"/>
              <a:gd name="connsiteY184" fmla="*/ 359220 h 3965303"/>
              <a:gd name="connsiteX185" fmla="*/ 4846439 w 4877269"/>
              <a:gd name="connsiteY185" fmla="*/ 127400 h 3965303"/>
              <a:gd name="connsiteX186" fmla="*/ 4859318 w 4877269"/>
              <a:gd name="connsiteY186" fmla="*/ 11490 h 3965303"/>
              <a:gd name="connsiteX187" fmla="*/ 4691892 w 4877269"/>
              <a:gd name="connsiteY187" fmla="*/ 11490 h 3965303"/>
              <a:gd name="connsiteX188" fmla="*/ 4601740 w 4877269"/>
              <a:gd name="connsiteY188" fmla="*/ 101642 h 3965303"/>
              <a:gd name="connsiteX0" fmla="*/ 4572260 w 4847789"/>
              <a:gd name="connsiteY0" fmla="*/ 101642 h 3965303"/>
              <a:gd name="connsiteX1" fmla="*/ 3979832 w 4847789"/>
              <a:gd name="connsiteY1" fmla="*/ 578160 h 3965303"/>
              <a:gd name="connsiteX2" fmla="*/ 3426040 w 4847789"/>
              <a:gd name="connsiteY2" fmla="*/ 642555 h 3965303"/>
              <a:gd name="connsiteX3" fmla="*/ 2975280 w 4847789"/>
              <a:gd name="connsiteY3" fmla="*/ 565282 h 3965303"/>
              <a:gd name="connsiteX4" fmla="*/ 2473004 w 4847789"/>
              <a:gd name="connsiteY4" fmla="*/ 423614 h 3965303"/>
              <a:gd name="connsiteX5" fmla="*/ 1932091 w 4847789"/>
              <a:gd name="connsiteY5" fmla="*/ 513766 h 3965303"/>
              <a:gd name="connsiteX6" fmla="*/ 1829060 w 4847789"/>
              <a:gd name="connsiteY6" fmla="*/ 681191 h 3965303"/>
              <a:gd name="connsiteX7" fmla="*/ 1906333 w 4847789"/>
              <a:gd name="connsiteY7" fmla="*/ 603918 h 3965303"/>
              <a:gd name="connsiteX8" fmla="*/ 2176790 w 4847789"/>
              <a:gd name="connsiteY8" fmla="*/ 513766 h 3965303"/>
              <a:gd name="connsiteX9" fmla="*/ 2588914 w 4847789"/>
              <a:gd name="connsiteY9" fmla="*/ 500887 h 3965303"/>
              <a:gd name="connsiteX10" fmla="*/ 2820733 w 4847789"/>
              <a:gd name="connsiteY10" fmla="*/ 603918 h 3965303"/>
              <a:gd name="connsiteX11" fmla="*/ 2794976 w 4847789"/>
              <a:gd name="connsiteY11" fmla="*/ 745586 h 3965303"/>
              <a:gd name="connsiteX12" fmla="*/ 2473004 w 4847789"/>
              <a:gd name="connsiteY12" fmla="*/ 1157710 h 3965303"/>
              <a:gd name="connsiteX13" fmla="*/ 2266942 w 4847789"/>
              <a:gd name="connsiteY13" fmla="*/ 1569834 h 3965303"/>
              <a:gd name="connsiteX14" fmla="*/ 1880576 w 4847789"/>
              <a:gd name="connsiteY14" fmla="*/ 1595591 h 3965303"/>
              <a:gd name="connsiteX15" fmla="*/ 1494209 w 4847789"/>
              <a:gd name="connsiteY15" fmla="*/ 1389529 h 3965303"/>
              <a:gd name="connsiteX16" fmla="*/ 1481331 w 4847789"/>
              <a:gd name="connsiteY16" fmla="*/ 1183467 h 3965303"/>
              <a:gd name="connsiteX17" fmla="*/ 1416936 w 4847789"/>
              <a:gd name="connsiteY17" fmla="*/ 1157710 h 3965303"/>
              <a:gd name="connsiteX18" fmla="*/ 1378300 w 4847789"/>
              <a:gd name="connsiteY18" fmla="*/ 1312256 h 3965303"/>
              <a:gd name="connsiteX19" fmla="*/ 1262390 w 4847789"/>
              <a:gd name="connsiteY19" fmla="*/ 1492560 h 3965303"/>
              <a:gd name="connsiteX20" fmla="*/ 1069207 w 4847789"/>
              <a:gd name="connsiteY20" fmla="*/ 1621349 h 3965303"/>
              <a:gd name="connsiteX21" fmla="*/ 1249511 w 4847789"/>
              <a:gd name="connsiteY21" fmla="*/ 1621349 h 3965303"/>
              <a:gd name="connsiteX22" fmla="*/ 1391178 w 4847789"/>
              <a:gd name="connsiteY22" fmla="*/ 1441045 h 3965303"/>
              <a:gd name="connsiteX23" fmla="*/ 1764666 w 4847789"/>
              <a:gd name="connsiteY23" fmla="*/ 1647107 h 3965303"/>
              <a:gd name="connsiteX24" fmla="*/ 2176790 w 4847789"/>
              <a:gd name="connsiteY24" fmla="*/ 1698622 h 3965303"/>
              <a:gd name="connsiteX25" fmla="*/ 2292700 w 4847789"/>
              <a:gd name="connsiteY25" fmla="*/ 1711501 h 3965303"/>
              <a:gd name="connsiteX26" fmla="*/ 2241184 w 4847789"/>
              <a:gd name="connsiteY26" fmla="*/ 1943321 h 3965303"/>
              <a:gd name="connsiteX27" fmla="*/ 1790424 w 4847789"/>
              <a:gd name="connsiteY27" fmla="*/ 2136504 h 3965303"/>
              <a:gd name="connsiteX28" fmla="*/ 1288147 w 4847789"/>
              <a:gd name="connsiteY28" fmla="*/ 2123625 h 3965303"/>
              <a:gd name="connsiteX29" fmla="*/ 979055 w 4847789"/>
              <a:gd name="connsiteY29" fmla="*/ 1956200 h 3965303"/>
              <a:gd name="connsiteX30" fmla="*/ 760114 w 4847789"/>
              <a:gd name="connsiteY30" fmla="*/ 1801653 h 3965303"/>
              <a:gd name="connsiteX31" fmla="*/ 360869 w 4847789"/>
              <a:gd name="connsiteY31" fmla="*/ 2033473 h 3965303"/>
              <a:gd name="connsiteX32" fmla="*/ 232080 w 4847789"/>
              <a:gd name="connsiteY32" fmla="*/ 2368324 h 3965303"/>
              <a:gd name="connsiteX33" fmla="*/ 296474 w 4847789"/>
              <a:gd name="connsiteY33" fmla="*/ 2406960 h 3965303"/>
              <a:gd name="connsiteX34" fmla="*/ 322232 w 4847789"/>
              <a:gd name="connsiteY34" fmla="*/ 2342566 h 3965303"/>
              <a:gd name="connsiteX35" fmla="*/ 425263 w 4847789"/>
              <a:gd name="connsiteY35" fmla="*/ 2059231 h 3965303"/>
              <a:gd name="connsiteX36" fmla="*/ 760114 w 4847789"/>
              <a:gd name="connsiteY36" fmla="*/ 1878927 h 3965303"/>
              <a:gd name="connsiteX37" fmla="*/ 966176 w 4847789"/>
              <a:gd name="connsiteY37" fmla="*/ 2046352 h 3965303"/>
              <a:gd name="connsiteX38" fmla="*/ 1262390 w 4847789"/>
              <a:gd name="connsiteY38" fmla="*/ 2188020 h 3965303"/>
              <a:gd name="connsiteX39" fmla="*/ 1635877 w 4847789"/>
              <a:gd name="connsiteY39" fmla="*/ 2239535 h 3965303"/>
              <a:gd name="connsiteX40" fmla="*/ 1700271 w 4847789"/>
              <a:gd name="connsiteY40" fmla="*/ 2432718 h 3965303"/>
              <a:gd name="connsiteX41" fmla="*/ 1429815 w 4847789"/>
              <a:gd name="connsiteY41" fmla="*/ 2677417 h 3965303"/>
              <a:gd name="connsiteX42" fmla="*/ 1172238 w 4847789"/>
              <a:gd name="connsiteY42" fmla="*/ 2883479 h 3965303"/>
              <a:gd name="connsiteX43" fmla="*/ 940418 w 4847789"/>
              <a:gd name="connsiteY43" fmla="*/ 3218329 h 3965303"/>
              <a:gd name="connsiteX44" fmla="*/ 953297 w 4847789"/>
              <a:gd name="connsiteY44" fmla="*/ 3334239 h 3965303"/>
              <a:gd name="connsiteX45" fmla="*/ 1069207 w 4847789"/>
              <a:gd name="connsiteY45" fmla="*/ 3141056 h 3965303"/>
              <a:gd name="connsiteX46" fmla="*/ 1197995 w 4847789"/>
              <a:gd name="connsiteY46" fmla="*/ 2973631 h 3965303"/>
              <a:gd name="connsiteX47" fmla="*/ 1301026 w 4847789"/>
              <a:gd name="connsiteY47" fmla="*/ 2934994 h 3965303"/>
              <a:gd name="connsiteX48" fmla="*/ 1416936 w 4847789"/>
              <a:gd name="connsiteY48" fmla="*/ 2986510 h 3965303"/>
              <a:gd name="connsiteX49" fmla="*/ 1610119 w 4847789"/>
              <a:gd name="connsiteY49" fmla="*/ 3231208 h 3965303"/>
              <a:gd name="connsiteX50" fmla="*/ 1726029 w 4847789"/>
              <a:gd name="connsiteY50" fmla="*/ 3424391 h 3965303"/>
              <a:gd name="connsiteX51" fmla="*/ 1764666 w 4847789"/>
              <a:gd name="connsiteY51" fmla="*/ 3334239 h 3965303"/>
              <a:gd name="connsiteX52" fmla="*/ 1610119 w 4847789"/>
              <a:gd name="connsiteY52" fmla="*/ 3128177 h 3965303"/>
              <a:gd name="connsiteX53" fmla="*/ 1468452 w 4847789"/>
              <a:gd name="connsiteY53" fmla="*/ 2922115 h 3965303"/>
              <a:gd name="connsiteX54" fmla="*/ 1378300 w 4847789"/>
              <a:gd name="connsiteY54" fmla="*/ 2831963 h 3965303"/>
              <a:gd name="connsiteX55" fmla="*/ 1571483 w 4847789"/>
              <a:gd name="connsiteY55" fmla="*/ 2664538 h 3965303"/>
              <a:gd name="connsiteX56" fmla="*/ 1751787 w 4847789"/>
              <a:gd name="connsiteY56" fmla="*/ 2497113 h 3965303"/>
              <a:gd name="connsiteX57" fmla="*/ 1867697 w 4847789"/>
              <a:gd name="connsiteY57" fmla="*/ 2600143 h 3965303"/>
              <a:gd name="connsiteX58" fmla="*/ 1919212 w 4847789"/>
              <a:gd name="connsiteY58" fmla="*/ 3141056 h 3965303"/>
              <a:gd name="connsiteX59" fmla="*/ 1816181 w 4847789"/>
              <a:gd name="connsiteY59" fmla="*/ 3514543 h 3965303"/>
              <a:gd name="connsiteX60" fmla="*/ 1455573 w 4847789"/>
              <a:gd name="connsiteY60" fmla="*/ 3759242 h 3965303"/>
              <a:gd name="connsiteX61" fmla="*/ 1056328 w 4847789"/>
              <a:gd name="connsiteY61" fmla="*/ 3785000 h 3965303"/>
              <a:gd name="connsiteX62" fmla="*/ 515415 w 4847789"/>
              <a:gd name="connsiteY62" fmla="*/ 3681969 h 3965303"/>
              <a:gd name="connsiteX63" fmla="*/ 260 w 4847789"/>
              <a:gd name="connsiteY63" fmla="*/ 3759242 h 3965303"/>
              <a:gd name="connsiteX64" fmla="*/ 451021 w 4847789"/>
              <a:gd name="connsiteY64" fmla="*/ 3836515 h 3965303"/>
              <a:gd name="connsiteX65" fmla="*/ 811629 w 4847789"/>
              <a:gd name="connsiteY65" fmla="*/ 3875152 h 3965303"/>
              <a:gd name="connsiteX66" fmla="*/ 1262390 w 4847789"/>
              <a:gd name="connsiteY66" fmla="*/ 3965304 h 3965303"/>
              <a:gd name="connsiteX67" fmla="*/ 1674514 w 4847789"/>
              <a:gd name="connsiteY67" fmla="*/ 3875152 h 3965303"/>
              <a:gd name="connsiteX68" fmla="*/ 2022243 w 4847789"/>
              <a:gd name="connsiteY68" fmla="*/ 3591817 h 3965303"/>
              <a:gd name="connsiteX69" fmla="*/ 2060880 w 4847789"/>
              <a:gd name="connsiteY69" fmla="*/ 3244087 h 3965303"/>
              <a:gd name="connsiteX70" fmla="*/ 2073759 w 4847789"/>
              <a:gd name="connsiteY70" fmla="*/ 3153935 h 3965303"/>
              <a:gd name="connsiteX71" fmla="*/ 2176790 w 4847789"/>
              <a:gd name="connsiteY71" fmla="*/ 3153935 h 3965303"/>
              <a:gd name="connsiteX72" fmla="*/ 2434367 w 4847789"/>
              <a:gd name="connsiteY72" fmla="*/ 3398634 h 3965303"/>
              <a:gd name="connsiteX73" fmla="*/ 2511640 w 4847789"/>
              <a:gd name="connsiteY73" fmla="*/ 3475907 h 3965303"/>
              <a:gd name="connsiteX74" fmla="*/ 2627550 w 4847789"/>
              <a:gd name="connsiteY74" fmla="*/ 3398634 h 3965303"/>
              <a:gd name="connsiteX75" fmla="*/ 2460125 w 4847789"/>
              <a:gd name="connsiteY75" fmla="*/ 3321360 h 3965303"/>
              <a:gd name="connsiteX76" fmla="*/ 2189669 w 4847789"/>
              <a:gd name="connsiteY76" fmla="*/ 3102420 h 3965303"/>
              <a:gd name="connsiteX77" fmla="*/ 2086638 w 4847789"/>
              <a:gd name="connsiteY77" fmla="*/ 2986510 h 3965303"/>
              <a:gd name="connsiteX78" fmla="*/ 2060880 w 4847789"/>
              <a:gd name="connsiteY78" fmla="*/ 2690296 h 3965303"/>
              <a:gd name="connsiteX79" fmla="*/ 2215426 w 4847789"/>
              <a:gd name="connsiteY79" fmla="*/ 2522870 h 3965303"/>
              <a:gd name="connsiteX80" fmla="*/ 2498762 w 4847789"/>
              <a:gd name="connsiteY80" fmla="*/ 2522870 h 3965303"/>
              <a:gd name="connsiteX81" fmla="*/ 2730581 w 4847789"/>
              <a:gd name="connsiteY81" fmla="*/ 2625901 h 3965303"/>
              <a:gd name="connsiteX82" fmla="*/ 2962401 w 4847789"/>
              <a:gd name="connsiteY82" fmla="*/ 2870600 h 3965303"/>
              <a:gd name="connsiteX83" fmla="*/ 3091190 w 4847789"/>
              <a:gd name="connsiteY83" fmla="*/ 3141056 h 3965303"/>
              <a:gd name="connsiteX84" fmla="*/ 3065432 w 4847789"/>
              <a:gd name="connsiteY84" fmla="*/ 3527422 h 3965303"/>
              <a:gd name="connsiteX85" fmla="*/ 3001038 w 4847789"/>
              <a:gd name="connsiteY85" fmla="*/ 3823636 h 3965303"/>
              <a:gd name="connsiteX86" fmla="*/ 3194221 w 4847789"/>
              <a:gd name="connsiteY86" fmla="*/ 3888031 h 3965303"/>
              <a:gd name="connsiteX87" fmla="*/ 3091190 w 4847789"/>
              <a:gd name="connsiteY87" fmla="*/ 3797879 h 3965303"/>
              <a:gd name="connsiteX88" fmla="*/ 3129826 w 4847789"/>
              <a:gd name="connsiteY88" fmla="*/ 3604696 h 3965303"/>
              <a:gd name="connsiteX89" fmla="*/ 3284373 w 4847789"/>
              <a:gd name="connsiteY89" fmla="*/ 3540301 h 3965303"/>
              <a:gd name="connsiteX90" fmla="*/ 3529071 w 4847789"/>
              <a:gd name="connsiteY90" fmla="*/ 3707727 h 3965303"/>
              <a:gd name="connsiteX91" fmla="*/ 3722255 w 4847789"/>
              <a:gd name="connsiteY91" fmla="*/ 3707727 h 3965303"/>
              <a:gd name="connsiteX92" fmla="*/ 3863922 w 4847789"/>
              <a:gd name="connsiteY92" fmla="*/ 3643332 h 3965303"/>
              <a:gd name="connsiteX93" fmla="*/ 3851043 w 4847789"/>
              <a:gd name="connsiteY93" fmla="*/ 3553180 h 3965303"/>
              <a:gd name="connsiteX94" fmla="*/ 3696497 w 4847789"/>
              <a:gd name="connsiteY94" fmla="*/ 3630453 h 3965303"/>
              <a:gd name="connsiteX95" fmla="*/ 3516193 w 4847789"/>
              <a:gd name="connsiteY95" fmla="*/ 3604696 h 3965303"/>
              <a:gd name="connsiteX96" fmla="*/ 3374525 w 4847789"/>
              <a:gd name="connsiteY96" fmla="*/ 3514543 h 3965303"/>
              <a:gd name="connsiteX97" fmla="*/ 3271494 w 4847789"/>
              <a:gd name="connsiteY97" fmla="*/ 3463028 h 3965303"/>
              <a:gd name="connsiteX98" fmla="*/ 3168463 w 4847789"/>
              <a:gd name="connsiteY98" fmla="*/ 3347118 h 3965303"/>
              <a:gd name="connsiteX99" fmla="*/ 3232857 w 4847789"/>
              <a:gd name="connsiteY99" fmla="*/ 3076662 h 3965303"/>
              <a:gd name="connsiteX100" fmla="*/ 3529071 w 4847789"/>
              <a:gd name="connsiteY100" fmla="*/ 3038025 h 3965303"/>
              <a:gd name="connsiteX101" fmla="*/ 4147257 w 4847789"/>
              <a:gd name="connsiteY101" fmla="*/ 3050904 h 3965303"/>
              <a:gd name="connsiteX102" fmla="*/ 4585139 w 4847789"/>
              <a:gd name="connsiteY102" fmla="*/ 2999389 h 3965303"/>
              <a:gd name="connsiteX103" fmla="*/ 4791201 w 4847789"/>
              <a:gd name="connsiteY103" fmla="*/ 2741811 h 3965303"/>
              <a:gd name="connsiteX104" fmla="*/ 4752564 w 4847789"/>
              <a:gd name="connsiteY104" fmla="*/ 2574386 h 3965303"/>
              <a:gd name="connsiteX105" fmla="*/ 4713928 w 4847789"/>
              <a:gd name="connsiteY105" fmla="*/ 2741811 h 3965303"/>
              <a:gd name="connsiteX106" fmla="*/ 4675291 w 4847789"/>
              <a:gd name="connsiteY106" fmla="*/ 2806205 h 3965303"/>
              <a:gd name="connsiteX107" fmla="*/ 4572260 w 4847789"/>
              <a:gd name="connsiteY107" fmla="*/ 2947873 h 3965303"/>
              <a:gd name="connsiteX108" fmla="*/ 4430593 w 4847789"/>
              <a:gd name="connsiteY108" fmla="*/ 2741811 h 3965303"/>
              <a:gd name="connsiteX109" fmla="*/ 4610897 w 4847789"/>
              <a:gd name="connsiteY109" fmla="*/ 2381203 h 3965303"/>
              <a:gd name="connsiteX110" fmla="*/ 4533624 w 4847789"/>
              <a:gd name="connsiteY110" fmla="*/ 2265293 h 3965303"/>
              <a:gd name="connsiteX111" fmla="*/ 4379077 w 4847789"/>
              <a:gd name="connsiteY111" fmla="*/ 2033473 h 3965303"/>
              <a:gd name="connsiteX112" fmla="*/ 4404835 w 4847789"/>
              <a:gd name="connsiteY112" fmla="*/ 1582713 h 3965303"/>
              <a:gd name="connsiteX113" fmla="*/ 4301804 w 4847789"/>
              <a:gd name="connsiteY113" fmla="*/ 1505439 h 3965303"/>
              <a:gd name="connsiteX114" fmla="*/ 4327562 w 4847789"/>
              <a:gd name="connsiteY114" fmla="*/ 1685743 h 3965303"/>
              <a:gd name="connsiteX115" fmla="*/ 4185894 w 4847789"/>
              <a:gd name="connsiteY115" fmla="*/ 1750138 h 3965303"/>
              <a:gd name="connsiteX116" fmla="*/ 4005590 w 4847789"/>
              <a:gd name="connsiteY116" fmla="*/ 1466803 h 3965303"/>
              <a:gd name="connsiteX117" fmla="*/ 3851043 w 4847789"/>
              <a:gd name="connsiteY117" fmla="*/ 1286498 h 3965303"/>
              <a:gd name="connsiteX118" fmla="*/ 3812407 w 4847789"/>
              <a:gd name="connsiteY118" fmla="*/ 1389529 h 3965303"/>
              <a:gd name="connsiteX119" fmla="*/ 3915438 w 4847789"/>
              <a:gd name="connsiteY119" fmla="*/ 1479682 h 3965303"/>
              <a:gd name="connsiteX120" fmla="*/ 4134378 w 4847789"/>
              <a:gd name="connsiteY120" fmla="*/ 1788774 h 3965303"/>
              <a:gd name="connsiteX121" fmla="*/ 4160136 w 4847789"/>
              <a:gd name="connsiteY121" fmla="*/ 1930442 h 3965303"/>
              <a:gd name="connsiteX122" fmla="*/ 3863922 w 4847789"/>
              <a:gd name="connsiteY122" fmla="*/ 2007715 h 3965303"/>
              <a:gd name="connsiteX123" fmla="*/ 3851043 w 4847789"/>
              <a:gd name="connsiteY123" fmla="*/ 2213777 h 3965303"/>
              <a:gd name="connsiteX124" fmla="*/ 3902559 w 4847789"/>
              <a:gd name="connsiteY124" fmla="*/ 2084989 h 3965303"/>
              <a:gd name="connsiteX125" fmla="*/ 4082863 w 4847789"/>
              <a:gd name="connsiteY125" fmla="*/ 2033473 h 3965303"/>
              <a:gd name="connsiteX126" fmla="*/ 4250288 w 4847789"/>
              <a:gd name="connsiteY126" fmla="*/ 1930442 h 3965303"/>
              <a:gd name="connsiteX127" fmla="*/ 4263167 w 4847789"/>
              <a:gd name="connsiteY127" fmla="*/ 1853169 h 3965303"/>
              <a:gd name="connsiteX128" fmla="*/ 4301804 w 4847789"/>
              <a:gd name="connsiteY128" fmla="*/ 1853169 h 3965303"/>
              <a:gd name="connsiteX129" fmla="*/ 4288925 w 4847789"/>
              <a:gd name="connsiteY129" fmla="*/ 2046352 h 3965303"/>
              <a:gd name="connsiteX130" fmla="*/ 4391956 w 4847789"/>
              <a:gd name="connsiteY130" fmla="*/ 2252414 h 3965303"/>
              <a:gd name="connsiteX131" fmla="*/ 4469229 w 4847789"/>
              <a:gd name="connsiteY131" fmla="*/ 2368324 h 3965303"/>
              <a:gd name="connsiteX132" fmla="*/ 4353319 w 4847789"/>
              <a:gd name="connsiteY132" fmla="*/ 2638780 h 3965303"/>
              <a:gd name="connsiteX133" fmla="*/ 4366198 w 4847789"/>
              <a:gd name="connsiteY133" fmla="*/ 2909236 h 3965303"/>
              <a:gd name="connsiteX134" fmla="*/ 4340440 w 4847789"/>
              <a:gd name="connsiteY134" fmla="*/ 2960752 h 3965303"/>
              <a:gd name="connsiteX135" fmla="*/ 3889680 w 4847789"/>
              <a:gd name="connsiteY135" fmla="*/ 2960752 h 3965303"/>
              <a:gd name="connsiteX136" fmla="*/ 3541950 w 4847789"/>
              <a:gd name="connsiteY136" fmla="*/ 2960752 h 3965303"/>
              <a:gd name="connsiteX137" fmla="*/ 3374525 w 4847789"/>
              <a:gd name="connsiteY137" fmla="*/ 2844842 h 3965303"/>
              <a:gd name="connsiteX138" fmla="*/ 3451798 w 4847789"/>
              <a:gd name="connsiteY138" fmla="*/ 2613022 h 3965303"/>
              <a:gd name="connsiteX139" fmla="*/ 3670739 w 4847789"/>
              <a:gd name="connsiteY139" fmla="*/ 2458476 h 3965303"/>
              <a:gd name="connsiteX140" fmla="*/ 3722255 w 4847789"/>
              <a:gd name="connsiteY140" fmla="*/ 2200898 h 3965303"/>
              <a:gd name="connsiteX141" fmla="*/ 3606345 w 4847789"/>
              <a:gd name="connsiteY141" fmla="*/ 2123625 h 3965303"/>
              <a:gd name="connsiteX142" fmla="*/ 3606345 w 4847789"/>
              <a:gd name="connsiteY142" fmla="*/ 2329687 h 3965303"/>
              <a:gd name="connsiteX143" fmla="*/ 3374525 w 4847789"/>
              <a:gd name="connsiteY143" fmla="*/ 2535749 h 3965303"/>
              <a:gd name="connsiteX144" fmla="*/ 3284373 w 4847789"/>
              <a:gd name="connsiteY144" fmla="*/ 2806205 h 3965303"/>
              <a:gd name="connsiteX145" fmla="*/ 3271494 w 4847789"/>
              <a:gd name="connsiteY145" fmla="*/ 2922115 h 3965303"/>
              <a:gd name="connsiteX146" fmla="*/ 3091190 w 4847789"/>
              <a:gd name="connsiteY146" fmla="*/ 2831963 h 3965303"/>
              <a:gd name="connsiteX147" fmla="*/ 2846491 w 4847789"/>
              <a:gd name="connsiteY147" fmla="*/ 2522870 h 3965303"/>
              <a:gd name="connsiteX148" fmla="*/ 2473004 w 4847789"/>
              <a:gd name="connsiteY148" fmla="*/ 2419839 h 3965303"/>
              <a:gd name="connsiteX149" fmla="*/ 2228305 w 4847789"/>
              <a:gd name="connsiteY149" fmla="*/ 2368324 h 3965303"/>
              <a:gd name="connsiteX150" fmla="*/ 2048001 w 4847789"/>
              <a:gd name="connsiteY150" fmla="*/ 2406960 h 3965303"/>
              <a:gd name="connsiteX151" fmla="*/ 1932091 w 4847789"/>
              <a:gd name="connsiteY151" fmla="*/ 2278172 h 3965303"/>
              <a:gd name="connsiteX152" fmla="*/ 2202547 w 4847789"/>
              <a:gd name="connsiteY152" fmla="*/ 2149383 h 3965303"/>
              <a:gd name="connsiteX153" fmla="*/ 2421488 w 4847789"/>
              <a:gd name="connsiteY153" fmla="*/ 2072110 h 3965303"/>
              <a:gd name="connsiteX154" fmla="*/ 2794976 w 4847789"/>
              <a:gd name="connsiteY154" fmla="*/ 2162262 h 3965303"/>
              <a:gd name="connsiteX155" fmla="*/ 2975280 w 4847789"/>
              <a:gd name="connsiteY155" fmla="*/ 2291051 h 3965303"/>
              <a:gd name="connsiteX156" fmla="*/ 3116947 w 4847789"/>
              <a:gd name="connsiteY156" fmla="*/ 2484234 h 3965303"/>
              <a:gd name="connsiteX157" fmla="*/ 3155584 w 4847789"/>
              <a:gd name="connsiteY157" fmla="*/ 2406960 h 3965303"/>
              <a:gd name="connsiteX158" fmla="*/ 3039674 w 4847789"/>
              <a:gd name="connsiteY158" fmla="*/ 2278172 h 3965303"/>
              <a:gd name="connsiteX159" fmla="*/ 2988159 w 4847789"/>
              <a:gd name="connsiteY159" fmla="*/ 2175141 h 3965303"/>
              <a:gd name="connsiteX160" fmla="*/ 3116947 w 4847789"/>
              <a:gd name="connsiteY160" fmla="*/ 2084989 h 3965303"/>
              <a:gd name="connsiteX161" fmla="*/ 3348767 w 4847789"/>
              <a:gd name="connsiteY161" fmla="*/ 2097867 h 3965303"/>
              <a:gd name="connsiteX162" fmla="*/ 3490435 w 4847789"/>
              <a:gd name="connsiteY162" fmla="*/ 1994836 h 3965303"/>
              <a:gd name="connsiteX163" fmla="*/ 3323009 w 4847789"/>
              <a:gd name="connsiteY163" fmla="*/ 2033473 h 3965303"/>
              <a:gd name="connsiteX164" fmla="*/ 3142705 w 4847789"/>
              <a:gd name="connsiteY164" fmla="*/ 2020594 h 3965303"/>
              <a:gd name="connsiteX165" fmla="*/ 2949522 w 4847789"/>
              <a:gd name="connsiteY165" fmla="*/ 2059231 h 3965303"/>
              <a:gd name="connsiteX166" fmla="*/ 2846491 w 4847789"/>
              <a:gd name="connsiteY166" fmla="*/ 2110746 h 3965303"/>
              <a:gd name="connsiteX167" fmla="*/ 2524519 w 4847789"/>
              <a:gd name="connsiteY167" fmla="*/ 2007715 h 3965303"/>
              <a:gd name="connsiteX168" fmla="*/ 2408609 w 4847789"/>
              <a:gd name="connsiteY168" fmla="*/ 1956200 h 3965303"/>
              <a:gd name="connsiteX169" fmla="*/ 2395731 w 4847789"/>
              <a:gd name="connsiteY169" fmla="*/ 1711501 h 3965303"/>
              <a:gd name="connsiteX170" fmla="*/ 2550277 w 4847789"/>
              <a:gd name="connsiteY170" fmla="*/ 1325135 h 3965303"/>
              <a:gd name="connsiteX171" fmla="*/ 2820733 w 4847789"/>
              <a:gd name="connsiteY171" fmla="*/ 925890 h 3965303"/>
              <a:gd name="connsiteX172" fmla="*/ 3013916 w 4847789"/>
              <a:gd name="connsiteY172" fmla="*/ 758465 h 3965303"/>
              <a:gd name="connsiteX173" fmla="*/ 3155584 w 4847789"/>
              <a:gd name="connsiteY173" fmla="*/ 900132 h 3965303"/>
              <a:gd name="connsiteX174" fmla="*/ 3258615 w 4847789"/>
              <a:gd name="connsiteY174" fmla="*/ 1196346 h 3965303"/>
              <a:gd name="connsiteX175" fmla="*/ 3232857 w 4847789"/>
              <a:gd name="connsiteY175" fmla="*/ 1479682 h 3965303"/>
              <a:gd name="connsiteX176" fmla="*/ 3297252 w 4847789"/>
              <a:gd name="connsiteY176" fmla="*/ 1492560 h 3965303"/>
              <a:gd name="connsiteX177" fmla="*/ 3323009 w 4847789"/>
              <a:gd name="connsiteY177" fmla="*/ 1209225 h 3965303"/>
              <a:gd name="connsiteX178" fmla="*/ 3284373 w 4847789"/>
              <a:gd name="connsiteY178" fmla="*/ 951648 h 3965303"/>
              <a:gd name="connsiteX179" fmla="*/ 3142705 w 4847789"/>
              <a:gd name="connsiteY179" fmla="*/ 771343 h 3965303"/>
              <a:gd name="connsiteX180" fmla="*/ 3284373 w 4847789"/>
              <a:gd name="connsiteY180" fmla="*/ 758465 h 3965303"/>
              <a:gd name="connsiteX181" fmla="*/ 3812407 w 4847789"/>
              <a:gd name="connsiteY181" fmla="*/ 822859 h 3965303"/>
              <a:gd name="connsiteX182" fmla="*/ 4211652 w 4847789"/>
              <a:gd name="connsiteY182" fmla="*/ 681191 h 3965303"/>
              <a:gd name="connsiteX183" fmla="*/ 4598018 w 4847789"/>
              <a:gd name="connsiteY183" fmla="*/ 359220 h 3965303"/>
              <a:gd name="connsiteX184" fmla="*/ 4816959 w 4847789"/>
              <a:gd name="connsiteY184" fmla="*/ 127400 h 3965303"/>
              <a:gd name="connsiteX185" fmla="*/ 4829838 w 4847789"/>
              <a:gd name="connsiteY185" fmla="*/ 11490 h 3965303"/>
              <a:gd name="connsiteX186" fmla="*/ 4662412 w 4847789"/>
              <a:gd name="connsiteY186" fmla="*/ 11490 h 3965303"/>
              <a:gd name="connsiteX187" fmla="*/ 4572260 w 4847789"/>
              <a:gd name="connsiteY187" fmla="*/ 101642 h 3965303"/>
              <a:gd name="connsiteX0" fmla="*/ 4341455 w 4616984"/>
              <a:gd name="connsiteY0" fmla="*/ 101642 h 3965303"/>
              <a:gd name="connsiteX1" fmla="*/ 3749027 w 4616984"/>
              <a:gd name="connsiteY1" fmla="*/ 578160 h 3965303"/>
              <a:gd name="connsiteX2" fmla="*/ 3195235 w 4616984"/>
              <a:gd name="connsiteY2" fmla="*/ 642555 h 3965303"/>
              <a:gd name="connsiteX3" fmla="*/ 2744475 w 4616984"/>
              <a:gd name="connsiteY3" fmla="*/ 565282 h 3965303"/>
              <a:gd name="connsiteX4" fmla="*/ 2242199 w 4616984"/>
              <a:gd name="connsiteY4" fmla="*/ 423614 h 3965303"/>
              <a:gd name="connsiteX5" fmla="*/ 1701286 w 4616984"/>
              <a:gd name="connsiteY5" fmla="*/ 513766 h 3965303"/>
              <a:gd name="connsiteX6" fmla="*/ 1598255 w 4616984"/>
              <a:gd name="connsiteY6" fmla="*/ 681191 h 3965303"/>
              <a:gd name="connsiteX7" fmla="*/ 1675528 w 4616984"/>
              <a:gd name="connsiteY7" fmla="*/ 603918 h 3965303"/>
              <a:gd name="connsiteX8" fmla="*/ 1945985 w 4616984"/>
              <a:gd name="connsiteY8" fmla="*/ 513766 h 3965303"/>
              <a:gd name="connsiteX9" fmla="*/ 2358109 w 4616984"/>
              <a:gd name="connsiteY9" fmla="*/ 500887 h 3965303"/>
              <a:gd name="connsiteX10" fmla="*/ 2589928 w 4616984"/>
              <a:gd name="connsiteY10" fmla="*/ 603918 h 3965303"/>
              <a:gd name="connsiteX11" fmla="*/ 2564171 w 4616984"/>
              <a:gd name="connsiteY11" fmla="*/ 745586 h 3965303"/>
              <a:gd name="connsiteX12" fmla="*/ 2242199 w 4616984"/>
              <a:gd name="connsiteY12" fmla="*/ 1157710 h 3965303"/>
              <a:gd name="connsiteX13" fmla="*/ 2036137 w 4616984"/>
              <a:gd name="connsiteY13" fmla="*/ 1569834 h 3965303"/>
              <a:gd name="connsiteX14" fmla="*/ 1649771 w 4616984"/>
              <a:gd name="connsiteY14" fmla="*/ 1595591 h 3965303"/>
              <a:gd name="connsiteX15" fmla="*/ 1263404 w 4616984"/>
              <a:gd name="connsiteY15" fmla="*/ 1389529 h 3965303"/>
              <a:gd name="connsiteX16" fmla="*/ 1250526 w 4616984"/>
              <a:gd name="connsiteY16" fmla="*/ 1183467 h 3965303"/>
              <a:gd name="connsiteX17" fmla="*/ 1186131 w 4616984"/>
              <a:gd name="connsiteY17" fmla="*/ 1157710 h 3965303"/>
              <a:gd name="connsiteX18" fmla="*/ 1147495 w 4616984"/>
              <a:gd name="connsiteY18" fmla="*/ 1312256 h 3965303"/>
              <a:gd name="connsiteX19" fmla="*/ 1031585 w 4616984"/>
              <a:gd name="connsiteY19" fmla="*/ 1492560 h 3965303"/>
              <a:gd name="connsiteX20" fmla="*/ 838402 w 4616984"/>
              <a:gd name="connsiteY20" fmla="*/ 1621349 h 3965303"/>
              <a:gd name="connsiteX21" fmla="*/ 1018706 w 4616984"/>
              <a:gd name="connsiteY21" fmla="*/ 1621349 h 3965303"/>
              <a:gd name="connsiteX22" fmla="*/ 1160373 w 4616984"/>
              <a:gd name="connsiteY22" fmla="*/ 1441045 h 3965303"/>
              <a:gd name="connsiteX23" fmla="*/ 1533861 w 4616984"/>
              <a:gd name="connsiteY23" fmla="*/ 1647107 h 3965303"/>
              <a:gd name="connsiteX24" fmla="*/ 1945985 w 4616984"/>
              <a:gd name="connsiteY24" fmla="*/ 1698622 h 3965303"/>
              <a:gd name="connsiteX25" fmla="*/ 2061895 w 4616984"/>
              <a:gd name="connsiteY25" fmla="*/ 1711501 h 3965303"/>
              <a:gd name="connsiteX26" fmla="*/ 2010379 w 4616984"/>
              <a:gd name="connsiteY26" fmla="*/ 1943321 h 3965303"/>
              <a:gd name="connsiteX27" fmla="*/ 1559619 w 4616984"/>
              <a:gd name="connsiteY27" fmla="*/ 2136504 h 3965303"/>
              <a:gd name="connsiteX28" fmla="*/ 1057342 w 4616984"/>
              <a:gd name="connsiteY28" fmla="*/ 2123625 h 3965303"/>
              <a:gd name="connsiteX29" fmla="*/ 748250 w 4616984"/>
              <a:gd name="connsiteY29" fmla="*/ 1956200 h 3965303"/>
              <a:gd name="connsiteX30" fmla="*/ 529309 w 4616984"/>
              <a:gd name="connsiteY30" fmla="*/ 1801653 h 3965303"/>
              <a:gd name="connsiteX31" fmla="*/ 130064 w 4616984"/>
              <a:gd name="connsiteY31" fmla="*/ 2033473 h 3965303"/>
              <a:gd name="connsiteX32" fmla="*/ 1275 w 4616984"/>
              <a:gd name="connsiteY32" fmla="*/ 2368324 h 3965303"/>
              <a:gd name="connsiteX33" fmla="*/ 65669 w 4616984"/>
              <a:gd name="connsiteY33" fmla="*/ 2406960 h 3965303"/>
              <a:gd name="connsiteX34" fmla="*/ 91427 w 4616984"/>
              <a:gd name="connsiteY34" fmla="*/ 2342566 h 3965303"/>
              <a:gd name="connsiteX35" fmla="*/ 194458 w 4616984"/>
              <a:gd name="connsiteY35" fmla="*/ 2059231 h 3965303"/>
              <a:gd name="connsiteX36" fmla="*/ 529309 w 4616984"/>
              <a:gd name="connsiteY36" fmla="*/ 1878927 h 3965303"/>
              <a:gd name="connsiteX37" fmla="*/ 735371 w 4616984"/>
              <a:gd name="connsiteY37" fmla="*/ 2046352 h 3965303"/>
              <a:gd name="connsiteX38" fmla="*/ 1031585 w 4616984"/>
              <a:gd name="connsiteY38" fmla="*/ 2188020 h 3965303"/>
              <a:gd name="connsiteX39" fmla="*/ 1405072 w 4616984"/>
              <a:gd name="connsiteY39" fmla="*/ 2239535 h 3965303"/>
              <a:gd name="connsiteX40" fmla="*/ 1469466 w 4616984"/>
              <a:gd name="connsiteY40" fmla="*/ 2432718 h 3965303"/>
              <a:gd name="connsiteX41" fmla="*/ 1199010 w 4616984"/>
              <a:gd name="connsiteY41" fmla="*/ 2677417 h 3965303"/>
              <a:gd name="connsiteX42" fmla="*/ 941433 w 4616984"/>
              <a:gd name="connsiteY42" fmla="*/ 2883479 h 3965303"/>
              <a:gd name="connsiteX43" fmla="*/ 709613 w 4616984"/>
              <a:gd name="connsiteY43" fmla="*/ 3218329 h 3965303"/>
              <a:gd name="connsiteX44" fmla="*/ 722492 w 4616984"/>
              <a:gd name="connsiteY44" fmla="*/ 3334239 h 3965303"/>
              <a:gd name="connsiteX45" fmla="*/ 838402 w 4616984"/>
              <a:gd name="connsiteY45" fmla="*/ 3141056 h 3965303"/>
              <a:gd name="connsiteX46" fmla="*/ 967190 w 4616984"/>
              <a:gd name="connsiteY46" fmla="*/ 2973631 h 3965303"/>
              <a:gd name="connsiteX47" fmla="*/ 1070221 w 4616984"/>
              <a:gd name="connsiteY47" fmla="*/ 2934994 h 3965303"/>
              <a:gd name="connsiteX48" fmla="*/ 1186131 w 4616984"/>
              <a:gd name="connsiteY48" fmla="*/ 2986510 h 3965303"/>
              <a:gd name="connsiteX49" fmla="*/ 1379314 w 4616984"/>
              <a:gd name="connsiteY49" fmla="*/ 3231208 h 3965303"/>
              <a:gd name="connsiteX50" fmla="*/ 1495224 w 4616984"/>
              <a:gd name="connsiteY50" fmla="*/ 3424391 h 3965303"/>
              <a:gd name="connsiteX51" fmla="*/ 1533861 w 4616984"/>
              <a:gd name="connsiteY51" fmla="*/ 3334239 h 3965303"/>
              <a:gd name="connsiteX52" fmla="*/ 1379314 w 4616984"/>
              <a:gd name="connsiteY52" fmla="*/ 3128177 h 3965303"/>
              <a:gd name="connsiteX53" fmla="*/ 1237647 w 4616984"/>
              <a:gd name="connsiteY53" fmla="*/ 2922115 h 3965303"/>
              <a:gd name="connsiteX54" fmla="*/ 1147495 w 4616984"/>
              <a:gd name="connsiteY54" fmla="*/ 2831963 h 3965303"/>
              <a:gd name="connsiteX55" fmla="*/ 1340678 w 4616984"/>
              <a:gd name="connsiteY55" fmla="*/ 2664538 h 3965303"/>
              <a:gd name="connsiteX56" fmla="*/ 1520982 w 4616984"/>
              <a:gd name="connsiteY56" fmla="*/ 2497113 h 3965303"/>
              <a:gd name="connsiteX57" fmla="*/ 1636892 w 4616984"/>
              <a:gd name="connsiteY57" fmla="*/ 2600143 h 3965303"/>
              <a:gd name="connsiteX58" fmla="*/ 1688407 w 4616984"/>
              <a:gd name="connsiteY58" fmla="*/ 3141056 h 3965303"/>
              <a:gd name="connsiteX59" fmla="*/ 1585376 w 4616984"/>
              <a:gd name="connsiteY59" fmla="*/ 3514543 h 3965303"/>
              <a:gd name="connsiteX60" fmla="*/ 1224768 w 4616984"/>
              <a:gd name="connsiteY60" fmla="*/ 3759242 h 3965303"/>
              <a:gd name="connsiteX61" fmla="*/ 825523 w 4616984"/>
              <a:gd name="connsiteY61" fmla="*/ 3785000 h 3965303"/>
              <a:gd name="connsiteX62" fmla="*/ 284610 w 4616984"/>
              <a:gd name="connsiteY62" fmla="*/ 3681969 h 3965303"/>
              <a:gd name="connsiteX63" fmla="*/ 220216 w 4616984"/>
              <a:gd name="connsiteY63" fmla="*/ 3836515 h 3965303"/>
              <a:gd name="connsiteX64" fmla="*/ 580824 w 4616984"/>
              <a:gd name="connsiteY64" fmla="*/ 3875152 h 3965303"/>
              <a:gd name="connsiteX65" fmla="*/ 1031585 w 4616984"/>
              <a:gd name="connsiteY65" fmla="*/ 3965304 h 3965303"/>
              <a:gd name="connsiteX66" fmla="*/ 1443709 w 4616984"/>
              <a:gd name="connsiteY66" fmla="*/ 3875152 h 3965303"/>
              <a:gd name="connsiteX67" fmla="*/ 1791438 w 4616984"/>
              <a:gd name="connsiteY67" fmla="*/ 3591817 h 3965303"/>
              <a:gd name="connsiteX68" fmla="*/ 1830075 w 4616984"/>
              <a:gd name="connsiteY68" fmla="*/ 3244087 h 3965303"/>
              <a:gd name="connsiteX69" fmla="*/ 1842954 w 4616984"/>
              <a:gd name="connsiteY69" fmla="*/ 3153935 h 3965303"/>
              <a:gd name="connsiteX70" fmla="*/ 1945985 w 4616984"/>
              <a:gd name="connsiteY70" fmla="*/ 3153935 h 3965303"/>
              <a:gd name="connsiteX71" fmla="*/ 2203562 w 4616984"/>
              <a:gd name="connsiteY71" fmla="*/ 3398634 h 3965303"/>
              <a:gd name="connsiteX72" fmla="*/ 2280835 w 4616984"/>
              <a:gd name="connsiteY72" fmla="*/ 3475907 h 3965303"/>
              <a:gd name="connsiteX73" fmla="*/ 2396745 w 4616984"/>
              <a:gd name="connsiteY73" fmla="*/ 3398634 h 3965303"/>
              <a:gd name="connsiteX74" fmla="*/ 2229320 w 4616984"/>
              <a:gd name="connsiteY74" fmla="*/ 3321360 h 3965303"/>
              <a:gd name="connsiteX75" fmla="*/ 1958864 w 4616984"/>
              <a:gd name="connsiteY75" fmla="*/ 3102420 h 3965303"/>
              <a:gd name="connsiteX76" fmla="*/ 1855833 w 4616984"/>
              <a:gd name="connsiteY76" fmla="*/ 2986510 h 3965303"/>
              <a:gd name="connsiteX77" fmla="*/ 1830075 w 4616984"/>
              <a:gd name="connsiteY77" fmla="*/ 2690296 h 3965303"/>
              <a:gd name="connsiteX78" fmla="*/ 1984621 w 4616984"/>
              <a:gd name="connsiteY78" fmla="*/ 2522870 h 3965303"/>
              <a:gd name="connsiteX79" fmla="*/ 2267957 w 4616984"/>
              <a:gd name="connsiteY79" fmla="*/ 2522870 h 3965303"/>
              <a:gd name="connsiteX80" fmla="*/ 2499776 w 4616984"/>
              <a:gd name="connsiteY80" fmla="*/ 2625901 h 3965303"/>
              <a:gd name="connsiteX81" fmla="*/ 2731596 w 4616984"/>
              <a:gd name="connsiteY81" fmla="*/ 2870600 h 3965303"/>
              <a:gd name="connsiteX82" fmla="*/ 2860385 w 4616984"/>
              <a:gd name="connsiteY82" fmla="*/ 3141056 h 3965303"/>
              <a:gd name="connsiteX83" fmla="*/ 2834627 w 4616984"/>
              <a:gd name="connsiteY83" fmla="*/ 3527422 h 3965303"/>
              <a:gd name="connsiteX84" fmla="*/ 2770233 w 4616984"/>
              <a:gd name="connsiteY84" fmla="*/ 3823636 h 3965303"/>
              <a:gd name="connsiteX85" fmla="*/ 2963416 w 4616984"/>
              <a:gd name="connsiteY85" fmla="*/ 3888031 h 3965303"/>
              <a:gd name="connsiteX86" fmla="*/ 2860385 w 4616984"/>
              <a:gd name="connsiteY86" fmla="*/ 3797879 h 3965303"/>
              <a:gd name="connsiteX87" fmla="*/ 2899021 w 4616984"/>
              <a:gd name="connsiteY87" fmla="*/ 3604696 h 3965303"/>
              <a:gd name="connsiteX88" fmla="*/ 3053568 w 4616984"/>
              <a:gd name="connsiteY88" fmla="*/ 3540301 h 3965303"/>
              <a:gd name="connsiteX89" fmla="*/ 3298266 w 4616984"/>
              <a:gd name="connsiteY89" fmla="*/ 3707727 h 3965303"/>
              <a:gd name="connsiteX90" fmla="*/ 3491450 w 4616984"/>
              <a:gd name="connsiteY90" fmla="*/ 3707727 h 3965303"/>
              <a:gd name="connsiteX91" fmla="*/ 3633117 w 4616984"/>
              <a:gd name="connsiteY91" fmla="*/ 3643332 h 3965303"/>
              <a:gd name="connsiteX92" fmla="*/ 3620238 w 4616984"/>
              <a:gd name="connsiteY92" fmla="*/ 3553180 h 3965303"/>
              <a:gd name="connsiteX93" fmla="*/ 3465692 w 4616984"/>
              <a:gd name="connsiteY93" fmla="*/ 3630453 h 3965303"/>
              <a:gd name="connsiteX94" fmla="*/ 3285388 w 4616984"/>
              <a:gd name="connsiteY94" fmla="*/ 3604696 h 3965303"/>
              <a:gd name="connsiteX95" fmla="*/ 3143720 w 4616984"/>
              <a:gd name="connsiteY95" fmla="*/ 3514543 h 3965303"/>
              <a:gd name="connsiteX96" fmla="*/ 3040689 w 4616984"/>
              <a:gd name="connsiteY96" fmla="*/ 3463028 h 3965303"/>
              <a:gd name="connsiteX97" fmla="*/ 2937658 w 4616984"/>
              <a:gd name="connsiteY97" fmla="*/ 3347118 h 3965303"/>
              <a:gd name="connsiteX98" fmla="*/ 3002052 w 4616984"/>
              <a:gd name="connsiteY98" fmla="*/ 3076662 h 3965303"/>
              <a:gd name="connsiteX99" fmla="*/ 3298266 w 4616984"/>
              <a:gd name="connsiteY99" fmla="*/ 3038025 h 3965303"/>
              <a:gd name="connsiteX100" fmla="*/ 3916452 w 4616984"/>
              <a:gd name="connsiteY100" fmla="*/ 3050904 h 3965303"/>
              <a:gd name="connsiteX101" fmla="*/ 4354334 w 4616984"/>
              <a:gd name="connsiteY101" fmla="*/ 2999389 h 3965303"/>
              <a:gd name="connsiteX102" fmla="*/ 4560396 w 4616984"/>
              <a:gd name="connsiteY102" fmla="*/ 2741811 h 3965303"/>
              <a:gd name="connsiteX103" fmla="*/ 4521759 w 4616984"/>
              <a:gd name="connsiteY103" fmla="*/ 2574386 h 3965303"/>
              <a:gd name="connsiteX104" fmla="*/ 4483123 w 4616984"/>
              <a:gd name="connsiteY104" fmla="*/ 2741811 h 3965303"/>
              <a:gd name="connsiteX105" fmla="*/ 4444486 w 4616984"/>
              <a:gd name="connsiteY105" fmla="*/ 2806205 h 3965303"/>
              <a:gd name="connsiteX106" fmla="*/ 4341455 w 4616984"/>
              <a:gd name="connsiteY106" fmla="*/ 2947873 h 3965303"/>
              <a:gd name="connsiteX107" fmla="*/ 4199788 w 4616984"/>
              <a:gd name="connsiteY107" fmla="*/ 2741811 h 3965303"/>
              <a:gd name="connsiteX108" fmla="*/ 4380092 w 4616984"/>
              <a:gd name="connsiteY108" fmla="*/ 2381203 h 3965303"/>
              <a:gd name="connsiteX109" fmla="*/ 4302819 w 4616984"/>
              <a:gd name="connsiteY109" fmla="*/ 2265293 h 3965303"/>
              <a:gd name="connsiteX110" fmla="*/ 4148272 w 4616984"/>
              <a:gd name="connsiteY110" fmla="*/ 2033473 h 3965303"/>
              <a:gd name="connsiteX111" fmla="*/ 4174030 w 4616984"/>
              <a:gd name="connsiteY111" fmla="*/ 1582713 h 3965303"/>
              <a:gd name="connsiteX112" fmla="*/ 4070999 w 4616984"/>
              <a:gd name="connsiteY112" fmla="*/ 1505439 h 3965303"/>
              <a:gd name="connsiteX113" fmla="*/ 4096757 w 4616984"/>
              <a:gd name="connsiteY113" fmla="*/ 1685743 h 3965303"/>
              <a:gd name="connsiteX114" fmla="*/ 3955089 w 4616984"/>
              <a:gd name="connsiteY114" fmla="*/ 1750138 h 3965303"/>
              <a:gd name="connsiteX115" fmla="*/ 3774785 w 4616984"/>
              <a:gd name="connsiteY115" fmla="*/ 1466803 h 3965303"/>
              <a:gd name="connsiteX116" fmla="*/ 3620238 w 4616984"/>
              <a:gd name="connsiteY116" fmla="*/ 1286498 h 3965303"/>
              <a:gd name="connsiteX117" fmla="*/ 3581602 w 4616984"/>
              <a:gd name="connsiteY117" fmla="*/ 1389529 h 3965303"/>
              <a:gd name="connsiteX118" fmla="*/ 3684633 w 4616984"/>
              <a:gd name="connsiteY118" fmla="*/ 1479682 h 3965303"/>
              <a:gd name="connsiteX119" fmla="*/ 3903573 w 4616984"/>
              <a:gd name="connsiteY119" fmla="*/ 1788774 h 3965303"/>
              <a:gd name="connsiteX120" fmla="*/ 3929331 w 4616984"/>
              <a:gd name="connsiteY120" fmla="*/ 1930442 h 3965303"/>
              <a:gd name="connsiteX121" fmla="*/ 3633117 w 4616984"/>
              <a:gd name="connsiteY121" fmla="*/ 2007715 h 3965303"/>
              <a:gd name="connsiteX122" fmla="*/ 3620238 w 4616984"/>
              <a:gd name="connsiteY122" fmla="*/ 2213777 h 3965303"/>
              <a:gd name="connsiteX123" fmla="*/ 3671754 w 4616984"/>
              <a:gd name="connsiteY123" fmla="*/ 2084989 h 3965303"/>
              <a:gd name="connsiteX124" fmla="*/ 3852058 w 4616984"/>
              <a:gd name="connsiteY124" fmla="*/ 2033473 h 3965303"/>
              <a:gd name="connsiteX125" fmla="*/ 4019483 w 4616984"/>
              <a:gd name="connsiteY125" fmla="*/ 1930442 h 3965303"/>
              <a:gd name="connsiteX126" fmla="*/ 4032362 w 4616984"/>
              <a:gd name="connsiteY126" fmla="*/ 1853169 h 3965303"/>
              <a:gd name="connsiteX127" fmla="*/ 4070999 w 4616984"/>
              <a:gd name="connsiteY127" fmla="*/ 1853169 h 3965303"/>
              <a:gd name="connsiteX128" fmla="*/ 4058120 w 4616984"/>
              <a:gd name="connsiteY128" fmla="*/ 2046352 h 3965303"/>
              <a:gd name="connsiteX129" fmla="*/ 4161151 w 4616984"/>
              <a:gd name="connsiteY129" fmla="*/ 2252414 h 3965303"/>
              <a:gd name="connsiteX130" fmla="*/ 4238424 w 4616984"/>
              <a:gd name="connsiteY130" fmla="*/ 2368324 h 3965303"/>
              <a:gd name="connsiteX131" fmla="*/ 4122514 w 4616984"/>
              <a:gd name="connsiteY131" fmla="*/ 2638780 h 3965303"/>
              <a:gd name="connsiteX132" fmla="*/ 4135393 w 4616984"/>
              <a:gd name="connsiteY132" fmla="*/ 2909236 h 3965303"/>
              <a:gd name="connsiteX133" fmla="*/ 4109635 w 4616984"/>
              <a:gd name="connsiteY133" fmla="*/ 2960752 h 3965303"/>
              <a:gd name="connsiteX134" fmla="*/ 3658875 w 4616984"/>
              <a:gd name="connsiteY134" fmla="*/ 2960752 h 3965303"/>
              <a:gd name="connsiteX135" fmla="*/ 3311145 w 4616984"/>
              <a:gd name="connsiteY135" fmla="*/ 2960752 h 3965303"/>
              <a:gd name="connsiteX136" fmla="*/ 3143720 w 4616984"/>
              <a:gd name="connsiteY136" fmla="*/ 2844842 h 3965303"/>
              <a:gd name="connsiteX137" fmla="*/ 3220993 w 4616984"/>
              <a:gd name="connsiteY137" fmla="*/ 2613022 h 3965303"/>
              <a:gd name="connsiteX138" fmla="*/ 3439934 w 4616984"/>
              <a:gd name="connsiteY138" fmla="*/ 2458476 h 3965303"/>
              <a:gd name="connsiteX139" fmla="*/ 3491450 w 4616984"/>
              <a:gd name="connsiteY139" fmla="*/ 2200898 h 3965303"/>
              <a:gd name="connsiteX140" fmla="*/ 3375540 w 4616984"/>
              <a:gd name="connsiteY140" fmla="*/ 2123625 h 3965303"/>
              <a:gd name="connsiteX141" fmla="*/ 3375540 w 4616984"/>
              <a:gd name="connsiteY141" fmla="*/ 2329687 h 3965303"/>
              <a:gd name="connsiteX142" fmla="*/ 3143720 w 4616984"/>
              <a:gd name="connsiteY142" fmla="*/ 2535749 h 3965303"/>
              <a:gd name="connsiteX143" fmla="*/ 3053568 w 4616984"/>
              <a:gd name="connsiteY143" fmla="*/ 2806205 h 3965303"/>
              <a:gd name="connsiteX144" fmla="*/ 3040689 w 4616984"/>
              <a:gd name="connsiteY144" fmla="*/ 2922115 h 3965303"/>
              <a:gd name="connsiteX145" fmla="*/ 2860385 w 4616984"/>
              <a:gd name="connsiteY145" fmla="*/ 2831963 h 3965303"/>
              <a:gd name="connsiteX146" fmla="*/ 2615686 w 4616984"/>
              <a:gd name="connsiteY146" fmla="*/ 2522870 h 3965303"/>
              <a:gd name="connsiteX147" fmla="*/ 2242199 w 4616984"/>
              <a:gd name="connsiteY147" fmla="*/ 2419839 h 3965303"/>
              <a:gd name="connsiteX148" fmla="*/ 1997500 w 4616984"/>
              <a:gd name="connsiteY148" fmla="*/ 2368324 h 3965303"/>
              <a:gd name="connsiteX149" fmla="*/ 1817196 w 4616984"/>
              <a:gd name="connsiteY149" fmla="*/ 2406960 h 3965303"/>
              <a:gd name="connsiteX150" fmla="*/ 1701286 w 4616984"/>
              <a:gd name="connsiteY150" fmla="*/ 2278172 h 3965303"/>
              <a:gd name="connsiteX151" fmla="*/ 1971742 w 4616984"/>
              <a:gd name="connsiteY151" fmla="*/ 2149383 h 3965303"/>
              <a:gd name="connsiteX152" fmla="*/ 2190683 w 4616984"/>
              <a:gd name="connsiteY152" fmla="*/ 2072110 h 3965303"/>
              <a:gd name="connsiteX153" fmla="*/ 2564171 w 4616984"/>
              <a:gd name="connsiteY153" fmla="*/ 2162262 h 3965303"/>
              <a:gd name="connsiteX154" fmla="*/ 2744475 w 4616984"/>
              <a:gd name="connsiteY154" fmla="*/ 2291051 h 3965303"/>
              <a:gd name="connsiteX155" fmla="*/ 2886142 w 4616984"/>
              <a:gd name="connsiteY155" fmla="*/ 2484234 h 3965303"/>
              <a:gd name="connsiteX156" fmla="*/ 2924779 w 4616984"/>
              <a:gd name="connsiteY156" fmla="*/ 2406960 h 3965303"/>
              <a:gd name="connsiteX157" fmla="*/ 2808869 w 4616984"/>
              <a:gd name="connsiteY157" fmla="*/ 2278172 h 3965303"/>
              <a:gd name="connsiteX158" fmla="*/ 2757354 w 4616984"/>
              <a:gd name="connsiteY158" fmla="*/ 2175141 h 3965303"/>
              <a:gd name="connsiteX159" fmla="*/ 2886142 w 4616984"/>
              <a:gd name="connsiteY159" fmla="*/ 2084989 h 3965303"/>
              <a:gd name="connsiteX160" fmla="*/ 3117962 w 4616984"/>
              <a:gd name="connsiteY160" fmla="*/ 2097867 h 3965303"/>
              <a:gd name="connsiteX161" fmla="*/ 3259630 w 4616984"/>
              <a:gd name="connsiteY161" fmla="*/ 1994836 h 3965303"/>
              <a:gd name="connsiteX162" fmla="*/ 3092204 w 4616984"/>
              <a:gd name="connsiteY162" fmla="*/ 2033473 h 3965303"/>
              <a:gd name="connsiteX163" fmla="*/ 2911900 w 4616984"/>
              <a:gd name="connsiteY163" fmla="*/ 2020594 h 3965303"/>
              <a:gd name="connsiteX164" fmla="*/ 2718717 w 4616984"/>
              <a:gd name="connsiteY164" fmla="*/ 2059231 h 3965303"/>
              <a:gd name="connsiteX165" fmla="*/ 2615686 w 4616984"/>
              <a:gd name="connsiteY165" fmla="*/ 2110746 h 3965303"/>
              <a:gd name="connsiteX166" fmla="*/ 2293714 w 4616984"/>
              <a:gd name="connsiteY166" fmla="*/ 2007715 h 3965303"/>
              <a:gd name="connsiteX167" fmla="*/ 2177804 w 4616984"/>
              <a:gd name="connsiteY167" fmla="*/ 1956200 h 3965303"/>
              <a:gd name="connsiteX168" fmla="*/ 2164926 w 4616984"/>
              <a:gd name="connsiteY168" fmla="*/ 1711501 h 3965303"/>
              <a:gd name="connsiteX169" fmla="*/ 2319472 w 4616984"/>
              <a:gd name="connsiteY169" fmla="*/ 1325135 h 3965303"/>
              <a:gd name="connsiteX170" fmla="*/ 2589928 w 4616984"/>
              <a:gd name="connsiteY170" fmla="*/ 925890 h 3965303"/>
              <a:gd name="connsiteX171" fmla="*/ 2783111 w 4616984"/>
              <a:gd name="connsiteY171" fmla="*/ 758465 h 3965303"/>
              <a:gd name="connsiteX172" fmla="*/ 2924779 w 4616984"/>
              <a:gd name="connsiteY172" fmla="*/ 900132 h 3965303"/>
              <a:gd name="connsiteX173" fmla="*/ 3027810 w 4616984"/>
              <a:gd name="connsiteY173" fmla="*/ 1196346 h 3965303"/>
              <a:gd name="connsiteX174" fmla="*/ 3002052 w 4616984"/>
              <a:gd name="connsiteY174" fmla="*/ 1479682 h 3965303"/>
              <a:gd name="connsiteX175" fmla="*/ 3066447 w 4616984"/>
              <a:gd name="connsiteY175" fmla="*/ 1492560 h 3965303"/>
              <a:gd name="connsiteX176" fmla="*/ 3092204 w 4616984"/>
              <a:gd name="connsiteY176" fmla="*/ 1209225 h 3965303"/>
              <a:gd name="connsiteX177" fmla="*/ 3053568 w 4616984"/>
              <a:gd name="connsiteY177" fmla="*/ 951648 h 3965303"/>
              <a:gd name="connsiteX178" fmla="*/ 2911900 w 4616984"/>
              <a:gd name="connsiteY178" fmla="*/ 771343 h 3965303"/>
              <a:gd name="connsiteX179" fmla="*/ 3053568 w 4616984"/>
              <a:gd name="connsiteY179" fmla="*/ 758465 h 3965303"/>
              <a:gd name="connsiteX180" fmla="*/ 3581602 w 4616984"/>
              <a:gd name="connsiteY180" fmla="*/ 822859 h 3965303"/>
              <a:gd name="connsiteX181" fmla="*/ 3980847 w 4616984"/>
              <a:gd name="connsiteY181" fmla="*/ 681191 h 3965303"/>
              <a:gd name="connsiteX182" fmla="*/ 4367213 w 4616984"/>
              <a:gd name="connsiteY182" fmla="*/ 359220 h 3965303"/>
              <a:gd name="connsiteX183" fmla="*/ 4586154 w 4616984"/>
              <a:gd name="connsiteY183" fmla="*/ 127400 h 3965303"/>
              <a:gd name="connsiteX184" fmla="*/ 4599033 w 4616984"/>
              <a:gd name="connsiteY184" fmla="*/ 11490 h 3965303"/>
              <a:gd name="connsiteX185" fmla="*/ 4431607 w 4616984"/>
              <a:gd name="connsiteY185" fmla="*/ 11490 h 3965303"/>
              <a:gd name="connsiteX186" fmla="*/ 4341455 w 4616984"/>
              <a:gd name="connsiteY186" fmla="*/ 101642 h 3965303"/>
              <a:gd name="connsiteX0" fmla="*/ 4341455 w 4616984"/>
              <a:gd name="connsiteY0" fmla="*/ 101642 h 3965303"/>
              <a:gd name="connsiteX1" fmla="*/ 3749027 w 4616984"/>
              <a:gd name="connsiteY1" fmla="*/ 578160 h 3965303"/>
              <a:gd name="connsiteX2" fmla="*/ 3195235 w 4616984"/>
              <a:gd name="connsiteY2" fmla="*/ 642555 h 3965303"/>
              <a:gd name="connsiteX3" fmla="*/ 2744475 w 4616984"/>
              <a:gd name="connsiteY3" fmla="*/ 565282 h 3965303"/>
              <a:gd name="connsiteX4" fmla="*/ 2242199 w 4616984"/>
              <a:gd name="connsiteY4" fmla="*/ 423614 h 3965303"/>
              <a:gd name="connsiteX5" fmla="*/ 1701286 w 4616984"/>
              <a:gd name="connsiteY5" fmla="*/ 513766 h 3965303"/>
              <a:gd name="connsiteX6" fmla="*/ 1598255 w 4616984"/>
              <a:gd name="connsiteY6" fmla="*/ 681191 h 3965303"/>
              <a:gd name="connsiteX7" fmla="*/ 1675528 w 4616984"/>
              <a:gd name="connsiteY7" fmla="*/ 603918 h 3965303"/>
              <a:gd name="connsiteX8" fmla="*/ 1945985 w 4616984"/>
              <a:gd name="connsiteY8" fmla="*/ 513766 h 3965303"/>
              <a:gd name="connsiteX9" fmla="*/ 2358109 w 4616984"/>
              <a:gd name="connsiteY9" fmla="*/ 500887 h 3965303"/>
              <a:gd name="connsiteX10" fmla="*/ 2589928 w 4616984"/>
              <a:gd name="connsiteY10" fmla="*/ 603918 h 3965303"/>
              <a:gd name="connsiteX11" fmla="*/ 2564171 w 4616984"/>
              <a:gd name="connsiteY11" fmla="*/ 745586 h 3965303"/>
              <a:gd name="connsiteX12" fmla="*/ 2242199 w 4616984"/>
              <a:gd name="connsiteY12" fmla="*/ 1157710 h 3965303"/>
              <a:gd name="connsiteX13" fmla="*/ 2036137 w 4616984"/>
              <a:gd name="connsiteY13" fmla="*/ 1569834 h 3965303"/>
              <a:gd name="connsiteX14" fmla="*/ 1649771 w 4616984"/>
              <a:gd name="connsiteY14" fmla="*/ 1595591 h 3965303"/>
              <a:gd name="connsiteX15" fmla="*/ 1263404 w 4616984"/>
              <a:gd name="connsiteY15" fmla="*/ 1389529 h 3965303"/>
              <a:gd name="connsiteX16" fmla="*/ 1250526 w 4616984"/>
              <a:gd name="connsiteY16" fmla="*/ 1183467 h 3965303"/>
              <a:gd name="connsiteX17" fmla="*/ 1186131 w 4616984"/>
              <a:gd name="connsiteY17" fmla="*/ 1157710 h 3965303"/>
              <a:gd name="connsiteX18" fmla="*/ 1147495 w 4616984"/>
              <a:gd name="connsiteY18" fmla="*/ 1312256 h 3965303"/>
              <a:gd name="connsiteX19" fmla="*/ 1031585 w 4616984"/>
              <a:gd name="connsiteY19" fmla="*/ 1492560 h 3965303"/>
              <a:gd name="connsiteX20" fmla="*/ 838402 w 4616984"/>
              <a:gd name="connsiteY20" fmla="*/ 1621349 h 3965303"/>
              <a:gd name="connsiteX21" fmla="*/ 1018706 w 4616984"/>
              <a:gd name="connsiteY21" fmla="*/ 1621349 h 3965303"/>
              <a:gd name="connsiteX22" fmla="*/ 1160373 w 4616984"/>
              <a:gd name="connsiteY22" fmla="*/ 1441045 h 3965303"/>
              <a:gd name="connsiteX23" fmla="*/ 1533861 w 4616984"/>
              <a:gd name="connsiteY23" fmla="*/ 1647107 h 3965303"/>
              <a:gd name="connsiteX24" fmla="*/ 1945985 w 4616984"/>
              <a:gd name="connsiteY24" fmla="*/ 1698622 h 3965303"/>
              <a:gd name="connsiteX25" fmla="*/ 2061895 w 4616984"/>
              <a:gd name="connsiteY25" fmla="*/ 1711501 h 3965303"/>
              <a:gd name="connsiteX26" fmla="*/ 2010379 w 4616984"/>
              <a:gd name="connsiteY26" fmla="*/ 1943321 h 3965303"/>
              <a:gd name="connsiteX27" fmla="*/ 1559619 w 4616984"/>
              <a:gd name="connsiteY27" fmla="*/ 2136504 h 3965303"/>
              <a:gd name="connsiteX28" fmla="*/ 1057342 w 4616984"/>
              <a:gd name="connsiteY28" fmla="*/ 2123625 h 3965303"/>
              <a:gd name="connsiteX29" fmla="*/ 748250 w 4616984"/>
              <a:gd name="connsiteY29" fmla="*/ 1956200 h 3965303"/>
              <a:gd name="connsiteX30" fmla="*/ 529309 w 4616984"/>
              <a:gd name="connsiteY30" fmla="*/ 1801653 h 3965303"/>
              <a:gd name="connsiteX31" fmla="*/ 130064 w 4616984"/>
              <a:gd name="connsiteY31" fmla="*/ 2033473 h 3965303"/>
              <a:gd name="connsiteX32" fmla="*/ 1275 w 4616984"/>
              <a:gd name="connsiteY32" fmla="*/ 2368324 h 3965303"/>
              <a:gd name="connsiteX33" fmla="*/ 65669 w 4616984"/>
              <a:gd name="connsiteY33" fmla="*/ 2406960 h 3965303"/>
              <a:gd name="connsiteX34" fmla="*/ 91427 w 4616984"/>
              <a:gd name="connsiteY34" fmla="*/ 2342566 h 3965303"/>
              <a:gd name="connsiteX35" fmla="*/ 194458 w 4616984"/>
              <a:gd name="connsiteY35" fmla="*/ 2059231 h 3965303"/>
              <a:gd name="connsiteX36" fmla="*/ 529309 w 4616984"/>
              <a:gd name="connsiteY36" fmla="*/ 1878927 h 3965303"/>
              <a:gd name="connsiteX37" fmla="*/ 735371 w 4616984"/>
              <a:gd name="connsiteY37" fmla="*/ 2046352 h 3965303"/>
              <a:gd name="connsiteX38" fmla="*/ 1031585 w 4616984"/>
              <a:gd name="connsiteY38" fmla="*/ 2188020 h 3965303"/>
              <a:gd name="connsiteX39" fmla="*/ 1405072 w 4616984"/>
              <a:gd name="connsiteY39" fmla="*/ 2239535 h 3965303"/>
              <a:gd name="connsiteX40" fmla="*/ 1469466 w 4616984"/>
              <a:gd name="connsiteY40" fmla="*/ 2432718 h 3965303"/>
              <a:gd name="connsiteX41" fmla="*/ 1199010 w 4616984"/>
              <a:gd name="connsiteY41" fmla="*/ 2677417 h 3965303"/>
              <a:gd name="connsiteX42" fmla="*/ 941433 w 4616984"/>
              <a:gd name="connsiteY42" fmla="*/ 2883479 h 3965303"/>
              <a:gd name="connsiteX43" fmla="*/ 709613 w 4616984"/>
              <a:gd name="connsiteY43" fmla="*/ 3218329 h 3965303"/>
              <a:gd name="connsiteX44" fmla="*/ 722492 w 4616984"/>
              <a:gd name="connsiteY44" fmla="*/ 3334239 h 3965303"/>
              <a:gd name="connsiteX45" fmla="*/ 838402 w 4616984"/>
              <a:gd name="connsiteY45" fmla="*/ 3141056 h 3965303"/>
              <a:gd name="connsiteX46" fmla="*/ 967190 w 4616984"/>
              <a:gd name="connsiteY46" fmla="*/ 2973631 h 3965303"/>
              <a:gd name="connsiteX47" fmla="*/ 1070221 w 4616984"/>
              <a:gd name="connsiteY47" fmla="*/ 2934994 h 3965303"/>
              <a:gd name="connsiteX48" fmla="*/ 1186131 w 4616984"/>
              <a:gd name="connsiteY48" fmla="*/ 2986510 h 3965303"/>
              <a:gd name="connsiteX49" fmla="*/ 1379314 w 4616984"/>
              <a:gd name="connsiteY49" fmla="*/ 3231208 h 3965303"/>
              <a:gd name="connsiteX50" fmla="*/ 1495224 w 4616984"/>
              <a:gd name="connsiteY50" fmla="*/ 3424391 h 3965303"/>
              <a:gd name="connsiteX51" fmla="*/ 1533861 w 4616984"/>
              <a:gd name="connsiteY51" fmla="*/ 3334239 h 3965303"/>
              <a:gd name="connsiteX52" fmla="*/ 1379314 w 4616984"/>
              <a:gd name="connsiteY52" fmla="*/ 3128177 h 3965303"/>
              <a:gd name="connsiteX53" fmla="*/ 1237647 w 4616984"/>
              <a:gd name="connsiteY53" fmla="*/ 2922115 h 3965303"/>
              <a:gd name="connsiteX54" fmla="*/ 1147495 w 4616984"/>
              <a:gd name="connsiteY54" fmla="*/ 2831963 h 3965303"/>
              <a:gd name="connsiteX55" fmla="*/ 1340678 w 4616984"/>
              <a:gd name="connsiteY55" fmla="*/ 2664538 h 3965303"/>
              <a:gd name="connsiteX56" fmla="*/ 1520982 w 4616984"/>
              <a:gd name="connsiteY56" fmla="*/ 2497113 h 3965303"/>
              <a:gd name="connsiteX57" fmla="*/ 1636892 w 4616984"/>
              <a:gd name="connsiteY57" fmla="*/ 2600143 h 3965303"/>
              <a:gd name="connsiteX58" fmla="*/ 1688407 w 4616984"/>
              <a:gd name="connsiteY58" fmla="*/ 3141056 h 3965303"/>
              <a:gd name="connsiteX59" fmla="*/ 1585376 w 4616984"/>
              <a:gd name="connsiteY59" fmla="*/ 3514543 h 3965303"/>
              <a:gd name="connsiteX60" fmla="*/ 1224768 w 4616984"/>
              <a:gd name="connsiteY60" fmla="*/ 3759242 h 3965303"/>
              <a:gd name="connsiteX61" fmla="*/ 825523 w 4616984"/>
              <a:gd name="connsiteY61" fmla="*/ 3785000 h 3965303"/>
              <a:gd name="connsiteX62" fmla="*/ 284610 w 4616984"/>
              <a:gd name="connsiteY62" fmla="*/ 3681969 h 3965303"/>
              <a:gd name="connsiteX63" fmla="*/ 580824 w 4616984"/>
              <a:gd name="connsiteY63" fmla="*/ 3875152 h 3965303"/>
              <a:gd name="connsiteX64" fmla="*/ 1031585 w 4616984"/>
              <a:gd name="connsiteY64" fmla="*/ 3965304 h 3965303"/>
              <a:gd name="connsiteX65" fmla="*/ 1443709 w 4616984"/>
              <a:gd name="connsiteY65" fmla="*/ 3875152 h 3965303"/>
              <a:gd name="connsiteX66" fmla="*/ 1791438 w 4616984"/>
              <a:gd name="connsiteY66" fmla="*/ 3591817 h 3965303"/>
              <a:gd name="connsiteX67" fmla="*/ 1830075 w 4616984"/>
              <a:gd name="connsiteY67" fmla="*/ 3244087 h 3965303"/>
              <a:gd name="connsiteX68" fmla="*/ 1842954 w 4616984"/>
              <a:gd name="connsiteY68" fmla="*/ 3153935 h 3965303"/>
              <a:gd name="connsiteX69" fmla="*/ 1945985 w 4616984"/>
              <a:gd name="connsiteY69" fmla="*/ 3153935 h 3965303"/>
              <a:gd name="connsiteX70" fmla="*/ 2203562 w 4616984"/>
              <a:gd name="connsiteY70" fmla="*/ 3398634 h 3965303"/>
              <a:gd name="connsiteX71" fmla="*/ 2280835 w 4616984"/>
              <a:gd name="connsiteY71" fmla="*/ 3475907 h 3965303"/>
              <a:gd name="connsiteX72" fmla="*/ 2396745 w 4616984"/>
              <a:gd name="connsiteY72" fmla="*/ 3398634 h 3965303"/>
              <a:gd name="connsiteX73" fmla="*/ 2229320 w 4616984"/>
              <a:gd name="connsiteY73" fmla="*/ 3321360 h 3965303"/>
              <a:gd name="connsiteX74" fmla="*/ 1958864 w 4616984"/>
              <a:gd name="connsiteY74" fmla="*/ 3102420 h 3965303"/>
              <a:gd name="connsiteX75" fmla="*/ 1855833 w 4616984"/>
              <a:gd name="connsiteY75" fmla="*/ 2986510 h 3965303"/>
              <a:gd name="connsiteX76" fmla="*/ 1830075 w 4616984"/>
              <a:gd name="connsiteY76" fmla="*/ 2690296 h 3965303"/>
              <a:gd name="connsiteX77" fmla="*/ 1984621 w 4616984"/>
              <a:gd name="connsiteY77" fmla="*/ 2522870 h 3965303"/>
              <a:gd name="connsiteX78" fmla="*/ 2267957 w 4616984"/>
              <a:gd name="connsiteY78" fmla="*/ 2522870 h 3965303"/>
              <a:gd name="connsiteX79" fmla="*/ 2499776 w 4616984"/>
              <a:gd name="connsiteY79" fmla="*/ 2625901 h 3965303"/>
              <a:gd name="connsiteX80" fmla="*/ 2731596 w 4616984"/>
              <a:gd name="connsiteY80" fmla="*/ 2870600 h 3965303"/>
              <a:gd name="connsiteX81" fmla="*/ 2860385 w 4616984"/>
              <a:gd name="connsiteY81" fmla="*/ 3141056 h 3965303"/>
              <a:gd name="connsiteX82" fmla="*/ 2834627 w 4616984"/>
              <a:gd name="connsiteY82" fmla="*/ 3527422 h 3965303"/>
              <a:gd name="connsiteX83" fmla="*/ 2770233 w 4616984"/>
              <a:gd name="connsiteY83" fmla="*/ 3823636 h 3965303"/>
              <a:gd name="connsiteX84" fmla="*/ 2963416 w 4616984"/>
              <a:gd name="connsiteY84" fmla="*/ 3888031 h 3965303"/>
              <a:gd name="connsiteX85" fmla="*/ 2860385 w 4616984"/>
              <a:gd name="connsiteY85" fmla="*/ 3797879 h 3965303"/>
              <a:gd name="connsiteX86" fmla="*/ 2899021 w 4616984"/>
              <a:gd name="connsiteY86" fmla="*/ 3604696 h 3965303"/>
              <a:gd name="connsiteX87" fmla="*/ 3053568 w 4616984"/>
              <a:gd name="connsiteY87" fmla="*/ 3540301 h 3965303"/>
              <a:gd name="connsiteX88" fmla="*/ 3298266 w 4616984"/>
              <a:gd name="connsiteY88" fmla="*/ 3707727 h 3965303"/>
              <a:gd name="connsiteX89" fmla="*/ 3491450 w 4616984"/>
              <a:gd name="connsiteY89" fmla="*/ 3707727 h 3965303"/>
              <a:gd name="connsiteX90" fmla="*/ 3633117 w 4616984"/>
              <a:gd name="connsiteY90" fmla="*/ 3643332 h 3965303"/>
              <a:gd name="connsiteX91" fmla="*/ 3620238 w 4616984"/>
              <a:gd name="connsiteY91" fmla="*/ 3553180 h 3965303"/>
              <a:gd name="connsiteX92" fmla="*/ 3465692 w 4616984"/>
              <a:gd name="connsiteY92" fmla="*/ 3630453 h 3965303"/>
              <a:gd name="connsiteX93" fmla="*/ 3285388 w 4616984"/>
              <a:gd name="connsiteY93" fmla="*/ 3604696 h 3965303"/>
              <a:gd name="connsiteX94" fmla="*/ 3143720 w 4616984"/>
              <a:gd name="connsiteY94" fmla="*/ 3514543 h 3965303"/>
              <a:gd name="connsiteX95" fmla="*/ 3040689 w 4616984"/>
              <a:gd name="connsiteY95" fmla="*/ 3463028 h 3965303"/>
              <a:gd name="connsiteX96" fmla="*/ 2937658 w 4616984"/>
              <a:gd name="connsiteY96" fmla="*/ 3347118 h 3965303"/>
              <a:gd name="connsiteX97" fmla="*/ 3002052 w 4616984"/>
              <a:gd name="connsiteY97" fmla="*/ 3076662 h 3965303"/>
              <a:gd name="connsiteX98" fmla="*/ 3298266 w 4616984"/>
              <a:gd name="connsiteY98" fmla="*/ 3038025 h 3965303"/>
              <a:gd name="connsiteX99" fmla="*/ 3916452 w 4616984"/>
              <a:gd name="connsiteY99" fmla="*/ 3050904 h 3965303"/>
              <a:gd name="connsiteX100" fmla="*/ 4354334 w 4616984"/>
              <a:gd name="connsiteY100" fmla="*/ 2999389 h 3965303"/>
              <a:gd name="connsiteX101" fmla="*/ 4560396 w 4616984"/>
              <a:gd name="connsiteY101" fmla="*/ 2741811 h 3965303"/>
              <a:gd name="connsiteX102" fmla="*/ 4521759 w 4616984"/>
              <a:gd name="connsiteY102" fmla="*/ 2574386 h 3965303"/>
              <a:gd name="connsiteX103" fmla="*/ 4483123 w 4616984"/>
              <a:gd name="connsiteY103" fmla="*/ 2741811 h 3965303"/>
              <a:gd name="connsiteX104" fmla="*/ 4444486 w 4616984"/>
              <a:gd name="connsiteY104" fmla="*/ 2806205 h 3965303"/>
              <a:gd name="connsiteX105" fmla="*/ 4341455 w 4616984"/>
              <a:gd name="connsiteY105" fmla="*/ 2947873 h 3965303"/>
              <a:gd name="connsiteX106" fmla="*/ 4199788 w 4616984"/>
              <a:gd name="connsiteY106" fmla="*/ 2741811 h 3965303"/>
              <a:gd name="connsiteX107" fmla="*/ 4380092 w 4616984"/>
              <a:gd name="connsiteY107" fmla="*/ 2381203 h 3965303"/>
              <a:gd name="connsiteX108" fmla="*/ 4302819 w 4616984"/>
              <a:gd name="connsiteY108" fmla="*/ 2265293 h 3965303"/>
              <a:gd name="connsiteX109" fmla="*/ 4148272 w 4616984"/>
              <a:gd name="connsiteY109" fmla="*/ 2033473 h 3965303"/>
              <a:gd name="connsiteX110" fmla="*/ 4174030 w 4616984"/>
              <a:gd name="connsiteY110" fmla="*/ 1582713 h 3965303"/>
              <a:gd name="connsiteX111" fmla="*/ 4070999 w 4616984"/>
              <a:gd name="connsiteY111" fmla="*/ 1505439 h 3965303"/>
              <a:gd name="connsiteX112" fmla="*/ 4096757 w 4616984"/>
              <a:gd name="connsiteY112" fmla="*/ 1685743 h 3965303"/>
              <a:gd name="connsiteX113" fmla="*/ 3955089 w 4616984"/>
              <a:gd name="connsiteY113" fmla="*/ 1750138 h 3965303"/>
              <a:gd name="connsiteX114" fmla="*/ 3774785 w 4616984"/>
              <a:gd name="connsiteY114" fmla="*/ 1466803 h 3965303"/>
              <a:gd name="connsiteX115" fmla="*/ 3620238 w 4616984"/>
              <a:gd name="connsiteY115" fmla="*/ 1286498 h 3965303"/>
              <a:gd name="connsiteX116" fmla="*/ 3581602 w 4616984"/>
              <a:gd name="connsiteY116" fmla="*/ 1389529 h 3965303"/>
              <a:gd name="connsiteX117" fmla="*/ 3684633 w 4616984"/>
              <a:gd name="connsiteY117" fmla="*/ 1479682 h 3965303"/>
              <a:gd name="connsiteX118" fmla="*/ 3903573 w 4616984"/>
              <a:gd name="connsiteY118" fmla="*/ 1788774 h 3965303"/>
              <a:gd name="connsiteX119" fmla="*/ 3929331 w 4616984"/>
              <a:gd name="connsiteY119" fmla="*/ 1930442 h 3965303"/>
              <a:gd name="connsiteX120" fmla="*/ 3633117 w 4616984"/>
              <a:gd name="connsiteY120" fmla="*/ 2007715 h 3965303"/>
              <a:gd name="connsiteX121" fmla="*/ 3620238 w 4616984"/>
              <a:gd name="connsiteY121" fmla="*/ 2213777 h 3965303"/>
              <a:gd name="connsiteX122" fmla="*/ 3671754 w 4616984"/>
              <a:gd name="connsiteY122" fmla="*/ 2084989 h 3965303"/>
              <a:gd name="connsiteX123" fmla="*/ 3852058 w 4616984"/>
              <a:gd name="connsiteY123" fmla="*/ 2033473 h 3965303"/>
              <a:gd name="connsiteX124" fmla="*/ 4019483 w 4616984"/>
              <a:gd name="connsiteY124" fmla="*/ 1930442 h 3965303"/>
              <a:gd name="connsiteX125" fmla="*/ 4032362 w 4616984"/>
              <a:gd name="connsiteY125" fmla="*/ 1853169 h 3965303"/>
              <a:gd name="connsiteX126" fmla="*/ 4070999 w 4616984"/>
              <a:gd name="connsiteY126" fmla="*/ 1853169 h 3965303"/>
              <a:gd name="connsiteX127" fmla="*/ 4058120 w 4616984"/>
              <a:gd name="connsiteY127" fmla="*/ 2046352 h 3965303"/>
              <a:gd name="connsiteX128" fmla="*/ 4161151 w 4616984"/>
              <a:gd name="connsiteY128" fmla="*/ 2252414 h 3965303"/>
              <a:gd name="connsiteX129" fmla="*/ 4238424 w 4616984"/>
              <a:gd name="connsiteY129" fmla="*/ 2368324 h 3965303"/>
              <a:gd name="connsiteX130" fmla="*/ 4122514 w 4616984"/>
              <a:gd name="connsiteY130" fmla="*/ 2638780 h 3965303"/>
              <a:gd name="connsiteX131" fmla="*/ 4135393 w 4616984"/>
              <a:gd name="connsiteY131" fmla="*/ 2909236 h 3965303"/>
              <a:gd name="connsiteX132" fmla="*/ 4109635 w 4616984"/>
              <a:gd name="connsiteY132" fmla="*/ 2960752 h 3965303"/>
              <a:gd name="connsiteX133" fmla="*/ 3658875 w 4616984"/>
              <a:gd name="connsiteY133" fmla="*/ 2960752 h 3965303"/>
              <a:gd name="connsiteX134" fmla="*/ 3311145 w 4616984"/>
              <a:gd name="connsiteY134" fmla="*/ 2960752 h 3965303"/>
              <a:gd name="connsiteX135" fmla="*/ 3143720 w 4616984"/>
              <a:gd name="connsiteY135" fmla="*/ 2844842 h 3965303"/>
              <a:gd name="connsiteX136" fmla="*/ 3220993 w 4616984"/>
              <a:gd name="connsiteY136" fmla="*/ 2613022 h 3965303"/>
              <a:gd name="connsiteX137" fmla="*/ 3439934 w 4616984"/>
              <a:gd name="connsiteY137" fmla="*/ 2458476 h 3965303"/>
              <a:gd name="connsiteX138" fmla="*/ 3491450 w 4616984"/>
              <a:gd name="connsiteY138" fmla="*/ 2200898 h 3965303"/>
              <a:gd name="connsiteX139" fmla="*/ 3375540 w 4616984"/>
              <a:gd name="connsiteY139" fmla="*/ 2123625 h 3965303"/>
              <a:gd name="connsiteX140" fmla="*/ 3375540 w 4616984"/>
              <a:gd name="connsiteY140" fmla="*/ 2329687 h 3965303"/>
              <a:gd name="connsiteX141" fmla="*/ 3143720 w 4616984"/>
              <a:gd name="connsiteY141" fmla="*/ 2535749 h 3965303"/>
              <a:gd name="connsiteX142" fmla="*/ 3053568 w 4616984"/>
              <a:gd name="connsiteY142" fmla="*/ 2806205 h 3965303"/>
              <a:gd name="connsiteX143" fmla="*/ 3040689 w 4616984"/>
              <a:gd name="connsiteY143" fmla="*/ 2922115 h 3965303"/>
              <a:gd name="connsiteX144" fmla="*/ 2860385 w 4616984"/>
              <a:gd name="connsiteY144" fmla="*/ 2831963 h 3965303"/>
              <a:gd name="connsiteX145" fmla="*/ 2615686 w 4616984"/>
              <a:gd name="connsiteY145" fmla="*/ 2522870 h 3965303"/>
              <a:gd name="connsiteX146" fmla="*/ 2242199 w 4616984"/>
              <a:gd name="connsiteY146" fmla="*/ 2419839 h 3965303"/>
              <a:gd name="connsiteX147" fmla="*/ 1997500 w 4616984"/>
              <a:gd name="connsiteY147" fmla="*/ 2368324 h 3965303"/>
              <a:gd name="connsiteX148" fmla="*/ 1817196 w 4616984"/>
              <a:gd name="connsiteY148" fmla="*/ 2406960 h 3965303"/>
              <a:gd name="connsiteX149" fmla="*/ 1701286 w 4616984"/>
              <a:gd name="connsiteY149" fmla="*/ 2278172 h 3965303"/>
              <a:gd name="connsiteX150" fmla="*/ 1971742 w 4616984"/>
              <a:gd name="connsiteY150" fmla="*/ 2149383 h 3965303"/>
              <a:gd name="connsiteX151" fmla="*/ 2190683 w 4616984"/>
              <a:gd name="connsiteY151" fmla="*/ 2072110 h 3965303"/>
              <a:gd name="connsiteX152" fmla="*/ 2564171 w 4616984"/>
              <a:gd name="connsiteY152" fmla="*/ 2162262 h 3965303"/>
              <a:gd name="connsiteX153" fmla="*/ 2744475 w 4616984"/>
              <a:gd name="connsiteY153" fmla="*/ 2291051 h 3965303"/>
              <a:gd name="connsiteX154" fmla="*/ 2886142 w 4616984"/>
              <a:gd name="connsiteY154" fmla="*/ 2484234 h 3965303"/>
              <a:gd name="connsiteX155" fmla="*/ 2924779 w 4616984"/>
              <a:gd name="connsiteY155" fmla="*/ 2406960 h 3965303"/>
              <a:gd name="connsiteX156" fmla="*/ 2808869 w 4616984"/>
              <a:gd name="connsiteY156" fmla="*/ 2278172 h 3965303"/>
              <a:gd name="connsiteX157" fmla="*/ 2757354 w 4616984"/>
              <a:gd name="connsiteY157" fmla="*/ 2175141 h 3965303"/>
              <a:gd name="connsiteX158" fmla="*/ 2886142 w 4616984"/>
              <a:gd name="connsiteY158" fmla="*/ 2084989 h 3965303"/>
              <a:gd name="connsiteX159" fmla="*/ 3117962 w 4616984"/>
              <a:gd name="connsiteY159" fmla="*/ 2097867 h 3965303"/>
              <a:gd name="connsiteX160" fmla="*/ 3259630 w 4616984"/>
              <a:gd name="connsiteY160" fmla="*/ 1994836 h 3965303"/>
              <a:gd name="connsiteX161" fmla="*/ 3092204 w 4616984"/>
              <a:gd name="connsiteY161" fmla="*/ 2033473 h 3965303"/>
              <a:gd name="connsiteX162" fmla="*/ 2911900 w 4616984"/>
              <a:gd name="connsiteY162" fmla="*/ 2020594 h 3965303"/>
              <a:gd name="connsiteX163" fmla="*/ 2718717 w 4616984"/>
              <a:gd name="connsiteY163" fmla="*/ 2059231 h 3965303"/>
              <a:gd name="connsiteX164" fmla="*/ 2615686 w 4616984"/>
              <a:gd name="connsiteY164" fmla="*/ 2110746 h 3965303"/>
              <a:gd name="connsiteX165" fmla="*/ 2293714 w 4616984"/>
              <a:gd name="connsiteY165" fmla="*/ 2007715 h 3965303"/>
              <a:gd name="connsiteX166" fmla="*/ 2177804 w 4616984"/>
              <a:gd name="connsiteY166" fmla="*/ 1956200 h 3965303"/>
              <a:gd name="connsiteX167" fmla="*/ 2164926 w 4616984"/>
              <a:gd name="connsiteY167" fmla="*/ 1711501 h 3965303"/>
              <a:gd name="connsiteX168" fmla="*/ 2319472 w 4616984"/>
              <a:gd name="connsiteY168" fmla="*/ 1325135 h 3965303"/>
              <a:gd name="connsiteX169" fmla="*/ 2589928 w 4616984"/>
              <a:gd name="connsiteY169" fmla="*/ 925890 h 3965303"/>
              <a:gd name="connsiteX170" fmla="*/ 2783111 w 4616984"/>
              <a:gd name="connsiteY170" fmla="*/ 758465 h 3965303"/>
              <a:gd name="connsiteX171" fmla="*/ 2924779 w 4616984"/>
              <a:gd name="connsiteY171" fmla="*/ 900132 h 3965303"/>
              <a:gd name="connsiteX172" fmla="*/ 3027810 w 4616984"/>
              <a:gd name="connsiteY172" fmla="*/ 1196346 h 3965303"/>
              <a:gd name="connsiteX173" fmla="*/ 3002052 w 4616984"/>
              <a:gd name="connsiteY173" fmla="*/ 1479682 h 3965303"/>
              <a:gd name="connsiteX174" fmla="*/ 3066447 w 4616984"/>
              <a:gd name="connsiteY174" fmla="*/ 1492560 h 3965303"/>
              <a:gd name="connsiteX175" fmla="*/ 3092204 w 4616984"/>
              <a:gd name="connsiteY175" fmla="*/ 1209225 h 3965303"/>
              <a:gd name="connsiteX176" fmla="*/ 3053568 w 4616984"/>
              <a:gd name="connsiteY176" fmla="*/ 951648 h 3965303"/>
              <a:gd name="connsiteX177" fmla="*/ 2911900 w 4616984"/>
              <a:gd name="connsiteY177" fmla="*/ 771343 h 3965303"/>
              <a:gd name="connsiteX178" fmla="*/ 3053568 w 4616984"/>
              <a:gd name="connsiteY178" fmla="*/ 758465 h 3965303"/>
              <a:gd name="connsiteX179" fmla="*/ 3581602 w 4616984"/>
              <a:gd name="connsiteY179" fmla="*/ 822859 h 3965303"/>
              <a:gd name="connsiteX180" fmla="*/ 3980847 w 4616984"/>
              <a:gd name="connsiteY180" fmla="*/ 681191 h 3965303"/>
              <a:gd name="connsiteX181" fmla="*/ 4367213 w 4616984"/>
              <a:gd name="connsiteY181" fmla="*/ 359220 h 3965303"/>
              <a:gd name="connsiteX182" fmla="*/ 4586154 w 4616984"/>
              <a:gd name="connsiteY182" fmla="*/ 127400 h 3965303"/>
              <a:gd name="connsiteX183" fmla="*/ 4599033 w 4616984"/>
              <a:gd name="connsiteY183" fmla="*/ 11490 h 3965303"/>
              <a:gd name="connsiteX184" fmla="*/ 4431607 w 4616984"/>
              <a:gd name="connsiteY184" fmla="*/ 11490 h 3965303"/>
              <a:gd name="connsiteX185" fmla="*/ 4341455 w 4616984"/>
              <a:gd name="connsiteY185" fmla="*/ 101642 h 3965303"/>
              <a:gd name="connsiteX0" fmla="*/ 4341455 w 4616984"/>
              <a:gd name="connsiteY0" fmla="*/ 101642 h 3965303"/>
              <a:gd name="connsiteX1" fmla="*/ 3749027 w 4616984"/>
              <a:gd name="connsiteY1" fmla="*/ 578160 h 3965303"/>
              <a:gd name="connsiteX2" fmla="*/ 3195235 w 4616984"/>
              <a:gd name="connsiteY2" fmla="*/ 642555 h 3965303"/>
              <a:gd name="connsiteX3" fmla="*/ 2744475 w 4616984"/>
              <a:gd name="connsiteY3" fmla="*/ 565282 h 3965303"/>
              <a:gd name="connsiteX4" fmla="*/ 2242199 w 4616984"/>
              <a:gd name="connsiteY4" fmla="*/ 423614 h 3965303"/>
              <a:gd name="connsiteX5" fmla="*/ 1701286 w 4616984"/>
              <a:gd name="connsiteY5" fmla="*/ 513766 h 3965303"/>
              <a:gd name="connsiteX6" fmla="*/ 1598255 w 4616984"/>
              <a:gd name="connsiteY6" fmla="*/ 681191 h 3965303"/>
              <a:gd name="connsiteX7" fmla="*/ 1675528 w 4616984"/>
              <a:gd name="connsiteY7" fmla="*/ 603918 h 3965303"/>
              <a:gd name="connsiteX8" fmla="*/ 1945985 w 4616984"/>
              <a:gd name="connsiteY8" fmla="*/ 513766 h 3965303"/>
              <a:gd name="connsiteX9" fmla="*/ 2358109 w 4616984"/>
              <a:gd name="connsiteY9" fmla="*/ 500887 h 3965303"/>
              <a:gd name="connsiteX10" fmla="*/ 2589928 w 4616984"/>
              <a:gd name="connsiteY10" fmla="*/ 603918 h 3965303"/>
              <a:gd name="connsiteX11" fmla="*/ 2564171 w 4616984"/>
              <a:gd name="connsiteY11" fmla="*/ 745586 h 3965303"/>
              <a:gd name="connsiteX12" fmla="*/ 2242199 w 4616984"/>
              <a:gd name="connsiteY12" fmla="*/ 1157710 h 3965303"/>
              <a:gd name="connsiteX13" fmla="*/ 2036137 w 4616984"/>
              <a:gd name="connsiteY13" fmla="*/ 1569834 h 3965303"/>
              <a:gd name="connsiteX14" fmla="*/ 1649771 w 4616984"/>
              <a:gd name="connsiteY14" fmla="*/ 1595591 h 3965303"/>
              <a:gd name="connsiteX15" fmla="*/ 1263404 w 4616984"/>
              <a:gd name="connsiteY15" fmla="*/ 1389529 h 3965303"/>
              <a:gd name="connsiteX16" fmla="*/ 1250526 w 4616984"/>
              <a:gd name="connsiteY16" fmla="*/ 1183467 h 3965303"/>
              <a:gd name="connsiteX17" fmla="*/ 1186131 w 4616984"/>
              <a:gd name="connsiteY17" fmla="*/ 1157710 h 3965303"/>
              <a:gd name="connsiteX18" fmla="*/ 1147495 w 4616984"/>
              <a:gd name="connsiteY18" fmla="*/ 1312256 h 3965303"/>
              <a:gd name="connsiteX19" fmla="*/ 1031585 w 4616984"/>
              <a:gd name="connsiteY19" fmla="*/ 1492560 h 3965303"/>
              <a:gd name="connsiteX20" fmla="*/ 838402 w 4616984"/>
              <a:gd name="connsiteY20" fmla="*/ 1621349 h 3965303"/>
              <a:gd name="connsiteX21" fmla="*/ 1018706 w 4616984"/>
              <a:gd name="connsiteY21" fmla="*/ 1621349 h 3965303"/>
              <a:gd name="connsiteX22" fmla="*/ 1160373 w 4616984"/>
              <a:gd name="connsiteY22" fmla="*/ 1441045 h 3965303"/>
              <a:gd name="connsiteX23" fmla="*/ 1533861 w 4616984"/>
              <a:gd name="connsiteY23" fmla="*/ 1647107 h 3965303"/>
              <a:gd name="connsiteX24" fmla="*/ 1945985 w 4616984"/>
              <a:gd name="connsiteY24" fmla="*/ 1698622 h 3965303"/>
              <a:gd name="connsiteX25" fmla="*/ 2061895 w 4616984"/>
              <a:gd name="connsiteY25" fmla="*/ 1711501 h 3965303"/>
              <a:gd name="connsiteX26" fmla="*/ 2010379 w 4616984"/>
              <a:gd name="connsiteY26" fmla="*/ 1943321 h 3965303"/>
              <a:gd name="connsiteX27" fmla="*/ 1559619 w 4616984"/>
              <a:gd name="connsiteY27" fmla="*/ 2136504 h 3965303"/>
              <a:gd name="connsiteX28" fmla="*/ 1057342 w 4616984"/>
              <a:gd name="connsiteY28" fmla="*/ 2123625 h 3965303"/>
              <a:gd name="connsiteX29" fmla="*/ 748250 w 4616984"/>
              <a:gd name="connsiteY29" fmla="*/ 1956200 h 3965303"/>
              <a:gd name="connsiteX30" fmla="*/ 529309 w 4616984"/>
              <a:gd name="connsiteY30" fmla="*/ 1801653 h 3965303"/>
              <a:gd name="connsiteX31" fmla="*/ 130064 w 4616984"/>
              <a:gd name="connsiteY31" fmla="*/ 2033473 h 3965303"/>
              <a:gd name="connsiteX32" fmla="*/ 1275 w 4616984"/>
              <a:gd name="connsiteY32" fmla="*/ 2368324 h 3965303"/>
              <a:gd name="connsiteX33" fmla="*/ 65669 w 4616984"/>
              <a:gd name="connsiteY33" fmla="*/ 2406960 h 3965303"/>
              <a:gd name="connsiteX34" fmla="*/ 91427 w 4616984"/>
              <a:gd name="connsiteY34" fmla="*/ 2342566 h 3965303"/>
              <a:gd name="connsiteX35" fmla="*/ 194458 w 4616984"/>
              <a:gd name="connsiteY35" fmla="*/ 2059231 h 3965303"/>
              <a:gd name="connsiteX36" fmla="*/ 529309 w 4616984"/>
              <a:gd name="connsiteY36" fmla="*/ 1878927 h 3965303"/>
              <a:gd name="connsiteX37" fmla="*/ 735371 w 4616984"/>
              <a:gd name="connsiteY37" fmla="*/ 2046352 h 3965303"/>
              <a:gd name="connsiteX38" fmla="*/ 1031585 w 4616984"/>
              <a:gd name="connsiteY38" fmla="*/ 2188020 h 3965303"/>
              <a:gd name="connsiteX39" fmla="*/ 1405072 w 4616984"/>
              <a:gd name="connsiteY39" fmla="*/ 2239535 h 3965303"/>
              <a:gd name="connsiteX40" fmla="*/ 1469466 w 4616984"/>
              <a:gd name="connsiteY40" fmla="*/ 2432718 h 3965303"/>
              <a:gd name="connsiteX41" fmla="*/ 1199010 w 4616984"/>
              <a:gd name="connsiteY41" fmla="*/ 2677417 h 3965303"/>
              <a:gd name="connsiteX42" fmla="*/ 941433 w 4616984"/>
              <a:gd name="connsiteY42" fmla="*/ 2883479 h 3965303"/>
              <a:gd name="connsiteX43" fmla="*/ 709613 w 4616984"/>
              <a:gd name="connsiteY43" fmla="*/ 3218329 h 3965303"/>
              <a:gd name="connsiteX44" fmla="*/ 722492 w 4616984"/>
              <a:gd name="connsiteY44" fmla="*/ 3334239 h 3965303"/>
              <a:gd name="connsiteX45" fmla="*/ 838402 w 4616984"/>
              <a:gd name="connsiteY45" fmla="*/ 3141056 h 3965303"/>
              <a:gd name="connsiteX46" fmla="*/ 967190 w 4616984"/>
              <a:gd name="connsiteY46" fmla="*/ 2973631 h 3965303"/>
              <a:gd name="connsiteX47" fmla="*/ 1070221 w 4616984"/>
              <a:gd name="connsiteY47" fmla="*/ 2934994 h 3965303"/>
              <a:gd name="connsiteX48" fmla="*/ 1186131 w 4616984"/>
              <a:gd name="connsiteY48" fmla="*/ 2986510 h 3965303"/>
              <a:gd name="connsiteX49" fmla="*/ 1379314 w 4616984"/>
              <a:gd name="connsiteY49" fmla="*/ 3231208 h 3965303"/>
              <a:gd name="connsiteX50" fmla="*/ 1495224 w 4616984"/>
              <a:gd name="connsiteY50" fmla="*/ 3424391 h 3965303"/>
              <a:gd name="connsiteX51" fmla="*/ 1533861 w 4616984"/>
              <a:gd name="connsiteY51" fmla="*/ 3334239 h 3965303"/>
              <a:gd name="connsiteX52" fmla="*/ 1379314 w 4616984"/>
              <a:gd name="connsiteY52" fmla="*/ 3128177 h 3965303"/>
              <a:gd name="connsiteX53" fmla="*/ 1237647 w 4616984"/>
              <a:gd name="connsiteY53" fmla="*/ 2922115 h 3965303"/>
              <a:gd name="connsiteX54" fmla="*/ 1147495 w 4616984"/>
              <a:gd name="connsiteY54" fmla="*/ 2831963 h 3965303"/>
              <a:gd name="connsiteX55" fmla="*/ 1340678 w 4616984"/>
              <a:gd name="connsiteY55" fmla="*/ 2664538 h 3965303"/>
              <a:gd name="connsiteX56" fmla="*/ 1520982 w 4616984"/>
              <a:gd name="connsiteY56" fmla="*/ 2497113 h 3965303"/>
              <a:gd name="connsiteX57" fmla="*/ 1636892 w 4616984"/>
              <a:gd name="connsiteY57" fmla="*/ 2600143 h 3965303"/>
              <a:gd name="connsiteX58" fmla="*/ 1688407 w 4616984"/>
              <a:gd name="connsiteY58" fmla="*/ 3141056 h 3965303"/>
              <a:gd name="connsiteX59" fmla="*/ 1585376 w 4616984"/>
              <a:gd name="connsiteY59" fmla="*/ 3514543 h 3965303"/>
              <a:gd name="connsiteX60" fmla="*/ 1224768 w 4616984"/>
              <a:gd name="connsiteY60" fmla="*/ 3759242 h 3965303"/>
              <a:gd name="connsiteX61" fmla="*/ 825523 w 4616984"/>
              <a:gd name="connsiteY61" fmla="*/ 3785000 h 3965303"/>
              <a:gd name="connsiteX62" fmla="*/ 580824 w 4616984"/>
              <a:gd name="connsiteY62" fmla="*/ 3875152 h 3965303"/>
              <a:gd name="connsiteX63" fmla="*/ 1031585 w 4616984"/>
              <a:gd name="connsiteY63" fmla="*/ 3965304 h 3965303"/>
              <a:gd name="connsiteX64" fmla="*/ 1443709 w 4616984"/>
              <a:gd name="connsiteY64" fmla="*/ 3875152 h 3965303"/>
              <a:gd name="connsiteX65" fmla="*/ 1791438 w 4616984"/>
              <a:gd name="connsiteY65" fmla="*/ 3591817 h 3965303"/>
              <a:gd name="connsiteX66" fmla="*/ 1830075 w 4616984"/>
              <a:gd name="connsiteY66" fmla="*/ 3244087 h 3965303"/>
              <a:gd name="connsiteX67" fmla="*/ 1842954 w 4616984"/>
              <a:gd name="connsiteY67" fmla="*/ 3153935 h 3965303"/>
              <a:gd name="connsiteX68" fmla="*/ 1945985 w 4616984"/>
              <a:gd name="connsiteY68" fmla="*/ 3153935 h 3965303"/>
              <a:gd name="connsiteX69" fmla="*/ 2203562 w 4616984"/>
              <a:gd name="connsiteY69" fmla="*/ 3398634 h 3965303"/>
              <a:gd name="connsiteX70" fmla="*/ 2280835 w 4616984"/>
              <a:gd name="connsiteY70" fmla="*/ 3475907 h 3965303"/>
              <a:gd name="connsiteX71" fmla="*/ 2396745 w 4616984"/>
              <a:gd name="connsiteY71" fmla="*/ 3398634 h 3965303"/>
              <a:gd name="connsiteX72" fmla="*/ 2229320 w 4616984"/>
              <a:gd name="connsiteY72" fmla="*/ 3321360 h 3965303"/>
              <a:gd name="connsiteX73" fmla="*/ 1958864 w 4616984"/>
              <a:gd name="connsiteY73" fmla="*/ 3102420 h 3965303"/>
              <a:gd name="connsiteX74" fmla="*/ 1855833 w 4616984"/>
              <a:gd name="connsiteY74" fmla="*/ 2986510 h 3965303"/>
              <a:gd name="connsiteX75" fmla="*/ 1830075 w 4616984"/>
              <a:gd name="connsiteY75" fmla="*/ 2690296 h 3965303"/>
              <a:gd name="connsiteX76" fmla="*/ 1984621 w 4616984"/>
              <a:gd name="connsiteY76" fmla="*/ 2522870 h 3965303"/>
              <a:gd name="connsiteX77" fmla="*/ 2267957 w 4616984"/>
              <a:gd name="connsiteY77" fmla="*/ 2522870 h 3965303"/>
              <a:gd name="connsiteX78" fmla="*/ 2499776 w 4616984"/>
              <a:gd name="connsiteY78" fmla="*/ 2625901 h 3965303"/>
              <a:gd name="connsiteX79" fmla="*/ 2731596 w 4616984"/>
              <a:gd name="connsiteY79" fmla="*/ 2870600 h 3965303"/>
              <a:gd name="connsiteX80" fmla="*/ 2860385 w 4616984"/>
              <a:gd name="connsiteY80" fmla="*/ 3141056 h 3965303"/>
              <a:gd name="connsiteX81" fmla="*/ 2834627 w 4616984"/>
              <a:gd name="connsiteY81" fmla="*/ 3527422 h 3965303"/>
              <a:gd name="connsiteX82" fmla="*/ 2770233 w 4616984"/>
              <a:gd name="connsiteY82" fmla="*/ 3823636 h 3965303"/>
              <a:gd name="connsiteX83" fmla="*/ 2963416 w 4616984"/>
              <a:gd name="connsiteY83" fmla="*/ 3888031 h 3965303"/>
              <a:gd name="connsiteX84" fmla="*/ 2860385 w 4616984"/>
              <a:gd name="connsiteY84" fmla="*/ 3797879 h 3965303"/>
              <a:gd name="connsiteX85" fmla="*/ 2899021 w 4616984"/>
              <a:gd name="connsiteY85" fmla="*/ 3604696 h 3965303"/>
              <a:gd name="connsiteX86" fmla="*/ 3053568 w 4616984"/>
              <a:gd name="connsiteY86" fmla="*/ 3540301 h 3965303"/>
              <a:gd name="connsiteX87" fmla="*/ 3298266 w 4616984"/>
              <a:gd name="connsiteY87" fmla="*/ 3707727 h 3965303"/>
              <a:gd name="connsiteX88" fmla="*/ 3491450 w 4616984"/>
              <a:gd name="connsiteY88" fmla="*/ 3707727 h 3965303"/>
              <a:gd name="connsiteX89" fmla="*/ 3633117 w 4616984"/>
              <a:gd name="connsiteY89" fmla="*/ 3643332 h 3965303"/>
              <a:gd name="connsiteX90" fmla="*/ 3620238 w 4616984"/>
              <a:gd name="connsiteY90" fmla="*/ 3553180 h 3965303"/>
              <a:gd name="connsiteX91" fmla="*/ 3465692 w 4616984"/>
              <a:gd name="connsiteY91" fmla="*/ 3630453 h 3965303"/>
              <a:gd name="connsiteX92" fmla="*/ 3285388 w 4616984"/>
              <a:gd name="connsiteY92" fmla="*/ 3604696 h 3965303"/>
              <a:gd name="connsiteX93" fmla="*/ 3143720 w 4616984"/>
              <a:gd name="connsiteY93" fmla="*/ 3514543 h 3965303"/>
              <a:gd name="connsiteX94" fmla="*/ 3040689 w 4616984"/>
              <a:gd name="connsiteY94" fmla="*/ 3463028 h 3965303"/>
              <a:gd name="connsiteX95" fmla="*/ 2937658 w 4616984"/>
              <a:gd name="connsiteY95" fmla="*/ 3347118 h 3965303"/>
              <a:gd name="connsiteX96" fmla="*/ 3002052 w 4616984"/>
              <a:gd name="connsiteY96" fmla="*/ 3076662 h 3965303"/>
              <a:gd name="connsiteX97" fmla="*/ 3298266 w 4616984"/>
              <a:gd name="connsiteY97" fmla="*/ 3038025 h 3965303"/>
              <a:gd name="connsiteX98" fmla="*/ 3916452 w 4616984"/>
              <a:gd name="connsiteY98" fmla="*/ 3050904 h 3965303"/>
              <a:gd name="connsiteX99" fmla="*/ 4354334 w 4616984"/>
              <a:gd name="connsiteY99" fmla="*/ 2999389 h 3965303"/>
              <a:gd name="connsiteX100" fmla="*/ 4560396 w 4616984"/>
              <a:gd name="connsiteY100" fmla="*/ 2741811 h 3965303"/>
              <a:gd name="connsiteX101" fmla="*/ 4521759 w 4616984"/>
              <a:gd name="connsiteY101" fmla="*/ 2574386 h 3965303"/>
              <a:gd name="connsiteX102" fmla="*/ 4483123 w 4616984"/>
              <a:gd name="connsiteY102" fmla="*/ 2741811 h 3965303"/>
              <a:gd name="connsiteX103" fmla="*/ 4444486 w 4616984"/>
              <a:gd name="connsiteY103" fmla="*/ 2806205 h 3965303"/>
              <a:gd name="connsiteX104" fmla="*/ 4341455 w 4616984"/>
              <a:gd name="connsiteY104" fmla="*/ 2947873 h 3965303"/>
              <a:gd name="connsiteX105" fmla="*/ 4199788 w 4616984"/>
              <a:gd name="connsiteY105" fmla="*/ 2741811 h 3965303"/>
              <a:gd name="connsiteX106" fmla="*/ 4380092 w 4616984"/>
              <a:gd name="connsiteY106" fmla="*/ 2381203 h 3965303"/>
              <a:gd name="connsiteX107" fmla="*/ 4302819 w 4616984"/>
              <a:gd name="connsiteY107" fmla="*/ 2265293 h 3965303"/>
              <a:gd name="connsiteX108" fmla="*/ 4148272 w 4616984"/>
              <a:gd name="connsiteY108" fmla="*/ 2033473 h 3965303"/>
              <a:gd name="connsiteX109" fmla="*/ 4174030 w 4616984"/>
              <a:gd name="connsiteY109" fmla="*/ 1582713 h 3965303"/>
              <a:gd name="connsiteX110" fmla="*/ 4070999 w 4616984"/>
              <a:gd name="connsiteY110" fmla="*/ 1505439 h 3965303"/>
              <a:gd name="connsiteX111" fmla="*/ 4096757 w 4616984"/>
              <a:gd name="connsiteY111" fmla="*/ 1685743 h 3965303"/>
              <a:gd name="connsiteX112" fmla="*/ 3955089 w 4616984"/>
              <a:gd name="connsiteY112" fmla="*/ 1750138 h 3965303"/>
              <a:gd name="connsiteX113" fmla="*/ 3774785 w 4616984"/>
              <a:gd name="connsiteY113" fmla="*/ 1466803 h 3965303"/>
              <a:gd name="connsiteX114" fmla="*/ 3620238 w 4616984"/>
              <a:gd name="connsiteY114" fmla="*/ 1286498 h 3965303"/>
              <a:gd name="connsiteX115" fmla="*/ 3581602 w 4616984"/>
              <a:gd name="connsiteY115" fmla="*/ 1389529 h 3965303"/>
              <a:gd name="connsiteX116" fmla="*/ 3684633 w 4616984"/>
              <a:gd name="connsiteY116" fmla="*/ 1479682 h 3965303"/>
              <a:gd name="connsiteX117" fmla="*/ 3903573 w 4616984"/>
              <a:gd name="connsiteY117" fmla="*/ 1788774 h 3965303"/>
              <a:gd name="connsiteX118" fmla="*/ 3929331 w 4616984"/>
              <a:gd name="connsiteY118" fmla="*/ 1930442 h 3965303"/>
              <a:gd name="connsiteX119" fmla="*/ 3633117 w 4616984"/>
              <a:gd name="connsiteY119" fmla="*/ 2007715 h 3965303"/>
              <a:gd name="connsiteX120" fmla="*/ 3620238 w 4616984"/>
              <a:gd name="connsiteY120" fmla="*/ 2213777 h 3965303"/>
              <a:gd name="connsiteX121" fmla="*/ 3671754 w 4616984"/>
              <a:gd name="connsiteY121" fmla="*/ 2084989 h 3965303"/>
              <a:gd name="connsiteX122" fmla="*/ 3852058 w 4616984"/>
              <a:gd name="connsiteY122" fmla="*/ 2033473 h 3965303"/>
              <a:gd name="connsiteX123" fmla="*/ 4019483 w 4616984"/>
              <a:gd name="connsiteY123" fmla="*/ 1930442 h 3965303"/>
              <a:gd name="connsiteX124" fmla="*/ 4032362 w 4616984"/>
              <a:gd name="connsiteY124" fmla="*/ 1853169 h 3965303"/>
              <a:gd name="connsiteX125" fmla="*/ 4070999 w 4616984"/>
              <a:gd name="connsiteY125" fmla="*/ 1853169 h 3965303"/>
              <a:gd name="connsiteX126" fmla="*/ 4058120 w 4616984"/>
              <a:gd name="connsiteY126" fmla="*/ 2046352 h 3965303"/>
              <a:gd name="connsiteX127" fmla="*/ 4161151 w 4616984"/>
              <a:gd name="connsiteY127" fmla="*/ 2252414 h 3965303"/>
              <a:gd name="connsiteX128" fmla="*/ 4238424 w 4616984"/>
              <a:gd name="connsiteY128" fmla="*/ 2368324 h 3965303"/>
              <a:gd name="connsiteX129" fmla="*/ 4122514 w 4616984"/>
              <a:gd name="connsiteY129" fmla="*/ 2638780 h 3965303"/>
              <a:gd name="connsiteX130" fmla="*/ 4135393 w 4616984"/>
              <a:gd name="connsiteY130" fmla="*/ 2909236 h 3965303"/>
              <a:gd name="connsiteX131" fmla="*/ 4109635 w 4616984"/>
              <a:gd name="connsiteY131" fmla="*/ 2960752 h 3965303"/>
              <a:gd name="connsiteX132" fmla="*/ 3658875 w 4616984"/>
              <a:gd name="connsiteY132" fmla="*/ 2960752 h 3965303"/>
              <a:gd name="connsiteX133" fmla="*/ 3311145 w 4616984"/>
              <a:gd name="connsiteY133" fmla="*/ 2960752 h 3965303"/>
              <a:gd name="connsiteX134" fmla="*/ 3143720 w 4616984"/>
              <a:gd name="connsiteY134" fmla="*/ 2844842 h 3965303"/>
              <a:gd name="connsiteX135" fmla="*/ 3220993 w 4616984"/>
              <a:gd name="connsiteY135" fmla="*/ 2613022 h 3965303"/>
              <a:gd name="connsiteX136" fmla="*/ 3439934 w 4616984"/>
              <a:gd name="connsiteY136" fmla="*/ 2458476 h 3965303"/>
              <a:gd name="connsiteX137" fmla="*/ 3491450 w 4616984"/>
              <a:gd name="connsiteY137" fmla="*/ 2200898 h 3965303"/>
              <a:gd name="connsiteX138" fmla="*/ 3375540 w 4616984"/>
              <a:gd name="connsiteY138" fmla="*/ 2123625 h 3965303"/>
              <a:gd name="connsiteX139" fmla="*/ 3375540 w 4616984"/>
              <a:gd name="connsiteY139" fmla="*/ 2329687 h 3965303"/>
              <a:gd name="connsiteX140" fmla="*/ 3143720 w 4616984"/>
              <a:gd name="connsiteY140" fmla="*/ 2535749 h 3965303"/>
              <a:gd name="connsiteX141" fmla="*/ 3053568 w 4616984"/>
              <a:gd name="connsiteY141" fmla="*/ 2806205 h 3965303"/>
              <a:gd name="connsiteX142" fmla="*/ 3040689 w 4616984"/>
              <a:gd name="connsiteY142" fmla="*/ 2922115 h 3965303"/>
              <a:gd name="connsiteX143" fmla="*/ 2860385 w 4616984"/>
              <a:gd name="connsiteY143" fmla="*/ 2831963 h 3965303"/>
              <a:gd name="connsiteX144" fmla="*/ 2615686 w 4616984"/>
              <a:gd name="connsiteY144" fmla="*/ 2522870 h 3965303"/>
              <a:gd name="connsiteX145" fmla="*/ 2242199 w 4616984"/>
              <a:gd name="connsiteY145" fmla="*/ 2419839 h 3965303"/>
              <a:gd name="connsiteX146" fmla="*/ 1997500 w 4616984"/>
              <a:gd name="connsiteY146" fmla="*/ 2368324 h 3965303"/>
              <a:gd name="connsiteX147" fmla="*/ 1817196 w 4616984"/>
              <a:gd name="connsiteY147" fmla="*/ 2406960 h 3965303"/>
              <a:gd name="connsiteX148" fmla="*/ 1701286 w 4616984"/>
              <a:gd name="connsiteY148" fmla="*/ 2278172 h 3965303"/>
              <a:gd name="connsiteX149" fmla="*/ 1971742 w 4616984"/>
              <a:gd name="connsiteY149" fmla="*/ 2149383 h 3965303"/>
              <a:gd name="connsiteX150" fmla="*/ 2190683 w 4616984"/>
              <a:gd name="connsiteY150" fmla="*/ 2072110 h 3965303"/>
              <a:gd name="connsiteX151" fmla="*/ 2564171 w 4616984"/>
              <a:gd name="connsiteY151" fmla="*/ 2162262 h 3965303"/>
              <a:gd name="connsiteX152" fmla="*/ 2744475 w 4616984"/>
              <a:gd name="connsiteY152" fmla="*/ 2291051 h 3965303"/>
              <a:gd name="connsiteX153" fmla="*/ 2886142 w 4616984"/>
              <a:gd name="connsiteY153" fmla="*/ 2484234 h 3965303"/>
              <a:gd name="connsiteX154" fmla="*/ 2924779 w 4616984"/>
              <a:gd name="connsiteY154" fmla="*/ 2406960 h 3965303"/>
              <a:gd name="connsiteX155" fmla="*/ 2808869 w 4616984"/>
              <a:gd name="connsiteY155" fmla="*/ 2278172 h 3965303"/>
              <a:gd name="connsiteX156" fmla="*/ 2757354 w 4616984"/>
              <a:gd name="connsiteY156" fmla="*/ 2175141 h 3965303"/>
              <a:gd name="connsiteX157" fmla="*/ 2886142 w 4616984"/>
              <a:gd name="connsiteY157" fmla="*/ 2084989 h 3965303"/>
              <a:gd name="connsiteX158" fmla="*/ 3117962 w 4616984"/>
              <a:gd name="connsiteY158" fmla="*/ 2097867 h 3965303"/>
              <a:gd name="connsiteX159" fmla="*/ 3259630 w 4616984"/>
              <a:gd name="connsiteY159" fmla="*/ 1994836 h 3965303"/>
              <a:gd name="connsiteX160" fmla="*/ 3092204 w 4616984"/>
              <a:gd name="connsiteY160" fmla="*/ 2033473 h 3965303"/>
              <a:gd name="connsiteX161" fmla="*/ 2911900 w 4616984"/>
              <a:gd name="connsiteY161" fmla="*/ 2020594 h 3965303"/>
              <a:gd name="connsiteX162" fmla="*/ 2718717 w 4616984"/>
              <a:gd name="connsiteY162" fmla="*/ 2059231 h 3965303"/>
              <a:gd name="connsiteX163" fmla="*/ 2615686 w 4616984"/>
              <a:gd name="connsiteY163" fmla="*/ 2110746 h 3965303"/>
              <a:gd name="connsiteX164" fmla="*/ 2293714 w 4616984"/>
              <a:gd name="connsiteY164" fmla="*/ 2007715 h 3965303"/>
              <a:gd name="connsiteX165" fmla="*/ 2177804 w 4616984"/>
              <a:gd name="connsiteY165" fmla="*/ 1956200 h 3965303"/>
              <a:gd name="connsiteX166" fmla="*/ 2164926 w 4616984"/>
              <a:gd name="connsiteY166" fmla="*/ 1711501 h 3965303"/>
              <a:gd name="connsiteX167" fmla="*/ 2319472 w 4616984"/>
              <a:gd name="connsiteY167" fmla="*/ 1325135 h 3965303"/>
              <a:gd name="connsiteX168" fmla="*/ 2589928 w 4616984"/>
              <a:gd name="connsiteY168" fmla="*/ 925890 h 3965303"/>
              <a:gd name="connsiteX169" fmla="*/ 2783111 w 4616984"/>
              <a:gd name="connsiteY169" fmla="*/ 758465 h 3965303"/>
              <a:gd name="connsiteX170" fmla="*/ 2924779 w 4616984"/>
              <a:gd name="connsiteY170" fmla="*/ 900132 h 3965303"/>
              <a:gd name="connsiteX171" fmla="*/ 3027810 w 4616984"/>
              <a:gd name="connsiteY171" fmla="*/ 1196346 h 3965303"/>
              <a:gd name="connsiteX172" fmla="*/ 3002052 w 4616984"/>
              <a:gd name="connsiteY172" fmla="*/ 1479682 h 3965303"/>
              <a:gd name="connsiteX173" fmla="*/ 3066447 w 4616984"/>
              <a:gd name="connsiteY173" fmla="*/ 1492560 h 3965303"/>
              <a:gd name="connsiteX174" fmla="*/ 3092204 w 4616984"/>
              <a:gd name="connsiteY174" fmla="*/ 1209225 h 3965303"/>
              <a:gd name="connsiteX175" fmla="*/ 3053568 w 4616984"/>
              <a:gd name="connsiteY175" fmla="*/ 951648 h 3965303"/>
              <a:gd name="connsiteX176" fmla="*/ 2911900 w 4616984"/>
              <a:gd name="connsiteY176" fmla="*/ 771343 h 3965303"/>
              <a:gd name="connsiteX177" fmla="*/ 3053568 w 4616984"/>
              <a:gd name="connsiteY177" fmla="*/ 758465 h 3965303"/>
              <a:gd name="connsiteX178" fmla="*/ 3581602 w 4616984"/>
              <a:gd name="connsiteY178" fmla="*/ 822859 h 3965303"/>
              <a:gd name="connsiteX179" fmla="*/ 3980847 w 4616984"/>
              <a:gd name="connsiteY179" fmla="*/ 681191 h 3965303"/>
              <a:gd name="connsiteX180" fmla="*/ 4367213 w 4616984"/>
              <a:gd name="connsiteY180" fmla="*/ 359220 h 3965303"/>
              <a:gd name="connsiteX181" fmla="*/ 4586154 w 4616984"/>
              <a:gd name="connsiteY181" fmla="*/ 127400 h 3965303"/>
              <a:gd name="connsiteX182" fmla="*/ 4599033 w 4616984"/>
              <a:gd name="connsiteY182" fmla="*/ 11490 h 3965303"/>
              <a:gd name="connsiteX183" fmla="*/ 4431607 w 4616984"/>
              <a:gd name="connsiteY183" fmla="*/ 11490 h 3965303"/>
              <a:gd name="connsiteX184" fmla="*/ 4341455 w 4616984"/>
              <a:gd name="connsiteY184" fmla="*/ 101642 h 3965303"/>
              <a:gd name="connsiteX0" fmla="*/ 4341455 w 4616984"/>
              <a:gd name="connsiteY0" fmla="*/ 101642 h 3968316"/>
              <a:gd name="connsiteX1" fmla="*/ 3749027 w 4616984"/>
              <a:gd name="connsiteY1" fmla="*/ 578160 h 3968316"/>
              <a:gd name="connsiteX2" fmla="*/ 3195235 w 4616984"/>
              <a:gd name="connsiteY2" fmla="*/ 642555 h 3968316"/>
              <a:gd name="connsiteX3" fmla="*/ 2744475 w 4616984"/>
              <a:gd name="connsiteY3" fmla="*/ 565282 h 3968316"/>
              <a:gd name="connsiteX4" fmla="*/ 2242199 w 4616984"/>
              <a:gd name="connsiteY4" fmla="*/ 423614 h 3968316"/>
              <a:gd name="connsiteX5" fmla="*/ 1701286 w 4616984"/>
              <a:gd name="connsiteY5" fmla="*/ 513766 h 3968316"/>
              <a:gd name="connsiteX6" fmla="*/ 1598255 w 4616984"/>
              <a:gd name="connsiteY6" fmla="*/ 681191 h 3968316"/>
              <a:gd name="connsiteX7" fmla="*/ 1675528 w 4616984"/>
              <a:gd name="connsiteY7" fmla="*/ 603918 h 3968316"/>
              <a:gd name="connsiteX8" fmla="*/ 1945985 w 4616984"/>
              <a:gd name="connsiteY8" fmla="*/ 513766 h 3968316"/>
              <a:gd name="connsiteX9" fmla="*/ 2358109 w 4616984"/>
              <a:gd name="connsiteY9" fmla="*/ 500887 h 3968316"/>
              <a:gd name="connsiteX10" fmla="*/ 2589928 w 4616984"/>
              <a:gd name="connsiteY10" fmla="*/ 603918 h 3968316"/>
              <a:gd name="connsiteX11" fmla="*/ 2564171 w 4616984"/>
              <a:gd name="connsiteY11" fmla="*/ 745586 h 3968316"/>
              <a:gd name="connsiteX12" fmla="*/ 2242199 w 4616984"/>
              <a:gd name="connsiteY12" fmla="*/ 1157710 h 3968316"/>
              <a:gd name="connsiteX13" fmla="*/ 2036137 w 4616984"/>
              <a:gd name="connsiteY13" fmla="*/ 1569834 h 3968316"/>
              <a:gd name="connsiteX14" fmla="*/ 1649771 w 4616984"/>
              <a:gd name="connsiteY14" fmla="*/ 1595591 h 3968316"/>
              <a:gd name="connsiteX15" fmla="*/ 1263404 w 4616984"/>
              <a:gd name="connsiteY15" fmla="*/ 1389529 h 3968316"/>
              <a:gd name="connsiteX16" fmla="*/ 1250526 w 4616984"/>
              <a:gd name="connsiteY16" fmla="*/ 1183467 h 3968316"/>
              <a:gd name="connsiteX17" fmla="*/ 1186131 w 4616984"/>
              <a:gd name="connsiteY17" fmla="*/ 1157710 h 3968316"/>
              <a:gd name="connsiteX18" fmla="*/ 1147495 w 4616984"/>
              <a:gd name="connsiteY18" fmla="*/ 1312256 h 3968316"/>
              <a:gd name="connsiteX19" fmla="*/ 1031585 w 4616984"/>
              <a:gd name="connsiteY19" fmla="*/ 1492560 h 3968316"/>
              <a:gd name="connsiteX20" fmla="*/ 838402 w 4616984"/>
              <a:gd name="connsiteY20" fmla="*/ 1621349 h 3968316"/>
              <a:gd name="connsiteX21" fmla="*/ 1018706 w 4616984"/>
              <a:gd name="connsiteY21" fmla="*/ 1621349 h 3968316"/>
              <a:gd name="connsiteX22" fmla="*/ 1160373 w 4616984"/>
              <a:gd name="connsiteY22" fmla="*/ 1441045 h 3968316"/>
              <a:gd name="connsiteX23" fmla="*/ 1533861 w 4616984"/>
              <a:gd name="connsiteY23" fmla="*/ 1647107 h 3968316"/>
              <a:gd name="connsiteX24" fmla="*/ 1945985 w 4616984"/>
              <a:gd name="connsiteY24" fmla="*/ 1698622 h 3968316"/>
              <a:gd name="connsiteX25" fmla="*/ 2061895 w 4616984"/>
              <a:gd name="connsiteY25" fmla="*/ 1711501 h 3968316"/>
              <a:gd name="connsiteX26" fmla="*/ 2010379 w 4616984"/>
              <a:gd name="connsiteY26" fmla="*/ 1943321 h 3968316"/>
              <a:gd name="connsiteX27" fmla="*/ 1559619 w 4616984"/>
              <a:gd name="connsiteY27" fmla="*/ 2136504 h 3968316"/>
              <a:gd name="connsiteX28" fmla="*/ 1057342 w 4616984"/>
              <a:gd name="connsiteY28" fmla="*/ 2123625 h 3968316"/>
              <a:gd name="connsiteX29" fmla="*/ 748250 w 4616984"/>
              <a:gd name="connsiteY29" fmla="*/ 1956200 h 3968316"/>
              <a:gd name="connsiteX30" fmla="*/ 529309 w 4616984"/>
              <a:gd name="connsiteY30" fmla="*/ 1801653 h 3968316"/>
              <a:gd name="connsiteX31" fmla="*/ 130064 w 4616984"/>
              <a:gd name="connsiteY31" fmla="*/ 2033473 h 3968316"/>
              <a:gd name="connsiteX32" fmla="*/ 1275 w 4616984"/>
              <a:gd name="connsiteY32" fmla="*/ 2368324 h 3968316"/>
              <a:gd name="connsiteX33" fmla="*/ 65669 w 4616984"/>
              <a:gd name="connsiteY33" fmla="*/ 2406960 h 3968316"/>
              <a:gd name="connsiteX34" fmla="*/ 91427 w 4616984"/>
              <a:gd name="connsiteY34" fmla="*/ 2342566 h 3968316"/>
              <a:gd name="connsiteX35" fmla="*/ 194458 w 4616984"/>
              <a:gd name="connsiteY35" fmla="*/ 2059231 h 3968316"/>
              <a:gd name="connsiteX36" fmla="*/ 529309 w 4616984"/>
              <a:gd name="connsiteY36" fmla="*/ 1878927 h 3968316"/>
              <a:gd name="connsiteX37" fmla="*/ 735371 w 4616984"/>
              <a:gd name="connsiteY37" fmla="*/ 2046352 h 3968316"/>
              <a:gd name="connsiteX38" fmla="*/ 1031585 w 4616984"/>
              <a:gd name="connsiteY38" fmla="*/ 2188020 h 3968316"/>
              <a:gd name="connsiteX39" fmla="*/ 1405072 w 4616984"/>
              <a:gd name="connsiteY39" fmla="*/ 2239535 h 3968316"/>
              <a:gd name="connsiteX40" fmla="*/ 1469466 w 4616984"/>
              <a:gd name="connsiteY40" fmla="*/ 2432718 h 3968316"/>
              <a:gd name="connsiteX41" fmla="*/ 1199010 w 4616984"/>
              <a:gd name="connsiteY41" fmla="*/ 2677417 h 3968316"/>
              <a:gd name="connsiteX42" fmla="*/ 941433 w 4616984"/>
              <a:gd name="connsiteY42" fmla="*/ 2883479 h 3968316"/>
              <a:gd name="connsiteX43" fmla="*/ 709613 w 4616984"/>
              <a:gd name="connsiteY43" fmla="*/ 3218329 h 3968316"/>
              <a:gd name="connsiteX44" fmla="*/ 722492 w 4616984"/>
              <a:gd name="connsiteY44" fmla="*/ 3334239 h 3968316"/>
              <a:gd name="connsiteX45" fmla="*/ 838402 w 4616984"/>
              <a:gd name="connsiteY45" fmla="*/ 3141056 h 3968316"/>
              <a:gd name="connsiteX46" fmla="*/ 967190 w 4616984"/>
              <a:gd name="connsiteY46" fmla="*/ 2973631 h 3968316"/>
              <a:gd name="connsiteX47" fmla="*/ 1070221 w 4616984"/>
              <a:gd name="connsiteY47" fmla="*/ 2934994 h 3968316"/>
              <a:gd name="connsiteX48" fmla="*/ 1186131 w 4616984"/>
              <a:gd name="connsiteY48" fmla="*/ 2986510 h 3968316"/>
              <a:gd name="connsiteX49" fmla="*/ 1379314 w 4616984"/>
              <a:gd name="connsiteY49" fmla="*/ 3231208 h 3968316"/>
              <a:gd name="connsiteX50" fmla="*/ 1495224 w 4616984"/>
              <a:gd name="connsiteY50" fmla="*/ 3424391 h 3968316"/>
              <a:gd name="connsiteX51" fmla="*/ 1533861 w 4616984"/>
              <a:gd name="connsiteY51" fmla="*/ 3334239 h 3968316"/>
              <a:gd name="connsiteX52" fmla="*/ 1379314 w 4616984"/>
              <a:gd name="connsiteY52" fmla="*/ 3128177 h 3968316"/>
              <a:gd name="connsiteX53" fmla="*/ 1237647 w 4616984"/>
              <a:gd name="connsiteY53" fmla="*/ 2922115 h 3968316"/>
              <a:gd name="connsiteX54" fmla="*/ 1147495 w 4616984"/>
              <a:gd name="connsiteY54" fmla="*/ 2831963 h 3968316"/>
              <a:gd name="connsiteX55" fmla="*/ 1340678 w 4616984"/>
              <a:gd name="connsiteY55" fmla="*/ 2664538 h 3968316"/>
              <a:gd name="connsiteX56" fmla="*/ 1520982 w 4616984"/>
              <a:gd name="connsiteY56" fmla="*/ 2497113 h 3968316"/>
              <a:gd name="connsiteX57" fmla="*/ 1636892 w 4616984"/>
              <a:gd name="connsiteY57" fmla="*/ 2600143 h 3968316"/>
              <a:gd name="connsiteX58" fmla="*/ 1688407 w 4616984"/>
              <a:gd name="connsiteY58" fmla="*/ 3141056 h 3968316"/>
              <a:gd name="connsiteX59" fmla="*/ 1585376 w 4616984"/>
              <a:gd name="connsiteY59" fmla="*/ 3514543 h 3968316"/>
              <a:gd name="connsiteX60" fmla="*/ 1224768 w 4616984"/>
              <a:gd name="connsiteY60" fmla="*/ 3759242 h 3968316"/>
              <a:gd name="connsiteX61" fmla="*/ 825523 w 4616984"/>
              <a:gd name="connsiteY61" fmla="*/ 3785000 h 3968316"/>
              <a:gd name="connsiteX62" fmla="*/ 1031585 w 4616984"/>
              <a:gd name="connsiteY62" fmla="*/ 3965304 h 3968316"/>
              <a:gd name="connsiteX63" fmla="*/ 1443709 w 4616984"/>
              <a:gd name="connsiteY63" fmla="*/ 3875152 h 3968316"/>
              <a:gd name="connsiteX64" fmla="*/ 1791438 w 4616984"/>
              <a:gd name="connsiteY64" fmla="*/ 3591817 h 3968316"/>
              <a:gd name="connsiteX65" fmla="*/ 1830075 w 4616984"/>
              <a:gd name="connsiteY65" fmla="*/ 3244087 h 3968316"/>
              <a:gd name="connsiteX66" fmla="*/ 1842954 w 4616984"/>
              <a:gd name="connsiteY66" fmla="*/ 3153935 h 3968316"/>
              <a:gd name="connsiteX67" fmla="*/ 1945985 w 4616984"/>
              <a:gd name="connsiteY67" fmla="*/ 3153935 h 3968316"/>
              <a:gd name="connsiteX68" fmla="*/ 2203562 w 4616984"/>
              <a:gd name="connsiteY68" fmla="*/ 3398634 h 3968316"/>
              <a:gd name="connsiteX69" fmla="*/ 2280835 w 4616984"/>
              <a:gd name="connsiteY69" fmla="*/ 3475907 h 3968316"/>
              <a:gd name="connsiteX70" fmla="*/ 2396745 w 4616984"/>
              <a:gd name="connsiteY70" fmla="*/ 3398634 h 3968316"/>
              <a:gd name="connsiteX71" fmla="*/ 2229320 w 4616984"/>
              <a:gd name="connsiteY71" fmla="*/ 3321360 h 3968316"/>
              <a:gd name="connsiteX72" fmla="*/ 1958864 w 4616984"/>
              <a:gd name="connsiteY72" fmla="*/ 3102420 h 3968316"/>
              <a:gd name="connsiteX73" fmla="*/ 1855833 w 4616984"/>
              <a:gd name="connsiteY73" fmla="*/ 2986510 h 3968316"/>
              <a:gd name="connsiteX74" fmla="*/ 1830075 w 4616984"/>
              <a:gd name="connsiteY74" fmla="*/ 2690296 h 3968316"/>
              <a:gd name="connsiteX75" fmla="*/ 1984621 w 4616984"/>
              <a:gd name="connsiteY75" fmla="*/ 2522870 h 3968316"/>
              <a:gd name="connsiteX76" fmla="*/ 2267957 w 4616984"/>
              <a:gd name="connsiteY76" fmla="*/ 2522870 h 3968316"/>
              <a:gd name="connsiteX77" fmla="*/ 2499776 w 4616984"/>
              <a:gd name="connsiteY77" fmla="*/ 2625901 h 3968316"/>
              <a:gd name="connsiteX78" fmla="*/ 2731596 w 4616984"/>
              <a:gd name="connsiteY78" fmla="*/ 2870600 h 3968316"/>
              <a:gd name="connsiteX79" fmla="*/ 2860385 w 4616984"/>
              <a:gd name="connsiteY79" fmla="*/ 3141056 h 3968316"/>
              <a:gd name="connsiteX80" fmla="*/ 2834627 w 4616984"/>
              <a:gd name="connsiteY80" fmla="*/ 3527422 h 3968316"/>
              <a:gd name="connsiteX81" fmla="*/ 2770233 w 4616984"/>
              <a:gd name="connsiteY81" fmla="*/ 3823636 h 3968316"/>
              <a:gd name="connsiteX82" fmla="*/ 2963416 w 4616984"/>
              <a:gd name="connsiteY82" fmla="*/ 3888031 h 3968316"/>
              <a:gd name="connsiteX83" fmla="*/ 2860385 w 4616984"/>
              <a:gd name="connsiteY83" fmla="*/ 3797879 h 3968316"/>
              <a:gd name="connsiteX84" fmla="*/ 2899021 w 4616984"/>
              <a:gd name="connsiteY84" fmla="*/ 3604696 h 3968316"/>
              <a:gd name="connsiteX85" fmla="*/ 3053568 w 4616984"/>
              <a:gd name="connsiteY85" fmla="*/ 3540301 h 3968316"/>
              <a:gd name="connsiteX86" fmla="*/ 3298266 w 4616984"/>
              <a:gd name="connsiteY86" fmla="*/ 3707727 h 3968316"/>
              <a:gd name="connsiteX87" fmla="*/ 3491450 w 4616984"/>
              <a:gd name="connsiteY87" fmla="*/ 3707727 h 3968316"/>
              <a:gd name="connsiteX88" fmla="*/ 3633117 w 4616984"/>
              <a:gd name="connsiteY88" fmla="*/ 3643332 h 3968316"/>
              <a:gd name="connsiteX89" fmla="*/ 3620238 w 4616984"/>
              <a:gd name="connsiteY89" fmla="*/ 3553180 h 3968316"/>
              <a:gd name="connsiteX90" fmla="*/ 3465692 w 4616984"/>
              <a:gd name="connsiteY90" fmla="*/ 3630453 h 3968316"/>
              <a:gd name="connsiteX91" fmla="*/ 3285388 w 4616984"/>
              <a:gd name="connsiteY91" fmla="*/ 3604696 h 3968316"/>
              <a:gd name="connsiteX92" fmla="*/ 3143720 w 4616984"/>
              <a:gd name="connsiteY92" fmla="*/ 3514543 h 3968316"/>
              <a:gd name="connsiteX93" fmla="*/ 3040689 w 4616984"/>
              <a:gd name="connsiteY93" fmla="*/ 3463028 h 3968316"/>
              <a:gd name="connsiteX94" fmla="*/ 2937658 w 4616984"/>
              <a:gd name="connsiteY94" fmla="*/ 3347118 h 3968316"/>
              <a:gd name="connsiteX95" fmla="*/ 3002052 w 4616984"/>
              <a:gd name="connsiteY95" fmla="*/ 3076662 h 3968316"/>
              <a:gd name="connsiteX96" fmla="*/ 3298266 w 4616984"/>
              <a:gd name="connsiteY96" fmla="*/ 3038025 h 3968316"/>
              <a:gd name="connsiteX97" fmla="*/ 3916452 w 4616984"/>
              <a:gd name="connsiteY97" fmla="*/ 3050904 h 3968316"/>
              <a:gd name="connsiteX98" fmla="*/ 4354334 w 4616984"/>
              <a:gd name="connsiteY98" fmla="*/ 2999389 h 3968316"/>
              <a:gd name="connsiteX99" fmla="*/ 4560396 w 4616984"/>
              <a:gd name="connsiteY99" fmla="*/ 2741811 h 3968316"/>
              <a:gd name="connsiteX100" fmla="*/ 4521759 w 4616984"/>
              <a:gd name="connsiteY100" fmla="*/ 2574386 h 3968316"/>
              <a:gd name="connsiteX101" fmla="*/ 4483123 w 4616984"/>
              <a:gd name="connsiteY101" fmla="*/ 2741811 h 3968316"/>
              <a:gd name="connsiteX102" fmla="*/ 4444486 w 4616984"/>
              <a:gd name="connsiteY102" fmla="*/ 2806205 h 3968316"/>
              <a:gd name="connsiteX103" fmla="*/ 4341455 w 4616984"/>
              <a:gd name="connsiteY103" fmla="*/ 2947873 h 3968316"/>
              <a:gd name="connsiteX104" fmla="*/ 4199788 w 4616984"/>
              <a:gd name="connsiteY104" fmla="*/ 2741811 h 3968316"/>
              <a:gd name="connsiteX105" fmla="*/ 4380092 w 4616984"/>
              <a:gd name="connsiteY105" fmla="*/ 2381203 h 3968316"/>
              <a:gd name="connsiteX106" fmla="*/ 4302819 w 4616984"/>
              <a:gd name="connsiteY106" fmla="*/ 2265293 h 3968316"/>
              <a:gd name="connsiteX107" fmla="*/ 4148272 w 4616984"/>
              <a:gd name="connsiteY107" fmla="*/ 2033473 h 3968316"/>
              <a:gd name="connsiteX108" fmla="*/ 4174030 w 4616984"/>
              <a:gd name="connsiteY108" fmla="*/ 1582713 h 3968316"/>
              <a:gd name="connsiteX109" fmla="*/ 4070999 w 4616984"/>
              <a:gd name="connsiteY109" fmla="*/ 1505439 h 3968316"/>
              <a:gd name="connsiteX110" fmla="*/ 4096757 w 4616984"/>
              <a:gd name="connsiteY110" fmla="*/ 1685743 h 3968316"/>
              <a:gd name="connsiteX111" fmla="*/ 3955089 w 4616984"/>
              <a:gd name="connsiteY111" fmla="*/ 1750138 h 3968316"/>
              <a:gd name="connsiteX112" fmla="*/ 3774785 w 4616984"/>
              <a:gd name="connsiteY112" fmla="*/ 1466803 h 3968316"/>
              <a:gd name="connsiteX113" fmla="*/ 3620238 w 4616984"/>
              <a:gd name="connsiteY113" fmla="*/ 1286498 h 3968316"/>
              <a:gd name="connsiteX114" fmla="*/ 3581602 w 4616984"/>
              <a:gd name="connsiteY114" fmla="*/ 1389529 h 3968316"/>
              <a:gd name="connsiteX115" fmla="*/ 3684633 w 4616984"/>
              <a:gd name="connsiteY115" fmla="*/ 1479682 h 3968316"/>
              <a:gd name="connsiteX116" fmla="*/ 3903573 w 4616984"/>
              <a:gd name="connsiteY116" fmla="*/ 1788774 h 3968316"/>
              <a:gd name="connsiteX117" fmla="*/ 3929331 w 4616984"/>
              <a:gd name="connsiteY117" fmla="*/ 1930442 h 3968316"/>
              <a:gd name="connsiteX118" fmla="*/ 3633117 w 4616984"/>
              <a:gd name="connsiteY118" fmla="*/ 2007715 h 3968316"/>
              <a:gd name="connsiteX119" fmla="*/ 3620238 w 4616984"/>
              <a:gd name="connsiteY119" fmla="*/ 2213777 h 3968316"/>
              <a:gd name="connsiteX120" fmla="*/ 3671754 w 4616984"/>
              <a:gd name="connsiteY120" fmla="*/ 2084989 h 3968316"/>
              <a:gd name="connsiteX121" fmla="*/ 3852058 w 4616984"/>
              <a:gd name="connsiteY121" fmla="*/ 2033473 h 3968316"/>
              <a:gd name="connsiteX122" fmla="*/ 4019483 w 4616984"/>
              <a:gd name="connsiteY122" fmla="*/ 1930442 h 3968316"/>
              <a:gd name="connsiteX123" fmla="*/ 4032362 w 4616984"/>
              <a:gd name="connsiteY123" fmla="*/ 1853169 h 3968316"/>
              <a:gd name="connsiteX124" fmla="*/ 4070999 w 4616984"/>
              <a:gd name="connsiteY124" fmla="*/ 1853169 h 3968316"/>
              <a:gd name="connsiteX125" fmla="*/ 4058120 w 4616984"/>
              <a:gd name="connsiteY125" fmla="*/ 2046352 h 3968316"/>
              <a:gd name="connsiteX126" fmla="*/ 4161151 w 4616984"/>
              <a:gd name="connsiteY126" fmla="*/ 2252414 h 3968316"/>
              <a:gd name="connsiteX127" fmla="*/ 4238424 w 4616984"/>
              <a:gd name="connsiteY127" fmla="*/ 2368324 h 3968316"/>
              <a:gd name="connsiteX128" fmla="*/ 4122514 w 4616984"/>
              <a:gd name="connsiteY128" fmla="*/ 2638780 h 3968316"/>
              <a:gd name="connsiteX129" fmla="*/ 4135393 w 4616984"/>
              <a:gd name="connsiteY129" fmla="*/ 2909236 h 3968316"/>
              <a:gd name="connsiteX130" fmla="*/ 4109635 w 4616984"/>
              <a:gd name="connsiteY130" fmla="*/ 2960752 h 3968316"/>
              <a:gd name="connsiteX131" fmla="*/ 3658875 w 4616984"/>
              <a:gd name="connsiteY131" fmla="*/ 2960752 h 3968316"/>
              <a:gd name="connsiteX132" fmla="*/ 3311145 w 4616984"/>
              <a:gd name="connsiteY132" fmla="*/ 2960752 h 3968316"/>
              <a:gd name="connsiteX133" fmla="*/ 3143720 w 4616984"/>
              <a:gd name="connsiteY133" fmla="*/ 2844842 h 3968316"/>
              <a:gd name="connsiteX134" fmla="*/ 3220993 w 4616984"/>
              <a:gd name="connsiteY134" fmla="*/ 2613022 h 3968316"/>
              <a:gd name="connsiteX135" fmla="*/ 3439934 w 4616984"/>
              <a:gd name="connsiteY135" fmla="*/ 2458476 h 3968316"/>
              <a:gd name="connsiteX136" fmla="*/ 3491450 w 4616984"/>
              <a:gd name="connsiteY136" fmla="*/ 2200898 h 3968316"/>
              <a:gd name="connsiteX137" fmla="*/ 3375540 w 4616984"/>
              <a:gd name="connsiteY137" fmla="*/ 2123625 h 3968316"/>
              <a:gd name="connsiteX138" fmla="*/ 3375540 w 4616984"/>
              <a:gd name="connsiteY138" fmla="*/ 2329687 h 3968316"/>
              <a:gd name="connsiteX139" fmla="*/ 3143720 w 4616984"/>
              <a:gd name="connsiteY139" fmla="*/ 2535749 h 3968316"/>
              <a:gd name="connsiteX140" fmla="*/ 3053568 w 4616984"/>
              <a:gd name="connsiteY140" fmla="*/ 2806205 h 3968316"/>
              <a:gd name="connsiteX141" fmla="*/ 3040689 w 4616984"/>
              <a:gd name="connsiteY141" fmla="*/ 2922115 h 3968316"/>
              <a:gd name="connsiteX142" fmla="*/ 2860385 w 4616984"/>
              <a:gd name="connsiteY142" fmla="*/ 2831963 h 3968316"/>
              <a:gd name="connsiteX143" fmla="*/ 2615686 w 4616984"/>
              <a:gd name="connsiteY143" fmla="*/ 2522870 h 3968316"/>
              <a:gd name="connsiteX144" fmla="*/ 2242199 w 4616984"/>
              <a:gd name="connsiteY144" fmla="*/ 2419839 h 3968316"/>
              <a:gd name="connsiteX145" fmla="*/ 1997500 w 4616984"/>
              <a:gd name="connsiteY145" fmla="*/ 2368324 h 3968316"/>
              <a:gd name="connsiteX146" fmla="*/ 1817196 w 4616984"/>
              <a:gd name="connsiteY146" fmla="*/ 2406960 h 3968316"/>
              <a:gd name="connsiteX147" fmla="*/ 1701286 w 4616984"/>
              <a:gd name="connsiteY147" fmla="*/ 2278172 h 3968316"/>
              <a:gd name="connsiteX148" fmla="*/ 1971742 w 4616984"/>
              <a:gd name="connsiteY148" fmla="*/ 2149383 h 3968316"/>
              <a:gd name="connsiteX149" fmla="*/ 2190683 w 4616984"/>
              <a:gd name="connsiteY149" fmla="*/ 2072110 h 3968316"/>
              <a:gd name="connsiteX150" fmla="*/ 2564171 w 4616984"/>
              <a:gd name="connsiteY150" fmla="*/ 2162262 h 3968316"/>
              <a:gd name="connsiteX151" fmla="*/ 2744475 w 4616984"/>
              <a:gd name="connsiteY151" fmla="*/ 2291051 h 3968316"/>
              <a:gd name="connsiteX152" fmla="*/ 2886142 w 4616984"/>
              <a:gd name="connsiteY152" fmla="*/ 2484234 h 3968316"/>
              <a:gd name="connsiteX153" fmla="*/ 2924779 w 4616984"/>
              <a:gd name="connsiteY153" fmla="*/ 2406960 h 3968316"/>
              <a:gd name="connsiteX154" fmla="*/ 2808869 w 4616984"/>
              <a:gd name="connsiteY154" fmla="*/ 2278172 h 3968316"/>
              <a:gd name="connsiteX155" fmla="*/ 2757354 w 4616984"/>
              <a:gd name="connsiteY155" fmla="*/ 2175141 h 3968316"/>
              <a:gd name="connsiteX156" fmla="*/ 2886142 w 4616984"/>
              <a:gd name="connsiteY156" fmla="*/ 2084989 h 3968316"/>
              <a:gd name="connsiteX157" fmla="*/ 3117962 w 4616984"/>
              <a:gd name="connsiteY157" fmla="*/ 2097867 h 3968316"/>
              <a:gd name="connsiteX158" fmla="*/ 3259630 w 4616984"/>
              <a:gd name="connsiteY158" fmla="*/ 1994836 h 3968316"/>
              <a:gd name="connsiteX159" fmla="*/ 3092204 w 4616984"/>
              <a:gd name="connsiteY159" fmla="*/ 2033473 h 3968316"/>
              <a:gd name="connsiteX160" fmla="*/ 2911900 w 4616984"/>
              <a:gd name="connsiteY160" fmla="*/ 2020594 h 3968316"/>
              <a:gd name="connsiteX161" fmla="*/ 2718717 w 4616984"/>
              <a:gd name="connsiteY161" fmla="*/ 2059231 h 3968316"/>
              <a:gd name="connsiteX162" fmla="*/ 2615686 w 4616984"/>
              <a:gd name="connsiteY162" fmla="*/ 2110746 h 3968316"/>
              <a:gd name="connsiteX163" fmla="*/ 2293714 w 4616984"/>
              <a:gd name="connsiteY163" fmla="*/ 2007715 h 3968316"/>
              <a:gd name="connsiteX164" fmla="*/ 2177804 w 4616984"/>
              <a:gd name="connsiteY164" fmla="*/ 1956200 h 3968316"/>
              <a:gd name="connsiteX165" fmla="*/ 2164926 w 4616984"/>
              <a:gd name="connsiteY165" fmla="*/ 1711501 h 3968316"/>
              <a:gd name="connsiteX166" fmla="*/ 2319472 w 4616984"/>
              <a:gd name="connsiteY166" fmla="*/ 1325135 h 3968316"/>
              <a:gd name="connsiteX167" fmla="*/ 2589928 w 4616984"/>
              <a:gd name="connsiteY167" fmla="*/ 925890 h 3968316"/>
              <a:gd name="connsiteX168" fmla="*/ 2783111 w 4616984"/>
              <a:gd name="connsiteY168" fmla="*/ 758465 h 3968316"/>
              <a:gd name="connsiteX169" fmla="*/ 2924779 w 4616984"/>
              <a:gd name="connsiteY169" fmla="*/ 900132 h 3968316"/>
              <a:gd name="connsiteX170" fmla="*/ 3027810 w 4616984"/>
              <a:gd name="connsiteY170" fmla="*/ 1196346 h 3968316"/>
              <a:gd name="connsiteX171" fmla="*/ 3002052 w 4616984"/>
              <a:gd name="connsiteY171" fmla="*/ 1479682 h 3968316"/>
              <a:gd name="connsiteX172" fmla="*/ 3066447 w 4616984"/>
              <a:gd name="connsiteY172" fmla="*/ 1492560 h 3968316"/>
              <a:gd name="connsiteX173" fmla="*/ 3092204 w 4616984"/>
              <a:gd name="connsiteY173" fmla="*/ 1209225 h 3968316"/>
              <a:gd name="connsiteX174" fmla="*/ 3053568 w 4616984"/>
              <a:gd name="connsiteY174" fmla="*/ 951648 h 3968316"/>
              <a:gd name="connsiteX175" fmla="*/ 2911900 w 4616984"/>
              <a:gd name="connsiteY175" fmla="*/ 771343 h 3968316"/>
              <a:gd name="connsiteX176" fmla="*/ 3053568 w 4616984"/>
              <a:gd name="connsiteY176" fmla="*/ 758465 h 3968316"/>
              <a:gd name="connsiteX177" fmla="*/ 3581602 w 4616984"/>
              <a:gd name="connsiteY177" fmla="*/ 822859 h 3968316"/>
              <a:gd name="connsiteX178" fmla="*/ 3980847 w 4616984"/>
              <a:gd name="connsiteY178" fmla="*/ 681191 h 3968316"/>
              <a:gd name="connsiteX179" fmla="*/ 4367213 w 4616984"/>
              <a:gd name="connsiteY179" fmla="*/ 359220 h 3968316"/>
              <a:gd name="connsiteX180" fmla="*/ 4586154 w 4616984"/>
              <a:gd name="connsiteY180" fmla="*/ 127400 h 3968316"/>
              <a:gd name="connsiteX181" fmla="*/ 4599033 w 4616984"/>
              <a:gd name="connsiteY181" fmla="*/ 11490 h 3968316"/>
              <a:gd name="connsiteX182" fmla="*/ 4431607 w 4616984"/>
              <a:gd name="connsiteY182" fmla="*/ 11490 h 3968316"/>
              <a:gd name="connsiteX183" fmla="*/ 4341455 w 4616984"/>
              <a:gd name="connsiteY183" fmla="*/ 101642 h 3968316"/>
              <a:gd name="connsiteX0" fmla="*/ 4341455 w 4616984"/>
              <a:gd name="connsiteY0" fmla="*/ 101642 h 3969681"/>
              <a:gd name="connsiteX1" fmla="*/ 3749027 w 4616984"/>
              <a:gd name="connsiteY1" fmla="*/ 578160 h 3969681"/>
              <a:gd name="connsiteX2" fmla="*/ 3195235 w 4616984"/>
              <a:gd name="connsiteY2" fmla="*/ 642555 h 3969681"/>
              <a:gd name="connsiteX3" fmla="*/ 2744475 w 4616984"/>
              <a:gd name="connsiteY3" fmla="*/ 565282 h 3969681"/>
              <a:gd name="connsiteX4" fmla="*/ 2242199 w 4616984"/>
              <a:gd name="connsiteY4" fmla="*/ 423614 h 3969681"/>
              <a:gd name="connsiteX5" fmla="*/ 1701286 w 4616984"/>
              <a:gd name="connsiteY5" fmla="*/ 513766 h 3969681"/>
              <a:gd name="connsiteX6" fmla="*/ 1598255 w 4616984"/>
              <a:gd name="connsiteY6" fmla="*/ 681191 h 3969681"/>
              <a:gd name="connsiteX7" fmla="*/ 1675528 w 4616984"/>
              <a:gd name="connsiteY7" fmla="*/ 603918 h 3969681"/>
              <a:gd name="connsiteX8" fmla="*/ 1945985 w 4616984"/>
              <a:gd name="connsiteY8" fmla="*/ 513766 h 3969681"/>
              <a:gd name="connsiteX9" fmla="*/ 2358109 w 4616984"/>
              <a:gd name="connsiteY9" fmla="*/ 500887 h 3969681"/>
              <a:gd name="connsiteX10" fmla="*/ 2589928 w 4616984"/>
              <a:gd name="connsiteY10" fmla="*/ 603918 h 3969681"/>
              <a:gd name="connsiteX11" fmla="*/ 2564171 w 4616984"/>
              <a:gd name="connsiteY11" fmla="*/ 745586 h 3969681"/>
              <a:gd name="connsiteX12" fmla="*/ 2242199 w 4616984"/>
              <a:gd name="connsiteY12" fmla="*/ 1157710 h 3969681"/>
              <a:gd name="connsiteX13" fmla="*/ 2036137 w 4616984"/>
              <a:gd name="connsiteY13" fmla="*/ 1569834 h 3969681"/>
              <a:gd name="connsiteX14" fmla="*/ 1649771 w 4616984"/>
              <a:gd name="connsiteY14" fmla="*/ 1595591 h 3969681"/>
              <a:gd name="connsiteX15" fmla="*/ 1263404 w 4616984"/>
              <a:gd name="connsiteY15" fmla="*/ 1389529 h 3969681"/>
              <a:gd name="connsiteX16" fmla="*/ 1250526 w 4616984"/>
              <a:gd name="connsiteY16" fmla="*/ 1183467 h 3969681"/>
              <a:gd name="connsiteX17" fmla="*/ 1186131 w 4616984"/>
              <a:gd name="connsiteY17" fmla="*/ 1157710 h 3969681"/>
              <a:gd name="connsiteX18" fmla="*/ 1147495 w 4616984"/>
              <a:gd name="connsiteY18" fmla="*/ 1312256 h 3969681"/>
              <a:gd name="connsiteX19" fmla="*/ 1031585 w 4616984"/>
              <a:gd name="connsiteY19" fmla="*/ 1492560 h 3969681"/>
              <a:gd name="connsiteX20" fmla="*/ 838402 w 4616984"/>
              <a:gd name="connsiteY20" fmla="*/ 1621349 h 3969681"/>
              <a:gd name="connsiteX21" fmla="*/ 1018706 w 4616984"/>
              <a:gd name="connsiteY21" fmla="*/ 1621349 h 3969681"/>
              <a:gd name="connsiteX22" fmla="*/ 1160373 w 4616984"/>
              <a:gd name="connsiteY22" fmla="*/ 1441045 h 3969681"/>
              <a:gd name="connsiteX23" fmla="*/ 1533861 w 4616984"/>
              <a:gd name="connsiteY23" fmla="*/ 1647107 h 3969681"/>
              <a:gd name="connsiteX24" fmla="*/ 1945985 w 4616984"/>
              <a:gd name="connsiteY24" fmla="*/ 1698622 h 3969681"/>
              <a:gd name="connsiteX25" fmla="*/ 2061895 w 4616984"/>
              <a:gd name="connsiteY25" fmla="*/ 1711501 h 3969681"/>
              <a:gd name="connsiteX26" fmla="*/ 2010379 w 4616984"/>
              <a:gd name="connsiteY26" fmla="*/ 1943321 h 3969681"/>
              <a:gd name="connsiteX27" fmla="*/ 1559619 w 4616984"/>
              <a:gd name="connsiteY27" fmla="*/ 2136504 h 3969681"/>
              <a:gd name="connsiteX28" fmla="*/ 1057342 w 4616984"/>
              <a:gd name="connsiteY28" fmla="*/ 2123625 h 3969681"/>
              <a:gd name="connsiteX29" fmla="*/ 748250 w 4616984"/>
              <a:gd name="connsiteY29" fmla="*/ 1956200 h 3969681"/>
              <a:gd name="connsiteX30" fmla="*/ 529309 w 4616984"/>
              <a:gd name="connsiteY30" fmla="*/ 1801653 h 3969681"/>
              <a:gd name="connsiteX31" fmla="*/ 130064 w 4616984"/>
              <a:gd name="connsiteY31" fmla="*/ 2033473 h 3969681"/>
              <a:gd name="connsiteX32" fmla="*/ 1275 w 4616984"/>
              <a:gd name="connsiteY32" fmla="*/ 2368324 h 3969681"/>
              <a:gd name="connsiteX33" fmla="*/ 65669 w 4616984"/>
              <a:gd name="connsiteY33" fmla="*/ 2406960 h 3969681"/>
              <a:gd name="connsiteX34" fmla="*/ 91427 w 4616984"/>
              <a:gd name="connsiteY34" fmla="*/ 2342566 h 3969681"/>
              <a:gd name="connsiteX35" fmla="*/ 194458 w 4616984"/>
              <a:gd name="connsiteY35" fmla="*/ 2059231 h 3969681"/>
              <a:gd name="connsiteX36" fmla="*/ 529309 w 4616984"/>
              <a:gd name="connsiteY36" fmla="*/ 1878927 h 3969681"/>
              <a:gd name="connsiteX37" fmla="*/ 735371 w 4616984"/>
              <a:gd name="connsiteY37" fmla="*/ 2046352 h 3969681"/>
              <a:gd name="connsiteX38" fmla="*/ 1031585 w 4616984"/>
              <a:gd name="connsiteY38" fmla="*/ 2188020 h 3969681"/>
              <a:gd name="connsiteX39" fmla="*/ 1405072 w 4616984"/>
              <a:gd name="connsiteY39" fmla="*/ 2239535 h 3969681"/>
              <a:gd name="connsiteX40" fmla="*/ 1469466 w 4616984"/>
              <a:gd name="connsiteY40" fmla="*/ 2432718 h 3969681"/>
              <a:gd name="connsiteX41" fmla="*/ 1199010 w 4616984"/>
              <a:gd name="connsiteY41" fmla="*/ 2677417 h 3969681"/>
              <a:gd name="connsiteX42" fmla="*/ 941433 w 4616984"/>
              <a:gd name="connsiteY42" fmla="*/ 2883479 h 3969681"/>
              <a:gd name="connsiteX43" fmla="*/ 709613 w 4616984"/>
              <a:gd name="connsiteY43" fmla="*/ 3218329 h 3969681"/>
              <a:gd name="connsiteX44" fmla="*/ 722492 w 4616984"/>
              <a:gd name="connsiteY44" fmla="*/ 3334239 h 3969681"/>
              <a:gd name="connsiteX45" fmla="*/ 838402 w 4616984"/>
              <a:gd name="connsiteY45" fmla="*/ 3141056 h 3969681"/>
              <a:gd name="connsiteX46" fmla="*/ 967190 w 4616984"/>
              <a:gd name="connsiteY46" fmla="*/ 2973631 h 3969681"/>
              <a:gd name="connsiteX47" fmla="*/ 1070221 w 4616984"/>
              <a:gd name="connsiteY47" fmla="*/ 2934994 h 3969681"/>
              <a:gd name="connsiteX48" fmla="*/ 1186131 w 4616984"/>
              <a:gd name="connsiteY48" fmla="*/ 2986510 h 3969681"/>
              <a:gd name="connsiteX49" fmla="*/ 1379314 w 4616984"/>
              <a:gd name="connsiteY49" fmla="*/ 3231208 h 3969681"/>
              <a:gd name="connsiteX50" fmla="*/ 1495224 w 4616984"/>
              <a:gd name="connsiteY50" fmla="*/ 3424391 h 3969681"/>
              <a:gd name="connsiteX51" fmla="*/ 1533861 w 4616984"/>
              <a:gd name="connsiteY51" fmla="*/ 3334239 h 3969681"/>
              <a:gd name="connsiteX52" fmla="*/ 1379314 w 4616984"/>
              <a:gd name="connsiteY52" fmla="*/ 3128177 h 3969681"/>
              <a:gd name="connsiteX53" fmla="*/ 1237647 w 4616984"/>
              <a:gd name="connsiteY53" fmla="*/ 2922115 h 3969681"/>
              <a:gd name="connsiteX54" fmla="*/ 1147495 w 4616984"/>
              <a:gd name="connsiteY54" fmla="*/ 2831963 h 3969681"/>
              <a:gd name="connsiteX55" fmla="*/ 1340678 w 4616984"/>
              <a:gd name="connsiteY55" fmla="*/ 2664538 h 3969681"/>
              <a:gd name="connsiteX56" fmla="*/ 1520982 w 4616984"/>
              <a:gd name="connsiteY56" fmla="*/ 2497113 h 3969681"/>
              <a:gd name="connsiteX57" fmla="*/ 1636892 w 4616984"/>
              <a:gd name="connsiteY57" fmla="*/ 2600143 h 3969681"/>
              <a:gd name="connsiteX58" fmla="*/ 1688407 w 4616984"/>
              <a:gd name="connsiteY58" fmla="*/ 3141056 h 3969681"/>
              <a:gd name="connsiteX59" fmla="*/ 1585376 w 4616984"/>
              <a:gd name="connsiteY59" fmla="*/ 3514543 h 3969681"/>
              <a:gd name="connsiteX60" fmla="*/ 1224768 w 4616984"/>
              <a:gd name="connsiteY60" fmla="*/ 3759242 h 3969681"/>
              <a:gd name="connsiteX61" fmla="*/ 1031585 w 4616984"/>
              <a:gd name="connsiteY61" fmla="*/ 3965304 h 3969681"/>
              <a:gd name="connsiteX62" fmla="*/ 1443709 w 4616984"/>
              <a:gd name="connsiteY62" fmla="*/ 3875152 h 3969681"/>
              <a:gd name="connsiteX63" fmla="*/ 1791438 w 4616984"/>
              <a:gd name="connsiteY63" fmla="*/ 3591817 h 3969681"/>
              <a:gd name="connsiteX64" fmla="*/ 1830075 w 4616984"/>
              <a:gd name="connsiteY64" fmla="*/ 3244087 h 3969681"/>
              <a:gd name="connsiteX65" fmla="*/ 1842954 w 4616984"/>
              <a:gd name="connsiteY65" fmla="*/ 3153935 h 3969681"/>
              <a:gd name="connsiteX66" fmla="*/ 1945985 w 4616984"/>
              <a:gd name="connsiteY66" fmla="*/ 3153935 h 3969681"/>
              <a:gd name="connsiteX67" fmla="*/ 2203562 w 4616984"/>
              <a:gd name="connsiteY67" fmla="*/ 3398634 h 3969681"/>
              <a:gd name="connsiteX68" fmla="*/ 2280835 w 4616984"/>
              <a:gd name="connsiteY68" fmla="*/ 3475907 h 3969681"/>
              <a:gd name="connsiteX69" fmla="*/ 2396745 w 4616984"/>
              <a:gd name="connsiteY69" fmla="*/ 3398634 h 3969681"/>
              <a:gd name="connsiteX70" fmla="*/ 2229320 w 4616984"/>
              <a:gd name="connsiteY70" fmla="*/ 3321360 h 3969681"/>
              <a:gd name="connsiteX71" fmla="*/ 1958864 w 4616984"/>
              <a:gd name="connsiteY71" fmla="*/ 3102420 h 3969681"/>
              <a:gd name="connsiteX72" fmla="*/ 1855833 w 4616984"/>
              <a:gd name="connsiteY72" fmla="*/ 2986510 h 3969681"/>
              <a:gd name="connsiteX73" fmla="*/ 1830075 w 4616984"/>
              <a:gd name="connsiteY73" fmla="*/ 2690296 h 3969681"/>
              <a:gd name="connsiteX74" fmla="*/ 1984621 w 4616984"/>
              <a:gd name="connsiteY74" fmla="*/ 2522870 h 3969681"/>
              <a:gd name="connsiteX75" fmla="*/ 2267957 w 4616984"/>
              <a:gd name="connsiteY75" fmla="*/ 2522870 h 3969681"/>
              <a:gd name="connsiteX76" fmla="*/ 2499776 w 4616984"/>
              <a:gd name="connsiteY76" fmla="*/ 2625901 h 3969681"/>
              <a:gd name="connsiteX77" fmla="*/ 2731596 w 4616984"/>
              <a:gd name="connsiteY77" fmla="*/ 2870600 h 3969681"/>
              <a:gd name="connsiteX78" fmla="*/ 2860385 w 4616984"/>
              <a:gd name="connsiteY78" fmla="*/ 3141056 h 3969681"/>
              <a:gd name="connsiteX79" fmla="*/ 2834627 w 4616984"/>
              <a:gd name="connsiteY79" fmla="*/ 3527422 h 3969681"/>
              <a:gd name="connsiteX80" fmla="*/ 2770233 w 4616984"/>
              <a:gd name="connsiteY80" fmla="*/ 3823636 h 3969681"/>
              <a:gd name="connsiteX81" fmla="*/ 2963416 w 4616984"/>
              <a:gd name="connsiteY81" fmla="*/ 3888031 h 3969681"/>
              <a:gd name="connsiteX82" fmla="*/ 2860385 w 4616984"/>
              <a:gd name="connsiteY82" fmla="*/ 3797879 h 3969681"/>
              <a:gd name="connsiteX83" fmla="*/ 2899021 w 4616984"/>
              <a:gd name="connsiteY83" fmla="*/ 3604696 h 3969681"/>
              <a:gd name="connsiteX84" fmla="*/ 3053568 w 4616984"/>
              <a:gd name="connsiteY84" fmla="*/ 3540301 h 3969681"/>
              <a:gd name="connsiteX85" fmla="*/ 3298266 w 4616984"/>
              <a:gd name="connsiteY85" fmla="*/ 3707727 h 3969681"/>
              <a:gd name="connsiteX86" fmla="*/ 3491450 w 4616984"/>
              <a:gd name="connsiteY86" fmla="*/ 3707727 h 3969681"/>
              <a:gd name="connsiteX87" fmla="*/ 3633117 w 4616984"/>
              <a:gd name="connsiteY87" fmla="*/ 3643332 h 3969681"/>
              <a:gd name="connsiteX88" fmla="*/ 3620238 w 4616984"/>
              <a:gd name="connsiteY88" fmla="*/ 3553180 h 3969681"/>
              <a:gd name="connsiteX89" fmla="*/ 3465692 w 4616984"/>
              <a:gd name="connsiteY89" fmla="*/ 3630453 h 3969681"/>
              <a:gd name="connsiteX90" fmla="*/ 3285388 w 4616984"/>
              <a:gd name="connsiteY90" fmla="*/ 3604696 h 3969681"/>
              <a:gd name="connsiteX91" fmla="*/ 3143720 w 4616984"/>
              <a:gd name="connsiteY91" fmla="*/ 3514543 h 3969681"/>
              <a:gd name="connsiteX92" fmla="*/ 3040689 w 4616984"/>
              <a:gd name="connsiteY92" fmla="*/ 3463028 h 3969681"/>
              <a:gd name="connsiteX93" fmla="*/ 2937658 w 4616984"/>
              <a:gd name="connsiteY93" fmla="*/ 3347118 h 3969681"/>
              <a:gd name="connsiteX94" fmla="*/ 3002052 w 4616984"/>
              <a:gd name="connsiteY94" fmla="*/ 3076662 h 3969681"/>
              <a:gd name="connsiteX95" fmla="*/ 3298266 w 4616984"/>
              <a:gd name="connsiteY95" fmla="*/ 3038025 h 3969681"/>
              <a:gd name="connsiteX96" fmla="*/ 3916452 w 4616984"/>
              <a:gd name="connsiteY96" fmla="*/ 3050904 h 3969681"/>
              <a:gd name="connsiteX97" fmla="*/ 4354334 w 4616984"/>
              <a:gd name="connsiteY97" fmla="*/ 2999389 h 3969681"/>
              <a:gd name="connsiteX98" fmla="*/ 4560396 w 4616984"/>
              <a:gd name="connsiteY98" fmla="*/ 2741811 h 3969681"/>
              <a:gd name="connsiteX99" fmla="*/ 4521759 w 4616984"/>
              <a:gd name="connsiteY99" fmla="*/ 2574386 h 3969681"/>
              <a:gd name="connsiteX100" fmla="*/ 4483123 w 4616984"/>
              <a:gd name="connsiteY100" fmla="*/ 2741811 h 3969681"/>
              <a:gd name="connsiteX101" fmla="*/ 4444486 w 4616984"/>
              <a:gd name="connsiteY101" fmla="*/ 2806205 h 3969681"/>
              <a:gd name="connsiteX102" fmla="*/ 4341455 w 4616984"/>
              <a:gd name="connsiteY102" fmla="*/ 2947873 h 3969681"/>
              <a:gd name="connsiteX103" fmla="*/ 4199788 w 4616984"/>
              <a:gd name="connsiteY103" fmla="*/ 2741811 h 3969681"/>
              <a:gd name="connsiteX104" fmla="*/ 4380092 w 4616984"/>
              <a:gd name="connsiteY104" fmla="*/ 2381203 h 3969681"/>
              <a:gd name="connsiteX105" fmla="*/ 4302819 w 4616984"/>
              <a:gd name="connsiteY105" fmla="*/ 2265293 h 3969681"/>
              <a:gd name="connsiteX106" fmla="*/ 4148272 w 4616984"/>
              <a:gd name="connsiteY106" fmla="*/ 2033473 h 3969681"/>
              <a:gd name="connsiteX107" fmla="*/ 4174030 w 4616984"/>
              <a:gd name="connsiteY107" fmla="*/ 1582713 h 3969681"/>
              <a:gd name="connsiteX108" fmla="*/ 4070999 w 4616984"/>
              <a:gd name="connsiteY108" fmla="*/ 1505439 h 3969681"/>
              <a:gd name="connsiteX109" fmla="*/ 4096757 w 4616984"/>
              <a:gd name="connsiteY109" fmla="*/ 1685743 h 3969681"/>
              <a:gd name="connsiteX110" fmla="*/ 3955089 w 4616984"/>
              <a:gd name="connsiteY110" fmla="*/ 1750138 h 3969681"/>
              <a:gd name="connsiteX111" fmla="*/ 3774785 w 4616984"/>
              <a:gd name="connsiteY111" fmla="*/ 1466803 h 3969681"/>
              <a:gd name="connsiteX112" fmla="*/ 3620238 w 4616984"/>
              <a:gd name="connsiteY112" fmla="*/ 1286498 h 3969681"/>
              <a:gd name="connsiteX113" fmla="*/ 3581602 w 4616984"/>
              <a:gd name="connsiteY113" fmla="*/ 1389529 h 3969681"/>
              <a:gd name="connsiteX114" fmla="*/ 3684633 w 4616984"/>
              <a:gd name="connsiteY114" fmla="*/ 1479682 h 3969681"/>
              <a:gd name="connsiteX115" fmla="*/ 3903573 w 4616984"/>
              <a:gd name="connsiteY115" fmla="*/ 1788774 h 3969681"/>
              <a:gd name="connsiteX116" fmla="*/ 3929331 w 4616984"/>
              <a:gd name="connsiteY116" fmla="*/ 1930442 h 3969681"/>
              <a:gd name="connsiteX117" fmla="*/ 3633117 w 4616984"/>
              <a:gd name="connsiteY117" fmla="*/ 2007715 h 3969681"/>
              <a:gd name="connsiteX118" fmla="*/ 3620238 w 4616984"/>
              <a:gd name="connsiteY118" fmla="*/ 2213777 h 3969681"/>
              <a:gd name="connsiteX119" fmla="*/ 3671754 w 4616984"/>
              <a:gd name="connsiteY119" fmla="*/ 2084989 h 3969681"/>
              <a:gd name="connsiteX120" fmla="*/ 3852058 w 4616984"/>
              <a:gd name="connsiteY120" fmla="*/ 2033473 h 3969681"/>
              <a:gd name="connsiteX121" fmla="*/ 4019483 w 4616984"/>
              <a:gd name="connsiteY121" fmla="*/ 1930442 h 3969681"/>
              <a:gd name="connsiteX122" fmla="*/ 4032362 w 4616984"/>
              <a:gd name="connsiteY122" fmla="*/ 1853169 h 3969681"/>
              <a:gd name="connsiteX123" fmla="*/ 4070999 w 4616984"/>
              <a:gd name="connsiteY123" fmla="*/ 1853169 h 3969681"/>
              <a:gd name="connsiteX124" fmla="*/ 4058120 w 4616984"/>
              <a:gd name="connsiteY124" fmla="*/ 2046352 h 3969681"/>
              <a:gd name="connsiteX125" fmla="*/ 4161151 w 4616984"/>
              <a:gd name="connsiteY125" fmla="*/ 2252414 h 3969681"/>
              <a:gd name="connsiteX126" fmla="*/ 4238424 w 4616984"/>
              <a:gd name="connsiteY126" fmla="*/ 2368324 h 3969681"/>
              <a:gd name="connsiteX127" fmla="*/ 4122514 w 4616984"/>
              <a:gd name="connsiteY127" fmla="*/ 2638780 h 3969681"/>
              <a:gd name="connsiteX128" fmla="*/ 4135393 w 4616984"/>
              <a:gd name="connsiteY128" fmla="*/ 2909236 h 3969681"/>
              <a:gd name="connsiteX129" fmla="*/ 4109635 w 4616984"/>
              <a:gd name="connsiteY129" fmla="*/ 2960752 h 3969681"/>
              <a:gd name="connsiteX130" fmla="*/ 3658875 w 4616984"/>
              <a:gd name="connsiteY130" fmla="*/ 2960752 h 3969681"/>
              <a:gd name="connsiteX131" fmla="*/ 3311145 w 4616984"/>
              <a:gd name="connsiteY131" fmla="*/ 2960752 h 3969681"/>
              <a:gd name="connsiteX132" fmla="*/ 3143720 w 4616984"/>
              <a:gd name="connsiteY132" fmla="*/ 2844842 h 3969681"/>
              <a:gd name="connsiteX133" fmla="*/ 3220993 w 4616984"/>
              <a:gd name="connsiteY133" fmla="*/ 2613022 h 3969681"/>
              <a:gd name="connsiteX134" fmla="*/ 3439934 w 4616984"/>
              <a:gd name="connsiteY134" fmla="*/ 2458476 h 3969681"/>
              <a:gd name="connsiteX135" fmla="*/ 3491450 w 4616984"/>
              <a:gd name="connsiteY135" fmla="*/ 2200898 h 3969681"/>
              <a:gd name="connsiteX136" fmla="*/ 3375540 w 4616984"/>
              <a:gd name="connsiteY136" fmla="*/ 2123625 h 3969681"/>
              <a:gd name="connsiteX137" fmla="*/ 3375540 w 4616984"/>
              <a:gd name="connsiteY137" fmla="*/ 2329687 h 3969681"/>
              <a:gd name="connsiteX138" fmla="*/ 3143720 w 4616984"/>
              <a:gd name="connsiteY138" fmla="*/ 2535749 h 3969681"/>
              <a:gd name="connsiteX139" fmla="*/ 3053568 w 4616984"/>
              <a:gd name="connsiteY139" fmla="*/ 2806205 h 3969681"/>
              <a:gd name="connsiteX140" fmla="*/ 3040689 w 4616984"/>
              <a:gd name="connsiteY140" fmla="*/ 2922115 h 3969681"/>
              <a:gd name="connsiteX141" fmla="*/ 2860385 w 4616984"/>
              <a:gd name="connsiteY141" fmla="*/ 2831963 h 3969681"/>
              <a:gd name="connsiteX142" fmla="*/ 2615686 w 4616984"/>
              <a:gd name="connsiteY142" fmla="*/ 2522870 h 3969681"/>
              <a:gd name="connsiteX143" fmla="*/ 2242199 w 4616984"/>
              <a:gd name="connsiteY143" fmla="*/ 2419839 h 3969681"/>
              <a:gd name="connsiteX144" fmla="*/ 1997500 w 4616984"/>
              <a:gd name="connsiteY144" fmla="*/ 2368324 h 3969681"/>
              <a:gd name="connsiteX145" fmla="*/ 1817196 w 4616984"/>
              <a:gd name="connsiteY145" fmla="*/ 2406960 h 3969681"/>
              <a:gd name="connsiteX146" fmla="*/ 1701286 w 4616984"/>
              <a:gd name="connsiteY146" fmla="*/ 2278172 h 3969681"/>
              <a:gd name="connsiteX147" fmla="*/ 1971742 w 4616984"/>
              <a:gd name="connsiteY147" fmla="*/ 2149383 h 3969681"/>
              <a:gd name="connsiteX148" fmla="*/ 2190683 w 4616984"/>
              <a:gd name="connsiteY148" fmla="*/ 2072110 h 3969681"/>
              <a:gd name="connsiteX149" fmla="*/ 2564171 w 4616984"/>
              <a:gd name="connsiteY149" fmla="*/ 2162262 h 3969681"/>
              <a:gd name="connsiteX150" fmla="*/ 2744475 w 4616984"/>
              <a:gd name="connsiteY150" fmla="*/ 2291051 h 3969681"/>
              <a:gd name="connsiteX151" fmla="*/ 2886142 w 4616984"/>
              <a:gd name="connsiteY151" fmla="*/ 2484234 h 3969681"/>
              <a:gd name="connsiteX152" fmla="*/ 2924779 w 4616984"/>
              <a:gd name="connsiteY152" fmla="*/ 2406960 h 3969681"/>
              <a:gd name="connsiteX153" fmla="*/ 2808869 w 4616984"/>
              <a:gd name="connsiteY153" fmla="*/ 2278172 h 3969681"/>
              <a:gd name="connsiteX154" fmla="*/ 2757354 w 4616984"/>
              <a:gd name="connsiteY154" fmla="*/ 2175141 h 3969681"/>
              <a:gd name="connsiteX155" fmla="*/ 2886142 w 4616984"/>
              <a:gd name="connsiteY155" fmla="*/ 2084989 h 3969681"/>
              <a:gd name="connsiteX156" fmla="*/ 3117962 w 4616984"/>
              <a:gd name="connsiteY156" fmla="*/ 2097867 h 3969681"/>
              <a:gd name="connsiteX157" fmla="*/ 3259630 w 4616984"/>
              <a:gd name="connsiteY157" fmla="*/ 1994836 h 3969681"/>
              <a:gd name="connsiteX158" fmla="*/ 3092204 w 4616984"/>
              <a:gd name="connsiteY158" fmla="*/ 2033473 h 3969681"/>
              <a:gd name="connsiteX159" fmla="*/ 2911900 w 4616984"/>
              <a:gd name="connsiteY159" fmla="*/ 2020594 h 3969681"/>
              <a:gd name="connsiteX160" fmla="*/ 2718717 w 4616984"/>
              <a:gd name="connsiteY160" fmla="*/ 2059231 h 3969681"/>
              <a:gd name="connsiteX161" fmla="*/ 2615686 w 4616984"/>
              <a:gd name="connsiteY161" fmla="*/ 2110746 h 3969681"/>
              <a:gd name="connsiteX162" fmla="*/ 2293714 w 4616984"/>
              <a:gd name="connsiteY162" fmla="*/ 2007715 h 3969681"/>
              <a:gd name="connsiteX163" fmla="*/ 2177804 w 4616984"/>
              <a:gd name="connsiteY163" fmla="*/ 1956200 h 3969681"/>
              <a:gd name="connsiteX164" fmla="*/ 2164926 w 4616984"/>
              <a:gd name="connsiteY164" fmla="*/ 1711501 h 3969681"/>
              <a:gd name="connsiteX165" fmla="*/ 2319472 w 4616984"/>
              <a:gd name="connsiteY165" fmla="*/ 1325135 h 3969681"/>
              <a:gd name="connsiteX166" fmla="*/ 2589928 w 4616984"/>
              <a:gd name="connsiteY166" fmla="*/ 925890 h 3969681"/>
              <a:gd name="connsiteX167" fmla="*/ 2783111 w 4616984"/>
              <a:gd name="connsiteY167" fmla="*/ 758465 h 3969681"/>
              <a:gd name="connsiteX168" fmla="*/ 2924779 w 4616984"/>
              <a:gd name="connsiteY168" fmla="*/ 900132 h 3969681"/>
              <a:gd name="connsiteX169" fmla="*/ 3027810 w 4616984"/>
              <a:gd name="connsiteY169" fmla="*/ 1196346 h 3969681"/>
              <a:gd name="connsiteX170" fmla="*/ 3002052 w 4616984"/>
              <a:gd name="connsiteY170" fmla="*/ 1479682 h 3969681"/>
              <a:gd name="connsiteX171" fmla="*/ 3066447 w 4616984"/>
              <a:gd name="connsiteY171" fmla="*/ 1492560 h 3969681"/>
              <a:gd name="connsiteX172" fmla="*/ 3092204 w 4616984"/>
              <a:gd name="connsiteY172" fmla="*/ 1209225 h 3969681"/>
              <a:gd name="connsiteX173" fmla="*/ 3053568 w 4616984"/>
              <a:gd name="connsiteY173" fmla="*/ 951648 h 3969681"/>
              <a:gd name="connsiteX174" fmla="*/ 2911900 w 4616984"/>
              <a:gd name="connsiteY174" fmla="*/ 771343 h 3969681"/>
              <a:gd name="connsiteX175" fmla="*/ 3053568 w 4616984"/>
              <a:gd name="connsiteY175" fmla="*/ 758465 h 3969681"/>
              <a:gd name="connsiteX176" fmla="*/ 3581602 w 4616984"/>
              <a:gd name="connsiteY176" fmla="*/ 822859 h 3969681"/>
              <a:gd name="connsiteX177" fmla="*/ 3980847 w 4616984"/>
              <a:gd name="connsiteY177" fmla="*/ 681191 h 3969681"/>
              <a:gd name="connsiteX178" fmla="*/ 4367213 w 4616984"/>
              <a:gd name="connsiteY178" fmla="*/ 359220 h 3969681"/>
              <a:gd name="connsiteX179" fmla="*/ 4586154 w 4616984"/>
              <a:gd name="connsiteY179" fmla="*/ 127400 h 3969681"/>
              <a:gd name="connsiteX180" fmla="*/ 4599033 w 4616984"/>
              <a:gd name="connsiteY180" fmla="*/ 11490 h 3969681"/>
              <a:gd name="connsiteX181" fmla="*/ 4431607 w 4616984"/>
              <a:gd name="connsiteY181" fmla="*/ 11490 h 3969681"/>
              <a:gd name="connsiteX182" fmla="*/ 4341455 w 4616984"/>
              <a:gd name="connsiteY182" fmla="*/ 101642 h 3969681"/>
              <a:gd name="connsiteX0" fmla="*/ 4341455 w 4616984"/>
              <a:gd name="connsiteY0" fmla="*/ 101642 h 3888970"/>
              <a:gd name="connsiteX1" fmla="*/ 3749027 w 4616984"/>
              <a:gd name="connsiteY1" fmla="*/ 578160 h 3888970"/>
              <a:gd name="connsiteX2" fmla="*/ 3195235 w 4616984"/>
              <a:gd name="connsiteY2" fmla="*/ 642555 h 3888970"/>
              <a:gd name="connsiteX3" fmla="*/ 2744475 w 4616984"/>
              <a:gd name="connsiteY3" fmla="*/ 565282 h 3888970"/>
              <a:gd name="connsiteX4" fmla="*/ 2242199 w 4616984"/>
              <a:gd name="connsiteY4" fmla="*/ 423614 h 3888970"/>
              <a:gd name="connsiteX5" fmla="*/ 1701286 w 4616984"/>
              <a:gd name="connsiteY5" fmla="*/ 513766 h 3888970"/>
              <a:gd name="connsiteX6" fmla="*/ 1598255 w 4616984"/>
              <a:gd name="connsiteY6" fmla="*/ 681191 h 3888970"/>
              <a:gd name="connsiteX7" fmla="*/ 1675528 w 4616984"/>
              <a:gd name="connsiteY7" fmla="*/ 603918 h 3888970"/>
              <a:gd name="connsiteX8" fmla="*/ 1945985 w 4616984"/>
              <a:gd name="connsiteY8" fmla="*/ 513766 h 3888970"/>
              <a:gd name="connsiteX9" fmla="*/ 2358109 w 4616984"/>
              <a:gd name="connsiteY9" fmla="*/ 500887 h 3888970"/>
              <a:gd name="connsiteX10" fmla="*/ 2589928 w 4616984"/>
              <a:gd name="connsiteY10" fmla="*/ 603918 h 3888970"/>
              <a:gd name="connsiteX11" fmla="*/ 2564171 w 4616984"/>
              <a:gd name="connsiteY11" fmla="*/ 745586 h 3888970"/>
              <a:gd name="connsiteX12" fmla="*/ 2242199 w 4616984"/>
              <a:gd name="connsiteY12" fmla="*/ 1157710 h 3888970"/>
              <a:gd name="connsiteX13" fmla="*/ 2036137 w 4616984"/>
              <a:gd name="connsiteY13" fmla="*/ 1569834 h 3888970"/>
              <a:gd name="connsiteX14" fmla="*/ 1649771 w 4616984"/>
              <a:gd name="connsiteY14" fmla="*/ 1595591 h 3888970"/>
              <a:gd name="connsiteX15" fmla="*/ 1263404 w 4616984"/>
              <a:gd name="connsiteY15" fmla="*/ 1389529 h 3888970"/>
              <a:gd name="connsiteX16" fmla="*/ 1250526 w 4616984"/>
              <a:gd name="connsiteY16" fmla="*/ 1183467 h 3888970"/>
              <a:gd name="connsiteX17" fmla="*/ 1186131 w 4616984"/>
              <a:gd name="connsiteY17" fmla="*/ 1157710 h 3888970"/>
              <a:gd name="connsiteX18" fmla="*/ 1147495 w 4616984"/>
              <a:gd name="connsiteY18" fmla="*/ 1312256 h 3888970"/>
              <a:gd name="connsiteX19" fmla="*/ 1031585 w 4616984"/>
              <a:gd name="connsiteY19" fmla="*/ 1492560 h 3888970"/>
              <a:gd name="connsiteX20" fmla="*/ 838402 w 4616984"/>
              <a:gd name="connsiteY20" fmla="*/ 1621349 h 3888970"/>
              <a:gd name="connsiteX21" fmla="*/ 1018706 w 4616984"/>
              <a:gd name="connsiteY21" fmla="*/ 1621349 h 3888970"/>
              <a:gd name="connsiteX22" fmla="*/ 1160373 w 4616984"/>
              <a:gd name="connsiteY22" fmla="*/ 1441045 h 3888970"/>
              <a:gd name="connsiteX23" fmla="*/ 1533861 w 4616984"/>
              <a:gd name="connsiteY23" fmla="*/ 1647107 h 3888970"/>
              <a:gd name="connsiteX24" fmla="*/ 1945985 w 4616984"/>
              <a:gd name="connsiteY24" fmla="*/ 1698622 h 3888970"/>
              <a:gd name="connsiteX25" fmla="*/ 2061895 w 4616984"/>
              <a:gd name="connsiteY25" fmla="*/ 1711501 h 3888970"/>
              <a:gd name="connsiteX26" fmla="*/ 2010379 w 4616984"/>
              <a:gd name="connsiteY26" fmla="*/ 1943321 h 3888970"/>
              <a:gd name="connsiteX27" fmla="*/ 1559619 w 4616984"/>
              <a:gd name="connsiteY27" fmla="*/ 2136504 h 3888970"/>
              <a:gd name="connsiteX28" fmla="*/ 1057342 w 4616984"/>
              <a:gd name="connsiteY28" fmla="*/ 2123625 h 3888970"/>
              <a:gd name="connsiteX29" fmla="*/ 748250 w 4616984"/>
              <a:gd name="connsiteY29" fmla="*/ 1956200 h 3888970"/>
              <a:gd name="connsiteX30" fmla="*/ 529309 w 4616984"/>
              <a:gd name="connsiteY30" fmla="*/ 1801653 h 3888970"/>
              <a:gd name="connsiteX31" fmla="*/ 130064 w 4616984"/>
              <a:gd name="connsiteY31" fmla="*/ 2033473 h 3888970"/>
              <a:gd name="connsiteX32" fmla="*/ 1275 w 4616984"/>
              <a:gd name="connsiteY32" fmla="*/ 2368324 h 3888970"/>
              <a:gd name="connsiteX33" fmla="*/ 65669 w 4616984"/>
              <a:gd name="connsiteY33" fmla="*/ 2406960 h 3888970"/>
              <a:gd name="connsiteX34" fmla="*/ 91427 w 4616984"/>
              <a:gd name="connsiteY34" fmla="*/ 2342566 h 3888970"/>
              <a:gd name="connsiteX35" fmla="*/ 194458 w 4616984"/>
              <a:gd name="connsiteY35" fmla="*/ 2059231 h 3888970"/>
              <a:gd name="connsiteX36" fmla="*/ 529309 w 4616984"/>
              <a:gd name="connsiteY36" fmla="*/ 1878927 h 3888970"/>
              <a:gd name="connsiteX37" fmla="*/ 735371 w 4616984"/>
              <a:gd name="connsiteY37" fmla="*/ 2046352 h 3888970"/>
              <a:gd name="connsiteX38" fmla="*/ 1031585 w 4616984"/>
              <a:gd name="connsiteY38" fmla="*/ 2188020 h 3888970"/>
              <a:gd name="connsiteX39" fmla="*/ 1405072 w 4616984"/>
              <a:gd name="connsiteY39" fmla="*/ 2239535 h 3888970"/>
              <a:gd name="connsiteX40" fmla="*/ 1469466 w 4616984"/>
              <a:gd name="connsiteY40" fmla="*/ 2432718 h 3888970"/>
              <a:gd name="connsiteX41" fmla="*/ 1199010 w 4616984"/>
              <a:gd name="connsiteY41" fmla="*/ 2677417 h 3888970"/>
              <a:gd name="connsiteX42" fmla="*/ 941433 w 4616984"/>
              <a:gd name="connsiteY42" fmla="*/ 2883479 h 3888970"/>
              <a:gd name="connsiteX43" fmla="*/ 709613 w 4616984"/>
              <a:gd name="connsiteY43" fmla="*/ 3218329 h 3888970"/>
              <a:gd name="connsiteX44" fmla="*/ 722492 w 4616984"/>
              <a:gd name="connsiteY44" fmla="*/ 3334239 h 3888970"/>
              <a:gd name="connsiteX45" fmla="*/ 838402 w 4616984"/>
              <a:gd name="connsiteY45" fmla="*/ 3141056 h 3888970"/>
              <a:gd name="connsiteX46" fmla="*/ 967190 w 4616984"/>
              <a:gd name="connsiteY46" fmla="*/ 2973631 h 3888970"/>
              <a:gd name="connsiteX47" fmla="*/ 1070221 w 4616984"/>
              <a:gd name="connsiteY47" fmla="*/ 2934994 h 3888970"/>
              <a:gd name="connsiteX48" fmla="*/ 1186131 w 4616984"/>
              <a:gd name="connsiteY48" fmla="*/ 2986510 h 3888970"/>
              <a:gd name="connsiteX49" fmla="*/ 1379314 w 4616984"/>
              <a:gd name="connsiteY49" fmla="*/ 3231208 h 3888970"/>
              <a:gd name="connsiteX50" fmla="*/ 1495224 w 4616984"/>
              <a:gd name="connsiteY50" fmla="*/ 3424391 h 3888970"/>
              <a:gd name="connsiteX51" fmla="*/ 1533861 w 4616984"/>
              <a:gd name="connsiteY51" fmla="*/ 3334239 h 3888970"/>
              <a:gd name="connsiteX52" fmla="*/ 1379314 w 4616984"/>
              <a:gd name="connsiteY52" fmla="*/ 3128177 h 3888970"/>
              <a:gd name="connsiteX53" fmla="*/ 1237647 w 4616984"/>
              <a:gd name="connsiteY53" fmla="*/ 2922115 h 3888970"/>
              <a:gd name="connsiteX54" fmla="*/ 1147495 w 4616984"/>
              <a:gd name="connsiteY54" fmla="*/ 2831963 h 3888970"/>
              <a:gd name="connsiteX55" fmla="*/ 1340678 w 4616984"/>
              <a:gd name="connsiteY55" fmla="*/ 2664538 h 3888970"/>
              <a:gd name="connsiteX56" fmla="*/ 1520982 w 4616984"/>
              <a:gd name="connsiteY56" fmla="*/ 2497113 h 3888970"/>
              <a:gd name="connsiteX57" fmla="*/ 1636892 w 4616984"/>
              <a:gd name="connsiteY57" fmla="*/ 2600143 h 3888970"/>
              <a:gd name="connsiteX58" fmla="*/ 1688407 w 4616984"/>
              <a:gd name="connsiteY58" fmla="*/ 3141056 h 3888970"/>
              <a:gd name="connsiteX59" fmla="*/ 1585376 w 4616984"/>
              <a:gd name="connsiteY59" fmla="*/ 3514543 h 3888970"/>
              <a:gd name="connsiteX60" fmla="*/ 1224768 w 4616984"/>
              <a:gd name="connsiteY60" fmla="*/ 3759242 h 3888970"/>
              <a:gd name="connsiteX61" fmla="*/ 1443709 w 4616984"/>
              <a:gd name="connsiteY61" fmla="*/ 3875152 h 3888970"/>
              <a:gd name="connsiteX62" fmla="*/ 1791438 w 4616984"/>
              <a:gd name="connsiteY62" fmla="*/ 3591817 h 3888970"/>
              <a:gd name="connsiteX63" fmla="*/ 1830075 w 4616984"/>
              <a:gd name="connsiteY63" fmla="*/ 3244087 h 3888970"/>
              <a:gd name="connsiteX64" fmla="*/ 1842954 w 4616984"/>
              <a:gd name="connsiteY64" fmla="*/ 3153935 h 3888970"/>
              <a:gd name="connsiteX65" fmla="*/ 1945985 w 4616984"/>
              <a:gd name="connsiteY65" fmla="*/ 3153935 h 3888970"/>
              <a:gd name="connsiteX66" fmla="*/ 2203562 w 4616984"/>
              <a:gd name="connsiteY66" fmla="*/ 3398634 h 3888970"/>
              <a:gd name="connsiteX67" fmla="*/ 2280835 w 4616984"/>
              <a:gd name="connsiteY67" fmla="*/ 3475907 h 3888970"/>
              <a:gd name="connsiteX68" fmla="*/ 2396745 w 4616984"/>
              <a:gd name="connsiteY68" fmla="*/ 3398634 h 3888970"/>
              <a:gd name="connsiteX69" fmla="*/ 2229320 w 4616984"/>
              <a:gd name="connsiteY69" fmla="*/ 3321360 h 3888970"/>
              <a:gd name="connsiteX70" fmla="*/ 1958864 w 4616984"/>
              <a:gd name="connsiteY70" fmla="*/ 3102420 h 3888970"/>
              <a:gd name="connsiteX71" fmla="*/ 1855833 w 4616984"/>
              <a:gd name="connsiteY71" fmla="*/ 2986510 h 3888970"/>
              <a:gd name="connsiteX72" fmla="*/ 1830075 w 4616984"/>
              <a:gd name="connsiteY72" fmla="*/ 2690296 h 3888970"/>
              <a:gd name="connsiteX73" fmla="*/ 1984621 w 4616984"/>
              <a:gd name="connsiteY73" fmla="*/ 2522870 h 3888970"/>
              <a:gd name="connsiteX74" fmla="*/ 2267957 w 4616984"/>
              <a:gd name="connsiteY74" fmla="*/ 2522870 h 3888970"/>
              <a:gd name="connsiteX75" fmla="*/ 2499776 w 4616984"/>
              <a:gd name="connsiteY75" fmla="*/ 2625901 h 3888970"/>
              <a:gd name="connsiteX76" fmla="*/ 2731596 w 4616984"/>
              <a:gd name="connsiteY76" fmla="*/ 2870600 h 3888970"/>
              <a:gd name="connsiteX77" fmla="*/ 2860385 w 4616984"/>
              <a:gd name="connsiteY77" fmla="*/ 3141056 h 3888970"/>
              <a:gd name="connsiteX78" fmla="*/ 2834627 w 4616984"/>
              <a:gd name="connsiteY78" fmla="*/ 3527422 h 3888970"/>
              <a:gd name="connsiteX79" fmla="*/ 2770233 w 4616984"/>
              <a:gd name="connsiteY79" fmla="*/ 3823636 h 3888970"/>
              <a:gd name="connsiteX80" fmla="*/ 2963416 w 4616984"/>
              <a:gd name="connsiteY80" fmla="*/ 3888031 h 3888970"/>
              <a:gd name="connsiteX81" fmla="*/ 2860385 w 4616984"/>
              <a:gd name="connsiteY81" fmla="*/ 3797879 h 3888970"/>
              <a:gd name="connsiteX82" fmla="*/ 2899021 w 4616984"/>
              <a:gd name="connsiteY82" fmla="*/ 3604696 h 3888970"/>
              <a:gd name="connsiteX83" fmla="*/ 3053568 w 4616984"/>
              <a:gd name="connsiteY83" fmla="*/ 3540301 h 3888970"/>
              <a:gd name="connsiteX84" fmla="*/ 3298266 w 4616984"/>
              <a:gd name="connsiteY84" fmla="*/ 3707727 h 3888970"/>
              <a:gd name="connsiteX85" fmla="*/ 3491450 w 4616984"/>
              <a:gd name="connsiteY85" fmla="*/ 3707727 h 3888970"/>
              <a:gd name="connsiteX86" fmla="*/ 3633117 w 4616984"/>
              <a:gd name="connsiteY86" fmla="*/ 3643332 h 3888970"/>
              <a:gd name="connsiteX87" fmla="*/ 3620238 w 4616984"/>
              <a:gd name="connsiteY87" fmla="*/ 3553180 h 3888970"/>
              <a:gd name="connsiteX88" fmla="*/ 3465692 w 4616984"/>
              <a:gd name="connsiteY88" fmla="*/ 3630453 h 3888970"/>
              <a:gd name="connsiteX89" fmla="*/ 3285388 w 4616984"/>
              <a:gd name="connsiteY89" fmla="*/ 3604696 h 3888970"/>
              <a:gd name="connsiteX90" fmla="*/ 3143720 w 4616984"/>
              <a:gd name="connsiteY90" fmla="*/ 3514543 h 3888970"/>
              <a:gd name="connsiteX91" fmla="*/ 3040689 w 4616984"/>
              <a:gd name="connsiteY91" fmla="*/ 3463028 h 3888970"/>
              <a:gd name="connsiteX92" fmla="*/ 2937658 w 4616984"/>
              <a:gd name="connsiteY92" fmla="*/ 3347118 h 3888970"/>
              <a:gd name="connsiteX93" fmla="*/ 3002052 w 4616984"/>
              <a:gd name="connsiteY93" fmla="*/ 3076662 h 3888970"/>
              <a:gd name="connsiteX94" fmla="*/ 3298266 w 4616984"/>
              <a:gd name="connsiteY94" fmla="*/ 3038025 h 3888970"/>
              <a:gd name="connsiteX95" fmla="*/ 3916452 w 4616984"/>
              <a:gd name="connsiteY95" fmla="*/ 3050904 h 3888970"/>
              <a:gd name="connsiteX96" fmla="*/ 4354334 w 4616984"/>
              <a:gd name="connsiteY96" fmla="*/ 2999389 h 3888970"/>
              <a:gd name="connsiteX97" fmla="*/ 4560396 w 4616984"/>
              <a:gd name="connsiteY97" fmla="*/ 2741811 h 3888970"/>
              <a:gd name="connsiteX98" fmla="*/ 4521759 w 4616984"/>
              <a:gd name="connsiteY98" fmla="*/ 2574386 h 3888970"/>
              <a:gd name="connsiteX99" fmla="*/ 4483123 w 4616984"/>
              <a:gd name="connsiteY99" fmla="*/ 2741811 h 3888970"/>
              <a:gd name="connsiteX100" fmla="*/ 4444486 w 4616984"/>
              <a:gd name="connsiteY100" fmla="*/ 2806205 h 3888970"/>
              <a:gd name="connsiteX101" fmla="*/ 4341455 w 4616984"/>
              <a:gd name="connsiteY101" fmla="*/ 2947873 h 3888970"/>
              <a:gd name="connsiteX102" fmla="*/ 4199788 w 4616984"/>
              <a:gd name="connsiteY102" fmla="*/ 2741811 h 3888970"/>
              <a:gd name="connsiteX103" fmla="*/ 4380092 w 4616984"/>
              <a:gd name="connsiteY103" fmla="*/ 2381203 h 3888970"/>
              <a:gd name="connsiteX104" fmla="*/ 4302819 w 4616984"/>
              <a:gd name="connsiteY104" fmla="*/ 2265293 h 3888970"/>
              <a:gd name="connsiteX105" fmla="*/ 4148272 w 4616984"/>
              <a:gd name="connsiteY105" fmla="*/ 2033473 h 3888970"/>
              <a:gd name="connsiteX106" fmla="*/ 4174030 w 4616984"/>
              <a:gd name="connsiteY106" fmla="*/ 1582713 h 3888970"/>
              <a:gd name="connsiteX107" fmla="*/ 4070999 w 4616984"/>
              <a:gd name="connsiteY107" fmla="*/ 1505439 h 3888970"/>
              <a:gd name="connsiteX108" fmla="*/ 4096757 w 4616984"/>
              <a:gd name="connsiteY108" fmla="*/ 1685743 h 3888970"/>
              <a:gd name="connsiteX109" fmla="*/ 3955089 w 4616984"/>
              <a:gd name="connsiteY109" fmla="*/ 1750138 h 3888970"/>
              <a:gd name="connsiteX110" fmla="*/ 3774785 w 4616984"/>
              <a:gd name="connsiteY110" fmla="*/ 1466803 h 3888970"/>
              <a:gd name="connsiteX111" fmla="*/ 3620238 w 4616984"/>
              <a:gd name="connsiteY111" fmla="*/ 1286498 h 3888970"/>
              <a:gd name="connsiteX112" fmla="*/ 3581602 w 4616984"/>
              <a:gd name="connsiteY112" fmla="*/ 1389529 h 3888970"/>
              <a:gd name="connsiteX113" fmla="*/ 3684633 w 4616984"/>
              <a:gd name="connsiteY113" fmla="*/ 1479682 h 3888970"/>
              <a:gd name="connsiteX114" fmla="*/ 3903573 w 4616984"/>
              <a:gd name="connsiteY114" fmla="*/ 1788774 h 3888970"/>
              <a:gd name="connsiteX115" fmla="*/ 3929331 w 4616984"/>
              <a:gd name="connsiteY115" fmla="*/ 1930442 h 3888970"/>
              <a:gd name="connsiteX116" fmla="*/ 3633117 w 4616984"/>
              <a:gd name="connsiteY116" fmla="*/ 2007715 h 3888970"/>
              <a:gd name="connsiteX117" fmla="*/ 3620238 w 4616984"/>
              <a:gd name="connsiteY117" fmla="*/ 2213777 h 3888970"/>
              <a:gd name="connsiteX118" fmla="*/ 3671754 w 4616984"/>
              <a:gd name="connsiteY118" fmla="*/ 2084989 h 3888970"/>
              <a:gd name="connsiteX119" fmla="*/ 3852058 w 4616984"/>
              <a:gd name="connsiteY119" fmla="*/ 2033473 h 3888970"/>
              <a:gd name="connsiteX120" fmla="*/ 4019483 w 4616984"/>
              <a:gd name="connsiteY120" fmla="*/ 1930442 h 3888970"/>
              <a:gd name="connsiteX121" fmla="*/ 4032362 w 4616984"/>
              <a:gd name="connsiteY121" fmla="*/ 1853169 h 3888970"/>
              <a:gd name="connsiteX122" fmla="*/ 4070999 w 4616984"/>
              <a:gd name="connsiteY122" fmla="*/ 1853169 h 3888970"/>
              <a:gd name="connsiteX123" fmla="*/ 4058120 w 4616984"/>
              <a:gd name="connsiteY123" fmla="*/ 2046352 h 3888970"/>
              <a:gd name="connsiteX124" fmla="*/ 4161151 w 4616984"/>
              <a:gd name="connsiteY124" fmla="*/ 2252414 h 3888970"/>
              <a:gd name="connsiteX125" fmla="*/ 4238424 w 4616984"/>
              <a:gd name="connsiteY125" fmla="*/ 2368324 h 3888970"/>
              <a:gd name="connsiteX126" fmla="*/ 4122514 w 4616984"/>
              <a:gd name="connsiteY126" fmla="*/ 2638780 h 3888970"/>
              <a:gd name="connsiteX127" fmla="*/ 4135393 w 4616984"/>
              <a:gd name="connsiteY127" fmla="*/ 2909236 h 3888970"/>
              <a:gd name="connsiteX128" fmla="*/ 4109635 w 4616984"/>
              <a:gd name="connsiteY128" fmla="*/ 2960752 h 3888970"/>
              <a:gd name="connsiteX129" fmla="*/ 3658875 w 4616984"/>
              <a:gd name="connsiteY129" fmla="*/ 2960752 h 3888970"/>
              <a:gd name="connsiteX130" fmla="*/ 3311145 w 4616984"/>
              <a:gd name="connsiteY130" fmla="*/ 2960752 h 3888970"/>
              <a:gd name="connsiteX131" fmla="*/ 3143720 w 4616984"/>
              <a:gd name="connsiteY131" fmla="*/ 2844842 h 3888970"/>
              <a:gd name="connsiteX132" fmla="*/ 3220993 w 4616984"/>
              <a:gd name="connsiteY132" fmla="*/ 2613022 h 3888970"/>
              <a:gd name="connsiteX133" fmla="*/ 3439934 w 4616984"/>
              <a:gd name="connsiteY133" fmla="*/ 2458476 h 3888970"/>
              <a:gd name="connsiteX134" fmla="*/ 3491450 w 4616984"/>
              <a:gd name="connsiteY134" fmla="*/ 2200898 h 3888970"/>
              <a:gd name="connsiteX135" fmla="*/ 3375540 w 4616984"/>
              <a:gd name="connsiteY135" fmla="*/ 2123625 h 3888970"/>
              <a:gd name="connsiteX136" fmla="*/ 3375540 w 4616984"/>
              <a:gd name="connsiteY136" fmla="*/ 2329687 h 3888970"/>
              <a:gd name="connsiteX137" fmla="*/ 3143720 w 4616984"/>
              <a:gd name="connsiteY137" fmla="*/ 2535749 h 3888970"/>
              <a:gd name="connsiteX138" fmla="*/ 3053568 w 4616984"/>
              <a:gd name="connsiteY138" fmla="*/ 2806205 h 3888970"/>
              <a:gd name="connsiteX139" fmla="*/ 3040689 w 4616984"/>
              <a:gd name="connsiteY139" fmla="*/ 2922115 h 3888970"/>
              <a:gd name="connsiteX140" fmla="*/ 2860385 w 4616984"/>
              <a:gd name="connsiteY140" fmla="*/ 2831963 h 3888970"/>
              <a:gd name="connsiteX141" fmla="*/ 2615686 w 4616984"/>
              <a:gd name="connsiteY141" fmla="*/ 2522870 h 3888970"/>
              <a:gd name="connsiteX142" fmla="*/ 2242199 w 4616984"/>
              <a:gd name="connsiteY142" fmla="*/ 2419839 h 3888970"/>
              <a:gd name="connsiteX143" fmla="*/ 1997500 w 4616984"/>
              <a:gd name="connsiteY143" fmla="*/ 2368324 h 3888970"/>
              <a:gd name="connsiteX144" fmla="*/ 1817196 w 4616984"/>
              <a:gd name="connsiteY144" fmla="*/ 2406960 h 3888970"/>
              <a:gd name="connsiteX145" fmla="*/ 1701286 w 4616984"/>
              <a:gd name="connsiteY145" fmla="*/ 2278172 h 3888970"/>
              <a:gd name="connsiteX146" fmla="*/ 1971742 w 4616984"/>
              <a:gd name="connsiteY146" fmla="*/ 2149383 h 3888970"/>
              <a:gd name="connsiteX147" fmla="*/ 2190683 w 4616984"/>
              <a:gd name="connsiteY147" fmla="*/ 2072110 h 3888970"/>
              <a:gd name="connsiteX148" fmla="*/ 2564171 w 4616984"/>
              <a:gd name="connsiteY148" fmla="*/ 2162262 h 3888970"/>
              <a:gd name="connsiteX149" fmla="*/ 2744475 w 4616984"/>
              <a:gd name="connsiteY149" fmla="*/ 2291051 h 3888970"/>
              <a:gd name="connsiteX150" fmla="*/ 2886142 w 4616984"/>
              <a:gd name="connsiteY150" fmla="*/ 2484234 h 3888970"/>
              <a:gd name="connsiteX151" fmla="*/ 2924779 w 4616984"/>
              <a:gd name="connsiteY151" fmla="*/ 2406960 h 3888970"/>
              <a:gd name="connsiteX152" fmla="*/ 2808869 w 4616984"/>
              <a:gd name="connsiteY152" fmla="*/ 2278172 h 3888970"/>
              <a:gd name="connsiteX153" fmla="*/ 2757354 w 4616984"/>
              <a:gd name="connsiteY153" fmla="*/ 2175141 h 3888970"/>
              <a:gd name="connsiteX154" fmla="*/ 2886142 w 4616984"/>
              <a:gd name="connsiteY154" fmla="*/ 2084989 h 3888970"/>
              <a:gd name="connsiteX155" fmla="*/ 3117962 w 4616984"/>
              <a:gd name="connsiteY155" fmla="*/ 2097867 h 3888970"/>
              <a:gd name="connsiteX156" fmla="*/ 3259630 w 4616984"/>
              <a:gd name="connsiteY156" fmla="*/ 1994836 h 3888970"/>
              <a:gd name="connsiteX157" fmla="*/ 3092204 w 4616984"/>
              <a:gd name="connsiteY157" fmla="*/ 2033473 h 3888970"/>
              <a:gd name="connsiteX158" fmla="*/ 2911900 w 4616984"/>
              <a:gd name="connsiteY158" fmla="*/ 2020594 h 3888970"/>
              <a:gd name="connsiteX159" fmla="*/ 2718717 w 4616984"/>
              <a:gd name="connsiteY159" fmla="*/ 2059231 h 3888970"/>
              <a:gd name="connsiteX160" fmla="*/ 2615686 w 4616984"/>
              <a:gd name="connsiteY160" fmla="*/ 2110746 h 3888970"/>
              <a:gd name="connsiteX161" fmla="*/ 2293714 w 4616984"/>
              <a:gd name="connsiteY161" fmla="*/ 2007715 h 3888970"/>
              <a:gd name="connsiteX162" fmla="*/ 2177804 w 4616984"/>
              <a:gd name="connsiteY162" fmla="*/ 1956200 h 3888970"/>
              <a:gd name="connsiteX163" fmla="*/ 2164926 w 4616984"/>
              <a:gd name="connsiteY163" fmla="*/ 1711501 h 3888970"/>
              <a:gd name="connsiteX164" fmla="*/ 2319472 w 4616984"/>
              <a:gd name="connsiteY164" fmla="*/ 1325135 h 3888970"/>
              <a:gd name="connsiteX165" fmla="*/ 2589928 w 4616984"/>
              <a:gd name="connsiteY165" fmla="*/ 925890 h 3888970"/>
              <a:gd name="connsiteX166" fmla="*/ 2783111 w 4616984"/>
              <a:gd name="connsiteY166" fmla="*/ 758465 h 3888970"/>
              <a:gd name="connsiteX167" fmla="*/ 2924779 w 4616984"/>
              <a:gd name="connsiteY167" fmla="*/ 900132 h 3888970"/>
              <a:gd name="connsiteX168" fmla="*/ 3027810 w 4616984"/>
              <a:gd name="connsiteY168" fmla="*/ 1196346 h 3888970"/>
              <a:gd name="connsiteX169" fmla="*/ 3002052 w 4616984"/>
              <a:gd name="connsiteY169" fmla="*/ 1479682 h 3888970"/>
              <a:gd name="connsiteX170" fmla="*/ 3066447 w 4616984"/>
              <a:gd name="connsiteY170" fmla="*/ 1492560 h 3888970"/>
              <a:gd name="connsiteX171" fmla="*/ 3092204 w 4616984"/>
              <a:gd name="connsiteY171" fmla="*/ 1209225 h 3888970"/>
              <a:gd name="connsiteX172" fmla="*/ 3053568 w 4616984"/>
              <a:gd name="connsiteY172" fmla="*/ 951648 h 3888970"/>
              <a:gd name="connsiteX173" fmla="*/ 2911900 w 4616984"/>
              <a:gd name="connsiteY173" fmla="*/ 771343 h 3888970"/>
              <a:gd name="connsiteX174" fmla="*/ 3053568 w 4616984"/>
              <a:gd name="connsiteY174" fmla="*/ 758465 h 3888970"/>
              <a:gd name="connsiteX175" fmla="*/ 3581602 w 4616984"/>
              <a:gd name="connsiteY175" fmla="*/ 822859 h 3888970"/>
              <a:gd name="connsiteX176" fmla="*/ 3980847 w 4616984"/>
              <a:gd name="connsiteY176" fmla="*/ 681191 h 3888970"/>
              <a:gd name="connsiteX177" fmla="*/ 4367213 w 4616984"/>
              <a:gd name="connsiteY177" fmla="*/ 359220 h 3888970"/>
              <a:gd name="connsiteX178" fmla="*/ 4586154 w 4616984"/>
              <a:gd name="connsiteY178" fmla="*/ 127400 h 3888970"/>
              <a:gd name="connsiteX179" fmla="*/ 4599033 w 4616984"/>
              <a:gd name="connsiteY179" fmla="*/ 11490 h 3888970"/>
              <a:gd name="connsiteX180" fmla="*/ 4431607 w 4616984"/>
              <a:gd name="connsiteY180" fmla="*/ 11490 h 3888970"/>
              <a:gd name="connsiteX181" fmla="*/ 4341455 w 4616984"/>
              <a:gd name="connsiteY181" fmla="*/ 101642 h 3888970"/>
              <a:gd name="connsiteX0" fmla="*/ 4341455 w 4616984"/>
              <a:gd name="connsiteY0" fmla="*/ 101642 h 3888970"/>
              <a:gd name="connsiteX1" fmla="*/ 3749027 w 4616984"/>
              <a:gd name="connsiteY1" fmla="*/ 578160 h 3888970"/>
              <a:gd name="connsiteX2" fmla="*/ 3195235 w 4616984"/>
              <a:gd name="connsiteY2" fmla="*/ 642555 h 3888970"/>
              <a:gd name="connsiteX3" fmla="*/ 2744475 w 4616984"/>
              <a:gd name="connsiteY3" fmla="*/ 565282 h 3888970"/>
              <a:gd name="connsiteX4" fmla="*/ 2242199 w 4616984"/>
              <a:gd name="connsiteY4" fmla="*/ 423614 h 3888970"/>
              <a:gd name="connsiteX5" fmla="*/ 1701286 w 4616984"/>
              <a:gd name="connsiteY5" fmla="*/ 513766 h 3888970"/>
              <a:gd name="connsiteX6" fmla="*/ 1598255 w 4616984"/>
              <a:gd name="connsiteY6" fmla="*/ 681191 h 3888970"/>
              <a:gd name="connsiteX7" fmla="*/ 1675528 w 4616984"/>
              <a:gd name="connsiteY7" fmla="*/ 603918 h 3888970"/>
              <a:gd name="connsiteX8" fmla="*/ 1945985 w 4616984"/>
              <a:gd name="connsiteY8" fmla="*/ 513766 h 3888970"/>
              <a:gd name="connsiteX9" fmla="*/ 2358109 w 4616984"/>
              <a:gd name="connsiteY9" fmla="*/ 500887 h 3888970"/>
              <a:gd name="connsiteX10" fmla="*/ 2589928 w 4616984"/>
              <a:gd name="connsiteY10" fmla="*/ 603918 h 3888970"/>
              <a:gd name="connsiteX11" fmla="*/ 2564171 w 4616984"/>
              <a:gd name="connsiteY11" fmla="*/ 745586 h 3888970"/>
              <a:gd name="connsiteX12" fmla="*/ 2242199 w 4616984"/>
              <a:gd name="connsiteY12" fmla="*/ 1157710 h 3888970"/>
              <a:gd name="connsiteX13" fmla="*/ 2036137 w 4616984"/>
              <a:gd name="connsiteY13" fmla="*/ 1569834 h 3888970"/>
              <a:gd name="connsiteX14" fmla="*/ 1649771 w 4616984"/>
              <a:gd name="connsiteY14" fmla="*/ 1595591 h 3888970"/>
              <a:gd name="connsiteX15" fmla="*/ 1263404 w 4616984"/>
              <a:gd name="connsiteY15" fmla="*/ 1389529 h 3888970"/>
              <a:gd name="connsiteX16" fmla="*/ 1250526 w 4616984"/>
              <a:gd name="connsiteY16" fmla="*/ 1183467 h 3888970"/>
              <a:gd name="connsiteX17" fmla="*/ 1186131 w 4616984"/>
              <a:gd name="connsiteY17" fmla="*/ 1157710 h 3888970"/>
              <a:gd name="connsiteX18" fmla="*/ 1147495 w 4616984"/>
              <a:gd name="connsiteY18" fmla="*/ 1312256 h 3888970"/>
              <a:gd name="connsiteX19" fmla="*/ 1031585 w 4616984"/>
              <a:gd name="connsiteY19" fmla="*/ 1492560 h 3888970"/>
              <a:gd name="connsiteX20" fmla="*/ 838402 w 4616984"/>
              <a:gd name="connsiteY20" fmla="*/ 1621349 h 3888970"/>
              <a:gd name="connsiteX21" fmla="*/ 1018706 w 4616984"/>
              <a:gd name="connsiteY21" fmla="*/ 1621349 h 3888970"/>
              <a:gd name="connsiteX22" fmla="*/ 1160373 w 4616984"/>
              <a:gd name="connsiteY22" fmla="*/ 1441045 h 3888970"/>
              <a:gd name="connsiteX23" fmla="*/ 1533861 w 4616984"/>
              <a:gd name="connsiteY23" fmla="*/ 1647107 h 3888970"/>
              <a:gd name="connsiteX24" fmla="*/ 1945985 w 4616984"/>
              <a:gd name="connsiteY24" fmla="*/ 1698622 h 3888970"/>
              <a:gd name="connsiteX25" fmla="*/ 2061895 w 4616984"/>
              <a:gd name="connsiteY25" fmla="*/ 1711501 h 3888970"/>
              <a:gd name="connsiteX26" fmla="*/ 2010379 w 4616984"/>
              <a:gd name="connsiteY26" fmla="*/ 1943321 h 3888970"/>
              <a:gd name="connsiteX27" fmla="*/ 1559619 w 4616984"/>
              <a:gd name="connsiteY27" fmla="*/ 2136504 h 3888970"/>
              <a:gd name="connsiteX28" fmla="*/ 1057342 w 4616984"/>
              <a:gd name="connsiteY28" fmla="*/ 2123625 h 3888970"/>
              <a:gd name="connsiteX29" fmla="*/ 748250 w 4616984"/>
              <a:gd name="connsiteY29" fmla="*/ 1956200 h 3888970"/>
              <a:gd name="connsiteX30" fmla="*/ 529309 w 4616984"/>
              <a:gd name="connsiteY30" fmla="*/ 1801653 h 3888970"/>
              <a:gd name="connsiteX31" fmla="*/ 130064 w 4616984"/>
              <a:gd name="connsiteY31" fmla="*/ 2033473 h 3888970"/>
              <a:gd name="connsiteX32" fmla="*/ 1275 w 4616984"/>
              <a:gd name="connsiteY32" fmla="*/ 2368324 h 3888970"/>
              <a:gd name="connsiteX33" fmla="*/ 65669 w 4616984"/>
              <a:gd name="connsiteY33" fmla="*/ 2406960 h 3888970"/>
              <a:gd name="connsiteX34" fmla="*/ 91427 w 4616984"/>
              <a:gd name="connsiteY34" fmla="*/ 2342566 h 3888970"/>
              <a:gd name="connsiteX35" fmla="*/ 194458 w 4616984"/>
              <a:gd name="connsiteY35" fmla="*/ 2059231 h 3888970"/>
              <a:gd name="connsiteX36" fmla="*/ 529309 w 4616984"/>
              <a:gd name="connsiteY36" fmla="*/ 1878927 h 3888970"/>
              <a:gd name="connsiteX37" fmla="*/ 735371 w 4616984"/>
              <a:gd name="connsiteY37" fmla="*/ 2046352 h 3888970"/>
              <a:gd name="connsiteX38" fmla="*/ 1031585 w 4616984"/>
              <a:gd name="connsiteY38" fmla="*/ 2188020 h 3888970"/>
              <a:gd name="connsiteX39" fmla="*/ 1405072 w 4616984"/>
              <a:gd name="connsiteY39" fmla="*/ 2239535 h 3888970"/>
              <a:gd name="connsiteX40" fmla="*/ 1469466 w 4616984"/>
              <a:gd name="connsiteY40" fmla="*/ 2432718 h 3888970"/>
              <a:gd name="connsiteX41" fmla="*/ 1199010 w 4616984"/>
              <a:gd name="connsiteY41" fmla="*/ 2677417 h 3888970"/>
              <a:gd name="connsiteX42" fmla="*/ 941433 w 4616984"/>
              <a:gd name="connsiteY42" fmla="*/ 2883479 h 3888970"/>
              <a:gd name="connsiteX43" fmla="*/ 709613 w 4616984"/>
              <a:gd name="connsiteY43" fmla="*/ 3218329 h 3888970"/>
              <a:gd name="connsiteX44" fmla="*/ 722492 w 4616984"/>
              <a:gd name="connsiteY44" fmla="*/ 3334239 h 3888970"/>
              <a:gd name="connsiteX45" fmla="*/ 838402 w 4616984"/>
              <a:gd name="connsiteY45" fmla="*/ 3141056 h 3888970"/>
              <a:gd name="connsiteX46" fmla="*/ 967190 w 4616984"/>
              <a:gd name="connsiteY46" fmla="*/ 2973631 h 3888970"/>
              <a:gd name="connsiteX47" fmla="*/ 1070221 w 4616984"/>
              <a:gd name="connsiteY47" fmla="*/ 2934994 h 3888970"/>
              <a:gd name="connsiteX48" fmla="*/ 1186131 w 4616984"/>
              <a:gd name="connsiteY48" fmla="*/ 2986510 h 3888970"/>
              <a:gd name="connsiteX49" fmla="*/ 1379314 w 4616984"/>
              <a:gd name="connsiteY49" fmla="*/ 3231208 h 3888970"/>
              <a:gd name="connsiteX50" fmla="*/ 1495224 w 4616984"/>
              <a:gd name="connsiteY50" fmla="*/ 3424391 h 3888970"/>
              <a:gd name="connsiteX51" fmla="*/ 1533861 w 4616984"/>
              <a:gd name="connsiteY51" fmla="*/ 3334239 h 3888970"/>
              <a:gd name="connsiteX52" fmla="*/ 1379314 w 4616984"/>
              <a:gd name="connsiteY52" fmla="*/ 3128177 h 3888970"/>
              <a:gd name="connsiteX53" fmla="*/ 1237647 w 4616984"/>
              <a:gd name="connsiteY53" fmla="*/ 2922115 h 3888970"/>
              <a:gd name="connsiteX54" fmla="*/ 1147495 w 4616984"/>
              <a:gd name="connsiteY54" fmla="*/ 2831963 h 3888970"/>
              <a:gd name="connsiteX55" fmla="*/ 1340678 w 4616984"/>
              <a:gd name="connsiteY55" fmla="*/ 2664538 h 3888970"/>
              <a:gd name="connsiteX56" fmla="*/ 1520982 w 4616984"/>
              <a:gd name="connsiteY56" fmla="*/ 2497113 h 3888970"/>
              <a:gd name="connsiteX57" fmla="*/ 1636892 w 4616984"/>
              <a:gd name="connsiteY57" fmla="*/ 2600143 h 3888970"/>
              <a:gd name="connsiteX58" fmla="*/ 1688407 w 4616984"/>
              <a:gd name="connsiteY58" fmla="*/ 3141056 h 3888970"/>
              <a:gd name="connsiteX59" fmla="*/ 1585376 w 4616984"/>
              <a:gd name="connsiteY59" fmla="*/ 3514543 h 3888970"/>
              <a:gd name="connsiteX60" fmla="*/ 1224768 w 4616984"/>
              <a:gd name="connsiteY60" fmla="*/ 3759242 h 3888970"/>
              <a:gd name="connsiteX61" fmla="*/ 1791438 w 4616984"/>
              <a:gd name="connsiteY61" fmla="*/ 3591817 h 3888970"/>
              <a:gd name="connsiteX62" fmla="*/ 1830075 w 4616984"/>
              <a:gd name="connsiteY62" fmla="*/ 3244087 h 3888970"/>
              <a:gd name="connsiteX63" fmla="*/ 1842954 w 4616984"/>
              <a:gd name="connsiteY63" fmla="*/ 3153935 h 3888970"/>
              <a:gd name="connsiteX64" fmla="*/ 1945985 w 4616984"/>
              <a:gd name="connsiteY64" fmla="*/ 3153935 h 3888970"/>
              <a:gd name="connsiteX65" fmla="*/ 2203562 w 4616984"/>
              <a:gd name="connsiteY65" fmla="*/ 3398634 h 3888970"/>
              <a:gd name="connsiteX66" fmla="*/ 2280835 w 4616984"/>
              <a:gd name="connsiteY66" fmla="*/ 3475907 h 3888970"/>
              <a:gd name="connsiteX67" fmla="*/ 2396745 w 4616984"/>
              <a:gd name="connsiteY67" fmla="*/ 3398634 h 3888970"/>
              <a:gd name="connsiteX68" fmla="*/ 2229320 w 4616984"/>
              <a:gd name="connsiteY68" fmla="*/ 3321360 h 3888970"/>
              <a:gd name="connsiteX69" fmla="*/ 1958864 w 4616984"/>
              <a:gd name="connsiteY69" fmla="*/ 3102420 h 3888970"/>
              <a:gd name="connsiteX70" fmla="*/ 1855833 w 4616984"/>
              <a:gd name="connsiteY70" fmla="*/ 2986510 h 3888970"/>
              <a:gd name="connsiteX71" fmla="*/ 1830075 w 4616984"/>
              <a:gd name="connsiteY71" fmla="*/ 2690296 h 3888970"/>
              <a:gd name="connsiteX72" fmla="*/ 1984621 w 4616984"/>
              <a:gd name="connsiteY72" fmla="*/ 2522870 h 3888970"/>
              <a:gd name="connsiteX73" fmla="*/ 2267957 w 4616984"/>
              <a:gd name="connsiteY73" fmla="*/ 2522870 h 3888970"/>
              <a:gd name="connsiteX74" fmla="*/ 2499776 w 4616984"/>
              <a:gd name="connsiteY74" fmla="*/ 2625901 h 3888970"/>
              <a:gd name="connsiteX75" fmla="*/ 2731596 w 4616984"/>
              <a:gd name="connsiteY75" fmla="*/ 2870600 h 3888970"/>
              <a:gd name="connsiteX76" fmla="*/ 2860385 w 4616984"/>
              <a:gd name="connsiteY76" fmla="*/ 3141056 h 3888970"/>
              <a:gd name="connsiteX77" fmla="*/ 2834627 w 4616984"/>
              <a:gd name="connsiteY77" fmla="*/ 3527422 h 3888970"/>
              <a:gd name="connsiteX78" fmla="*/ 2770233 w 4616984"/>
              <a:gd name="connsiteY78" fmla="*/ 3823636 h 3888970"/>
              <a:gd name="connsiteX79" fmla="*/ 2963416 w 4616984"/>
              <a:gd name="connsiteY79" fmla="*/ 3888031 h 3888970"/>
              <a:gd name="connsiteX80" fmla="*/ 2860385 w 4616984"/>
              <a:gd name="connsiteY80" fmla="*/ 3797879 h 3888970"/>
              <a:gd name="connsiteX81" fmla="*/ 2899021 w 4616984"/>
              <a:gd name="connsiteY81" fmla="*/ 3604696 h 3888970"/>
              <a:gd name="connsiteX82" fmla="*/ 3053568 w 4616984"/>
              <a:gd name="connsiteY82" fmla="*/ 3540301 h 3888970"/>
              <a:gd name="connsiteX83" fmla="*/ 3298266 w 4616984"/>
              <a:gd name="connsiteY83" fmla="*/ 3707727 h 3888970"/>
              <a:gd name="connsiteX84" fmla="*/ 3491450 w 4616984"/>
              <a:gd name="connsiteY84" fmla="*/ 3707727 h 3888970"/>
              <a:gd name="connsiteX85" fmla="*/ 3633117 w 4616984"/>
              <a:gd name="connsiteY85" fmla="*/ 3643332 h 3888970"/>
              <a:gd name="connsiteX86" fmla="*/ 3620238 w 4616984"/>
              <a:gd name="connsiteY86" fmla="*/ 3553180 h 3888970"/>
              <a:gd name="connsiteX87" fmla="*/ 3465692 w 4616984"/>
              <a:gd name="connsiteY87" fmla="*/ 3630453 h 3888970"/>
              <a:gd name="connsiteX88" fmla="*/ 3285388 w 4616984"/>
              <a:gd name="connsiteY88" fmla="*/ 3604696 h 3888970"/>
              <a:gd name="connsiteX89" fmla="*/ 3143720 w 4616984"/>
              <a:gd name="connsiteY89" fmla="*/ 3514543 h 3888970"/>
              <a:gd name="connsiteX90" fmla="*/ 3040689 w 4616984"/>
              <a:gd name="connsiteY90" fmla="*/ 3463028 h 3888970"/>
              <a:gd name="connsiteX91" fmla="*/ 2937658 w 4616984"/>
              <a:gd name="connsiteY91" fmla="*/ 3347118 h 3888970"/>
              <a:gd name="connsiteX92" fmla="*/ 3002052 w 4616984"/>
              <a:gd name="connsiteY92" fmla="*/ 3076662 h 3888970"/>
              <a:gd name="connsiteX93" fmla="*/ 3298266 w 4616984"/>
              <a:gd name="connsiteY93" fmla="*/ 3038025 h 3888970"/>
              <a:gd name="connsiteX94" fmla="*/ 3916452 w 4616984"/>
              <a:gd name="connsiteY94" fmla="*/ 3050904 h 3888970"/>
              <a:gd name="connsiteX95" fmla="*/ 4354334 w 4616984"/>
              <a:gd name="connsiteY95" fmla="*/ 2999389 h 3888970"/>
              <a:gd name="connsiteX96" fmla="*/ 4560396 w 4616984"/>
              <a:gd name="connsiteY96" fmla="*/ 2741811 h 3888970"/>
              <a:gd name="connsiteX97" fmla="*/ 4521759 w 4616984"/>
              <a:gd name="connsiteY97" fmla="*/ 2574386 h 3888970"/>
              <a:gd name="connsiteX98" fmla="*/ 4483123 w 4616984"/>
              <a:gd name="connsiteY98" fmla="*/ 2741811 h 3888970"/>
              <a:gd name="connsiteX99" fmla="*/ 4444486 w 4616984"/>
              <a:gd name="connsiteY99" fmla="*/ 2806205 h 3888970"/>
              <a:gd name="connsiteX100" fmla="*/ 4341455 w 4616984"/>
              <a:gd name="connsiteY100" fmla="*/ 2947873 h 3888970"/>
              <a:gd name="connsiteX101" fmla="*/ 4199788 w 4616984"/>
              <a:gd name="connsiteY101" fmla="*/ 2741811 h 3888970"/>
              <a:gd name="connsiteX102" fmla="*/ 4380092 w 4616984"/>
              <a:gd name="connsiteY102" fmla="*/ 2381203 h 3888970"/>
              <a:gd name="connsiteX103" fmla="*/ 4302819 w 4616984"/>
              <a:gd name="connsiteY103" fmla="*/ 2265293 h 3888970"/>
              <a:gd name="connsiteX104" fmla="*/ 4148272 w 4616984"/>
              <a:gd name="connsiteY104" fmla="*/ 2033473 h 3888970"/>
              <a:gd name="connsiteX105" fmla="*/ 4174030 w 4616984"/>
              <a:gd name="connsiteY105" fmla="*/ 1582713 h 3888970"/>
              <a:gd name="connsiteX106" fmla="*/ 4070999 w 4616984"/>
              <a:gd name="connsiteY106" fmla="*/ 1505439 h 3888970"/>
              <a:gd name="connsiteX107" fmla="*/ 4096757 w 4616984"/>
              <a:gd name="connsiteY107" fmla="*/ 1685743 h 3888970"/>
              <a:gd name="connsiteX108" fmla="*/ 3955089 w 4616984"/>
              <a:gd name="connsiteY108" fmla="*/ 1750138 h 3888970"/>
              <a:gd name="connsiteX109" fmla="*/ 3774785 w 4616984"/>
              <a:gd name="connsiteY109" fmla="*/ 1466803 h 3888970"/>
              <a:gd name="connsiteX110" fmla="*/ 3620238 w 4616984"/>
              <a:gd name="connsiteY110" fmla="*/ 1286498 h 3888970"/>
              <a:gd name="connsiteX111" fmla="*/ 3581602 w 4616984"/>
              <a:gd name="connsiteY111" fmla="*/ 1389529 h 3888970"/>
              <a:gd name="connsiteX112" fmla="*/ 3684633 w 4616984"/>
              <a:gd name="connsiteY112" fmla="*/ 1479682 h 3888970"/>
              <a:gd name="connsiteX113" fmla="*/ 3903573 w 4616984"/>
              <a:gd name="connsiteY113" fmla="*/ 1788774 h 3888970"/>
              <a:gd name="connsiteX114" fmla="*/ 3929331 w 4616984"/>
              <a:gd name="connsiteY114" fmla="*/ 1930442 h 3888970"/>
              <a:gd name="connsiteX115" fmla="*/ 3633117 w 4616984"/>
              <a:gd name="connsiteY115" fmla="*/ 2007715 h 3888970"/>
              <a:gd name="connsiteX116" fmla="*/ 3620238 w 4616984"/>
              <a:gd name="connsiteY116" fmla="*/ 2213777 h 3888970"/>
              <a:gd name="connsiteX117" fmla="*/ 3671754 w 4616984"/>
              <a:gd name="connsiteY117" fmla="*/ 2084989 h 3888970"/>
              <a:gd name="connsiteX118" fmla="*/ 3852058 w 4616984"/>
              <a:gd name="connsiteY118" fmla="*/ 2033473 h 3888970"/>
              <a:gd name="connsiteX119" fmla="*/ 4019483 w 4616984"/>
              <a:gd name="connsiteY119" fmla="*/ 1930442 h 3888970"/>
              <a:gd name="connsiteX120" fmla="*/ 4032362 w 4616984"/>
              <a:gd name="connsiteY120" fmla="*/ 1853169 h 3888970"/>
              <a:gd name="connsiteX121" fmla="*/ 4070999 w 4616984"/>
              <a:gd name="connsiteY121" fmla="*/ 1853169 h 3888970"/>
              <a:gd name="connsiteX122" fmla="*/ 4058120 w 4616984"/>
              <a:gd name="connsiteY122" fmla="*/ 2046352 h 3888970"/>
              <a:gd name="connsiteX123" fmla="*/ 4161151 w 4616984"/>
              <a:gd name="connsiteY123" fmla="*/ 2252414 h 3888970"/>
              <a:gd name="connsiteX124" fmla="*/ 4238424 w 4616984"/>
              <a:gd name="connsiteY124" fmla="*/ 2368324 h 3888970"/>
              <a:gd name="connsiteX125" fmla="*/ 4122514 w 4616984"/>
              <a:gd name="connsiteY125" fmla="*/ 2638780 h 3888970"/>
              <a:gd name="connsiteX126" fmla="*/ 4135393 w 4616984"/>
              <a:gd name="connsiteY126" fmla="*/ 2909236 h 3888970"/>
              <a:gd name="connsiteX127" fmla="*/ 4109635 w 4616984"/>
              <a:gd name="connsiteY127" fmla="*/ 2960752 h 3888970"/>
              <a:gd name="connsiteX128" fmla="*/ 3658875 w 4616984"/>
              <a:gd name="connsiteY128" fmla="*/ 2960752 h 3888970"/>
              <a:gd name="connsiteX129" fmla="*/ 3311145 w 4616984"/>
              <a:gd name="connsiteY129" fmla="*/ 2960752 h 3888970"/>
              <a:gd name="connsiteX130" fmla="*/ 3143720 w 4616984"/>
              <a:gd name="connsiteY130" fmla="*/ 2844842 h 3888970"/>
              <a:gd name="connsiteX131" fmla="*/ 3220993 w 4616984"/>
              <a:gd name="connsiteY131" fmla="*/ 2613022 h 3888970"/>
              <a:gd name="connsiteX132" fmla="*/ 3439934 w 4616984"/>
              <a:gd name="connsiteY132" fmla="*/ 2458476 h 3888970"/>
              <a:gd name="connsiteX133" fmla="*/ 3491450 w 4616984"/>
              <a:gd name="connsiteY133" fmla="*/ 2200898 h 3888970"/>
              <a:gd name="connsiteX134" fmla="*/ 3375540 w 4616984"/>
              <a:gd name="connsiteY134" fmla="*/ 2123625 h 3888970"/>
              <a:gd name="connsiteX135" fmla="*/ 3375540 w 4616984"/>
              <a:gd name="connsiteY135" fmla="*/ 2329687 h 3888970"/>
              <a:gd name="connsiteX136" fmla="*/ 3143720 w 4616984"/>
              <a:gd name="connsiteY136" fmla="*/ 2535749 h 3888970"/>
              <a:gd name="connsiteX137" fmla="*/ 3053568 w 4616984"/>
              <a:gd name="connsiteY137" fmla="*/ 2806205 h 3888970"/>
              <a:gd name="connsiteX138" fmla="*/ 3040689 w 4616984"/>
              <a:gd name="connsiteY138" fmla="*/ 2922115 h 3888970"/>
              <a:gd name="connsiteX139" fmla="*/ 2860385 w 4616984"/>
              <a:gd name="connsiteY139" fmla="*/ 2831963 h 3888970"/>
              <a:gd name="connsiteX140" fmla="*/ 2615686 w 4616984"/>
              <a:gd name="connsiteY140" fmla="*/ 2522870 h 3888970"/>
              <a:gd name="connsiteX141" fmla="*/ 2242199 w 4616984"/>
              <a:gd name="connsiteY141" fmla="*/ 2419839 h 3888970"/>
              <a:gd name="connsiteX142" fmla="*/ 1997500 w 4616984"/>
              <a:gd name="connsiteY142" fmla="*/ 2368324 h 3888970"/>
              <a:gd name="connsiteX143" fmla="*/ 1817196 w 4616984"/>
              <a:gd name="connsiteY143" fmla="*/ 2406960 h 3888970"/>
              <a:gd name="connsiteX144" fmla="*/ 1701286 w 4616984"/>
              <a:gd name="connsiteY144" fmla="*/ 2278172 h 3888970"/>
              <a:gd name="connsiteX145" fmla="*/ 1971742 w 4616984"/>
              <a:gd name="connsiteY145" fmla="*/ 2149383 h 3888970"/>
              <a:gd name="connsiteX146" fmla="*/ 2190683 w 4616984"/>
              <a:gd name="connsiteY146" fmla="*/ 2072110 h 3888970"/>
              <a:gd name="connsiteX147" fmla="*/ 2564171 w 4616984"/>
              <a:gd name="connsiteY147" fmla="*/ 2162262 h 3888970"/>
              <a:gd name="connsiteX148" fmla="*/ 2744475 w 4616984"/>
              <a:gd name="connsiteY148" fmla="*/ 2291051 h 3888970"/>
              <a:gd name="connsiteX149" fmla="*/ 2886142 w 4616984"/>
              <a:gd name="connsiteY149" fmla="*/ 2484234 h 3888970"/>
              <a:gd name="connsiteX150" fmla="*/ 2924779 w 4616984"/>
              <a:gd name="connsiteY150" fmla="*/ 2406960 h 3888970"/>
              <a:gd name="connsiteX151" fmla="*/ 2808869 w 4616984"/>
              <a:gd name="connsiteY151" fmla="*/ 2278172 h 3888970"/>
              <a:gd name="connsiteX152" fmla="*/ 2757354 w 4616984"/>
              <a:gd name="connsiteY152" fmla="*/ 2175141 h 3888970"/>
              <a:gd name="connsiteX153" fmla="*/ 2886142 w 4616984"/>
              <a:gd name="connsiteY153" fmla="*/ 2084989 h 3888970"/>
              <a:gd name="connsiteX154" fmla="*/ 3117962 w 4616984"/>
              <a:gd name="connsiteY154" fmla="*/ 2097867 h 3888970"/>
              <a:gd name="connsiteX155" fmla="*/ 3259630 w 4616984"/>
              <a:gd name="connsiteY155" fmla="*/ 1994836 h 3888970"/>
              <a:gd name="connsiteX156" fmla="*/ 3092204 w 4616984"/>
              <a:gd name="connsiteY156" fmla="*/ 2033473 h 3888970"/>
              <a:gd name="connsiteX157" fmla="*/ 2911900 w 4616984"/>
              <a:gd name="connsiteY157" fmla="*/ 2020594 h 3888970"/>
              <a:gd name="connsiteX158" fmla="*/ 2718717 w 4616984"/>
              <a:gd name="connsiteY158" fmla="*/ 2059231 h 3888970"/>
              <a:gd name="connsiteX159" fmla="*/ 2615686 w 4616984"/>
              <a:gd name="connsiteY159" fmla="*/ 2110746 h 3888970"/>
              <a:gd name="connsiteX160" fmla="*/ 2293714 w 4616984"/>
              <a:gd name="connsiteY160" fmla="*/ 2007715 h 3888970"/>
              <a:gd name="connsiteX161" fmla="*/ 2177804 w 4616984"/>
              <a:gd name="connsiteY161" fmla="*/ 1956200 h 3888970"/>
              <a:gd name="connsiteX162" fmla="*/ 2164926 w 4616984"/>
              <a:gd name="connsiteY162" fmla="*/ 1711501 h 3888970"/>
              <a:gd name="connsiteX163" fmla="*/ 2319472 w 4616984"/>
              <a:gd name="connsiteY163" fmla="*/ 1325135 h 3888970"/>
              <a:gd name="connsiteX164" fmla="*/ 2589928 w 4616984"/>
              <a:gd name="connsiteY164" fmla="*/ 925890 h 3888970"/>
              <a:gd name="connsiteX165" fmla="*/ 2783111 w 4616984"/>
              <a:gd name="connsiteY165" fmla="*/ 758465 h 3888970"/>
              <a:gd name="connsiteX166" fmla="*/ 2924779 w 4616984"/>
              <a:gd name="connsiteY166" fmla="*/ 900132 h 3888970"/>
              <a:gd name="connsiteX167" fmla="*/ 3027810 w 4616984"/>
              <a:gd name="connsiteY167" fmla="*/ 1196346 h 3888970"/>
              <a:gd name="connsiteX168" fmla="*/ 3002052 w 4616984"/>
              <a:gd name="connsiteY168" fmla="*/ 1479682 h 3888970"/>
              <a:gd name="connsiteX169" fmla="*/ 3066447 w 4616984"/>
              <a:gd name="connsiteY169" fmla="*/ 1492560 h 3888970"/>
              <a:gd name="connsiteX170" fmla="*/ 3092204 w 4616984"/>
              <a:gd name="connsiteY170" fmla="*/ 1209225 h 3888970"/>
              <a:gd name="connsiteX171" fmla="*/ 3053568 w 4616984"/>
              <a:gd name="connsiteY171" fmla="*/ 951648 h 3888970"/>
              <a:gd name="connsiteX172" fmla="*/ 2911900 w 4616984"/>
              <a:gd name="connsiteY172" fmla="*/ 771343 h 3888970"/>
              <a:gd name="connsiteX173" fmla="*/ 3053568 w 4616984"/>
              <a:gd name="connsiteY173" fmla="*/ 758465 h 3888970"/>
              <a:gd name="connsiteX174" fmla="*/ 3581602 w 4616984"/>
              <a:gd name="connsiteY174" fmla="*/ 822859 h 3888970"/>
              <a:gd name="connsiteX175" fmla="*/ 3980847 w 4616984"/>
              <a:gd name="connsiteY175" fmla="*/ 681191 h 3888970"/>
              <a:gd name="connsiteX176" fmla="*/ 4367213 w 4616984"/>
              <a:gd name="connsiteY176" fmla="*/ 359220 h 3888970"/>
              <a:gd name="connsiteX177" fmla="*/ 4586154 w 4616984"/>
              <a:gd name="connsiteY177" fmla="*/ 127400 h 3888970"/>
              <a:gd name="connsiteX178" fmla="*/ 4599033 w 4616984"/>
              <a:gd name="connsiteY178" fmla="*/ 11490 h 3888970"/>
              <a:gd name="connsiteX179" fmla="*/ 4431607 w 4616984"/>
              <a:gd name="connsiteY179" fmla="*/ 11490 h 3888970"/>
              <a:gd name="connsiteX180" fmla="*/ 4341455 w 4616984"/>
              <a:gd name="connsiteY180" fmla="*/ 101642 h 3888970"/>
              <a:gd name="connsiteX0" fmla="*/ 4341455 w 4616984"/>
              <a:gd name="connsiteY0" fmla="*/ 101642 h 3888970"/>
              <a:gd name="connsiteX1" fmla="*/ 3749027 w 4616984"/>
              <a:gd name="connsiteY1" fmla="*/ 578160 h 3888970"/>
              <a:gd name="connsiteX2" fmla="*/ 3195235 w 4616984"/>
              <a:gd name="connsiteY2" fmla="*/ 642555 h 3888970"/>
              <a:gd name="connsiteX3" fmla="*/ 2744475 w 4616984"/>
              <a:gd name="connsiteY3" fmla="*/ 565282 h 3888970"/>
              <a:gd name="connsiteX4" fmla="*/ 2242199 w 4616984"/>
              <a:gd name="connsiteY4" fmla="*/ 423614 h 3888970"/>
              <a:gd name="connsiteX5" fmla="*/ 1701286 w 4616984"/>
              <a:gd name="connsiteY5" fmla="*/ 513766 h 3888970"/>
              <a:gd name="connsiteX6" fmla="*/ 1598255 w 4616984"/>
              <a:gd name="connsiteY6" fmla="*/ 681191 h 3888970"/>
              <a:gd name="connsiteX7" fmla="*/ 1675528 w 4616984"/>
              <a:gd name="connsiteY7" fmla="*/ 603918 h 3888970"/>
              <a:gd name="connsiteX8" fmla="*/ 1945985 w 4616984"/>
              <a:gd name="connsiteY8" fmla="*/ 513766 h 3888970"/>
              <a:gd name="connsiteX9" fmla="*/ 2358109 w 4616984"/>
              <a:gd name="connsiteY9" fmla="*/ 500887 h 3888970"/>
              <a:gd name="connsiteX10" fmla="*/ 2589928 w 4616984"/>
              <a:gd name="connsiteY10" fmla="*/ 603918 h 3888970"/>
              <a:gd name="connsiteX11" fmla="*/ 2564171 w 4616984"/>
              <a:gd name="connsiteY11" fmla="*/ 745586 h 3888970"/>
              <a:gd name="connsiteX12" fmla="*/ 2242199 w 4616984"/>
              <a:gd name="connsiteY12" fmla="*/ 1157710 h 3888970"/>
              <a:gd name="connsiteX13" fmla="*/ 2036137 w 4616984"/>
              <a:gd name="connsiteY13" fmla="*/ 1569834 h 3888970"/>
              <a:gd name="connsiteX14" fmla="*/ 1649771 w 4616984"/>
              <a:gd name="connsiteY14" fmla="*/ 1595591 h 3888970"/>
              <a:gd name="connsiteX15" fmla="*/ 1263404 w 4616984"/>
              <a:gd name="connsiteY15" fmla="*/ 1389529 h 3888970"/>
              <a:gd name="connsiteX16" fmla="*/ 1250526 w 4616984"/>
              <a:gd name="connsiteY16" fmla="*/ 1183467 h 3888970"/>
              <a:gd name="connsiteX17" fmla="*/ 1186131 w 4616984"/>
              <a:gd name="connsiteY17" fmla="*/ 1157710 h 3888970"/>
              <a:gd name="connsiteX18" fmla="*/ 1147495 w 4616984"/>
              <a:gd name="connsiteY18" fmla="*/ 1312256 h 3888970"/>
              <a:gd name="connsiteX19" fmla="*/ 1031585 w 4616984"/>
              <a:gd name="connsiteY19" fmla="*/ 1492560 h 3888970"/>
              <a:gd name="connsiteX20" fmla="*/ 838402 w 4616984"/>
              <a:gd name="connsiteY20" fmla="*/ 1621349 h 3888970"/>
              <a:gd name="connsiteX21" fmla="*/ 1018706 w 4616984"/>
              <a:gd name="connsiteY21" fmla="*/ 1621349 h 3888970"/>
              <a:gd name="connsiteX22" fmla="*/ 1160373 w 4616984"/>
              <a:gd name="connsiteY22" fmla="*/ 1441045 h 3888970"/>
              <a:gd name="connsiteX23" fmla="*/ 1533861 w 4616984"/>
              <a:gd name="connsiteY23" fmla="*/ 1647107 h 3888970"/>
              <a:gd name="connsiteX24" fmla="*/ 1945985 w 4616984"/>
              <a:gd name="connsiteY24" fmla="*/ 1698622 h 3888970"/>
              <a:gd name="connsiteX25" fmla="*/ 2061895 w 4616984"/>
              <a:gd name="connsiteY25" fmla="*/ 1711501 h 3888970"/>
              <a:gd name="connsiteX26" fmla="*/ 2010379 w 4616984"/>
              <a:gd name="connsiteY26" fmla="*/ 1943321 h 3888970"/>
              <a:gd name="connsiteX27" fmla="*/ 1559619 w 4616984"/>
              <a:gd name="connsiteY27" fmla="*/ 2136504 h 3888970"/>
              <a:gd name="connsiteX28" fmla="*/ 1057342 w 4616984"/>
              <a:gd name="connsiteY28" fmla="*/ 2123625 h 3888970"/>
              <a:gd name="connsiteX29" fmla="*/ 748250 w 4616984"/>
              <a:gd name="connsiteY29" fmla="*/ 1956200 h 3888970"/>
              <a:gd name="connsiteX30" fmla="*/ 529309 w 4616984"/>
              <a:gd name="connsiteY30" fmla="*/ 1801653 h 3888970"/>
              <a:gd name="connsiteX31" fmla="*/ 130064 w 4616984"/>
              <a:gd name="connsiteY31" fmla="*/ 2033473 h 3888970"/>
              <a:gd name="connsiteX32" fmla="*/ 1275 w 4616984"/>
              <a:gd name="connsiteY32" fmla="*/ 2368324 h 3888970"/>
              <a:gd name="connsiteX33" fmla="*/ 65669 w 4616984"/>
              <a:gd name="connsiteY33" fmla="*/ 2406960 h 3888970"/>
              <a:gd name="connsiteX34" fmla="*/ 91427 w 4616984"/>
              <a:gd name="connsiteY34" fmla="*/ 2342566 h 3888970"/>
              <a:gd name="connsiteX35" fmla="*/ 194458 w 4616984"/>
              <a:gd name="connsiteY35" fmla="*/ 2059231 h 3888970"/>
              <a:gd name="connsiteX36" fmla="*/ 529309 w 4616984"/>
              <a:gd name="connsiteY36" fmla="*/ 1878927 h 3888970"/>
              <a:gd name="connsiteX37" fmla="*/ 735371 w 4616984"/>
              <a:gd name="connsiteY37" fmla="*/ 2046352 h 3888970"/>
              <a:gd name="connsiteX38" fmla="*/ 1031585 w 4616984"/>
              <a:gd name="connsiteY38" fmla="*/ 2188020 h 3888970"/>
              <a:gd name="connsiteX39" fmla="*/ 1405072 w 4616984"/>
              <a:gd name="connsiteY39" fmla="*/ 2239535 h 3888970"/>
              <a:gd name="connsiteX40" fmla="*/ 1469466 w 4616984"/>
              <a:gd name="connsiteY40" fmla="*/ 2432718 h 3888970"/>
              <a:gd name="connsiteX41" fmla="*/ 1199010 w 4616984"/>
              <a:gd name="connsiteY41" fmla="*/ 2677417 h 3888970"/>
              <a:gd name="connsiteX42" fmla="*/ 941433 w 4616984"/>
              <a:gd name="connsiteY42" fmla="*/ 2883479 h 3888970"/>
              <a:gd name="connsiteX43" fmla="*/ 709613 w 4616984"/>
              <a:gd name="connsiteY43" fmla="*/ 3218329 h 3888970"/>
              <a:gd name="connsiteX44" fmla="*/ 722492 w 4616984"/>
              <a:gd name="connsiteY44" fmla="*/ 3334239 h 3888970"/>
              <a:gd name="connsiteX45" fmla="*/ 838402 w 4616984"/>
              <a:gd name="connsiteY45" fmla="*/ 3141056 h 3888970"/>
              <a:gd name="connsiteX46" fmla="*/ 967190 w 4616984"/>
              <a:gd name="connsiteY46" fmla="*/ 2973631 h 3888970"/>
              <a:gd name="connsiteX47" fmla="*/ 1070221 w 4616984"/>
              <a:gd name="connsiteY47" fmla="*/ 2934994 h 3888970"/>
              <a:gd name="connsiteX48" fmla="*/ 1186131 w 4616984"/>
              <a:gd name="connsiteY48" fmla="*/ 2986510 h 3888970"/>
              <a:gd name="connsiteX49" fmla="*/ 1379314 w 4616984"/>
              <a:gd name="connsiteY49" fmla="*/ 3231208 h 3888970"/>
              <a:gd name="connsiteX50" fmla="*/ 1495224 w 4616984"/>
              <a:gd name="connsiteY50" fmla="*/ 3424391 h 3888970"/>
              <a:gd name="connsiteX51" fmla="*/ 1533861 w 4616984"/>
              <a:gd name="connsiteY51" fmla="*/ 3334239 h 3888970"/>
              <a:gd name="connsiteX52" fmla="*/ 1379314 w 4616984"/>
              <a:gd name="connsiteY52" fmla="*/ 3128177 h 3888970"/>
              <a:gd name="connsiteX53" fmla="*/ 1237647 w 4616984"/>
              <a:gd name="connsiteY53" fmla="*/ 2922115 h 3888970"/>
              <a:gd name="connsiteX54" fmla="*/ 1147495 w 4616984"/>
              <a:gd name="connsiteY54" fmla="*/ 2831963 h 3888970"/>
              <a:gd name="connsiteX55" fmla="*/ 1340678 w 4616984"/>
              <a:gd name="connsiteY55" fmla="*/ 2664538 h 3888970"/>
              <a:gd name="connsiteX56" fmla="*/ 1520982 w 4616984"/>
              <a:gd name="connsiteY56" fmla="*/ 2497113 h 3888970"/>
              <a:gd name="connsiteX57" fmla="*/ 1636892 w 4616984"/>
              <a:gd name="connsiteY57" fmla="*/ 2600143 h 3888970"/>
              <a:gd name="connsiteX58" fmla="*/ 1688407 w 4616984"/>
              <a:gd name="connsiteY58" fmla="*/ 3141056 h 3888970"/>
              <a:gd name="connsiteX59" fmla="*/ 1585376 w 4616984"/>
              <a:gd name="connsiteY59" fmla="*/ 3514543 h 3888970"/>
              <a:gd name="connsiteX60" fmla="*/ 1791438 w 4616984"/>
              <a:gd name="connsiteY60" fmla="*/ 3591817 h 3888970"/>
              <a:gd name="connsiteX61" fmla="*/ 1830075 w 4616984"/>
              <a:gd name="connsiteY61" fmla="*/ 3244087 h 3888970"/>
              <a:gd name="connsiteX62" fmla="*/ 1842954 w 4616984"/>
              <a:gd name="connsiteY62" fmla="*/ 3153935 h 3888970"/>
              <a:gd name="connsiteX63" fmla="*/ 1945985 w 4616984"/>
              <a:gd name="connsiteY63" fmla="*/ 3153935 h 3888970"/>
              <a:gd name="connsiteX64" fmla="*/ 2203562 w 4616984"/>
              <a:gd name="connsiteY64" fmla="*/ 3398634 h 3888970"/>
              <a:gd name="connsiteX65" fmla="*/ 2280835 w 4616984"/>
              <a:gd name="connsiteY65" fmla="*/ 3475907 h 3888970"/>
              <a:gd name="connsiteX66" fmla="*/ 2396745 w 4616984"/>
              <a:gd name="connsiteY66" fmla="*/ 3398634 h 3888970"/>
              <a:gd name="connsiteX67" fmla="*/ 2229320 w 4616984"/>
              <a:gd name="connsiteY67" fmla="*/ 3321360 h 3888970"/>
              <a:gd name="connsiteX68" fmla="*/ 1958864 w 4616984"/>
              <a:gd name="connsiteY68" fmla="*/ 3102420 h 3888970"/>
              <a:gd name="connsiteX69" fmla="*/ 1855833 w 4616984"/>
              <a:gd name="connsiteY69" fmla="*/ 2986510 h 3888970"/>
              <a:gd name="connsiteX70" fmla="*/ 1830075 w 4616984"/>
              <a:gd name="connsiteY70" fmla="*/ 2690296 h 3888970"/>
              <a:gd name="connsiteX71" fmla="*/ 1984621 w 4616984"/>
              <a:gd name="connsiteY71" fmla="*/ 2522870 h 3888970"/>
              <a:gd name="connsiteX72" fmla="*/ 2267957 w 4616984"/>
              <a:gd name="connsiteY72" fmla="*/ 2522870 h 3888970"/>
              <a:gd name="connsiteX73" fmla="*/ 2499776 w 4616984"/>
              <a:gd name="connsiteY73" fmla="*/ 2625901 h 3888970"/>
              <a:gd name="connsiteX74" fmla="*/ 2731596 w 4616984"/>
              <a:gd name="connsiteY74" fmla="*/ 2870600 h 3888970"/>
              <a:gd name="connsiteX75" fmla="*/ 2860385 w 4616984"/>
              <a:gd name="connsiteY75" fmla="*/ 3141056 h 3888970"/>
              <a:gd name="connsiteX76" fmla="*/ 2834627 w 4616984"/>
              <a:gd name="connsiteY76" fmla="*/ 3527422 h 3888970"/>
              <a:gd name="connsiteX77" fmla="*/ 2770233 w 4616984"/>
              <a:gd name="connsiteY77" fmla="*/ 3823636 h 3888970"/>
              <a:gd name="connsiteX78" fmla="*/ 2963416 w 4616984"/>
              <a:gd name="connsiteY78" fmla="*/ 3888031 h 3888970"/>
              <a:gd name="connsiteX79" fmla="*/ 2860385 w 4616984"/>
              <a:gd name="connsiteY79" fmla="*/ 3797879 h 3888970"/>
              <a:gd name="connsiteX80" fmla="*/ 2899021 w 4616984"/>
              <a:gd name="connsiteY80" fmla="*/ 3604696 h 3888970"/>
              <a:gd name="connsiteX81" fmla="*/ 3053568 w 4616984"/>
              <a:gd name="connsiteY81" fmla="*/ 3540301 h 3888970"/>
              <a:gd name="connsiteX82" fmla="*/ 3298266 w 4616984"/>
              <a:gd name="connsiteY82" fmla="*/ 3707727 h 3888970"/>
              <a:gd name="connsiteX83" fmla="*/ 3491450 w 4616984"/>
              <a:gd name="connsiteY83" fmla="*/ 3707727 h 3888970"/>
              <a:gd name="connsiteX84" fmla="*/ 3633117 w 4616984"/>
              <a:gd name="connsiteY84" fmla="*/ 3643332 h 3888970"/>
              <a:gd name="connsiteX85" fmla="*/ 3620238 w 4616984"/>
              <a:gd name="connsiteY85" fmla="*/ 3553180 h 3888970"/>
              <a:gd name="connsiteX86" fmla="*/ 3465692 w 4616984"/>
              <a:gd name="connsiteY86" fmla="*/ 3630453 h 3888970"/>
              <a:gd name="connsiteX87" fmla="*/ 3285388 w 4616984"/>
              <a:gd name="connsiteY87" fmla="*/ 3604696 h 3888970"/>
              <a:gd name="connsiteX88" fmla="*/ 3143720 w 4616984"/>
              <a:gd name="connsiteY88" fmla="*/ 3514543 h 3888970"/>
              <a:gd name="connsiteX89" fmla="*/ 3040689 w 4616984"/>
              <a:gd name="connsiteY89" fmla="*/ 3463028 h 3888970"/>
              <a:gd name="connsiteX90" fmla="*/ 2937658 w 4616984"/>
              <a:gd name="connsiteY90" fmla="*/ 3347118 h 3888970"/>
              <a:gd name="connsiteX91" fmla="*/ 3002052 w 4616984"/>
              <a:gd name="connsiteY91" fmla="*/ 3076662 h 3888970"/>
              <a:gd name="connsiteX92" fmla="*/ 3298266 w 4616984"/>
              <a:gd name="connsiteY92" fmla="*/ 3038025 h 3888970"/>
              <a:gd name="connsiteX93" fmla="*/ 3916452 w 4616984"/>
              <a:gd name="connsiteY93" fmla="*/ 3050904 h 3888970"/>
              <a:gd name="connsiteX94" fmla="*/ 4354334 w 4616984"/>
              <a:gd name="connsiteY94" fmla="*/ 2999389 h 3888970"/>
              <a:gd name="connsiteX95" fmla="*/ 4560396 w 4616984"/>
              <a:gd name="connsiteY95" fmla="*/ 2741811 h 3888970"/>
              <a:gd name="connsiteX96" fmla="*/ 4521759 w 4616984"/>
              <a:gd name="connsiteY96" fmla="*/ 2574386 h 3888970"/>
              <a:gd name="connsiteX97" fmla="*/ 4483123 w 4616984"/>
              <a:gd name="connsiteY97" fmla="*/ 2741811 h 3888970"/>
              <a:gd name="connsiteX98" fmla="*/ 4444486 w 4616984"/>
              <a:gd name="connsiteY98" fmla="*/ 2806205 h 3888970"/>
              <a:gd name="connsiteX99" fmla="*/ 4341455 w 4616984"/>
              <a:gd name="connsiteY99" fmla="*/ 2947873 h 3888970"/>
              <a:gd name="connsiteX100" fmla="*/ 4199788 w 4616984"/>
              <a:gd name="connsiteY100" fmla="*/ 2741811 h 3888970"/>
              <a:gd name="connsiteX101" fmla="*/ 4380092 w 4616984"/>
              <a:gd name="connsiteY101" fmla="*/ 2381203 h 3888970"/>
              <a:gd name="connsiteX102" fmla="*/ 4302819 w 4616984"/>
              <a:gd name="connsiteY102" fmla="*/ 2265293 h 3888970"/>
              <a:gd name="connsiteX103" fmla="*/ 4148272 w 4616984"/>
              <a:gd name="connsiteY103" fmla="*/ 2033473 h 3888970"/>
              <a:gd name="connsiteX104" fmla="*/ 4174030 w 4616984"/>
              <a:gd name="connsiteY104" fmla="*/ 1582713 h 3888970"/>
              <a:gd name="connsiteX105" fmla="*/ 4070999 w 4616984"/>
              <a:gd name="connsiteY105" fmla="*/ 1505439 h 3888970"/>
              <a:gd name="connsiteX106" fmla="*/ 4096757 w 4616984"/>
              <a:gd name="connsiteY106" fmla="*/ 1685743 h 3888970"/>
              <a:gd name="connsiteX107" fmla="*/ 3955089 w 4616984"/>
              <a:gd name="connsiteY107" fmla="*/ 1750138 h 3888970"/>
              <a:gd name="connsiteX108" fmla="*/ 3774785 w 4616984"/>
              <a:gd name="connsiteY108" fmla="*/ 1466803 h 3888970"/>
              <a:gd name="connsiteX109" fmla="*/ 3620238 w 4616984"/>
              <a:gd name="connsiteY109" fmla="*/ 1286498 h 3888970"/>
              <a:gd name="connsiteX110" fmla="*/ 3581602 w 4616984"/>
              <a:gd name="connsiteY110" fmla="*/ 1389529 h 3888970"/>
              <a:gd name="connsiteX111" fmla="*/ 3684633 w 4616984"/>
              <a:gd name="connsiteY111" fmla="*/ 1479682 h 3888970"/>
              <a:gd name="connsiteX112" fmla="*/ 3903573 w 4616984"/>
              <a:gd name="connsiteY112" fmla="*/ 1788774 h 3888970"/>
              <a:gd name="connsiteX113" fmla="*/ 3929331 w 4616984"/>
              <a:gd name="connsiteY113" fmla="*/ 1930442 h 3888970"/>
              <a:gd name="connsiteX114" fmla="*/ 3633117 w 4616984"/>
              <a:gd name="connsiteY114" fmla="*/ 2007715 h 3888970"/>
              <a:gd name="connsiteX115" fmla="*/ 3620238 w 4616984"/>
              <a:gd name="connsiteY115" fmla="*/ 2213777 h 3888970"/>
              <a:gd name="connsiteX116" fmla="*/ 3671754 w 4616984"/>
              <a:gd name="connsiteY116" fmla="*/ 2084989 h 3888970"/>
              <a:gd name="connsiteX117" fmla="*/ 3852058 w 4616984"/>
              <a:gd name="connsiteY117" fmla="*/ 2033473 h 3888970"/>
              <a:gd name="connsiteX118" fmla="*/ 4019483 w 4616984"/>
              <a:gd name="connsiteY118" fmla="*/ 1930442 h 3888970"/>
              <a:gd name="connsiteX119" fmla="*/ 4032362 w 4616984"/>
              <a:gd name="connsiteY119" fmla="*/ 1853169 h 3888970"/>
              <a:gd name="connsiteX120" fmla="*/ 4070999 w 4616984"/>
              <a:gd name="connsiteY120" fmla="*/ 1853169 h 3888970"/>
              <a:gd name="connsiteX121" fmla="*/ 4058120 w 4616984"/>
              <a:gd name="connsiteY121" fmla="*/ 2046352 h 3888970"/>
              <a:gd name="connsiteX122" fmla="*/ 4161151 w 4616984"/>
              <a:gd name="connsiteY122" fmla="*/ 2252414 h 3888970"/>
              <a:gd name="connsiteX123" fmla="*/ 4238424 w 4616984"/>
              <a:gd name="connsiteY123" fmla="*/ 2368324 h 3888970"/>
              <a:gd name="connsiteX124" fmla="*/ 4122514 w 4616984"/>
              <a:gd name="connsiteY124" fmla="*/ 2638780 h 3888970"/>
              <a:gd name="connsiteX125" fmla="*/ 4135393 w 4616984"/>
              <a:gd name="connsiteY125" fmla="*/ 2909236 h 3888970"/>
              <a:gd name="connsiteX126" fmla="*/ 4109635 w 4616984"/>
              <a:gd name="connsiteY126" fmla="*/ 2960752 h 3888970"/>
              <a:gd name="connsiteX127" fmla="*/ 3658875 w 4616984"/>
              <a:gd name="connsiteY127" fmla="*/ 2960752 h 3888970"/>
              <a:gd name="connsiteX128" fmla="*/ 3311145 w 4616984"/>
              <a:gd name="connsiteY128" fmla="*/ 2960752 h 3888970"/>
              <a:gd name="connsiteX129" fmla="*/ 3143720 w 4616984"/>
              <a:gd name="connsiteY129" fmla="*/ 2844842 h 3888970"/>
              <a:gd name="connsiteX130" fmla="*/ 3220993 w 4616984"/>
              <a:gd name="connsiteY130" fmla="*/ 2613022 h 3888970"/>
              <a:gd name="connsiteX131" fmla="*/ 3439934 w 4616984"/>
              <a:gd name="connsiteY131" fmla="*/ 2458476 h 3888970"/>
              <a:gd name="connsiteX132" fmla="*/ 3491450 w 4616984"/>
              <a:gd name="connsiteY132" fmla="*/ 2200898 h 3888970"/>
              <a:gd name="connsiteX133" fmla="*/ 3375540 w 4616984"/>
              <a:gd name="connsiteY133" fmla="*/ 2123625 h 3888970"/>
              <a:gd name="connsiteX134" fmla="*/ 3375540 w 4616984"/>
              <a:gd name="connsiteY134" fmla="*/ 2329687 h 3888970"/>
              <a:gd name="connsiteX135" fmla="*/ 3143720 w 4616984"/>
              <a:gd name="connsiteY135" fmla="*/ 2535749 h 3888970"/>
              <a:gd name="connsiteX136" fmla="*/ 3053568 w 4616984"/>
              <a:gd name="connsiteY136" fmla="*/ 2806205 h 3888970"/>
              <a:gd name="connsiteX137" fmla="*/ 3040689 w 4616984"/>
              <a:gd name="connsiteY137" fmla="*/ 2922115 h 3888970"/>
              <a:gd name="connsiteX138" fmla="*/ 2860385 w 4616984"/>
              <a:gd name="connsiteY138" fmla="*/ 2831963 h 3888970"/>
              <a:gd name="connsiteX139" fmla="*/ 2615686 w 4616984"/>
              <a:gd name="connsiteY139" fmla="*/ 2522870 h 3888970"/>
              <a:gd name="connsiteX140" fmla="*/ 2242199 w 4616984"/>
              <a:gd name="connsiteY140" fmla="*/ 2419839 h 3888970"/>
              <a:gd name="connsiteX141" fmla="*/ 1997500 w 4616984"/>
              <a:gd name="connsiteY141" fmla="*/ 2368324 h 3888970"/>
              <a:gd name="connsiteX142" fmla="*/ 1817196 w 4616984"/>
              <a:gd name="connsiteY142" fmla="*/ 2406960 h 3888970"/>
              <a:gd name="connsiteX143" fmla="*/ 1701286 w 4616984"/>
              <a:gd name="connsiteY143" fmla="*/ 2278172 h 3888970"/>
              <a:gd name="connsiteX144" fmla="*/ 1971742 w 4616984"/>
              <a:gd name="connsiteY144" fmla="*/ 2149383 h 3888970"/>
              <a:gd name="connsiteX145" fmla="*/ 2190683 w 4616984"/>
              <a:gd name="connsiteY145" fmla="*/ 2072110 h 3888970"/>
              <a:gd name="connsiteX146" fmla="*/ 2564171 w 4616984"/>
              <a:gd name="connsiteY146" fmla="*/ 2162262 h 3888970"/>
              <a:gd name="connsiteX147" fmla="*/ 2744475 w 4616984"/>
              <a:gd name="connsiteY147" fmla="*/ 2291051 h 3888970"/>
              <a:gd name="connsiteX148" fmla="*/ 2886142 w 4616984"/>
              <a:gd name="connsiteY148" fmla="*/ 2484234 h 3888970"/>
              <a:gd name="connsiteX149" fmla="*/ 2924779 w 4616984"/>
              <a:gd name="connsiteY149" fmla="*/ 2406960 h 3888970"/>
              <a:gd name="connsiteX150" fmla="*/ 2808869 w 4616984"/>
              <a:gd name="connsiteY150" fmla="*/ 2278172 h 3888970"/>
              <a:gd name="connsiteX151" fmla="*/ 2757354 w 4616984"/>
              <a:gd name="connsiteY151" fmla="*/ 2175141 h 3888970"/>
              <a:gd name="connsiteX152" fmla="*/ 2886142 w 4616984"/>
              <a:gd name="connsiteY152" fmla="*/ 2084989 h 3888970"/>
              <a:gd name="connsiteX153" fmla="*/ 3117962 w 4616984"/>
              <a:gd name="connsiteY153" fmla="*/ 2097867 h 3888970"/>
              <a:gd name="connsiteX154" fmla="*/ 3259630 w 4616984"/>
              <a:gd name="connsiteY154" fmla="*/ 1994836 h 3888970"/>
              <a:gd name="connsiteX155" fmla="*/ 3092204 w 4616984"/>
              <a:gd name="connsiteY155" fmla="*/ 2033473 h 3888970"/>
              <a:gd name="connsiteX156" fmla="*/ 2911900 w 4616984"/>
              <a:gd name="connsiteY156" fmla="*/ 2020594 h 3888970"/>
              <a:gd name="connsiteX157" fmla="*/ 2718717 w 4616984"/>
              <a:gd name="connsiteY157" fmla="*/ 2059231 h 3888970"/>
              <a:gd name="connsiteX158" fmla="*/ 2615686 w 4616984"/>
              <a:gd name="connsiteY158" fmla="*/ 2110746 h 3888970"/>
              <a:gd name="connsiteX159" fmla="*/ 2293714 w 4616984"/>
              <a:gd name="connsiteY159" fmla="*/ 2007715 h 3888970"/>
              <a:gd name="connsiteX160" fmla="*/ 2177804 w 4616984"/>
              <a:gd name="connsiteY160" fmla="*/ 1956200 h 3888970"/>
              <a:gd name="connsiteX161" fmla="*/ 2164926 w 4616984"/>
              <a:gd name="connsiteY161" fmla="*/ 1711501 h 3888970"/>
              <a:gd name="connsiteX162" fmla="*/ 2319472 w 4616984"/>
              <a:gd name="connsiteY162" fmla="*/ 1325135 h 3888970"/>
              <a:gd name="connsiteX163" fmla="*/ 2589928 w 4616984"/>
              <a:gd name="connsiteY163" fmla="*/ 925890 h 3888970"/>
              <a:gd name="connsiteX164" fmla="*/ 2783111 w 4616984"/>
              <a:gd name="connsiteY164" fmla="*/ 758465 h 3888970"/>
              <a:gd name="connsiteX165" fmla="*/ 2924779 w 4616984"/>
              <a:gd name="connsiteY165" fmla="*/ 900132 h 3888970"/>
              <a:gd name="connsiteX166" fmla="*/ 3027810 w 4616984"/>
              <a:gd name="connsiteY166" fmla="*/ 1196346 h 3888970"/>
              <a:gd name="connsiteX167" fmla="*/ 3002052 w 4616984"/>
              <a:gd name="connsiteY167" fmla="*/ 1479682 h 3888970"/>
              <a:gd name="connsiteX168" fmla="*/ 3066447 w 4616984"/>
              <a:gd name="connsiteY168" fmla="*/ 1492560 h 3888970"/>
              <a:gd name="connsiteX169" fmla="*/ 3092204 w 4616984"/>
              <a:gd name="connsiteY169" fmla="*/ 1209225 h 3888970"/>
              <a:gd name="connsiteX170" fmla="*/ 3053568 w 4616984"/>
              <a:gd name="connsiteY170" fmla="*/ 951648 h 3888970"/>
              <a:gd name="connsiteX171" fmla="*/ 2911900 w 4616984"/>
              <a:gd name="connsiteY171" fmla="*/ 771343 h 3888970"/>
              <a:gd name="connsiteX172" fmla="*/ 3053568 w 4616984"/>
              <a:gd name="connsiteY172" fmla="*/ 758465 h 3888970"/>
              <a:gd name="connsiteX173" fmla="*/ 3581602 w 4616984"/>
              <a:gd name="connsiteY173" fmla="*/ 822859 h 3888970"/>
              <a:gd name="connsiteX174" fmla="*/ 3980847 w 4616984"/>
              <a:gd name="connsiteY174" fmla="*/ 681191 h 3888970"/>
              <a:gd name="connsiteX175" fmla="*/ 4367213 w 4616984"/>
              <a:gd name="connsiteY175" fmla="*/ 359220 h 3888970"/>
              <a:gd name="connsiteX176" fmla="*/ 4586154 w 4616984"/>
              <a:gd name="connsiteY176" fmla="*/ 127400 h 3888970"/>
              <a:gd name="connsiteX177" fmla="*/ 4599033 w 4616984"/>
              <a:gd name="connsiteY177" fmla="*/ 11490 h 3888970"/>
              <a:gd name="connsiteX178" fmla="*/ 4431607 w 4616984"/>
              <a:gd name="connsiteY178" fmla="*/ 11490 h 3888970"/>
              <a:gd name="connsiteX179" fmla="*/ 4341455 w 4616984"/>
              <a:gd name="connsiteY179" fmla="*/ 101642 h 388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</a:cxnLst>
            <a:rect l="l" t="t" r="r" b="b"/>
            <a:pathLst>
              <a:path w="4616984" h="3888970">
                <a:moveTo>
                  <a:pt x="4341455" y="101642"/>
                </a:moveTo>
                <a:cubicBezTo>
                  <a:pt x="4227692" y="196087"/>
                  <a:pt x="3940064" y="488008"/>
                  <a:pt x="3749027" y="578160"/>
                </a:cubicBezTo>
                <a:cubicBezTo>
                  <a:pt x="3557990" y="668312"/>
                  <a:pt x="3362660" y="644701"/>
                  <a:pt x="3195235" y="642555"/>
                </a:cubicBezTo>
                <a:cubicBezTo>
                  <a:pt x="3027810" y="640409"/>
                  <a:pt x="2903314" y="601772"/>
                  <a:pt x="2744475" y="565282"/>
                </a:cubicBezTo>
                <a:cubicBezTo>
                  <a:pt x="2585636" y="528792"/>
                  <a:pt x="2416064" y="432200"/>
                  <a:pt x="2242199" y="423614"/>
                </a:cubicBezTo>
                <a:cubicBezTo>
                  <a:pt x="2068334" y="415028"/>
                  <a:pt x="1808610" y="470837"/>
                  <a:pt x="1701286" y="513766"/>
                </a:cubicBezTo>
                <a:cubicBezTo>
                  <a:pt x="1593962" y="556695"/>
                  <a:pt x="1602548" y="666166"/>
                  <a:pt x="1598255" y="681191"/>
                </a:cubicBezTo>
                <a:cubicBezTo>
                  <a:pt x="1593962" y="696216"/>
                  <a:pt x="1617573" y="631822"/>
                  <a:pt x="1675528" y="603918"/>
                </a:cubicBezTo>
                <a:cubicBezTo>
                  <a:pt x="1733483" y="576014"/>
                  <a:pt x="1832221" y="530938"/>
                  <a:pt x="1945985" y="513766"/>
                </a:cubicBezTo>
                <a:cubicBezTo>
                  <a:pt x="2059749" y="496594"/>
                  <a:pt x="2250785" y="485862"/>
                  <a:pt x="2358109" y="500887"/>
                </a:cubicBezTo>
                <a:cubicBezTo>
                  <a:pt x="2465433" y="515912"/>
                  <a:pt x="2555584" y="563135"/>
                  <a:pt x="2589928" y="603918"/>
                </a:cubicBezTo>
                <a:cubicBezTo>
                  <a:pt x="2624272" y="644701"/>
                  <a:pt x="2622126" y="653287"/>
                  <a:pt x="2564171" y="745586"/>
                </a:cubicBezTo>
                <a:cubicBezTo>
                  <a:pt x="2506216" y="837885"/>
                  <a:pt x="2330205" y="1020335"/>
                  <a:pt x="2242199" y="1157710"/>
                </a:cubicBezTo>
                <a:cubicBezTo>
                  <a:pt x="2154193" y="1295085"/>
                  <a:pt x="2134875" y="1496854"/>
                  <a:pt x="2036137" y="1569834"/>
                </a:cubicBezTo>
                <a:cubicBezTo>
                  <a:pt x="1937399" y="1642814"/>
                  <a:pt x="1778560" y="1625642"/>
                  <a:pt x="1649771" y="1595591"/>
                </a:cubicBezTo>
                <a:cubicBezTo>
                  <a:pt x="1520982" y="1565540"/>
                  <a:pt x="1329945" y="1458216"/>
                  <a:pt x="1263404" y="1389529"/>
                </a:cubicBezTo>
                <a:cubicBezTo>
                  <a:pt x="1196863" y="1320842"/>
                  <a:pt x="1263405" y="1222103"/>
                  <a:pt x="1250526" y="1183467"/>
                </a:cubicBezTo>
                <a:cubicBezTo>
                  <a:pt x="1237647" y="1144831"/>
                  <a:pt x="1203303" y="1136245"/>
                  <a:pt x="1186131" y="1157710"/>
                </a:cubicBezTo>
                <a:cubicBezTo>
                  <a:pt x="1168959" y="1179175"/>
                  <a:pt x="1173253" y="1256448"/>
                  <a:pt x="1147495" y="1312256"/>
                </a:cubicBezTo>
                <a:cubicBezTo>
                  <a:pt x="1121737" y="1368064"/>
                  <a:pt x="1083100" y="1441045"/>
                  <a:pt x="1031585" y="1492560"/>
                </a:cubicBezTo>
                <a:cubicBezTo>
                  <a:pt x="980070" y="1544075"/>
                  <a:pt x="840549" y="1599884"/>
                  <a:pt x="838402" y="1621349"/>
                </a:cubicBezTo>
                <a:cubicBezTo>
                  <a:pt x="836256" y="1642814"/>
                  <a:pt x="965044" y="1651400"/>
                  <a:pt x="1018706" y="1621349"/>
                </a:cubicBezTo>
                <a:cubicBezTo>
                  <a:pt x="1072368" y="1591298"/>
                  <a:pt x="1074514" y="1436752"/>
                  <a:pt x="1160373" y="1441045"/>
                </a:cubicBezTo>
                <a:cubicBezTo>
                  <a:pt x="1246232" y="1445338"/>
                  <a:pt x="1402926" y="1604178"/>
                  <a:pt x="1533861" y="1647107"/>
                </a:cubicBezTo>
                <a:cubicBezTo>
                  <a:pt x="1664796" y="1690037"/>
                  <a:pt x="1857979" y="1687890"/>
                  <a:pt x="1945985" y="1698622"/>
                </a:cubicBezTo>
                <a:cubicBezTo>
                  <a:pt x="2033991" y="1709354"/>
                  <a:pt x="2051163" y="1670718"/>
                  <a:pt x="2061895" y="1711501"/>
                </a:cubicBezTo>
                <a:cubicBezTo>
                  <a:pt x="2072627" y="1752284"/>
                  <a:pt x="2094092" y="1872487"/>
                  <a:pt x="2010379" y="1943321"/>
                </a:cubicBezTo>
                <a:cubicBezTo>
                  <a:pt x="1926666" y="2014155"/>
                  <a:pt x="1718459" y="2106453"/>
                  <a:pt x="1559619" y="2136504"/>
                </a:cubicBezTo>
                <a:cubicBezTo>
                  <a:pt x="1400779" y="2166555"/>
                  <a:pt x="1192570" y="2153676"/>
                  <a:pt x="1057342" y="2123625"/>
                </a:cubicBezTo>
                <a:cubicBezTo>
                  <a:pt x="922114" y="2093574"/>
                  <a:pt x="836256" y="2009862"/>
                  <a:pt x="748250" y="1956200"/>
                </a:cubicBezTo>
                <a:cubicBezTo>
                  <a:pt x="660245" y="1902538"/>
                  <a:pt x="632340" y="1788774"/>
                  <a:pt x="529309" y="1801653"/>
                </a:cubicBezTo>
                <a:cubicBezTo>
                  <a:pt x="426278" y="1814532"/>
                  <a:pt x="218070" y="1939028"/>
                  <a:pt x="130064" y="2033473"/>
                </a:cubicBezTo>
                <a:cubicBezTo>
                  <a:pt x="42058" y="2127918"/>
                  <a:pt x="12007" y="2306076"/>
                  <a:pt x="1275" y="2368324"/>
                </a:cubicBezTo>
                <a:cubicBezTo>
                  <a:pt x="-9457" y="2430572"/>
                  <a:pt x="50644" y="2411253"/>
                  <a:pt x="65669" y="2406960"/>
                </a:cubicBezTo>
                <a:cubicBezTo>
                  <a:pt x="80694" y="2402667"/>
                  <a:pt x="69962" y="2400521"/>
                  <a:pt x="91427" y="2342566"/>
                </a:cubicBezTo>
                <a:cubicBezTo>
                  <a:pt x="112892" y="2284611"/>
                  <a:pt x="121478" y="2136504"/>
                  <a:pt x="194458" y="2059231"/>
                </a:cubicBezTo>
                <a:cubicBezTo>
                  <a:pt x="267438" y="1981958"/>
                  <a:pt x="439157" y="1881073"/>
                  <a:pt x="529309" y="1878927"/>
                </a:cubicBezTo>
                <a:cubicBezTo>
                  <a:pt x="619461" y="1876781"/>
                  <a:pt x="651658" y="1994837"/>
                  <a:pt x="735371" y="2046352"/>
                </a:cubicBezTo>
                <a:cubicBezTo>
                  <a:pt x="819084" y="2097867"/>
                  <a:pt x="919968" y="2155823"/>
                  <a:pt x="1031585" y="2188020"/>
                </a:cubicBezTo>
                <a:cubicBezTo>
                  <a:pt x="1143202" y="2220217"/>
                  <a:pt x="1332092" y="2198752"/>
                  <a:pt x="1405072" y="2239535"/>
                </a:cubicBezTo>
                <a:cubicBezTo>
                  <a:pt x="1478052" y="2280318"/>
                  <a:pt x="1503810" y="2359738"/>
                  <a:pt x="1469466" y="2432718"/>
                </a:cubicBezTo>
                <a:cubicBezTo>
                  <a:pt x="1435122" y="2505698"/>
                  <a:pt x="1287016" y="2602290"/>
                  <a:pt x="1199010" y="2677417"/>
                </a:cubicBezTo>
                <a:cubicBezTo>
                  <a:pt x="1111005" y="2752544"/>
                  <a:pt x="1022999" y="2793327"/>
                  <a:pt x="941433" y="2883479"/>
                </a:cubicBezTo>
                <a:cubicBezTo>
                  <a:pt x="859867" y="2973631"/>
                  <a:pt x="746103" y="3143202"/>
                  <a:pt x="709613" y="3218329"/>
                </a:cubicBezTo>
                <a:cubicBezTo>
                  <a:pt x="673123" y="3293456"/>
                  <a:pt x="701027" y="3347118"/>
                  <a:pt x="722492" y="3334239"/>
                </a:cubicBezTo>
                <a:cubicBezTo>
                  <a:pt x="743957" y="3321360"/>
                  <a:pt x="797619" y="3201157"/>
                  <a:pt x="838402" y="3141056"/>
                </a:cubicBezTo>
                <a:cubicBezTo>
                  <a:pt x="879185" y="3080955"/>
                  <a:pt x="928554" y="3007975"/>
                  <a:pt x="967190" y="2973631"/>
                </a:cubicBezTo>
                <a:cubicBezTo>
                  <a:pt x="1005826" y="2939287"/>
                  <a:pt x="1033731" y="2932848"/>
                  <a:pt x="1070221" y="2934994"/>
                </a:cubicBezTo>
                <a:cubicBezTo>
                  <a:pt x="1106711" y="2937141"/>
                  <a:pt x="1134616" y="2937141"/>
                  <a:pt x="1186131" y="2986510"/>
                </a:cubicBezTo>
                <a:cubicBezTo>
                  <a:pt x="1237647" y="3035879"/>
                  <a:pt x="1327798" y="3158228"/>
                  <a:pt x="1379314" y="3231208"/>
                </a:cubicBezTo>
                <a:cubicBezTo>
                  <a:pt x="1430830" y="3304188"/>
                  <a:pt x="1469466" y="3407219"/>
                  <a:pt x="1495224" y="3424391"/>
                </a:cubicBezTo>
                <a:cubicBezTo>
                  <a:pt x="1520982" y="3441563"/>
                  <a:pt x="1553179" y="3383608"/>
                  <a:pt x="1533861" y="3334239"/>
                </a:cubicBezTo>
                <a:cubicBezTo>
                  <a:pt x="1514543" y="3284870"/>
                  <a:pt x="1428683" y="3196864"/>
                  <a:pt x="1379314" y="3128177"/>
                </a:cubicBezTo>
                <a:cubicBezTo>
                  <a:pt x="1329945" y="3059490"/>
                  <a:pt x="1276283" y="2971484"/>
                  <a:pt x="1237647" y="2922115"/>
                </a:cubicBezTo>
                <a:cubicBezTo>
                  <a:pt x="1199011" y="2872746"/>
                  <a:pt x="1130323" y="2874893"/>
                  <a:pt x="1147495" y="2831963"/>
                </a:cubicBezTo>
                <a:cubicBezTo>
                  <a:pt x="1164667" y="2789033"/>
                  <a:pt x="1278430" y="2720346"/>
                  <a:pt x="1340678" y="2664538"/>
                </a:cubicBezTo>
                <a:cubicBezTo>
                  <a:pt x="1402926" y="2608730"/>
                  <a:pt x="1471613" y="2507845"/>
                  <a:pt x="1520982" y="2497113"/>
                </a:cubicBezTo>
                <a:cubicBezTo>
                  <a:pt x="1570351" y="2486381"/>
                  <a:pt x="1608988" y="2492819"/>
                  <a:pt x="1636892" y="2600143"/>
                </a:cubicBezTo>
                <a:cubicBezTo>
                  <a:pt x="1664796" y="2707467"/>
                  <a:pt x="1696993" y="2988656"/>
                  <a:pt x="1688407" y="3141056"/>
                </a:cubicBezTo>
                <a:cubicBezTo>
                  <a:pt x="1679821" y="3293456"/>
                  <a:pt x="1568204" y="3439416"/>
                  <a:pt x="1585376" y="3514543"/>
                </a:cubicBezTo>
                <a:cubicBezTo>
                  <a:pt x="1602548" y="3589670"/>
                  <a:pt x="1750655" y="3636893"/>
                  <a:pt x="1791438" y="3591817"/>
                </a:cubicBezTo>
                <a:cubicBezTo>
                  <a:pt x="1832221" y="3546741"/>
                  <a:pt x="1821489" y="3317067"/>
                  <a:pt x="1830075" y="3244087"/>
                </a:cubicBezTo>
                <a:cubicBezTo>
                  <a:pt x="1838661" y="3171107"/>
                  <a:pt x="1823636" y="3168960"/>
                  <a:pt x="1842954" y="3153935"/>
                </a:cubicBezTo>
                <a:cubicBezTo>
                  <a:pt x="1862272" y="3138910"/>
                  <a:pt x="1885884" y="3113152"/>
                  <a:pt x="1945985" y="3153935"/>
                </a:cubicBezTo>
                <a:cubicBezTo>
                  <a:pt x="2006086" y="3194718"/>
                  <a:pt x="2147754" y="3344972"/>
                  <a:pt x="2203562" y="3398634"/>
                </a:cubicBezTo>
                <a:cubicBezTo>
                  <a:pt x="2259370" y="3452296"/>
                  <a:pt x="2248638" y="3475907"/>
                  <a:pt x="2280835" y="3475907"/>
                </a:cubicBezTo>
                <a:cubicBezTo>
                  <a:pt x="2313032" y="3475907"/>
                  <a:pt x="2405331" y="3424392"/>
                  <a:pt x="2396745" y="3398634"/>
                </a:cubicBezTo>
                <a:cubicBezTo>
                  <a:pt x="2388159" y="3372876"/>
                  <a:pt x="2302300" y="3370729"/>
                  <a:pt x="2229320" y="3321360"/>
                </a:cubicBezTo>
                <a:cubicBezTo>
                  <a:pt x="2156340" y="3271991"/>
                  <a:pt x="2021112" y="3158228"/>
                  <a:pt x="1958864" y="3102420"/>
                </a:cubicBezTo>
                <a:cubicBezTo>
                  <a:pt x="1896616" y="3046612"/>
                  <a:pt x="1877298" y="3055197"/>
                  <a:pt x="1855833" y="2986510"/>
                </a:cubicBezTo>
                <a:cubicBezTo>
                  <a:pt x="1834368" y="2917823"/>
                  <a:pt x="1808610" y="2767569"/>
                  <a:pt x="1830075" y="2690296"/>
                </a:cubicBezTo>
                <a:cubicBezTo>
                  <a:pt x="1851540" y="2613023"/>
                  <a:pt x="1911641" y="2550774"/>
                  <a:pt x="1984621" y="2522870"/>
                </a:cubicBezTo>
                <a:cubicBezTo>
                  <a:pt x="2057601" y="2494966"/>
                  <a:pt x="2182098" y="2505698"/>
                  <a:pt x="2267957" y="2522870"/>
                </a:cubicBezTo>
                <a:cubicBezTo>
                  <a:pt x="2353816" y="2540042"/>
                  <a:pt x="2422503" y="2567946"/>
                  <a:pt x="2499776" y="2625901"/>
                </a:cubicBezTo>
                <a:cubicBezTo>
                  <a:pt x="2577049" y="2683856"/>
                  <a:pt x="2671495" y="2784741"/>
                  <a:pt x="2731596" y="2870600"/>
                </a:cubicBezTo>
                <a:cubicBezTo>
                  <a:pt x="2791697" y="2956459"/>
                  <a:pt x="2843213" y="3031586"/>
                  <a:pt x="2860385" y="3141056"/>
                </a:cubicBezTo>
                <a:cubicBezTo>
                  <a:pt x="2877557" y="3250526"/>
                  <a:pt x="2849652" y="3413659"/>
                  <a:pt x="2834627" y="3527422"/>
                </a:cubicBezTo>
                <a:cubicBezTo>
                  <a:pt x="2819602" y="3641185"/>
                  <a:pt x="2748768" y="3763535"/>
                  <a:pt x="2770233" y="3823636"/>
                </a:cubicBezTo>
                <a:cubicBezTo>
                  <a:pt x="2791698" y="3883737"/>
                  <a:pt x="2948391" y="3892324"/>
                  <a:pt x="2963416" y="3888031"/>
                </a:cubicBezTo>
                <a:cubicBezTo>
                  <a:pt x="2978441" y="3883738"/>
                  <a:pt x="2871117" y="3845101"/>
                  <a:pt x="2860385" y="3797879"/>
                </a:cubicBezTo>
                <a:cubicBezTo>
                  <a:pt x="2849653" y="3750657"/>
                  <a:pt x="2866824" y="3647626"/>
                  <a:pt x="2899021" y="3604696"/>
                </a:cubicBezTo>
                <a:cubicBezTo>
                  <a:pt x="2931218" y="3561766"/>
                  <a:pt x="2987027" y="3523129"/>
                  <a:pt x="3053568" y="3540301"/>
                </a:cubicBezTo>
                <a:cubicBezTo>
                  <a:pt x="3120109" y="3557473"/>
                  <a:pt x="3225286" y="3679823"/>
                  <a:pt x="3298266" y="3707727"/>
                </a:cubicBezTo>
                <a:cubicBezTo>
                  <a:pt x="3371246" y="3735631"/>
                  <a:pt x="3435642" y="3718459"/>
                  <a:pt x="3491450" y="3707727"/>
                </a:cubicBezTo>
                <a:cubicBezTo>
                  <a:pt x="3547258" y="3696995"/>
                  <a:pt x="3611652" y="3669090"/>
                  <a:pt x="3633117" y="3643332"/>
                </a:cubicBezTo>
                <a:cubicBezTo>
                  <a:pt x="3654582" y="3617574"/>
                  <a:pt x="3648142" y="3555326"/>
                  <a:pt x="3620238" y="3553180"/>
                </a:cubicBezTo>
                <a:cubicBezTo>
                  <a:pt x="3592334" y="3551034"/>
                  <a:pt x="3521500" y="3621867"/>
                  <a:pt x="3465692" y="3630453"/>
                </a:cubicBezTo>
                <a:cubicBezTo>
                  <a:pt x="3409884" y="3639039"/>
                  <a:pt x="3339050" y="3624014"/>
                  <a:pt x="3285388" y="3604696"/>
                </a:cubicBezTo>
                <a:cubicBezTo>
                  <a:pt x="3231726" y="3585378"/>
                  <a:pt x="3184503" y="3538154"/>
                  <a:pt x="3143720" y="3514543"/>
                </a:cubicBezTo>
                <a:cubicBezTo>
                  <a:pt x="3102937" y="3490932"/>
                  <a:pt x="3075033" y="3490932"/>
                  <a:pt x="3040689" y="3463028"/>
                </a:cubicBezTo>
                <a:cubicBezTo>
                  <a:pt x="3006345" y="3435124"/>
                  <a:pt x="2944098" y="3411512"/>
                  <a:pt x="2937658" y="3347118"/>
                </a:cubicBezTo>
                <a:cubicBezTo>
                  <a:pt x="2931218" y="3282724"/>
                  <a:pt x="2941951" y="3128178"/>
                  <a:pt x="3002052" y="3076662"/>
                </a:cubicBezTo>
                <a:cubicBezTo>
                  <a:pt x="3062153" y="3025147"/>
                  <a:pt x="3298266" y="3038025"/>
                  <a:pt x="3298266" y="3038025"/>
                </a:cubicBezTo>
                <a:cubicBezTo>
                  <a:pt x="3450666" y="3033732"/>
                  <a:pt x="3740441" y="3057343"/>
                  <a:pt x="3916452" y="3050904"/>
                </a:cubicBezTo>
                <a:cubicBezTo>
                  <a:pt x="4092463" y="3044465"/>
                  <a:pt x="4247010" y="3050904"/>
                  <a:pt x="4354334" y="2999389"/>
                </a:cubicBezTo>
                <a:cubicBezTo>
                  <a:pt x="4461658" y="2947874"/>
                  <a:pt x="4532492" y="2812645"/>
                  <a:pt x="4560396" y="2741811"/>
                </a:cubicBezTo>
                <a:cubicBezTo>
                  <a:pt x="4588300" y="2670977"/>
                  <a:pt x="4534638" y="2574386"/>
                  <a:pt x="4521759" y="2574386"/>
                </a:cubicBezTo>
                <a:cubicBezTo>
                  <a:pt x="4508880" y="2574386"/>
                  <a:pt x="4496002" y="2703175"/>
                  <a:pt x="4483123" y="2741811"/>
                </a:cubicBezTo>
                <a:cubicBezTo>
                  <a:pt x="4470244" y="2780447"/>
                  <a:pt x="4468097" y="2771861"/>
                  <a:pt x="4444486" y="2806205"/>
                </a:cubicBezTo>
                <a:cubicBezTo>
                  <a:pt x="4420875" y="2840549"/>
                  <a:pt x="4382238" y="2958605"/>
                  <a:pt x="4341455" y="2947873"/>
                </a:cubicBezTo>
                <a:cubicBezTo>
                  <a:pt x="4300672" y="2937141"/>
                  <a:pt x="4193349" y="2836256"/>
                  <a:pt x="4199788" y="2741811"/>
                </a:cubicBezTo>
                <a:cubicBezTo>
                  <a:pt x="4206227" y="2647366"/>
                  <a:pt x="4362920" y="2460623"/>
                  <a:pt x="4380092" y="2381203"/>
                </a:cubicBezTo>
                <a:cubicBezTo>
                  <a:pt x="4397264" y="2301783"/>
                  <a:pt x="4302819" y="2265293"/>
                  <a:pt x="4302819" y="2265293"/>
                </a:cubicBezTo>
                <a:cubicBezTo>
                  <a:pt x="4264182" y="2207338"/>
                  <a:pt x="4169737" y="2147236"/>
                  <a:pt x="4148272" y="2033473"/>
                </a:cubicBezTo>
                <a:cubicBezTo>
                  <a:pt x="4126807" y="1919710"/>
                  <a:pt x="4186909" y="1670719"/>
                  <a:pt x="4174030" y="1582713"/>
                </a:cubicBezTo>
                <a:cubicBezTo>
                  <a:pt x="4161151" y="1494707"/>
                  <a:pt x="4083878" y="1488267"/>
                  <a:pt x="4070999" y="1505439"/>
                </a:cubicBezTo>
                <a:cubicBezTo>
                  <a:pt x="4058120" y="1522611"/>
                  <a:pt x="4116075" y="1644960"/>
                  <a:pt x="4096757" y="1685743"/>
                </a:cubicBezTo>
                <a:cubicBezTo>
                  <a:pt x="4077439" y="1726526"/>
                  <a:pt x="4008751" y="1786628"/>
                  <a:pt x="3955089" y="1750138"/>
                </a:cubicBezTo>
                <a:cubicBezTo>
                  <a:pt x="3901427" y="1713648"/>
                  <a:pt x="3830594" y="1544076"/>
                  <a:pt x="3774785" y="1466803"/>
                </a:cubicBezTo>
                <a:cubicBezTo>
                  <a:pt x="3718977" y="1389530"/>
                  <a:pt x="3652435" y="1299377"/>
                  <a:pt x="3620238" y="1286498"/>
                </a:cubicBezTo>
                <a:cubicBezTo>
                  <a:pt x="3588041" y="1273619"/>
                  <a:pt x="3570870" y="1357332"/>
                  <a:pt x="3581602" y="1389529"/>
                </a:cubicBezTo>
                <a:cubicBezTo>
                  <a:pt x="3592334" y="1421726"/>
                  <a:pt x="3630971" y="1413141"/>
                  <a:pt x="3684633" y="1479682"/>
                </a:cubicBezTo>
                <a:cubicBezTo>
                  <a:pt x="3738295" y="1546223"/>
                  <a:pt x="3862790" y="1713647"/>
                  <a:pt x="3903573" y="1788774"/>
                </a:cubicBezTo>
                <a:cubicBezTo>
                  <a:pt x="3944356" y="1863901"/>
                  <a:pt x="3974407" y="1893952"/>
                  <a:pt x="3929331" y="1930442"/>
                </a:cubicBezTo>
                <a:cubicBezTo>
                  <a:pt x="3884255" y="1966932"/>
                  <a:pt x="3684633" y="1960493"/>
                  <a:pt x="3633117" y="2007715"/>
                </a:cubicBezTo>
                <a:cubicBezTo>
                  <a:pt x="3581602" y="2054938"/>
                  <a:pt x="3613799" y="2200898"/>
                  <a:pt x="3620238" y="2213777"/>
                </a:cubicBezTo>
                <a:cubicBezTo>
                  <a:pt x="3626677" y="2226656"/>
                  <a:pt x="3633117" y="2115040"/>
                  <a:pt x="3671754" y="2084989"/>
                </a:cubicBezTo>
                <a:cubicBezTo>
                  <a:pt x="3710391" y="2054938"/>
                  <a:pt x="3794103" y="2059231"/>
                  <a:pt x="3852058" y="2033473"/>
                </a:cubicBezTo>
                <a:cubicBezTo>
                  <a:pt x="3910013" y="2007715"/>
                  <a:pt x="3989432" y="1960493"/>
                  <a:pt x="4019483" y="1930442"/>
                </a:cubicBezTo>
                <a:cubicBezTo>
                  <a:pt x="4049534" y="1900391"/>
                  <a:pt x="4023776" y="1866048"/>
                  <a:pt x="4032362" y="1853169"/>
                </a:cubicBezTo>
                <a:cubicBezTo>
                  <a:pt x="4040948" y="1840290"/>
                  <a:pt x="4066706" y="1820972"/>
                  <a:pt x="4070999" y="1853169"/>
                </a:cubicBezTo>
                <a:cubicBezTo>
                  <a:pt x="4075292" y="1885366"/>
                  <a:pt x="4043095" y="1979811"/>
                  <a:pt x="4058120" y="2046352"/>
                </a:cubicBezTo>
                <a:cubicBezTo>
                  <a:pt x="4073145" y="2112893"/>
                  <a:pt x="4131100" y="2198752"/>
                  <a:pt x="4161151" y="2252414"/>
                </a:cubicBezTo>
                <a:cubicBezTo>
                  <a:pt x="4191202" y="2306076"/>
                  <a:pt x="4244864" y="2303930"/>
                  <a:pt x="4238424" y="2368324"/>
                </a:cubicBezTo>
                <a:cubicBezTo>
                  <a:pt x="4231984" y="2432718"/>
                  <a:pt x="4139686" y="2548628"/>
                  <a:pt x="4122514" y="2638780"/>
                </a:cubicBezTo>
                <a:cubicBezTo>
                  <a:pt x="4105342" y="2728932"/>
                  <a:pt x="4137539" y="2855574"/>
                  <a:pt x="4135393" y="2909236"/>
                </a:cubicBezTo>
                <a:cubicBezTo>
                  <a:pt x="4133247" y="2962898"/>
                  <a:pt x="4189055" y="2952166"/>
                  <a:pt x="4109635" y="2960752"/>
                </a:cubicBezTo>
                <a:cubicBezTo>
                  <a:pt x="4030215" y="2969338"/>
                  <a:pt x="3658875" y="2960752"/>
                  <a:pt x="3658875" y="2960752"/>
                </a:cubicBezTo>
                <a:cubicBezTo>
                  <a:pt x="3525793" y="2960752"/>
                  <a:pt x="3397004" y="2980070"/>
                  <a:pt x="3311145" y="2960752"/>
                </a:cubicBezTo>
                <a:cubicBezTo>
                  <a:pt x="3225286" y="2941434"/>
                  <a:pt x="3158745" y="2902797"/>
                  <a:pt x="3143720" y="2844842"/>
                </a:cubicBezTo>
                <a:cubicBezTo>
                  <a:pt x="3128695" y="2786887"/>
                  <a:pt x="3171624" y="2677416"/>
                  <a:pt x="3220993" y="2613022"/>
                </a:cubicBezTo>
                <a:cubicBezTo>
                  <a:pt x="3270362" y="2548628"/>
                  <a:pt x="3394858" y="2527163"/>
                  <a:pt x="3439934" y="2458476"/>
                </a:cubicBezTo>
                <a:cubicBezTo>
                  <a:pt x="3485010" y="2389789"/>
                  <a:pt x="3502182" y="2256706"/>
                  <a:pt x="3491450" y="2200898"/>
                </a:cubicBezTo>
                <a:cubicBezTo>
                  <a:pt x="3480718" y="2145090"/>
                  <a:pt x="3394858" y="2102160"/>
                  <a:pt x="3375540" y="2123625"/>
                </a:cubicBezTo>
                <a:cubicBezTo>
                  <a:pt x="3356222" y="2145090"/>
                  <a:pt x="3414177" y="2261000"/>
                  <a:pt x="3375540" y="2329687"/>
                </a:cubicBezTo>
                <a:cubicBezTo>
                  <a:pt x="3336903" y="2398374"/>
                  <a:pt x="3197382" y="2456329"/>
                  <a:pt x="3143720" y="2535749"/>
                </a:cubicBezTo>
                <a:cubicBezTo>
                  <a:pt x="3090058" y="2615169"/>
                  <a:pt x="3070740" y="2741811"/>
                  <a:pt x="3053568" y="2806205"/>
                </a:cubicBezTo>
                <a:cubicBezTo>
                  <a:pt x="3036396" y="2870599"/>
                  <a:pt x="3072886" y="2917822"/>
                  <a:pt x="3040689" y="2922115"/>
                </a:cubicBezTo>
                <a:cubicBezTo>
                  <a:pt x="3008492" y="2926408"/>
                  <a:pt x="2931219" y="2898504"/>
                  <a:pt x="2860385" y="2831963"/>
                </a:cubicBezTo>
                <a:cubicBezTo>
                  <a:pt x="2789551" y="2765422"/>
                  <a:pt x="2718717" y="2591557"/>
                  <a:pt x="2615686" y="2522870"/>
                </a:cubicBezTo>
                <a:cubicBezTo>
                  <a:pt x="2512655" y="2454183"/>
                  <a:pt x="2345230" y="2445597"/>
                  <a:pt x="2242199" y="2419839"/>
                </a:cubicBezTo>
                <a:cubicBezTo>
                  <a:pt x="2139168" y="2394081"/>
                  <a:pt x="2068334" y="2370470"/>
                  <a:pt x="1997500" y="2368324"/>
                </a:cubicBezTo>
                <a:cubicBezTo>
                  <a:pt x="1926666" y="2366178"/>
                  <a:pt x="1866565" y="2421985"/>
                  <a:pt x="1817196" y="2406960"/>
                </a:cubicBezTo>
                <a:cubicBezTo>
                  <a:pt x="1767827" y="2391935"/>
                  <a:pt x="1675528" y="2321101"/>
                  <a:pt x="1701286" y="2278172"/>
                </a:cubicBezTo>
                <a:cubicBezTo>
                  <a:pt x="1727044" y="2235243"/>
                  <a:pt x="1890176" y="2183727"/>
                  <a:pt x="1971742" y="2149383"/>
                </a:cubicBezTo>
                <a:cubicBezTo>
                  <a:pt x="2053308" y="2115039"/>
                  <a:pt x="2091945" y="2069964"/>
                  <a:pt x="2190683" y="2072110"/>
                </a:cubicBezTo>
                <a:cubicBezTo>
                  <a:pt x="2289421" y="2074256"/>
                  <a:pt x="2471872" y="2125772"/>
                  <a:pt x="2564171" y="2162262"/>
                </a:cubicBezTo>
                <a:cubicBezTo>
                  <a:pt x="2656470" y="2198752"/>
                  <a:pt x="2690813" y="2237389"/>
                  <a:pt x="2744475" y="2291051"/>
                </a:cubicBezTo>
                <a:cubicBezTo>
                  <a:pt x="2798137" y="2344713"/>
                  <a:pt x="2856091" y="2464916"/>
                  <a:pt x="2886142" y="2484234"/>
                </a:cubicBezTo>
                <a:cubicBezTo>
                  <a:pt x="2916193" y="2503552"/>
                  <a:pt x="2937658" y="2441304"/>
                  <a:pt x="2924779" y="2406960"/>
                </a:cubicBezTo>
                <a:cubicBezTo>
                  <a:pt x="2911900" y="2372616"/>
                  <a:pt x="2836773" y="2316808"/>
                  <a:pt x="2808869" y="2278172"/>
                </a:cubicBezTo>
                <a:cubicBezTo>
                  <a:pt x="2780965" y="2239536"/>
                  <a:pt x="2744475" y="2207338"/>
                  <a:pt x="2757354" y="2175141"/>
                </a:cubicBezTo>
                <a:cubicBezTo>
                  <a:pt x="2770233" y="2142944"/>
                  <a:pt x="2826041" y="2097868"/>
                  <a:pt x="2886142" y="2084989"/>
                </a:cubicBezTo>
                <a:cubicBezTo>
                  <a:pt x="2946243" y="2072110"/>
                  <a:pt x="3055714" y="2112893"/>
                  <a:pt x="3117962" y="2097867"/>
                </a:cubicBezTo>
                <a:cubicBezTo>
                  <a:pt x="3180210" y="2082842"/>
                  <a:pt x="3263923" y="2005568"/>
                  <a:pt x="3259630" y="1994836"/>
                </a:cubicBezTo>
                <a:cubicBezTo>
                  <a:pt x="3255337" y="1984104"/>
                  <a:pt x="3150159" y="2029180"/>
                  <a:pt x="3092204" y="2033473"/>
                </a:cubicBezTo>
                <a:cubicBezTo>
                  <a:pt x="3034249" y="2037766"/>
                  <a:pt x="2974148" y="2016301"/>
                  <a:pt x="2911900" y="2020594"/>
                </a:cubicBezTo>
                <a:cubicBezTo>
                  <a:pt x="2849652" y="2024887"/>
                  <a:pt x="2768086" y="2044206"/>
                  <a:pt x="2718717" y="2059231"/>
                </a:cubicBezTo>
                <a:cubicBezTo>
                  <a:pt x="2669348" y="2074256"/>
                  <a:pt x="2686520" y="2119332"/>
                  <a:pt x="2615686" y="2110746"/>
                </a:cubicBezTo>
                <a:cubicBezTo>
                  <a:pt x="2544852" y="2102160"/>
                  <a:pt x="2366694" y="2033473"/>
                  <a:pt x="2293714" y="2007715"/>
                </a:cubicBezTo>
                <a:cubicBezTo>
                  <a:pt x="2220734" y="1981957"/>
                  <a:pt x="2199269" y="2005569"/>
                  <a:pt x="2177804" y="1956200"/>
                </a:cubicBezTo>
                <a:cubicBezTo>
                  <a:pt x="2156339" y="1906831"/>
                  <a:pt x="2141315" y="1816678"/>
                  <a:pt x="2164926" y="1711501"/>
                </a:cubicBezTo>
                <a:cubicBezTo>
                  <a:pt x="2188537" y="1606324"/>
                  <a:pt x="2248638" y="1456070"/>
                  <a:pt x="2319472" y="1325135"/>
                </a:cubicBezTo>
                <a:cubicBezTo>
                  <a:pt x="2390306" y="1194200"/>
                  <a:pt x="2512655" y="1020335"/>
                  <a:pt x="2589928" y="925890"/>
                </a:cubicBezTo>
                <a:cubicBezTo>
                  <a:pt x="2667201" y="831445"/>
                  <a:pt x="2727302" y="762758"/>
                  <a:pt x="2783111" y="758465"/>
                </a:cubicBezTo>
                <a:cubicBezTo>
                  <a:pt x="2838920" y="754172"/>
                  <a:pt x="2883996" y="827152"/>
                  <a:pt x="2924779" y="900132"/>
                </a:cubicBezTo>
                <a:cubicBezTo>
                  <a:pt x="2965562" y="973112"/>
                  <a:pt x="3014931" y="1099754"/>
                  <a:pt x="3027810" y="1196346"/>
                </a:cubicBezTo>
                <a:cubicBezTo>
                  <a:pt x="3040689" y="1292938"/>
                  <a:pt x="2995613" y="1430313"/>
                  <a:pt x="3002052" y="1479682"/>
                </a:cubicBezTo>
                <a:cubicBezTo>
                  <a:pt x="3008491" y="1529051"/>
                  <a:pt x="3051422" y="1537636"/>
                  <a:pt x="3066447" y="1492560"/>
                </a:cubicBezTo>
                <a:cubicBezTo>
                  <a:pt x="3081472" y="1447484"/>
                  <a:pt x="3094350" y="1299377"/>
                  <a:pt x="3092204" y="1209225"/>
                </a:cubicBezTo>
                <a:cubicBezTo>
                  <a:pt x="3090058" y="1119073"/>
                  <a:pt x="3083619" y="1024628"/>
                  <a:pt x="3053568" y="951648"/>
                </a:cubicBezTo>
                <a:cubicBezTo>
                  <a:pt x="3023517" y="878668"/>
                  <a:pt x="2911900" y="803540"/>
                  <a:pt x="2911900" y="771343"/>
                </a:cubicBezTo>
                <a:cubicBezTo>
                  <a:pt x="2911900" y="739146"/>
                  <a:pt x="2941951" y="749879"/>
                  <a:pt x="3053568" y="758465"/>
                </a:cubicBezTo>
                <a:cubicBezTo>
                  <a:pt x="3165185" y="767051"/>
                  <a:pt x="3427056" y="835738"/>
                  <a:pt x="3581602" y="822859"/>
                </a:cubicBezTo>
                <a:cubicBezTo>
                  <a:pt x="3736148" y="809980"/>
                  <a:pt x="3849912" y="758464"/>
                  <a:pt x="3980847" y="681191"/>
                </a:cubicBezTo>
                <a:cubicBezTo>
                  <a:pt x="4111782" y="603918"/>
                  <a:pt x="4266329" y="451518"/>
                  <a:pt x="4367213" y="359220"/>
                </a:cubicBezTo>
                <a:cubicBezTo>
                  <a:pt x="4468097" y="266922"/>
                  <a:pt x="4547517" y="185355"/>
                  <a:pt x="4586154" y="127400"/>
                </a:cubicBezTo>
                <a:cubicBezTo>
                  <a:pt x="4624791" y="69445"/>
                  <a:pt x="4624791" y="30808"/>
                  <a:pt x="4599033" y="11490"/>
                </a:cubicBezTo>
                <a:cubicBezTo>
                  <a:pt x="4573275" y="-7828"/>
                  <a:pt x="4472390" y="758"/>
                  <a:pt x="4431607" y="11490"/>
                </a:cubicBezTo>
                <a:cubicBezTo>
                  <a:pt x="4390824" y="22222"/>
                  <a:pt x="4455218" y="7197"/>
                  <a:pt x="4341455" y="101642"/>
                </a:cubicBezTo>
                <a:close/>
              </a:path>
            </a:pathLst>
          </a:custGeom>
          <a:solidFill>
            <a:schemeClr val="accent1">
              <a:alpha val="83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59" name="Group 110"/>
          <p:cNvGrpSpPr>
            <a:grpSpLocks noChangeAspect="1"/>
          </p:cNvGrpSpPr>
          <p:nvPr/>
        </p:nvGrpSpPr>
        <p:grpSpPr>
          <a:xfrm rot="14726597">
            <a:off x="711001" y="2106324"/>
            <a:ext cx="616145" cy="673524"/>
            <a:chOff x="4887568" y="2108915"/>
            <a:chExt cx="1059385" cy="962249"/>
          </a:xfrm>
          <a:effectLst>
            <a:outerShdw blurRad="50800" dist="63500" dir="12600000" algn="br" rotWithShape="0">
              <a:prstClr val="black">
                <a:alpha val="24000"/>
              </a:prstClr>
            </a:outerShdw>
          </a:effectLst>
        </p:grpSpPr>
        <p:sp>
          <p:nvSpPr>
            <p:cNvPr id="64" name="Block Arc 63"/>
            <p:cNvSpPr/>
            <p:nvPr/>
          </p:nvSpPr>
          <p:spPr bwMode="auto">
            <a:xfrm rot="2826254">
              <a:off x="4937090" y="2776937"/>
              <a:ext cx="244705" cy="343749"/>
            </a:xfrm>
            <a:prstGeom prst="blockArc">
              <a:avLst>
                <a:gd name="adj1" fmla="val 10800000"/>
                <a:gd name="adj2" fmla="val 13"/>
                <a:gd name="adj3" fmla="val 33065"/>
              </a:avLst>
            </a:prstGeom>
            <a:solidFill>
              <a:schemeClr val="bg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glow" dir="t"/>
            </a:scene3d>
            <a:sp3d>
              <a:bevelT w="38100" h="317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61" name="Group 51"/>
            <p:cNvGrpSpPr/>
            <p:nvPr/>
          </p:nvGrpSpPr>
          <p:grpSpPr>
            <a:xfrm>
              <a:off x="4966549" y="2108915"/>
              <a:ext cx="980404" cy="914399"/>
              <a:chOff x="4893972" y="3116687"/>
              <a:chExt cx="1365160" cy="1468192"/>
            </a:xfrm>
          </p:grpSpPr>
          <p:sp>
            <p:nvSpPr>
              <p:cNvPr id="62" name="Oval 52"/>
              <p:cNvSpPr/>
              <p:nvPr/>
            </p:nvSpPr>
            <p:spPr bwMode="auto">
              <a:xfrm>
                <a:off x="4893972" y="3116687"/>
                <a:ext cx="1365160" cy="1468192"/>
              </a:xfrm>
              <a:prstGeom prst="ellipse">
                <a:avLst/>
              </a:prstGeom>
              <a:solidFill>
                <a:schemeClr val="bg1">
                  <a:lumMod val="85000"/>
                  <a:alpha val="53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flat">
                <a:bevelT w="463550" h="273050"/>
                <a:bevelB w="20955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3" name="Freeform 62"/>
              <p:cNvSpPr/>
              <p:nvPr/>
            </p:nvSpPr>
            <p:spPr bwMode="auto">
              <a:xfrm>
                <a:off x="5054958" y="3305577"/>
                <a:ext cx="1037622" cy="968765"/>
              </a:xfrm>
              <a:custGeom>
                <a:avLst/>
                <a:gdLst>
                  <a:gd name="connsiteX0" fmla="*/ 830687 w 998113"/>
                  <a:gd name="connsiteY0" fmla="*/ 158840 h 1064654"/>
                  <a:gd name="connsiteX1" fmla="*/ 444321 w 998113"/>
                  <a:gd name="connsiteY1" fmla="*/ 4293 h 1064654"/>
                  <a:gd name="connsiteX2" fmla="*/ 109470 w 998113"/>
                  <a:gd name="connsiteY2" fmla="*/ 184598 h 1064654"/>
                  <a:gd name="connsiteX3" fmla="*/ 32197 w 998113"/>
                  <a:gd name="connsiteY3" fmla="*/ 738389 h 1064654"/>
                  <a:gd name="connsiteX4" fmla="*/ 302653 w 998113"/>
                  <a:gd name="connsiteY4" fmla="*/ 1034603 h 1064654"/>
                  <a:gd name="connsiteX5" fmla="*/ 753414 w 998113"/>
                  <a:gd name="connsiteY5" fmla="*/ 918693 h 1064654"/>
                  <a:gd name="connsiteX6" fmla="*/ 766293 w 998113"/>
                  <a:gd name="connsiteY6" fmla="*/ 635358 h 1064654"/>
                  <a:gd name="connsiteX7" fmla="*/ 985234 w 998113"/>
                  <a:gd name="connsiteY7" fmla="*/ 416417 h 1064654"/>
                  <a:gd name="connsiteX8" fmla="*/ 830687 w 998113"/>
                  <a:gd name="connsiteY8" fmla="*/ 158840 h 1064654"/>
                  <a:gd name="connsiteX0" fmla="*/ 830687 w 875916"/>
                  <a:gd name="connsiteY0" fmla="*/ 158840 h 1064654"/>
                  <a:gd name="connsiteX1" fmla="*/ 444321 w 875916"/>
                  <a:gd name="connsiteY1" fmla="*/ 4293 h 1064654"/>
                  <a:gd name="connsiteX2" fmla="*/ 109470 w 875916"/>
                  <a:gd name="connsiteY2" fmla="*/ 184598 h 1064654"/>
                  <a:gd name="connsiteX3" fmla="*/ 32197 w 875916"/>
                  <a:gd name="connsiteY3" fmla="*/ 738389 h 1064654"/>
                  <a:gd name="connsiteX4" fmla="*/ 302653 w 875916"/>
                  <a:gd name="connsiteY4" fmla="*/ 1034603 h 1064654"/>
                  <a:gd name="connsiteX5" fmla="*/ 753414 w 875916"/>
                  <a:gd name="connsiteY5" fmla="*/ 918693 h 1064654"/>
                  <a:gd name="connsiteX6" fmla="*/ 766293 w 875916"/>
                  <a:gd name="connsiteY6" fmla="*/ 635358 h 1064654"/>
                  <a:gd name="connsiteX7" fmla="*/ 715693 w 875916"/>
                  <a:gd name="connsiteY7" fmla="*/ 416417 h 1064654"/>
                  <a:gd name="connsiteX8" fmla="*/ 830687 w 875916"/>
                  <a:gd name="connsiteY8" fmla="*/ 158840 h 1064654"/>
                  <a:gd name="connsiteX0" fmla="*/ 830687 w 974736"/>
                  <a:gd name="connsiteY0" fmla="*/ 158840 h 1064654"/>
                  <a:gd name="connsiteX1" fmla="*/ 444321 w 974736"/>
                  <a:gd name="connsiteY1" fmla="*/ 4293 h 1064654"/>
                  <a:gd name="connsiteX2" fmla="*/ 109470 w 974736"/>
                  <a:gd name="connsiteY2" fmla="*/ 184598 h 1064654"/>
                  <a:gd name="connsiteX3" fmla="*/ 32197 w 974736"/>
                  <a:gd name="connsiteY3" fmla="*/ 738389 h 1064654"/>
                  <a:gd name="connsiteX4" fmla="*/ 302653 w 974736"/>
                  <a:gd name="connsiteY4" fmla="*/ 1034603 h 1064654"/>
                  <a:gd name="connsiteX5" fmla="*/ 753414 w 974736"/>
                  <a:gd name="connsiteY5" fmla="*/ 918693 h 1064654"/>
                  <a:gd name="connsiteX6" fmla="*/ 968449 w 974736"/>
                  <a:gd name="connsiteY6" fmla="*/ 635358 h 1064654"/>
                  <a:gd name="connsiteX7" fmla="*/ 715693 w 974736"/>
                  <a:gd name="connsiteY7" fmla="*/ 416417 h 1064654"/>
                  <a:gd name="connsiteX8" fmla="*/ 830687 w 974736"/>
                  <a:gd name="connsiteY8" fmla="*/ 158840 h 1064654"/>
                  <a:gd name="connsiteX0" fmla="*/ 830687 w 974736"/>
                  <a:gd name="connsiteY0" fmla="*/ 158840 h 938491"/>
                  <a:gd name="connsiteX1" fmla="*/ 444321 w 974736"/>
                  <a:gd name="connsiteY1" fmla="*/ 4293 h 938491"/>
                  <a:gd name="connsiteX2" fmla="*/ 109470 w 974736"/>
                  <a:gd name="connsiteY2" fmla="*/ 184598 h 938491"/>
                  <a:gd name="connsiteX3" fmla="*/ 32197 w 974736"/>
                  <a:gd name="connsiteY3" fmla="*/ 738389 h 938491"/>
                  <a:gd name="connsiteX4" fmla="*/ 302653 w 974736"/>
                  <a:gd name="connsiteY4" fmla="*/ 754147 h 938491"/>
                  <a:gd name="connsiteX5" fmla="*/ 753414 w 974736"/>
                  <a:gd name="connsiteY5" fmla="*/ 918693 h 938491"/>
                  <a:gd name="connsiteX6" fmla="*/ 968449 w 974736"/>
                  <a:gd name="connsiteY6" fmla="*/ 635358 h 938491"/>
                  <a:gd name="connsiteX7" fmla="*/ 715693 w 974736"/>
                  <a:gd name="connsiteY7" fmla="*/ 416417 h 938491"/>
                  <a:gd name="connsiteX8" fmla="*/ 830687 w 974736"/>
                  <a:gd name="connsiteY8" fmla="*/ 158840 h 9384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74736" h="938491">
                    <a:moveTo>
                      <a:pt x="830687" y="158840"/>
                    </a:moveTo>
                    <a:cubicBezTo>
                      <a:pt x="785458" y="90153"/>
                      <a:pt x="564524" y="0"/>
                      <a:pt x="444321" y="4293"/>
                    </a:cubicBezTo>
                    <a:cubicBezTo>
                      <a:pt x="324118" y="8586"/>
                      <a:pt x="178157" y="62249"/>
                      <a:pt x="109470" y="184598"/>
                    </a:cubicBezTo>
                    <a:cubicBezTo>
                      <a:pt x="40783" y="306947"/>
                      <a:pt x="0" y="643464"/>
                      <a:pt x="32197" y="738389"/>
                    </a:cubicBezTo>
                    <a:cubicBezTo>
                      <a:pt x="64394" y="833314"/>
                      <a:pt x="182450" y="724096"/>
                      <a:pt x="302653" y="754147"/>
                    </a:cubicBezTo>
                    <a:cubicBezTo>
                      <a:pt x="422856" y="784198"/>
                      <a:pt x="642448" y="938491"/>
                      <a:pt x="753414" y="918693"/>
                    </a:cubicBezTo>
                    <a:cubicBezTo>
                      <a:pt x="864380" y="898895"/>
                      <a:pt x="974736" y="719071"/>
                      <a:pt x="968449" y="635358"/>
                    </a:cubicBezTo>
                    <a:cubicBezTo>
                      <a:pt x="962162" y="551645"/>
                      <a:pt x="738653" y="495837"/>
                      <a:pt x="715693" y="416417"/>
                    </a:cubicBezTo>
                    <a:cubicBezTo>
                      <a:pt x="692733" y="336997"/>
                      <a:pt x="875916" y="227527"/>
                      <a:pt x="830687" y="158840"/>
                    </a:cubicBezTo>
                    <a:close/>
                  </a:path>
                </a:pathLst>
              </a:custGeom>
              <a:blipFill>
                <a:blip r:embed="rId3" cstate="print"/>
                <a:tile tx="0" ty="0" sx="100000" sy="100000" flip="none" algn="tl"/>
              </a:blip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 prstMaterial="flat">
                <a:bevelT w="152400" h="127000"/>
                <a:bevelB w="1524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5587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8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2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8" name="Group 277"/>
          <p:cNvGrpSpPr/>
          <p:nvPr/>
        </p:nvGrpSpPr>
        <p:grpSpPr>
          <a:xfrm>
            <a:off x="2195736" y="836712"/>
            <a:ext cx="2160240" cy="2592288"/>
            <a:chOff x="2195736" y="836712"/>
            <a:chExt cx="2160240" cy="2592288"/>
          </a:xfrm>
        </p:grpSpPr>
        <p:sp>
          <p:nvSpPr>
            <p:cNvPr id="21" name="Rectangle 20"/>
            <p:cNvSpPr/>
            <p:nvPr/>
          </p:nvSpPr>
          <p:spPr bwMode="auto">
            <a:xfrm>
              <a:off x="2195736" y="1550775"/>
              <a:ext cx="2160240" cy="1872208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  <a:gs pos="37000">
                  <a:schemeClr val="accent1">
                    <a:lumMod val="20000"/>
                    <a:lumOff val="80000"/>
                    <a:alpha val="80000"/>
                  </a:schemeClr>
                </a:gs>
              </a:gsLst>
              <a:lin ang="0" scaled="1"/>
              <a:tileRect/>
            </a:gradFill>
            <a:ln w="9525" cap="flat" cmpd="sng" algn="ctr">
              <a:solidFill>
                <a:srgbClr val="0099CC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75" name="Group 174"/>
            <p:cNvGrpSpPr/>
            <p:nvPr/>
          </p:nvGrpSpPr>
          <p:grpSpPr>
            <a:xfrm>
              <a:off x="2505457" y="1563624"/>
              <a:ext cx="877823" cy="1865376"/>
              <a:chOff x="2505457" y="1345997"/>
              <a:chExt cx="877823" cy="1865376"/>
            </a:xfrm>
          </p:grpSpPr>
          <p:sp>
            <p:nvSpPr>
              <p:cNvPr id="64" name="Freeform 63"/>
              <p:cNvSpPr/>
              <p:nvPr/>
            </p:nvSpPr>
            <p:spPr bwMode="auto">
              <a:xfrm>
                <a:off x="2505457" y="1345997"/>
                <a:ext cx="877823" cy="1865376"/>
              </a:xfrm>
              <a:custGeom>
                <a:avLst/>
                <a:gdLst>
                  <a:gd name="connsiteX0" fmla="*/ 91439 w 877823"/>
                  <a:gd name="connsiteY0" fmla="*/ 0 h 1865376"/>
                  <a:gd name="connsiteX1" fmla="*/ 32917 w 877823"/>
                  <a:gd name="connsiteY1" fmla="*/ 73152 h 1865376"/>
                  <a:gd name="connsiteX2" fmla="*/ 32917 w 877823"/>
                  <a:gd name="connsiteY2" fmla="*/ 146304 h 1865376"/>
                  <a:gd name="connsiteX3" fmla="*/ 164591 w 877823"/>
                  <a:gd name="connsiteY3" fmla="*/ 168249 h 1865376"/>
                  <a:gd name="connsiteX4" fmla="*/ 332841 w 877823"/>
                  <a:gd name="connsiteY4" fmla="*/ 153619 h 1865376"/>
                  <a:gd name="connsiteX5" fmla="*/ 523036 w 877823"/>
                  <a:gd name="connsiteY5" fmla="*/ 131673 h 1865376"/>
                  <a:gd name="connsiteX6" fmla="*/ 632764 w 877823"/>
                  <a:gd name="connsiteY6" fmla="*/ 131673 h 1865376"/>
                  <a:gd name="connsiteX7" fmla="*/ 676655 w 877823"/>
                  <a:gd name="connsiteY7" fmla="*/ 190195 h 1865376"/>
                  <a:gd name="connsiteX8" fmla="*/ 669340 w 877823"/>
                  <a:gd name="connsiteY8" fmla="*/ 241401 h 1865376"/>
                  <a:gd name="connsiteX9" fmla="*/ 537666 w 877823"/>
                  <a:gd name="connsiteY9" fmla="*/ 270662 h 1865376"/>
                  <a:gd name="connsiteX10" fmla="*/ 354786 w 877823"/>
                  <a:gd name="connsiteY10" fmla="*/ 270662 h 1865376"/>
                  <a:gd name="connsiteX11" fmla="*/ 171906 w 877823"/>
                  <a:gd name="connsiteY11" fmla="*/ 256032 h 1865376"/>
                  <a:gd name="connsiteX12" fmla="*/ 69493 w 877823"/>
                  <a:gd name="connsiteY12" fmla="*/ 263347 h 1865376"/>
                  <a:gd name="connsiteX13" fmla="*/ 10972 w 877823"/>
                  <a:gd name="connsiteY13" fmla="*/ 343814 h 1865376"/>
                  <a:gd name="connsiteX14" fmla="*/ 54863 w 877823"/>
                  <a:gd name="connsiteY14" fmla="*/ 431597 h 1865376"/>
                  <a:gd name="connsiteX15" fmla="*/ 215797 w 877823"/>
                  <a:gd name="connsiteY15" fmla="*/ 453542 h 1865376"/>
                  <a:gd name="connsiteX16" fmla="*/ 398677 w 877823"/>
                  <a:gd name="connsiteY16" fmla="*/ 424281 h 1865376"/>
                  <a:gd name="connsiteX17" fmla="*/ 603503 w 877823"/>
                  <a:gd name="connsiteY17" fmla="*/ 409651 h 1865376"/>
                  <a:gd name="connsiteX18" fmla="*/ 683970 w 877823"/>
                  <a:gd name="connsiteY18" fmla="*/ 402336 h 1865376"/>
                  <a:gd name="connsiteX19" fmla="*/ 749807 w 877823"/>
                  <a:gd name="connsiteY19" fmla="*/ 446227 h 1865376"/>
                  <a:gd name="connsiteX20" fmla="*/ 749807 w 877823"/>
                  <a:gd name="connsiteY20" fmla="*/ 504749 h 1865376"/>
                  <a:gd name="connsiteX21" fmla="*/ 654709 w 877823"/>
                  <a:gd name="connsiteY21" fmla="*/ 577901 h 1865376"/>
                  <a:gd name="connsiteX22" fmla="*/ 523036 w 877823"/>
                  <a:gd name="connsiteY22" fmla="*/ 563270 h 1865376"/>
                  <a:gd name="connsiteX23" fmla="*/ 376732 w 877823"/>
                  <a:gd name="connsiteY23" fmla="*/ 534009 h 1865376"/>
                  <a:gd name="connsiteX24" fmla="*/ 215797 w 877823"/>
                  <a:gd name="connsiteY24" fmla="*/ 541325 h 1865376"/>
                  <a:gd name="connsiteX25" fmla="*/ 113385 w 877823"/>
                  <a:gd name="connsiteY25" fmla="*/ 555955 h 1865376"/>
                  <a:gd name="connsiteX26" fmla="*/ 40233 w 877823"/>
                  <a:gd name="connsiteY26" fmla="*/ 621792 h 1865376"/>
                  <a:gd name="connsiteX27" fmla="*/ 84124 w 877823"/>
                  <a:gd name="connsiteY27" fmla="*/ 680313 h 1865376"/>
                  <a:gd name="connsiteX28" fmla="*/ 223113 w 877823"/>
                  <a:gd name="connsiteY28" fmla="*/ 694944 h 1865376"/>
                  <a:gd name="connsiteX29" fmla="*/ 376732 w 877823"/>
                  <a:gd name="connsiteY29" fmla="*/ 665683 h 1865376"/>
                  <a:gd name="connsiteX30" fmla="*/ 515721 w 877823"/>
                  <a:gd name="connsiteY30" fmla="*/ 665683 h 1865376"/>
                  <a:gd name="connsiteX31" fmla="*/ 618133 w 877823"/>
                  <a:gd name="connsiteY31" fmla="*/ 687629 h 1865376"/>
                  <a:gd name="connsiteX32" fmla="*/ 632764 w 877823"/>
                  <a:gd name="connsiteY32" fmla="*/ 768096 h 1865376"/>
                  <a:gd name="connsiteX33" fmla="*/ 574242 w 877823"/>
                  <a:gd name="connsiteY33" fmla="*/ 804672 h 1865376"/>
                  <a:gd name="connsiteX34" fmla="*/ 391362 w 877823"/>
                  <a:gd name="connsiteY34" fmla="*/ 797357 h 1865376"/>
                  <a:gd name="connsiteX35" fmla="*/ 281634 w 877823"/>
                  <a:gd name="connsiteY35" fmla="*/ 782726 h 1865376"/>
                  <a:gd name="connsiteX36" fmla="*/ 91439 w 877823"/>
                  <a:gd name="connsiteY36" fmla="*/ 782726 h 1865376"/>
                  <a:gd name="connsiteX37" fmla="*/ 40233 w 877823"/>
                  <a:gd name="connsiteY37" fmla="*/ 855878 h 1865376"/>
                  <a:gd name="connsiteX38" fmla="*/ 106069 w 877823"/>
                  <a:gd name="connsiteY38" fmla="*/ 914400 h 1865376"/>
                  <a:gd name="connsiteX39" fmla="*/ 223113 w 877823"/>
                  <a:gd name="connsiteY39" fmla="*/ 914400 h 1865376"/>
                  <a:gd name="connsiteX40" fmla="*/ 449884 w 877823"/>
                  <a:gd name="connsiteY40" fmla="*/ 892454 h 1865376"/>
                  <a:gd name="connsiteX41" fmla="*/ 596188 w 877823"/>
                  <a:gd name="connsiteY41" fmla="*/ 877824 h 1865376"/>
                  <a:gd name="connsiteX42" fmla="*/ 757122 w 877823"/>
                  <a:gd name="connsiteY42" fmla="*/ 848563 h 1865376"/>
                  <a:gd name="connsiteX43" fmla="*/ 852220 w 877823"/>
                  <a:gd name="connsiteY43" fmla="*/ 892454 h 1865376"/>
                  <a:gd name="connsiteX44" fmla="*/ 852220 w 877823"/>
                  <a:gd name="connsiteY44" fmla="*/ 987552 h 1865376"/>
                  <a:gd name="connsiteX45" fmla="*/ 698601 w 877823"/>
                  <a:gd name="connsiteY45" fmla="*/ 1024128 h 1865376"/>
                  <a:gd name="connsiteX46" fmla="*/ 544981 w 877823"/>
                  <a:gd name="connsiteY46" fmla="*/ 987552 h 1865376"/>
                  <a:gd name="connsiteX47" fmla="*/ 340156 w 877823"/>
                  <a:gd name="connsiteY47" fmla="*/ 980237 h 1865376"/>
                  <a:gd name="connsiteX48" fmla="*/ 98754 w 877823"/>
                  <a:gd name="connsiteY48" fmla="*/ 987552 h 1865376"/>
                  <a:gd name="connsiteX49" fmla="*/ 40233 w 877823"/>
                  <a:gd name="connsiteY49" fmla="*/ 1016813 h 1865376"/>
                  <a:gd name="connsiteX50" fmla="*/ 3657 w 877823"/>
                  <a:gd name="connsiteY50" fmla="*/ 1097280 h 1865376"/>
                  <a:gd name="connsiteX51" fmla="*/ 62178 w 877823"/>
                  <a:gd name="connsiteY51" fmla="*/ 1163117 h 1865376"/>
                  <a:gd name="connsiteX52" fmla="*/ 259689 w 877823"/>
                  <a:gd name="connsiteY52" fmla="*/ 1141171 h 1865376"/>
                  <a:gd name="connsiteX53" fmla="*/ 405993 w 877823"/>
                  <a:gd name="connsiteY53" fmla="*/ 1126541 h 1865376"/>
                  <a:gd name="connsiteX54" fmla="*/ 544981 w 877823"/>
                  <a:gd name="connsiteY54" fmla="*/ 1097280 h 1865376"/>
                  <a:gd name="connsiteX55" fmla="*/ 669340 w 877823"/>
                  <a:gd name="connsiteY55" fmla="*/ 1097280 h 1865376"/>
                  <a:gd name="connsiteX56" fmla="*/ 713231 w 877823"/>
                  <a:gd name="connsiteY56" fmla="*/ 1141171 h 1865376"/>
                  <a:gd name="connsiteX57" fmla="*/ 691285 w 877823"/>
                  <a:gd name="connsiteY57" fmla="*/ 1207008 h 1865376"/>
                  <a:gd name="connsiteX58" fmla="*/ 559612 w 877823"/>
                  <a:gd name="connsiteY58" fmla="*/ 1243584 h 1865376"/>
                  <a:gd name="connsiteX59" fmla="*/ 310895 w 877823"/>
                  <a:gd name="connsiteY59" fmla="*/ 1228953 h 1865376"/>
                  <a:gd name="connsiteX60" fmla="*/ 157276 w 877823"/>
                  <a:gd name="connsiteY60" fmla="*/ 1221638 h 1865376"/>
                  <a:gd name="connsiteX61" fmla="*/ 54863 w 877823"/>
                  <a:gd name="connsiteY61" fmla="*/ 1236269 h 1865376"/>
                  <a:gd name="connsiteX62" fmla="*/ 32917 w 877823"/>
                  <a:gd name="connsiteY62" fmla="*/ 1302105 h 1865376"/>
                  <a:gd name="connsiteX63" fmla="*/ 120700 w 877823"/>
                  <a:gd name="connsiteY63" fmla="*/ 1397203 h 1865376"/>
                  <a:gd name="connsiteX64" fmla="*/ 267004 w 877823"/>
                  <a:gd name="connsiteY64" fmla="*/ 1375257 h 1865376"/>
                  <a:gd name="connsiteX65" fmla="*/ 464514 w 877823"/>
                  <a:gd name="connsiteY65" fmla="*/ 1331366 h 1865376"/>
                  <a:gd name="connsiteX66" fmla="*/ 676655 w 877823"/>
                  <a:gd name="connsiteY66" fmla="*/ 1324051 h 1865376"/>
                  <a:gd name="connsiteX67" fmla="*/ 749807 w 877823"/>
                  <a:gd name="connsiteY67" fmla="*/ 1367942 h 1865376"/>
                  <a:gd name="connsiteX68" fmla="*/ 735177 w 877823"/>
                  <a:gd name="connsiteY68" fmla="*/ 1470355 h 1865376"/>
                  <a:gd name="connsiteX69" fmla="*/ 537666 w 877823"/>
                  <a:gd name="connsiteY69" fmla="*/ 1470355 h 1865376"/>
                  <a:gd name="connsiteX70" fmla="*/ 362101 w 877823"/>
                  <a:gd name="connsiteY70" fmla="*/ 1441094 h 1865376"/>
                  <a:gd name="connsiteX71" fmla="*/ 135330 w 877823"/>
                  <a:gd name="connsiteY71" fmla="*/ 1477670 h 1865376"/>
                  <a:gd name="connsiteX72" fmla="*/ 84124 w 877823"/>
                  <a:gd name="connsiteY72" fmla="*/ 1543507 h 1865376"/>
                  <a:gd name="connsiteX73" fmla="*/ 157276 w 877823"/>
                  <a:gd name="connsiteY73" fmla="*/ 1660550 h 1865376"/>
                  <a:gd name="connsiteX74" fmla="*/ 369417 w 877823"/>
                  <a:gd name="connsiteY74" fmla="*/ 1660550 h 1865376"/>
                  <a:gd name="connsiteX75" fmla="*/ 537666 w 877823"/>
                  <a:gd name="connsiteY75" fmla="*/ 1623974 h 1865376"/>
                  <a:gd name="connsiteX76" fmla="*/ 676655 w 877823"/>
                  <a:gd name="connsiteY76" fmla="*/ 1623974 h 1865376"/>
                  <a:gd name="connsiteX77" fmla="*/ 771753 w 877823"/>
                  <a:gd name="connsiteY77" fmla="*/ 1667865 h 1865376"/>
                  <a:gd name="connsiteX78" fmla="*/ 779068 w 877823"/>
                  <a:gd name="connsiteY78" fmla="*/ 1748333 h 1865376"/>
                  <a:gd name="connsiteX79" fmla="*/ 523036 w 877823"/>
                  <a:gd name="connsiteY79" fmla="*/ 1770278 h 1865376"/>
                  <a:gd name="connsiteX80" fmla="*/ 340156 w 877823"/>
                  <a:gd name="connsiteY80" fmla="*/ 1755648 h 1865376"/>
                  <a:gd name="connsiteX81" fmla="*/ 201167 w 877823"/>
                  <a:gd name="connsiteY81" fmla="*/ 1733702 h 1865376"/>
                  <a:gd name="connsiteX82" fmla="*/ 76809 w 877823"/>
                  <a:gd name="connsiteY82" fmla="*/ 1748333 h 1865376"/>
                  <a:gd name="connsiteX83" fmla="*/ 69493 w 877823"/>
                  <a:gd name="connsiteY83" fmla="*/ 1821485 h 1865376"/>
                  <a:gd name="connsiteX84" fmla="*/ 76809 w 877823"/>
                  <a:gd name="connsiteY84" fmla="*/ 1865376 h 1865376"/>
                  <a:gd name="connsiteX85" fmla="*/ 76809 w 877823"/>
                  <a:gd name="connsiteY85" fmla="*/ 1865376 h 1865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</a:cxnLst>
                <a:rect l="l" t="t" r="r" b="b"/>
                <a:pathLst>
                  <a:path w="877823" h="1865376">
                    <a:moveTo>
                      <a:pt x="91439" y="0"/>
                    </a:moveTo>
                    <a:cubicBezTo>
                      <a:pt x="67055" y="24384"/>
                      <a:pt x="42671" y="48768"/>
                      <a:pt x="32917" y="73152"/>
                    </a:cubicBezTo>
                    <a:cubicBezTo>
                      <a:pt x="23163" y="97536"/>
                      <a:pt x="10971" y="130455"/>
                      <a:pt x="32917" y="146304"/>
                    </a:cubicBezTo>
                    <a:cubicBezTo>
                      <a:pt x="54863" y="162153"/>
                      <a:pt x="114604" y="167030"/>
                      <a:pt x="164591" y="168249"/>
                    </a:cubicBezTo>
                    <a:cubicBezTo>
                      <a:pt x="214578" y="169468"/>
                      <a:pt x="273100" y="159715"/>
                      <a:pt x="332841" y="153619"/>
                    </a:cubicBezTo>
                    <a:cubicBezTo>
                      <a:pt x="392582" y="147523"/>
                      <a:pt x="473049" y="135331"/>
                      <a:pt x="523036" y="131673"/>
                    </a:cubicBezTo>
                    <a:cubicBezTo>
                      <a:pt x="573023" y="128015"/>
                      <a:pt x="607161" y="121919"/>
                      <a:pt x="632764" y="131673"/>
                    </a:cubicBezTo>
                    <a:cubicBezTo>
                      <a:pt x="658367" y="141427"/>
                      <a:pt x="670559" y="171907"/>
                      <a:pt x="676655" y="190195"/>
                    </a:cubicBezTo>
                    <a:cubicBezTo>
                      <a:pt x="682751" y="208483"/>
                      <a:pt x="692505" y="227990"/>
                      <a:pt x="669340" y="241401"/>
                    </a:cubicBezTo>
                    <a:cubicBezTo>
                      <a:pt x="646175" y="254812"/>
                      <a:pt x="590092" y="265785"/>
                      <a:pt x="537666" y="270662"/>
                    </a:cubicBezTo>
                    <a:cubicBezTo>
                      <a:pt x="485240" y="275539"/>
                      <a:pt x="415746" y="273100"/>
                      <a:pt x="354786" y="270662"/>
                    </a:cubicBezTo>
                    <a:cubicBezTo>
                      <a:pt x="293826" y="268224"/>
                      <a:pt x="219455" y="257251"/>
                      <a:pt x="171906" y="256032"/>
                    </a:cubicBezTo>
                    <a:cubicBezTo>
                      <a:pt x="124357" y="254813"/>
                      <a:pt x="96315" y="248717"/>
                      <a:pt x="69493" y="263347"/>
                    </a:cubicBezTo>
                    <a:cubicBezTo>
                      <a:pt x="42671" y="277977"/>
                      <a:pt x="13410" y="315772"/>
                      <a:pt x="10972" y="343814"/>
                    </a:cubicBezTo>
                    <a:cubicBezTo>
                      <a:pt x="8534" y="371856"/>
                      <a:pt x="20726" y="413309"/>
                      <a:pt x="54863" y="431597"/>
                    </a:cubicBezTo>
                    <a:cubicBezTo>
                      <a:pt x="89000" y="449885"/>
                      <a:pt x="158495" y="454761"/>
                      <a:pt x="215797" y="453542"/>
                    </a:cubicBezTo>
                    <a:cubicBezTo>
                      <a:pt x="273099" y="452323"/>
                      <a:pt x="334059" y="431596"/>
                      <a:pt x="398677" y="424281"/>
                    </a:cubicBezTo>
                    <a:cubicBezTo>
                      <a:pt x="463295" y="416966"/>
                      <a:pt x="555954" y="413308"/>
                      <a:pt x="603503" y="409651"/>
                    </a:cubicBezTo>
                    <a:cubicBezTo>
                      <a:pt x="651052" y="405994"/>
                      <a:pt x="659586" y="396240"/>
                      <a:pt x="683970" y="402336"/>
                    </a:cubicBezTo>
                    <a:cubicBezTo>
                      <a:pt x="708354" y="408432"/>
                      <a:pt x="738834" y="429158"/>
                      <a:pt x="749807" y="446227"/>
                    </a:cubicBezTo>
                    <a:cubicBezTo>
                      <a:pt x="760780" y="463296"/>
                      <a:pt x="765657" y="482803"/>
                      <a:pt x="749807" y="504749"/>
                    </a:cubicBezTo>
                    <a:cubicBezTo>
                      <a:pt x="733957" y="526695"/>
                      <a:pt x="692504" y="568148"/>
                      <a:pt x="654709" y="577901"/>
                    </a:cubicBezTo>
                    <a:cubicBezTo>
                      <a:pt x="616914" y="587654"/>
                      <a:pt x="569365" y="570585"/>
                      <a:pt x="523036" y="563270"/>
                    </a:cubicBezTo>
                    <a:cubicBezTo>
                      <a:pt x="476707" y="555955"/>
                      <a:pt x="427938" y="537666"/>
                      <a:pt x="376732" y="534009"/>
                    </a:cubicBezTo>
                    <a:cubicBezTo>
                      <a:pt x="325526" y="530352"/>
                      <a:pt x="259688" y="537667"/>
                      <a:pt x="215797" y="541325"/>
                    </a:cubicBezTo>
                    <a:cubicBezTo>
                      <a:pt x="171906" y="544983"/>
                      <a:pt x="142646" y="542544"/>
                      <a:pt x="113385" y="555955"/>
                    </a:cubicBezTo>
                    <a:cubicBezTo>
                      <a:pt x="84124" y="569366"/>
                      <a:pt x="45110" y="601066"/>
                      <a:pt x="40233" y="621792"/>
                    </a:cubicBezTo>
                    <a:cubicBezTo>
                      <a:pt x="35356" y="642518"/>
                      <a:pt x="53644" y="668121"/>
                      <a:pt x="84124" y="680313"/>
                    </a:cubicBezTo>
                    <a:cubicBezTo>
                      <a:pt x="114604" y="692505"/>
                      <a:pt x="174345" y="697382"/>
                      <a:pt x="223113" y="694944"/>
                    </a:cubicBezTo>
                    <a:cubicBezTo>
                      <a:pt x="271881" y="692506"/>
                      <a:pt x="327964" y="670560"/>
                      <a:pt x="376732" y="665683"/>
                    </a:cubicBezTo>
                    <a:cubicBezTo>
                      <a:pt x="425500" y="660806"/>
                      <a:pt x="475488" y="662025"/>
                      <a:pt x="515721" y="665683"/>
                    </a:cubicBezTo>
                    <a:cubicBezTo>
                      <a:pt x="555954" y="669341"/>
                      <a:pt x="598626" y="670560"/>
                      <a:pt x="618133" y="687629"/>
                    </a:cubicBezTo>
                    <a:cubicBezTo>
                      <a:pt x="637640" y="704698"/>
                      <a:pt x="640079" y="748589"/>
                      <a:pt x="632764" y="768096"/>
                    </a:cubicBezTo>
                    <a:cubicBezTo>
                      <a:pt x="625449" y="787603"/>
                      <a:pt x="614476" y="799795"/>
                      <a:pt x="574242" y="804672"/>
                    </a:cubicBezTo>
                    <a:cubicBezTo>
                      <a:pt x="534008" y="809549"/>
                      <a:pt x="440130" y="801015"/>
                      <a:pt x="391362" y="797357"/>
                    </a:cubicBezTo>
                    <a:cubicBezTo>
                      <a:pt x="342594" y="793699"/>
                      <a:pt x="331621" y="785164"/>
                      <a:pt x="281634" y="782726"/>
                    </a:cubicBezTo>
                    <a:cubicBezTo>
                      <a:pt x="231647" y="780288"/>
                      <a:pt x="131672" y="770534"/>
                      <a:pt x="91439" y="782726"/>
                    </a:cubicBezTo>
                    <a:cubicBezTo>
                      <a:pt x="51206" y="794918"/>
                      <a:pt x="37795" y="833932"/>
                      <a:pt x="40233" y="855878"/>
                    </a:cubicBezTo>
                    <a:cubicBezTo>
                      <a:pt x="42671" y="877824"/>
                      <a:pt x="75589" y="904646"/>
                      <a:pt x="106069" y="914400"/>
                    </a:cubicBezTo>
                    <a:cubicBezTo>
                      <a:pt x="136549" y="924154"/>
                      <a:pt x="165811" y="918058"/>
                      <a:pt x="223113" y="914400"/>
                    </a:cubicBezTo>
                    <a:cubicBezTo>
                      <a:pt x="280415" y="910742"/>
                      <a:pt x="449884" y="892454"/>
                      <a:pt x="449884" y="892454"/>
                    </a:cubicBezTo>
                    <a:cubicBezTo>
                      <a:pt x="512063" y="886358"/>
                      <a:pt x="544982" y="885139"/>
                      <a:pt x="596188" y="877824"/>
                    </a:cubicBezTo>
                    <a:cubicBezTo>
                      <a:pt x="647394" y="870509"/>
                      <a:pt x="714450" y="846125"/>
                      <a:pt x="757122" y="848563"/>
                    </a:cubicBezTo>
                    <a:cubicBezTo>
                      <a:pt x="799794" y="851001"/>
                      <a:pt x="836370" y="869289"/>
                      <a:pt x="852220" y="892454"/>
                    </a:cubicBezTo>
                    <a:cubicBezTo>
                      <a:pt x="868070" y="915619"/>
                      <a:pt x="877823" y="965606"/>
                      <a:pt x="852220" y="987552"/>
                    </a:cubicBezTo>
                    <a:cubicBezTo>
                      <a:pt x="826617" y="1009498"/>
                      <a:pt x="749807" y="1024128"/>
                      <a:pt x="698601" y="1024128"/>
                    </a:cubicBezTo>
                    <a:cubicBezTo>
                      <a:pt x="647395" y="1024128"/>
                      <a:pt x="604722" y="994867"/>
                      <a:pt x="544981" y="987552"/>
                    </a:cubicBezTo>
                    <a:cubicBezTo>
                      <a:pt x="485240" y="980237"/>
                      <a:pt x="414527" y="980237"/>
                      <a:pt x="340156" y="980237"/>
                    </a:cubicBezTo>
                    <a:cubicBezTo>
                      <a:pt x="265785" y="980237"/>
                      <a:pt x="148741" y="981456"/>
                      <a:pt x="98754" y="987552"/>
                    </a:cubicBezTo>
                    <a:cubicBezTo>
                      <a:pt x="48767" y="993648"/>
                      <a:pt x="56083" y="998525"/>
                      <a:pt x="40233" y="1016813"/>
                    </a:cubicBezTo>
                    <a:cubicBezTo>
                      <a:pt x="24383" y="1035101"/>
                      <a:pt x="0" y="1072896"/>
                      <a:pt x="3657" y="1097280"/>
                    </a:cubicBezTo>
                    <a:cubicBezTo>
                      <a:pt x="7314" y="1121664"/>
                      <a:pt x="19506" y="1155802"/>
                      <a:pt x="62178" y="1163117"/>
                    </a:cubicBezTo>
                    <a:cubicBezTo>
                      <a:pt x="104850" y="1170432"/>
                      <a:pt x="259689" y="1141171"/>
                      <a:pt x="259689" y="1141171"/>
                    </a:cubicBezTo>
                    <a:cubicBezTo>
                      <a:pt x="316991" y="1135075"/>
                      <a:pt x="358444" y="1133856"/>
                      <a:pt x="405993" y="1126541"/>
                    </a:cubicBezTo>
                    <a:cubicBezTo>
                      <a:pt x="453542" y="1119226"/>
                      <a:pt x="501090" y="1102157"/>
                      <a:pt x="544981" y="1097280"/>
                    </a:cubicBezTo>
                    <a:cubicBezTo>
                      <a:pt x="588872" y="1092403"/>
                      <a:pt x="641299" y="1089965"/>
                      <a:pt x="669340" y="1097280"/>
                    </a:cubicBezTo>
                    <a:cubicBezTo>
                      <a:pt x="697381" y="1104595"/>
                      <a:pt x="709574" y="1122883"/>
                      <a:pt x="713231" y="1141171"/>
                    </a:cubicBezTo>
                    <a:cubicBezTo>
                      <a:pt x="716888" y="1159459"/>
                      <a:pt x="716888" y="1189939"/>
                      <a:pt x="691285" y="1207008"/>
                    </a:cubicBezTo>
                    <a:cubicBezTo>
                      <a:pt x="665682" y="1224077"/>
                      <a:pt x="623010" y="1239927"/>
                      <a:pt x="559612" y="1243584"/>
                    </a:cubicBezTo>
                    <a:lnTo>
                      <a:pt x="310895" y="1228953"/>
                    </a:lnTo>
                    <a:cubicBezTo>
                      <a:pt x="243839" y="1225295"/>
                      <a:pt x="199948" y="1220419"/>
                      <a:pt x="157276" y="1221638"/>
                    </a:cubicBezTo>
                    <a:cubicBezTo>
                      <a:pt x="114604" y="1222857"/>
                      <a:pt x="75589" y="1222858"/>
                      <a:pt x="54863" y="1236269"/>
                    </a:cubicBezTo>
                    <a:cubicBezTo>
                      <a:pt x="34137" y="1249680"/>
                      <a:pt x="21944" y="1275283"/>
                      <a:pt x="32917" y="1302105"/>
                    </a:cubicBezTo>
                    <a:cubicBezTo>
                      <a:pt x="43890" y="1328927"/>
                      <a:pt x="81685" y="1385011"/>
                      <a:pt x="120700" y="1397203"/>
                    </a:cubicBezTo>
                    <a:cubicBezTo>
                      <a:pt x="159715" y="1409395"/>
                      <a:pt x="209702" y="1386230"/>
                      <a:pt x="267004" y="1375257"/>
                    </a:cubicBezTo>
                    <a:cubicBezTo>
                      <a:pt x="324306" y="1364284"/>
                      <a:pt x="396239" y="1339900"/>
                      <a:pt x="464514" y="1331366"/>
                    </a:cubicBezTo>
                    <a:cubicBezTo>
                      <a:pt x="532789" y="1322832"/>
                      <a:pt x="629106" y="1317955"/>
                      <a:pt x="676655" y="1324051"/>
                    </a:cubicBezTo>
                    <a:cubicBezTo>
                      <a:pt x="724204" y="1330147"/>
                      <a:pt x="740053" y="1343558"/>
                      <a:pt x="749807" y="1367942"/>
                    </a:cubicBezTo>
                    <a:cubicBezTo>
                      <a:pt x="759561" y="1392326"/>
                      <a:pt x="770534" y="1453286"/>
                      <a:pt x="735177" y="1470355"/>
                    </a:cubicBezTo>
                    <a:cubicBezTo>
                      <a:pt x="699820" y="1487424"/>
                      <a:pt x="599845" y="1475232"/>
                      <a:pt x="537666" y="1470355"/>
                    </a:cubicBezTo>
                    <a:cubicBezTo>
                      <a:pt x="475487" y="1465478"/>
                      <a:pt x="429157" y="1439875"/>
                      <a:pt x="362101" y="1441094"/>
                    </a:cubicBezTo>
                    <a:cubicBezTo>
                      <a:pt x="295045" y="1442313"/>
                      <a:pt x="181659" y="1460601"/>
                      <a:pt x="135330" y="1477670"/>
                    </a:cubicBezTo>
                    <a:cubicBezTo>
                      <a:pt x="89001" y="1494739"/>
                      <a:pt x="80466" y="1513027"/>
                      <a:pt x="84124" y="1543507"/>
                    </a:cubicBezTo>
                    <a:cubicBezTo>
                      <a:pt x="87782" y="1573987"/>
                      <a:pt x="109727" y="1641043"/>
                      <a:pt x="157276" y="1660550"/>
                    </a:cubicBezTo>
                    <a:cubicBezTo>
                      <a:pt x="204825" y="1680057"/>
                      <a:pt x="306019" y="1666646"/>
                      <a:pt x="369417" y="1660550"/>
                    </a:cubicBezTo>
                    <a:cubicBezTo>
                      <a:pt x="432815" y="1654454"/>
                      <a:pt x="486460" y="1630070"/>
                      <a:pt x="537666" y="1623974"/>
                    </a:cubicBezTo>
                    <a:cubicBezTo>
                      <a:pt x="588872" y="1617878"/>
                      <a:pt x="637641" y="1616659"/>
                      <a:pt x="676655" y="1623974"/>
                    </a:cubicBezTo>
                    <a:cubicBezTo>
                      <a:pt x="715669" y="1631289"/>
                      <a:pt x="754684" y="1647139"/>
                      <a:pt x="771753" y="1667865"/>
                    </a:cubicBezTo>
                    <a:cubicBezTo>
                      <a:pt x="788822" y="1688592"/>
                      <a:pt x="820521" y="1731264"/>
                      <a:pt x="779068" y="1748333"/>
                    </a:cubicBezTo>
                    <a:cubicBezTo>
                      <a:pt x="737615" y="1765402"/>
                      <a:pt x="596188" y="1769059"/>
                      <a:pt x="523036" y="1770278"/>
                    </a:cubicBezTo>
                    <a:cubicBezTo>
                      <a:pt x="449884" y="1771497"/>
                      <a:pt x="393801" y="1761744"/>
                      <a:pt x="340156" y="1755648"/>
                    </a:cubicBezTo>
                    <a:cubicBezTo>
                      <a:pt x="286511" y="1749552"/>
                      <a:pt x="245058" y="1734921"/>
                      <a:pt x="201167" y="1733702"/>
                    </a:cubicBezTo>
                    <a:cubicBezTo>
                      <a:pt x="157276" y="1732483"/>
                      <a:pt x="98755" y="1733703"/>
                      <a:pt x="76809" y="1748333"/>
                    </a:cubicBezTo>
                    <a:cubicBezTo>
                      <a:pt x="54863" y="1762963"/>
                      <a:pt x="69493" y="1801978"/>
                      <a:pt x="69493" y="1821485"/>
                    </a:cubicBezTo>
                    <a:cubicBezTo>
                      <a:pt x="69493" y="1840992"/>
                      <a:pt x="76809" y="1865376"/>
                      <a:pt x="76809" y="1865376"/>
                    </a:cubicBezTo>
                    <a:lnTo>
                      <a:pt x="76809" y="1865376"/>
                    </a:lnTo>
                  </a:path>
                </a:pathLst>
              </a:custGeom>
              <a:noFill/>
              <a:ln w="38100" cap="flat" cmpd="dbl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5" name="Oval 64"/>
              <p:cNvSpPr>
                <a:spLocks noChangeAspect="1"/>
              </p:cNvSpPr>
              <p:nvPr/>
            </p:nvSpPr>
            <p:spPr bwMode="auto">
              <a:xfrm>
                <a:off x="2527658" y="1377343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6" name="Oval 65"/>
              <p:cNvSpPr>
                <a:spLocks noChangeAspect="1"/>
              </p:cNvSpPr>
              <p:nvPr/>
            </p:nvSpPr>
            <p:spPr bwMode="auto">
              <a:xfrm>
                <a:off x="2636168" y="1477469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7" name="Oval 66"/>
              <p:cNvSpPr>
                <a:spLocks noChangeAspect="1"/>
              </p:cNvSpPr>
              <p:nvPr/>
            </p:nvSpPr>
            <p:spPr bwMode="auto">
              <a:xfrm>
                <a:off x="2771800" y="1484784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8" name="Oval 67"/>
              <p:cNvSpPr>
                <a:spLocks noChangeAspect="1"/>
              </p:cNvSpPr>
              <p:nvPr/>
            </p:nvSpPr>
            <p:spPr bwMode="auto">
              <a:xfrm>
                <a:off x="2915816" y="1470154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9" name="Oval 68"/>
              <p:cNvSpPr>
                <a:spLocks noChangeAspect="1"/>
              </p:cNvSpPr>
              <p:nvPr/>
            </p:nvSpPr>
            <p:spPr bwMode="auto">
              <a:xfrm>
                <a:off x="3037887" y="1456666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0" name="Oval 69"/>
              <p:cNvSpPr>
                <a:spLocks noChangeAspect="1"/>
              </p:cNvSpPr>
              <p:nvPr/>
            </p:nvSpPr>
            <p:spPr bwMode="auto">
              <a:xfrm>
                <a:off x="3161100" y="1505587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1" name="Oval 70"/>
              <p:cNvSpPr>
                <a:spLocks noChangeAspect="1"/>
              </p:cNvSpPr>
              <p:nvPr/>
            </p:nvSpPr>
            <p:spPr bwMode="auto">
              <a:xfrm>
                <a:off x="3103155" y="1578737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2" name="Oval 71"/>
              <p:cNvSpPr>
                <a:spLocks noChangeAspect="1"/>
              </p:cNvSpPr>
              <p:nvPr/>
            </p:nvSpPr>
            <p:spPr bwMode="auto">
              <a:xfrm>
                <a:off x="2987824" y="1586052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3" name="Oval 72"/>
              <p:cNvSpPr>
                <a:spLocks noChangeAspect="1"/>
              </p:cNvSpPr>
              <p:nvPr/>
            </p:nvSpPr>
            <p:spPr bwMode="auto">
              <a:xfrm>
                <a:off x="2873068" y="1593367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4" name="Oval 73"/>
              <p:cNvSpPr>
                <a:spLocks noChangeAspect="1"/>
              </p:cNvSpPr>
              <p:nvPr/>
            </p:nvSpPr>
            <p:spPr bwMode="auto">
              <a:xfrm>
                <a:off x="2757170" y="1578737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5" name="Oval 74"/>
              <p:cNvSpPr>
                <a:spLocks noChangeAspect="1"/>
              </p:cNvSpPr>
              <p:nvPr/>
            </p:nvSpPr>
            <p:spPr bwMode="auto">
              <a:xfrm>
                <a:off x="2627784" y="1579652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6" name="Oval 75"/>
              <p:cNvSpPr>
                <a:spLocks noChangeAspect="1"/>
              </p:cNvSpPr>
              <p:nvPr/>
            </p:nvSpPr>
            <p:spPr bwMode="auto">
              <a:xfrm>
                <a:off x="2529488" y="1461924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7" name="Oval 76"/>
              <p:cNvSpPr>
                <a:spLocks noChangeAspect="1"/>
              </p:cNvSpPr>
              <p:nvPr/>
            </p:nvSpPr>
            <p:spPr bwMode="auto">
              <a:xfrm>
                <a:off x="2540536" y="1598320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0" name="Oval 79"/>
              <p:cNvSpPr>
                <a:spLocks noChangeAspect="1"/>
              </p:cNvSpPr>
              <p:nvPr/>
            </p:nvSpPr>
            <p:spPr bwMode="auto">
              <a:xfrm>
                <a:off x="2506628" y="1667475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1" name="Oval 80"/>
              <p:cNvSpPr>
                <a:spLocks noChangeAspect="1"/>
              </p:cNvSpPr>
              <p:nvPr/>
            </p:nvSpPr>
            <p:spPr bwMode="auto">
              <a:xfrm>
                <a:off x="2615138" y="1767601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2" name="Oval 81"/>
              <p:cNvSpPr>
                <a:spLocks noChangeAspect="1"/>
              </p:cNvSpPr>
              <p:nvPr/>
            </p:nvSpPr>
            <p:spPr bwMode="auto">
              <a:xfrm>
                <a:off x="2750770" y="1774916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3" name="Oval 82"/>
              <p:cNvSpPr>
                <a:spLocks noChangeAspect="1"/>
              </p:cNvSpPr>
              <p:nvPr/>
            </p:nvSpPr>
            <p:spPr bwMode="auto">
              <a:xfrm>
                <a:off x="2894786" y="1760286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4" name="Oval 83"/>
              <p:cNvSpPr>
                <a:spLocks noChangeAspect="1"/>
              </p:cNvSpPr>
              <p:nvPr/>
            </p:nvSpPr>
            <p:spPr bwMode="auto">
              <a:xfrm>
                <a:off x="3016857" y="1746798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5" name="Oval 84"/>
              <p:cNvSpPr>
                <a:spLocks noChangeAspect="1"/>
              </p:cNvSpPr>
              <p:nvPr/>
            </p:nvSpPr>
            <p:spPr bwMode="auto">
              <a:xfrm>
                <a:off x="3132450" y="1734759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6" name="Oval 85"/>
              <p:cNvSpPr>
                <a:spLocks noChangeAspect="1"/>
              </p:cNvSpPr>
              <p:nvPr/>
            </p:nvSpPr>
            <p:spPr bwMode="auto">
              <a:xfrm>
                <a:off x="3082125" y="1899349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7" name="Oval 86"/>
              <p:cNvSpPr>
                <a:spLocks noChangeAspect="1"/>
              </p:cNvSpPr>
              <p:nvPr/>
            </p:nvSpPr>
            <p:spPr bwMode="auto">
              <a:xfrm>
                <a:off x="2966794" y="1876184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8" name="Oval 87"/>
              <p:cNvSpPr>
                <a:spLocks noChangeAspect="1"/>
              </p:cNvSpPr>
              <p:nvPr/>
            </p:nvSpPr>
            <p:spPr bwMode="auto">
              <a:xfrm>
                <a:off x="2852038" y="1868259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9" name="Oval 88"/>
              <p:cNvSpPr>
                <a:spLocks noChangeAspect="1"/>
              </p:cNvSpPr>
              <p:nvPr/>
            </p:nvSpPr>
            <p:spPr bwMode="auto">
              <a:xfrm>
                <a:off x="2736140" y="1868869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0" name="Oval 89"/>
              <p:cNvSpPr>
                <a:spLocks noChangeAspect="1"/>
              </p:cNvSpPr>
              <p:nvPr/>
            </p:nvSpPr>
            <p:spPr bwMode="auto">
              <a:xfrm>
                <a:off x="2606754" y="1869784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1" name="Oval 90"/>
              <p:cNvSpPr>
                <a:spLocks noChangeAspect="1"/>
              </p:cNvSpPr>
              <p:nvPr/>
            </p:nvSpPr>
            <p:spPr bwMode="auto">
              <a:xfrm>
                <a:off x="2523698" y="1752056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2" name="Oval 91"/>
              <p:cNvSpPr>
                <a:spLocks noChangeAspect="1"/>
              </p:cNvSpPr>
              <p:nvPr/>
            </p:nvSpPr>
            <p:spPr bwMode="auto">
              <a:xfrm>
                <a:off x="2534746" y="1934172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3" name="Oval 92"/>
              <p:cNvSpPr>
                <a:spLocks noChangeAspect="1"/>
              </p:cNvSpPr>
              <p:nvPr/>
            </p:nvSpPr>
            <p:spPr bwMode="auto">
              <a:xfrm>
                <a:off x="3223890" y="1765196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4" name="Oval 93"/>
              <p:cNvSpPr>
                <a:spLocks noChangeAspect="1"/>
              </p:cNvSpPr>
              <p:nvPr/>
            </p:nvSpPr>
            <p:spPr bwMode="auto">
              <a:xfrm>
                <a:off x="3188608" y="1878732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7" name="Oval 96"/>
              <p:cNvSpPr>
                <a:spLocks noChangeAspect="1"/>
              </p:cNvSpPr>
              <p:nvPr/>
            </p:nvSpPr>
            <p:spPr bwMode="auto">
              <a:xfrm>
                <a:off x="2545454" y="2148671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8" name="Oval 97"/>
              <p:cNvSpPr>
                <a:spLocks noChangeAspect="1"/>
              </p:cNvSpPr>
              <p:nvPr/>
            </p:nvSpPr>
            <p:spPr bwMode="auto">
              <a:xfrm>
                <a:off x="2631104" y="2218317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9" name="Oval 98"/>
              <p:cNvSpPr>
                <a:spLocks noChangeAspect="1"/>
              </p:cNvSpPr>
              <p:nvPr/>
            </p:nvSpPr>
            <p:spPr bwMode="auto">
              <a:xfrm>
                <a:off x="2766736" y="2225632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0" name="Oval 99"/>
              <p:cNvSpPr>
                <a:spLocks noChangeAspect="1"/>
              </p:cNvSpPr>
              <p:nvPr/>
            </p:nvSpPr>
            <p:spPr bwMode="auto">
              <a:xfrm>
                <a:off x="2910752" y="2211002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1" name="Oval 100"/>
              <p:cNvSpPr>
                <a:spLocks noChangeAspect="1"/>
              </p:cNvSpPr>
              <p:nvPr/>
            </p:nvSpPr>
            <p:spPr bwMode="auto">
              <a:xfrm>
                <a:off x="3032823" y="2197514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2" name="Oval 101"/>
              <p:cNvSpPr>
                <a:spLocks noChangeAspect="1"/>
              </p:cNvSpPr>
              <p:nvPr/>
            </p:nvSpPr>
            <p:spPr bwMode="auto">
              <a:xfrm>
                <a:off x="3148416" y="2185475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3" name="Oval 102"/>
              <p:cNvSpPr>
                <a:spLocks noChangeAspect="1"/>
              </p:cNvSpPr>
              <p:nvPr/>
            </p:nvSpPr>
            <p:spPr bwMode="auto">
              <a:xfrm>
                <a:off x="3098091" y="2342445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4" name="Oval 103"/>
              <p:cNvSpPr>
                <a:spLocks noChangeAspect="1"/>
              </p:cNvSpPr>
              <p:nvPr/>
            </p:nvSpPr>
            <p:spPr bwMode="auto">
              <a:xfrm>
                <a:off x="2982760" y="2311660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5" name="Oval 104"/>
              <p:cNvSpPr>
                <a:spLocks noChangeAspect="1"/>
              </p:cNvSpPr>
              <p:nvPr/>
            </p:nvSpPr>
            <p:spPr bwMode="auto">
              <a:xfrm>
                <a:off x="2868004" y="2318975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6" name="Oval 105"/>
              <p:cNvSpPr>
                <a:spLocks noChangeAspect="1"/>
              </p:cNvSpPr>
              <p:nvPr/>
            </p:nvSpPr>
            <p:spPr bwMode="auto">
              <a:xfrm>
                <a:off x="2752106" y="2319585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7" name="Oval 106"/>
              <p:cNvSpPr>
                <a:spLocks noChangeAspect="1"/>
              </p:cNvSpPr>
              <p:nvPr/>
            </p:nvSpPr>
            <p:spPr bwMode="auto">
              <a:xfrm>
                <a:off x="2622720" y="2320500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8" name="Oval 107"/>
              <p:cNvSpPr>
                <a:spLocks noChangeAspect="1"/>
              </p:cNvSpPr>
              <p:nvPr/>
            </p:nvSpPr>
            <p:spPr bwMode="auto">
              <a:xfrm>
                <a:off x="2539664" y="2202772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9" name="Oval 108"/>
              <p:cNvSpPr>
                <a:spLocks noChangeAspect="1"/>
              </p:cNvSpPr>
              <p:nvPr/>
            </p:nvSpPr>
            <p:spPr bwMode="auto">
              <a:xfrm>
                <a:off x="2520232" y="2354408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0" name="Oval 109"/>
              <p:cNvSpPr>
                <a:spLocks noChangeAspect="1"/>
              </p:cNvSpPr>
              <p:nvPr/>
            </p:nvSpPr>
            <p:spPr bwMode="auto">
              <a:xfrm>
                <a:off x="3255096" y="2185432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1" name="Oval 110"/>
              <p:cNvSpPr>
                <a:spLocks noChangeAspect="1"/>
              </p:cNvSpPr>
              <p:nvPr/>
            </p:nvSpPr>
            <p:spPr bwMode="auto">
              <a:xfrm>
                <a:off x="3204574" y="2344688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3" name="Oval 112"/>
              <p:cNvSpPr>
                <a:spLocks noChangeAspect="1"/>
              </p:cNvSpPr>
              <p:nvPr/>
            </p:nvSpPr>
            <p:spPr bwMode="auto">
              <a:xfrm>
                <a:off x="2540536" y="2573099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4" name="Oval 113"/>
              <p:cNvSpPr>
                <a:spLocks noChangeAspect="1"/>
              </p:cNvSpPr>
              <p:nvPr/>
            </p:nvSpPr>
            <p:spPr bwMode="auto">
              <a:xfrm>
                <a:off x="2664286" y="2696085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5" name="Oval 114"/>
              <p:cNvSpPr>
                <a:spLocks noChangeAspect="1"/>
              </p:cNvSpPr>
              <p:nvPr/>
            </p:nvSpPr>
            <p:spPr bwMode="auto">
              <a:xfrm>
                <a:off x="2799918" y="2680540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6" name="Oval 115"/>
              <p:cNvSpPr>
                <a:spLocks noChangeAspect="1"/>
              </p:cNvSpPr>
              <p:nvPr/>
            </p:nvSpPr>
            <p:spPr bwMode="auto">
              <a:xfrm>
                <a:off x="2943934" y="2665910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7" name="Oval 116"/>
              <p:cNvSpPr>
                <a:spLocks noChangeAspect="1"/>
              </p:cNvSpPr>
              <p:nvPr/>
            </p:nvSpPr>
            <p:spPr bwMode="auto">
              <a:xfrm>
                <a:off x="3066005" y="2652422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8" name="Oval 117"/>
              <p:cNvSpPr>
                <a:spLocks noChangeAspect="1"/>
              </p:cNvSpPr>
              <p:nvPr/>
            </p:nvSpPr>
            <p:spPr bwMode="auto">
              <a:xfrm>
                <a:off x="3181598" y="2640383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9" name="Oval 118"/>
              <p:cNvSpPr>
                <a:spLocks noChangeAspect="1"/>
              </p:cNvSpPr>
              <p:nvPr/>
            </p:nvSpPr>
            <p:spPr bwMode="auto">
              <a:xfrm>
                <a:off x="3131273" y="2804973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0" name="Oval 119"/>
              <p:cNvSpPr>
                <a:spLocks noChangeAspect="1"/>
              </p:cNvSpPr>
              <p:nvPr/>
            </p:nvSpPr>
            <p:spPr bwMode="auto">
              <a:xfrm>
                <a:off x="3015942" y="2781808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1" name="Oval 120"/>
              <p:cNvSpPr>
                <a:spLocks noChangeAspect="1"/>
              </p:cNvSpPr>
              <p:nvPr/>
            </p:nvSpPr>
            <p:spPr bwMode="auto">
              <a:xfrm>
                <a:off x="2901186" y="2773883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2" name="Oval 121"/>
              <p:cNvSpPr>
                <a:spLocks noChangeAspect="1"/>
              </p:cNvSpPr>
              <p:nvPr/>
            </p:nvSpPr>
            <p:spPr bwMode="auto">
              <a:xfrm>
                <a:off x="2785288" y="2774493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3" name="Oval 122"/>
              <p:cNvSpPr>
                <a:spLocks noChangeAspect="1"/>
              </p:cNvSpPr>
              <p:nvPr/>
            </p:nvSpPr>
            <p:spPr bwMode="auto">
              <a:xfrm>
                <a:off x="2655902" y="2775408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4" name="Oval 123"/>
              <p:cNvSpPr>
                <a:spLocks noChangeAspect="1"/>
              </p:cNvSpPr>
              <p:nvPr/>
            </p:nvSpPr>
            <p:spPr bwMode="auto">
              <a:xfrm>
                <a:off x="2549986" y="2672920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5" name="Oval 124"/>
              <p:cNvSpPr>
                <a:spLocks noChangeAspect="1"/>
              </p:cNvSpPr>
              <p:nvPr/>
            </p:nvSpPr>
            <p:spPr bwMode="auto">
              <a:xfrm>
                <a:off x="2583894" y="2839796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6" name="Oval 125"/>
              <p:cNvSpPr>
                <a:spLocks noChangeAspect="1"/>
              </p:cNvSpPr>
              <p:nvPr/>
            </p:nvSpPr>
            <p:spPr bwMode="auto">
              <a:xfrm>
                <a:off x="3234938" y="2693680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7" name="Oval 126"/>
              <p:cNvSpPr>
                <a:spLocks noChangeAspect="1"/>
              </p:cNvSpPr>
              <p:nvPr/>
            </p:nvSpPr>
            <p:spPr bwMode="auto">
              <a:xfrm>
                <a:off x="3237756" y="2784356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9" name="Oval 128"/>
              <p:cNvSpPr>
                <a:spLocks noChangeAspect="1"/>
              </p:cNvSpPr>
              <p:nvPr/>
            </p:nvSpPr>
            <p:spPr bwMode="auto">
              <a:xfrm>
                <a:off x="2578636" y="2891036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0" name="Oval 129"/>
              <p:cNvSpPr>
                <a:spLocks noChangeAspect="1"/>
              </p:cNvSpPr>
              <p:nvPr/>
            </p:nvSpPr>
            <p:spPr bwMode="auto">
              <a:xfrm>
                <a:off x="2687146" y="2960682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1" name="Oval 130"/>
              <p:cNvSpPr>
                <a:spLocks noChangeAspect="1"/>
              </p:cNvSpPr>
              <p:nvPr/>
            </p:nvSpPr>
            <p:spPr bwMode="auto">
              <a:xfrm>
                <a:off x="2822778" y="2967997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2" name="Oval 131"/>
              <p:cNvSpPr>
                <a:spLocks noChangeAspect="1"/>
              </p:cNvSpPr>
              <p:nvPr/>
            </p:nvSpPr>
            <p:spPr bwMode="auto">
              <a:xfrm>
                <a:off x="2966794" y="2953367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3" name="Oval 132"/>
              <p:cNvSpPr>
                <a:spLocks noChangeAspect="1"/>
              </p:cNvSpPr>
              <p:nvPr/>
            </p:nvSpPr>
            <p:spPr bwMode="auto">
              <a:xfrm>
                <a:off x="3088865" y="2939879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4" name="Oval 133"/>
              <p:cNvSpPr>
                <a:spLocks noChangeAspect="1"/>
              </p:cNvSpPr>
              <p:nvPr/>
            </p:nvSpPr>
            <p:spPr bwMode="auto">
              <a:xfrm>
                <a:off x="3196838" y="2950700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5" name="Oval 134"/>
              <p:cNvSpPr>
                <a:spLocks noChangeAspect="1"/>
              </p:cNvSpPr>
              <p:nvPr/>
            </p:nvSpPr>
            <p:spPr bwMode="auto">
              <a:xfrm>
                <a:off x="3154133" y="3092430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6" name="Oval 135"/>
              <p:cNvSpPr>
                <a:spLocks noChangeAspect="1"/>
              </p:cNvSpPr>
              <p:nvPr/>
            </p:nvSpPr>
            <p:spPr bwMode="auto">
              <a:xfrm>
                <a:off x="3038802" y="3069265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7" name="Oval 136"/>
              <p:cNvSpPr>
                <a:spLocks noChangeAspect="1"/>
              </p:cNvSpPr>
              <p:nvPr/>
            </p:nvSpPr>
            <p:spPr bwMode="auto">
              <a:xfrm>
                <a:off x="2924046" y="3061340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8" name="Oval 137"/>
              <p:cNvSpPr>
                <a:spLocks noChangeAspect="1"/>
              </p:cNvSpPr>
              <p:nvPr/>
            </p:nvSpPr>
            <p:spPr bwMode="auto">
              <a:xfrm>
                <a:off x="2808148" y="3061950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9" name="Oval 138"/>
              <p:cNvSpPr>
                <a:spLocks noChangeAspect="1"/>
              </p:cNvSpPr>
              <p:nvPr/>
            </p:nvSpPr>
            <p:spPr bwMode="auto">
              <a:xfrm>
                <a:off x="2678762" y="3062865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0" name="Oval 139"/>
              <p:cNvSpPr>
                <a:spLocks noChangeAspect="1"/>
              </p:cNvSpPr>
              <p:nvPr/>
            </p:nvSpPr>
            <p:spPr bwMode="auto">
              <a:xfrm>
                <a:off x="2595706" y="2945137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1" name="Oval 140"/>
              <p:cNvSpPr>
                <a:spLocks noChangeAspect="1"/>
              </p:cNvSpPr>
              <p:nvPr/>
            </p:nvSpPr>
            <p:spPr bwMode="auto">
              <a:xfrm>
                <a:off x="2576274" y="3081533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2" name="Oval 141"/>
              <p:cNvSpPr>
                <a:spLocks noChangeAspect="1"/>
              </p:cNvSpPr>
              <p:nvPr/>
            </p:nvSpPr>
            <p:spPr bwMode="auto">
              <a:xfrm>
                <a:off x="3265418" y="2996377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3" name="Oval 142"/>
              <p:cNvSpPr>
                <a:spLocks noChangeAspect="1"/>
              </p:cNvSpPr>
              <p:nvPr/>
            </p:nvSpPr>
            <p:spPr bwMode="auto">
              <a:xfrm>
                <a:off x="3260616" y="3071813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4" name="Oval 143"/>
              <p:cNvSpPr>
                <a:spLocks noChangeAspect="1"/>
              </p:cNvSpPr>
              <p:nvPr/>
            </p:nvSpPr>
            <p:spPr bwMode="auto">
              <a:xfrm>
                <a:off x="3291096" y="2330212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5" name="Oval 144"/>
              <p:cNvSpPr>
                <a:spLocks noChangeAspect="1"/>
              </p:cNvSpPr>
              <p:nvPr/>
            </p:nvSpPr>
            <p:spPr bwMode="auto">
              <a:xfrm>
                <a:off x="3340244" y="2225632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6" name="Oval 145"/>
              <p:cNvSpPr>
                <a:spLocks noChangeAspect="1"/>
              </p:cNvSpPr>
              <p:nvPr/>
            </p:nvSpPr>
            <p:spPr bwMode="auto">
              <a:xfrm>
                <a:off x="3340244" y="2292112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8" name="Oval 147"/>
              <p:cNvSpPr>
                <a:spLocks noChangeAspect="1"/>
              </p:cNvSpPr>
              <p:nvPr/>
            </p:nvSpPr>
            <p:spPr bwMode="auto">
              <a:xfrm>
                <a:off x="2555776" y="1893972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9" name="Oval 148"/>
              <p:cNvSpPr>
                <a:spLocks noChangeAspect="1"/>
              </p:cNvSpPr>
              <p:nvPr/>
            </p:nvSpPr>
            <p:spPr bwMode="auto">
              <a:xfrm>
                <a:off x="2671906" y="2016958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0" name="Oval 149"/>
              <p:cNvSpPr>
                <a:spLocks noChangeAspect="1"/>
              </p:cNvSpPr>
              <p:nvPr/>
            </p:nvSpPr>
            <p:spPr bwMode="auto">
              <a:xfrm>
                <a:off x="2799918" y="2001413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1" name="Oval 150"/>
              <p:cNvSpPr>
                <a:spLocks noChangeAspect="1"/>
              </p:cNvSpPr>
              <p:nvPr/>
            </p:nvSpPr>
            <p:spPr bwMode="auto">
              <a:xfrm>
                <a:off x="2943934" y="1986783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2" name="Oval 151"/>
              <p:cNvSpPr>
                <a:spLocks noChangeAspect="1"/>
              </p:cNvSpPr>
              <p:nvPr/>
            </p:nvSpPr>
            <p:spPr bwMode="auto">
              <a:xfrm>
                <a:off x="3058385" y="1988535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3" name="Oval 152"/>
              <p:cNvSpPr>
                <a:spLocks noChangeAspect="1"/>
              </p:cNvSpPr>
              <p:nvPr/>
            </p:nvSpPr>
            <p:spPr bwMode="auto">
              <a:xfrm>
                <a:off x="3120638" y="2037456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4" name="Oval 153"/>
              <p:cNvSpPr>
                <a:spLocks noChangeAspect="1"/>
              </p:cNvSpPr>
              <p:nvPr/>
            </p:nvSpPr>
            <p:spPr bwMode="auto">
              <a:xfrm>
                <a:off x="3108413" y="2102986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5" name="Oval 154"/>
              <p:cNvSpPr>
                <a:spLocks noChangeAspect="1"/>
              </p:cNvSpPr>
              <p:nvPr/>
            </p:nvSpPr>
            <p:spPr bwMode="auto">
              <a:xfrm>
                <a:off x="3008322" y="2125541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6" name="Oval 155"/>
              <p:cNvSpPr>
                <a:spLocks noChangeAspect="1"/>
              </p:cNvSpPr>
              <p:nvPr/>
            </p:nvSpPr>
            <p:spPr bwMode="auto">
              <a:xfrm>
                <a:off x="2901186" y="2109996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7" name="Oval 156"/>
              <p:cNvSpPr>
                <a:spLocks noChangeAspect="1"/>
              </p:cNvSpPr>
              <p:nvPr/>
            </p:nvSpPr>
            <p:spPr bwMode="auto">
              <a:xfrm>
                <a:off x="2785288" y="2095366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8" name="Oval 157"/>
              <p:cNvSpPr>
                <a:spLocks noChangeAspect="1"/>
              </p:cNvSpPr>
              <p:nvPr/>
            </p:nvSpPr>
            <p:spPr bwMode="auto">
              <a:xfrm>
                <a:off x="2655902" y="2096281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9" name="Oval 158"/>
              <p:cNvSpPr>
                <a:spLocks noChangeAspect="1"/>
              </p:cNvSpPr>
              <p:nvPr/>
            </p:nvSpPr>
            <p:spPr bwMode="auto">
              <a:xfrm>
                <a:off x="2557606" y="1993793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0" name="Oval 159"/>
              <p:cNvSpPr>
                <a:spLocks noChangeAspect="1"/>
              </p:cNvSpPr>
              <p:nvPr/>
            </p:nvSpPr>
            <p:spPr bwMode="auto">
              <a:xfrm>
                <a:off x="2583894" y="2114949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2" name="Oval 161"/>
              <p:cNvSpPr>
                <a:spLocks noChangeAspect="1"/>
              </p:cNvSpPr>
              <p:nvPr/>
            </p:nvSpPr>
            <p:spPr bwMode="auto">
              <a:xfrm>
                <a:off x="2514248" y="2441656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3" name="Oval 162"/>
              <p:cNvSpPr>
                <a:spLocks noChangeAspect="1"/>
              </p:cNvSpPr>
              <p:nvPr/>
            </p:nvSpPr>
            <p:spPr bwMode="auto">
              <a:xfrm>
                <a:off x="2684444" y="2472441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4" name="Oval 163"/>
              <p:cNvSpPr>
                <a:spLocks noChangeAspect="1"/>
              </p:cNvSpPr>
              <p:nvPr/>
            </p:nvSpPr>
            <p:spPr bwMode="auto">
              <a:xfrm>
                <a:off x="2820076" y="2456896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5" name="Oval 164"/>
              <p:cNvSpPr>
                <a:spLocks noChangeAspect="1"/>
              </p:cNvSpPr>
              <p:nvPr/>
            </p:nvSpPr>
            <p:spPr bwMode="auto">
              <a:xfrm>
                <a:off x="2964092" y="2442266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6" name="Oval 165"/>
              <p:cNvSpPr>
                <a:spLocks noChangeAspect="1"/>
              </p:cNvSpPr>
              <p:nvPr/>
            </p:nvSpPr>
            <p:spPr bwMode="auto">
              <a:xfrm>
                <a:off x="3086163" y="2428778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7" name="Oval 166"/>
              <p:cNvSpPr>
                <a:spLocks noChangeAspect="1"/>
              </p:cNvSpPr>
              <p:nvPr/>
            </p:nvSpPr>
            <p:spPr bwMode="auto">
              <a:xfrm>
                <a:off x="3209376" y="2477699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8" name="Oval 167"/>
              <p:cNvSpPr>
                <a:spLocks noChangeAspect="1"/>
              </p:cNvSpPr>
              <p:nvPr/>
            </p:nvSpPr>
            <p:spPr bwMode="auto">
              <a:xfrm>
                <a:off x="3151431" y="2550849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9" name="Oval 168"/>
              <p:cNvSpPr>
                <a:spLocks noChangeAspect="1"/>
              </p:cNvSpPr>
              <p:nvPr/>
            </p:nvSpPr>
            <p:spPr bwMode="auto">
              <a:xfrm>
                <a:off x="3036100" y="2558164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0" name="Oval 169"/>
              <p:cNvSpPr>
                <a:spLocks noChangeAspect="1"/>
              </p:cNvSpPr>
              <p:nvPr/>
            </p:nvSpPr>
            <p:spPr bwMode="auto">
              <a:xfrm>
                <a:off x="2921344" y="2565479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1" name="Oval 170"/>
              <p:cNvSpPr>
                <a:spLocks noChangeAspect="1"/>
              </p:cNvSpPr>
              <p:nvPr/>
            </p:nvSpPr>
            <p:spPr bwMode="auto">
              <a:xfrm>
                <a:off x="2805446" y="2550849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2" name="Oval 171"/>
              <p:cNvSpPr>
                <a:spLocks noChangeAspect="1"/>
              </p:cNvSpPr>
              <p:nvPr/>
            </p:nvSpPr>
            <p:spPr bwMode="auto">
              <a:xfrm>
                <a:off x="2676060" y="2551764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3" name="Oval 172"/>
              <p:cNvSpPr>
                <a:spLocks noChangeAspect="1"/>
              </p:cNvSpPr>
              <p:nvPr/>
            </p:nvSpPr>
            <p:spPr bwMode="auto">
              <a:xfrm>
                <a:off x="2577764" y="2479756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4" name="Oval 173"/>
              <p:cNvSpPr>
                <a:spLocks noChangeAspect="1"/>
              </p:cNvSpPr>
              <p:nvPr/>
            </p:nvSpPr>
            <p:spPr bwMode="auto">
              <a:xfrm>
                <a:off x="2596432" y="2555192"/>
                <a:ext cx="36000" cy="36000"/>
              </a:xfrm>
              <a:prstGeom prst="ellipse">
                <a:avLst/>
              </a:prstGeom>
              <a:solidFill>
                <a:srgbClr val="040404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63" name="Group 262"/>
            <p:cNvGrpSpPr/>
            <p:nvPr/>
          </p:nvGrpSpPr>
          <p:grpSpPr>
            <a:xfrm>
              <a:off x="2411760" y="836712"/>
              <a:ext cx="936104" cy="881071"/>
              <a:chOff x="755576" y="2060848"/>
              <a:chExt cx="936104" cy="881071"/>
            </a:xfrm>
          </p:grpSpPr>
          <p:sp>
            <p:nvSpPr>
              <p:cNvPr id="264" name="TextBox 263"/>
              <p:cNvSpPr txBox="1"/>
              <p:nvPr/>
            </p:nvSpPr>
            <p:spPr>
              <a:xfrm>
                <a:off x="755576" y="2060848"/>
                <a:ext cx="93610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i="0" dirty="0" smtClean="0">
                    <a:ln>
                      <a:solidFill>
                        <a:schemeClr val="tx2">
                          <a:lumMod val="75000"/>
                        </a:schemeClr>
                      </a:solidFill>
                    </a:ln>
                    <a:solidFill>
                      <a:schemeClr val="tx2">
                        <a:lumMod val="40000"/>
                        <a:lumOff val="60000"/>
                      </a:schemeClr>
                    </a:solidFill>
                    <a:latin typeface="+mn-lt"/>
                  </a:rPr>
                  <a:t>Epithelia</a:t>
                </a:r>
                <a:endParaRPr lang="en-GB" sz="1400" b="1" i="0" dirty="0">
                  <a:ln>
                    <a:solidFill>
                      <a:schemeClr val="tx2">
                        <a:lumMod val="75000"/>
                      </a:schemeClr>
                    </a:solidFill>
                  </a:ln>
                  <a:solidFill>
                    <a:schemeClr val="tx2">
                      <a:lumMod val="40000"/>
                      <a:lumOff val="60000"/>
                    </a:schemeClr>
                  </a:solidFill>
                  <a:latin typeface="+mn-lt"/>
                </a:endParaRPr>
              </a:p>
            </p:txBody>
          </p:sp>
          <p:cxnSp>
            <p:nvCxnSpPr>
              <p:cNvPr id="265" name="Straight Arrow Connector 264"/>
              <p:cNvCxnSpPr/>
              <p:nvPr/>
            </p:nvCxnSpPr>
            <p:spPr bwMode="auto">
              <a:xfrm flipH="1">
                <a:off x="1108952" y="2348880"/>
                <a:ext cx="6664" cy="593039"/>
              </a:xfrm>
              <a:prstGeom prst="straightConnector1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6699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  <a:scene3d>
                <a:camera prst="orthographicFront"/>
                <a:lightRig rig="threePt" dir="t"/>
              </a:scene3d>
              <a:sp3d>
                <a:bevelT w="0" h="0"/>
              </a:sp3d>
            </p:spPr>
          </p:cxnSp>
        </p:grpSp>
      </p:grp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1691680" y="44624"/>
            <a:ext cx="7452320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i="0" kern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Colorectal cancer</a:t>
            </a:r>
            <a:endParaRPr kumimoji="0" lang="en-GB" sz="36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56450" y="867772"/>
            <a:ext cx="4580306" cy="58015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Background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Presentation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Around 80% of colorectal cancer (CRC) cases are due to colon cancer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Most are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adenocarcinomas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, which develop from polyps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Common symptoms are rectal bleeding, change in bowel habits and anaemia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Spread is described using Dukes’ stages or TNM classification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Biology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25% are due to genetic defects, e.g. familial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adenomatous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polyposis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(FAP) &amp; non-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polyposis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colorectal syndrome (NPCS)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Inflammation, meat consumption &amp; smoking are major risk factors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High fibre diets, folic acid intake and NSAID use reduce CRC incidence 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Non-pharmacological treatment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Endoscopic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polypectomy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and colonoscopy are effective in sporadic disease and are the cornerstones of treatment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768599"/>
              </p:ext>
            </p:extLst>
          </p:nvPr>
        </p:nvGraphicFramePr>
        <p:xfrm>
          <a:off x="137947" y="3962360"/>
          <a:ext cx="4211960" cy="2346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088"/>
                <a:gridCol w="1313892"/>
                <a:gridCol w="1134380"/>
                <a:gridCol w="9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Dukes’ stage</a:t>
                      </a:r>
                      <a:endParaRPr lang="en-GB" sz="1400" dirty="0"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Definition</a:t>
                      </a:r>
                      <a:endParaRPr lang="en-GB" sz="1400" dirty="0"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Frequency (%)</a:t>
                      </a:r>
                      <a:endParaRPr lang="en-GB" sz="1400" dirty="0"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5 year survival</a:t>
                      </a:r>
                      <a:endParaRPr lang="en-GB" sz="1400" dirty="0"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rgbClr val="006699"/>
                          </a:solidFill>
                        </a:rPr>
                        <a:t>A</a:t>
                      </a:r>
                      <a:endParaRPr lang="en-GB" sz="1800" b="1" dirty="0">
                        <a:solidFill>
                          <a:srgbClr val="006699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006699"/>
                          </a:solidFill>
                        </a:rPr>
                        <a:t>Localised within bowel wall</a:t>
                      </a:r>
                      <a:endParaRPr lang="en-GB" sz="1200" dirty="0">
                        <a:solidFill>
                          <a:srgbClr val="00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006699"/>
                          </a:solidFill>
                        </a:rPr>
                        <a:t>10</a:t>
                      </a:r>
                      <a:endParaRPr lang="en-GB" sz="1600" b="1" dirty="0">
                        <a:solidFill>
                          <a:srgbClr val="006699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006699"/>
                          </a:solidFill>
                        </a:rPr>
                        <a:t>80%</a:t>
                      </a:r>
                      <a:endParaRPr lang="en-GB" sz="1600" b="1" dirty="0">
                        <a:solidFill>
                          <a:srgbClr val="006699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rgbClr val="006699"/>
                          </a:solidFill>
                        </a:rPr>
                        <a:t>B</a:t>
                      </a:r>
                      <a:endParaRPr lang="en-GB" sz="1800" b="1" dirty="0">
                        <a:solidFill>
                          <a:srgbClr val="006699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006699"/>
                          </a:solidFill>
                        </a:rPr>
                        <a:t>Penetrating bowel wall</a:t>
                      </a:r>
                      <a:endParaRPr lang="en-GB" sz="1200" dirty="0">
                        <a:solidFill>
                          <a:srgbClr val="00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006699"/>
                          </a:solidFill>
                        </a:rPr>
                        <a:t>35</a:t>
                      </a:r>
                      <a:endParaRPr lang="en-GB" sz="1600" b="1" dirty="0">
                        <a:solidFill>
                          <a:srgbClr val="006699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006699"/>
                          </a:solidFill>
                        </a:rPr>
                        <a:t>65%</a:t>
                      </a:r>
                      <a:endParaRPr lang="en-GB" sz="1600" b="1" dirty="0">
                        <a:solidFill>
                          <a:srgbClr val="006699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rgbClr val="006699"/>
                          </a:solidFill>
                        </a:rPr>
                        <a:t>C</a:t>
                      </a:r>
                      <a:endParaRPr lang="en-GB" sz="1800" b="1" dirty="0">
                        <a:solidFill>
                          <a:srgbClr val="006699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006699"/>
                          </a:solidFill>
                        </a:rPr>
                        <a:t>Within lymph nodes</a:t>
                      </a:r>
                      <a:endParaRPr lang="en-GB" sz="1200" dirty="0">
                        <a:solidFill>
                          <a:srgbClr val="00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006699"/>
                          </a:solidFill>
                        </a:rPr>
                        <a:t>25</a:t>
                      </a:r>
                      <a:endParaRPr lang="en-GB" sz="1600" b="1" dirty="0">
                        <a:solidFill>
                          <a:srgbClr val="006699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006699"/>
                          </a:solidFill>
                        </a:rPr>
                        <a:t>40%</a:t>
                      </a:r>
                      <a:endParaRPr lang="en-GB" sz="1600" b="1" dirty="0">
                        <a:solidFill>
                          <a:srgbClr val="006699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rgbClr val="006699"/>
                          </a:solidFill>
                        </a:rPr>
                        <a:t>D</a:t>
                      </a:r>
                      <a:endParaRPr lang="en-GB" sz="1800" b="1" dirty="0">
                        <a:solidFill>
                          <a:srgbClr val="006699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006699"/>
                          </a:solidFill>
                        </a:rPr>
                        <a:t>Distant metastases</a:t>
                      </a:r>
                      <a:endParaRPr lang="en-GB" sz="1200" dirty="0">
                        <a:solidFill>
                          <a:srgbClr val="00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006699"/>
                          </a:solidFill>
                        </a:rPr>
                        <a:t>30</a:t>
                      </a:r>
                      <a:endParaRPr lang="en-GB" sz="1600" b="1" dirty="0">
                        <a:solidFill>
                          <a:srgbClr val="006699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006699"/>
                          </a:solidFill>
                        </a:rPr>
                        <a:t>5%</a:t>
                      </a:r>
                      <a:endParaRPr lang="en-GB" sz="1600" b="1" dirty="0">
                        <a:solidFill>
                          <a:srgbClr val="006699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233" name="Group 232"/>
          <p:cNvGrpSpPr/>
          <p:nvPr/>
        </p:nvGrpSpPr>
        <p:grpSpPr>
          <a:xfrm rot="16503385">
            <a:off x="3189019" y="1855109"/>
            <a:ext cx="224060" cy="234232"/>
            <a:chOff x="2484281" y="1844824"/>
            <a:chExt cx="1516350" cy="1662978"/>
          </a:xfrm>
        </p:grpSpPr>
        <p:sp>
          <p:nvSpPr>
            <p:cNvPr id="234" name="Oval 233"/>
            <p:cNvSpPr>
              <a:spLocks/>
            </p:cNvSpPr>
            <p:nvPr/>
          </p:nvSpPr>
          <p:spPr bwMode="auto">
            <a:xfrm>
              <a:off x="3316086" y="2110068"/>
              <a:ext cx="131112" cy="135144"/>
            </a:xfrm>
            <a:prstGeom prst="ellipse">
              <a:avLst/>
            </a:prstGeom>
            <a:solidFill>
              <a:srgbClr val="040404">
                <a:alpha val="60000"/>
              </a:srgbClr>
            </a:solidFill>
            <a:ln w="9525" cap="flat" cmpd="sng" algn="ctr">
              <a:solidFill>
                <a:srgbClr val="040404">
                  <a:alpha val="86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" h="63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5" name="Oval 234"/>
            <p:cNvSpPr>
              <a:spLocks/>
            </p:cNvSpPr>
            <p:nvPr/>
          </p:nvSpPr>
          <p:spPr bwMode="auto">
            <a:xfrm>
              <a:off x="3203697" y="2437896"/>
              <a:ext cx="131112" cy="135144"/>
            </a:xfrm>
            <a:prstGeom prst="ellipse">
              <a:avLst/>
            </a:prstGeom>
            <a:solidFill>
              <a:srgbClr val="040404">
                <a:alpha val="60000"/>
              </a:srgbClr>
            </a:solidFill>
            <a:ln w="9525" cap="flat" cmpd="sng" algn="ctr">
              <a:solidFill>
                <a:srgbClr val="040404">
                  <a:alpha val="86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" h="63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6" name="Oval 235"/>
            <p:cNvSpPr>
              <a:spLocks/>
            </p:cNvSpPr>
            <p:nvPr/>
          </p:nvSpPr>
          <p:spPr bwMode="auto">
            <a:xfrm>
              <a:off x="3595524" y="2302753"/>
              <a:ext cx="131112" cy="135144"/>
            </a:xfrm>
            <a:prstGeom prst="ellipse">
              <a:avLst/>
            </a:prstGeom>
            <a:solidFill>
              <a:srgbClr val="040404">
                <a:alpha val="60000"/>
              </a:srgbClr>
            </a:solidFill>
            <a:ln w="9525" cap="flat" cmpd="sng" algn="ctr">
              <a:solidFill>
                <a:srgbClr val="040404">
                  <a:alpha val="86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" h="63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7" name="Oval 236"/>
            <p:cNvSpPr>
              <a:spLocks/>
            </p:cNvSpPr>
            <p:nvPr/>
          </p:nvSpPr>
          <p:spPr bwMode="auto">
            <a:xfrm>
              <a:off x="3109586" y="2925007"/>
              <a:ext cx="131112" cy="135144"/>
            </a:xfrm>
            <a:prstGeom prst="ellipse">
              <a:avLst/>
            </a:prstGeom>
            <a:solidFill>
              <a:srgbClr val="040404">
                <a:alpha val="60000"/>
              </a:srgbClr>
            </a:solidFill>
            <a:ln w="9525" cap="flat" cmpd="sng" algn="ctr">
              <a:solidFill>
                <a:srgbClr val="040404">
                  <a:alpha val="86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" h="63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8" name="Oval 237"/>
            <p:cNvSpPr>
              <a:spLocks/>
            </p:cNvSpPr>
            <p:nvPr/>
          </p:nvSpPr>
          <p:spPr bwMode="auto">
            <a:xfrm>
              <a:off x="3432715" y="3015113"/>
              <a:ext cx="131112" cy="135144"/>
            </a:xfrm>
            <a:prstGeom prst="ellipse">
              <a:avLst/>
            </a:prstGeom>
            <a:solidFill>
              <a:srgbClr val="040404">
                <a:alpha val="60000"/>
              </a:srgbClr>
            </a:solidFill>
            <a:ln w="9525" cap="flat" cmpd="sng" algn="ctr">
              <a:solidFill>
                <a:srgbClr val="040404">
                  <a:alpha val="86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" h="63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9" name="Oval 238"/>
            <p:cNvSpPr>
              <a:spLocks/>
            </p:cNvSpPr>
            <p:nvPr/>
          </p:nvSpPr>
          <p:spPr bwMode="auto">
            <a:xfrm>
              <a:off x="2934520" y="2672734"/>
              <a:ext cx="131112" cy="135144"/>
            </a:xfrm>
            <a:prstGeom prst="ellipse">
              <a:avLst/>
            </a:prstGeom>
            <a:solidFill>
              <a:srgbClr val="040404">
                <a:alpha val="60000"/>
              </a:srgbClr>
            </a:solidFill>
            <a:ln w="9525" cap="flat" cmpd="sng" algn="ctr">
              <a:solidFill>
                <a:srgbClr val="040404">
                  <a:alpha val="86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" h="63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0" name="Oval 239"/>
            <p:cNvSpPr>
              <a:spLocks/>
            </p:cNvSpPr>
            <p:nvPr/>
          </p:nvSpPr>
          <p:spPr bwMode="auto">
            <a:xfrm>
              <a:off x="3435310" y="2573040"/>
              <a:ext cx="131112" cy="135144"/>
            </a:xfrm>
            <a:prstGeom prst="ellipse">
              <a:avLst/>
            </a:prstGeom>
            <a:solidFill>
              <a:srgbClr val="040404">
                <a:alpha val="60000"/>
              </a:srgbClr>
            </a:solidFill>
            <a:ln w="9525" cap="flat" cmpd="sng" algn="ctr">
              <a:solidFill>
                <a:srgbClr val="040404">
                  <a:alpha val="86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" h="63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1" name="Oval 240"/>
            <p:cNvSpPr>
              <a:spLocks/>
            </p:cNvSpPr>
            <p:nvPr/>
          </p:nvSpPr>
          <p:spPr bwMode="auto">
            <a:xfrm>
              <a:off x="3779060" y="2607643"/>
              <a:ext cx="131112" cy="135144"/>
            </a:xfrm>
            <a:prstGeom prst="ellipse">
              <a:avLst/>
            </a:prstGeom>
            <a:solidFill>
              <a:srgbClr val="040404">
                <a:alpha val="60000"/>
              </a:srgbClr>
            </a:solidFill>
            <a:ln w="9525" cap="flat" cmpd="sng" algn="ctr">
              <a:solidFill>
                <a:srgbClr val="040404">
                  <a:alpha val="86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" h="63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4" name="Oval 243"/>
            <p:cNvSpPr>
              <a:spLocks/>
            </p:cNvSpPr>
            <p:nvPr/>
          </p:nvSpPr>
          <p:spPr bwMode="auto">
            <a:xfrm>
              <a:off x="2684978" y="3257895"/>
              <a:ext cx="131115" cy="135143"/>
            </a:xfrm>
            <a:prstGeom prst="ellipse">
              <a:avLst/>
            </a:prstGeom>
            <a:solidFill>
              <a:srgbClr val="040404">
                <a:alpha val="60000"/>
              </a:srgbClr>
            </a:solidFill>
            <a:ln w="9525" cap="flat" cmpd="sng" algn="ctr">
              <a:solidFill>
                <a:srgbClr val="040404">
                  <a:alpha val="86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" h="63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245" name="Group 205"/>
            <p:cNvGrpSpPr/>
            <p:nvPr/>
          </p:nvGrpSpPr>
          <p:grpSpPr>
            <a:xfrm>
              <a:off x="2484281" y="1844824"/>
              <a:ext cx="1516350" cy="1662978"/>
              <a:chOff x="2484281" y="1844824"/>
              <a:chExt cx="1516350" cy="1662978"/>
            </a:xfrm>
          </p:grpSpPr>
          <p:sp>
            <p:nvSpPr>
              <p:cNvPr id="246" name="Freeform 245"/>
              <p:cNvSpPr/>
              <p:nvPr/>
            </p:nvSpPr>
            <p:spPr bwMode="auto">
              <a:xfrm>
                <a:off x="3242436" y="2800052"/>
                <a:ext cx="484546" cy="555955"/>
              </a:xfrm>
              <a:custGeom>
                <a:avLst/>
                <a:gdLst>
                  <a:gd name="connsiteX0" fmla="*/ 25758 w 1481071"/>
                  <a:gd name="connsiteY0" fmla="*/ 684727 h 1225640"/>
                  <a:gd name="connsiteX1" fmla="*/ 244699 w 1481071"/>
                  <a:gd name="connsiteY1" fmla="*/ 349876 h 1225640"/>
                  <a:gd name="connsiteX2" fmla="*/ 463639 w 1481071"/>
                  <a:gd name="connsiteY2" fmla="*/ 66541 h 1225640"/>
                  <a:gd name="connsiteX3" fmla="*/ 965916 w 1481071"/>
                  <a:gd name="connsiteY3" fmla="*/ 79420 h 1225640"/>
                  <a:gd name="connsiteX4" fmla="*/ 1455313 w 1481071"/>
                  <a:gd name="connsiteY4" fmla="*/ 543059 h 1225640"/>
                  <a:gd name="connsiteX5" fmla="*/ 1120462 w 1481071"/>
                  <a:gd name="connsiteY5" fmla="*/ 968062 h 1225640"/>
                  <a:gd name="connsiteX6" fmla="*/ 476518 w 1481071"/>
                  <a:gd name="connsiteY6" fmla="*/ 1212761 h 1225640"/>
                  <a:gd name="connsiteX7" fmla="*/ 90152 w 1481071"/>
                  <a:gd name="connsiteY7" fmla="*/ 890789 h 1225640"/>
                  <a:gd name="connsiteX8" fmla="*/ 25758 w 1481071"/>
                  <a:gd name="connsiteY8" fmla="*/ 684727 h 1225640"/>
                  <a:gd name="connsiteX0" fmla="*/ 25758 w 1481071"/>
                  <a:gd name="connsiteY0" fmla="*/ 684727 h 1292092"/>
                  <a:gd name="connsiteX1" fmla="*/ 244699 w 1481071"/>
                  <a:gd name="connsiteY1" fmla="*/ 349876 h 1292092"/>
                  <a:gd name="connsiteX2" fmla="*/ 463639 w 1481071"/>
                  <a:gd name="connsiteY2" fmla="*/ 66541 h 1292092"/>
                  <a:gd name="connsiteX3" fmla="*/ 965916 w 1481071"/>
                  <a:gd name="connsiteY3" fmla="*/ 79420 h 1292092"/>
                  <a:gd name="connsiteX4" fmla="*/ 1455313 w 1481071"/>
                  <a:gd name="connsiteY4" fmla="*/ 543059 h 1292092"/>
                  <a:gd name="connsiteX5" fmla="*/ 1120462 w 1481071"/>
                  <a:gd name="connsiteY5" fmla="*/ 968062 h 1292092"/>
                  <a:gd name="connsiteX6" fmla="*/ 476518 w 1481071"/>
                  <a:gd name="connsiteY6" fmla="*/ 1212761 h 1292092"/>
                  <a:gd name="connsiteX7" fmla="*/ 90153 w 1481071"/>
                  <a:gd name="connsiteY7" fmla="*/ 1204087 h 1292092"/>
                  <a:gd name="connsiteX8" fmla="*/ 25758 w 1481071"/>
                  <a:gd name="connsiteY8" fmla="*/ 684727 h 1292092"/>
                  <a:gd name="connsiteX0" fmla="*/ 201149 w 1427961"/>
                  <a:gd name="connsiteY0" fmla="*/ 684727 h 1292093"/>
                  <a:gd name="connsiteX1" fmla="*/ 191589 w 1427961"/>
                  <a:gd name="connsiteY1" fmla="*/ 349876 h 1292093"/>
                  <a:gd name="connsiteX2" fmla="*/ 410529 w 1427961"/>
                  <a:gd name="connsiteY2" fmla="*/ 66541 h 1292093"/>
                  <a:gd name="connsiteX3" fmla="*/ 912806 w 1427961"/>
                  <a:gd name="connsiteY3" fmla="*/ 79420 h 1292093"/>
                  <a:gd name="connsiteX4" fmla="*/ 1402203 w 1427961"/>
                  <a:gd name="connsiteY4" fmla="*/ 543059 h 1292093"/>
                  <a:gd name="connsiteX5" fmla="*/ 1067352 w 1427961"/>
                  <a:gd name="connsiteY5" fmla="*/ 968062 h 1292093"/>
                  <a:gd name="connsiteX6" fmla="*/ 423408 w 1427961"/>
                  <a:gd name="connsiteY6" fmla="*/ 1212761 h 1292093"/>
                  <a:gd name="connsiteX7" fmla="*/ 37043 w 1427961"/>
                  <a:gd name="connsiteY7" fmla="*/ 1204087 h 1292093"/>
                  <a:gd name="connsiteX8" fmla="*/ 201149 w 1427961"/>
                  <a:gd name="connsiteY8" fmla="*/ 684727 h 1292093"/>
                  <a:gd name="connsiteX0" fmla="*/ 201149 w 1427961"/>
                  <a:gd name="connsiteY0" fmla="*/ 684727 h 1408735"/>
                  <a:gd name="connsiteX1" fmla="*/ 191589 w 1427961"/>
                  <a:gd name="connsiteY1" fmla="*/ 349876 h 1408735"/>
                  <a:gd name="connsiteX2" fmla="*/ 410529 w 1427961"/>
                  <a:gd name="connsiteY2" fmla="*/ 66541 h 1408735"/>
                  <a:gd name="connsiteX3" fmla="*/ 912806 w 1427961"/>
                  <a:gd name="connsiteY3" fmla="*/ 79420 h 1408735"/>
                  <a:gd name="connsiteX4" fmla="*/ 1402203 w 1427961"/>
                  <a:gd name="connsiteY4" fmla="*/ 543059 h 1408735"/>
                  <a:gd name="connsiteX5" fmla="*/ 1067352 w 1427961"/>
                  <a:gd name="connsiteY5" fmla="*/ 968062 h 1408735"/>
                  <a:gd name="connsiteX6" fmla="*/ 423408 w 1427961"/>
                  <a:gd name="connsiteY6" fmla="*/ 1369397 h 1408735"/>
                  <a:gd name="connsiteX7" fmla="*/ 37043 w 1427961"/>
                  <a:gd name="connsiteY7" fmla="*/ 1204087 h 1408735"/>
                  <a:gd name="connsiteX8" fmla="*/ 201149 w 1427961"/>
                  <a:gd name="connsiteY8" fmla="*/ 684727 h 14087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27961" h="1408735">
                    <a:moveTo>
                      <a:pt x="201149" y="684727"/>
                    </a:moveTo>
                    <a:cubicBezTo>
                      <a:pt x="226907" y="542359"/>
                      <a:pt x="156692" y="452907"/>
                      <a:pt x="191589" y="349876"/>
                    </a:cubicBezTo>
                    <a:cubicBezTo>
                      <a:pt x="226486" y="246845"/>
                      <a:pt x="290326" y="111617"/>
                      <a:pt x="410529" y="66541"/>
                    </a:cubicBezTo>
                    <a:cubicBezTo>
                      <a:pt x="530732" y="21465"/>
                      <a:pt x="747527" y="0"/>
                      <a:pt x="912806" y="79420"/>
                    </a:cubicBezTo>
                    <a:cubicBezTo>
                      <a:pt x="1078085" y="158840"/>
                      <a:pt x="1376445" y="394952"/>
                      <a:pt x="1402203" y="543059"/>
                    </a:cubicBezTo>
                    <a:cubicBezTo>
                      <a:pt x="1427961" y="691166"/>
                      <a:pt x="1230485" y="830339"/>
                      <a:pt x="1067352" y="968062"/>
                    </a:cubicBezTo>
                    <a:cubicBezTo>
                      <a:pt x="904220" y="1105785"/>
                      <a:pt x="595126" y="1330060"/>
                      <a:pt x="423408" y="1369397"/>
                    </a:cubicBezTo>
                    <a:cubicBezTo>
                      <a:pt x="251690" y="1408735"/>
                      <a:pt x="74086" y="1318199"/>
                      <a:pt x="37043" y="1204087"/>
                    </a:cubicBezTo>
                    <a:cubicBezTo>
                      <a:pt x="0" y="1089975"/>
                      <a:pt x="175391" y="827096"/>
                      <a:pt x="201149" y="684727"/>
                    </a:cubicBezTo>
                    <a:close/>
                  </a:path>
                </a:pathLst>
              </a:custGeom>
              <a:solidFill>
                <a:srgbClr val="FFC000">
                  <a:alpha val="6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 w="6350" h="6350"/>
                <a:bevelB w="190500" h="1905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grpSp>
            <p:nvGrpSpPr>
              <p:cNvPr id="247" name="Group 107"/>
              <p:cNvGrpSpPr/>
              <p:nvPr/>
            </p:nvGrpSpPr>
            <p:grpSpPr>
              <a:xfrm>
                <a:off x="2484281" y="1844824"/>
                <a:ext cx="1516350" cy="1662978"/>
                <a:chOff x="3169554" y="2293987"/>
                <a:chExt cx="4190678" cy="3843008"/>
              </a:xfrm>
              <a:solidFill>
                <a:srgbClr val="FFC000">
                  <a:alpha val="60000"/>
                </a:srgbClr>
              </a:solidFill>
            </p:grpSpPr>
            <p:sp>
              <p:nvSpPr>
                <p:cNvPr id="248" name="Freeform 247"/>
                <p:cNvSpPr/>
                <p:nvPr/>
              </p:nvSpPr>
              <p:spPr bwMode="auto">
                <a:xfrm>
                  <a:off x="3765161" y="3770924"/>
                  <a:ext cx="1174569" cy="1276822"/>
                </a:xfrm>
                <a:custGeom>
                  <a:avLst/>
                  <a:gdLst>
                    <a:gd name="connsiteX0" fmla="*/ 25758 w 1481071"/>
                    <a:gd name="connsiteY0" fmla="*/ 684727 h 1225640"/>
                    <a:gd name="connsiteX1" fmla="*/ 244699 w 1481071"/>
                    <a:gd name="connsiteY1" fmla="*/ 349876 h 1225640"/>
                    <a:gd name="connsiteX2" fmla="*/ 463639 w 1481071"/>
                    <a:gd name="connsiteY2" fmla="*/ 66541 h 1225640"/>
                    <a:gd name="connsiteX3" fmla="*/ 965916 w 1481071"/>
                    <a:gd name="connsiteY3" fmla="*/ 79420 h 1225640"/>
                    <a:gd name="connsiteX4" fmla="*/ 1455313 w 1481071"/>
                    <a:gd name="connsiteY4" fmla="*/ 543059 h 1225640"/>
                    <a:gd name="connsiteX5" fmla="*/ 1120462 w 1481071"/>
                    <a:gd name="connsiteY5" fmla="*/ 968062 h 1225640"/>
                    <a:gd name="connsiteX6" fmla="*/ 476518 w 1481071"/>
                    <a:gd name="connsiteY6" fmla="*/ 1212761 h 1225640"/>
                    <a:gd name="connsiteX7" fmla="*/ 90152 w 1481071"/>
                    <a:gd name="connsiteY7" fmla="*/ 890789 h 1225640"/>
                    <a:gd name="connsiteX8" fmla="*/ 25758 w 1481071"/>
                    <a:gd name="connsiteY8" fmla="*/ 684727 h 1225640"/>
                    <a:gd name="connsiteX0" fmla="*/ 25758 w 1252503"/>
                    <a:gd name="connsiteY0" fmla="*/ 663262 h 1204175"/>
                    <a:gd name="connsiteX1" fmla="*/ 244699 w 1252503"/>
                    <a:gd name="connsiteY1" fmla="*/ 328411 h 1204175"/>
                    <a:gd name="connsiteX2" fmla="*/ 463639 w 1252503"/>
                    <a:gd name="connsiteY2" fmla="*/ 45076 h 1204175"/>
                    <a:gd name="connsiteX3" fmla="*/ 965916 w 1252503"/>
                    <a:gd name="connsiteY3" fmla="*/ 57955 h 1204175"/>
                    <a:gd name="connsiteX4" fmla="*/ 1226745 w 1252503"/>
                    <a:gd name="connsiteY4" fmla="*/ 364906 h 1204175"/>
                    <a:gd name="connsiteX5" fmla="*/ 1120462 w 1252503"/>
                    <a:gd name="connsiteY5" fmla="*/ 946597 h 1204175"/>
                    <a:gd name="connsiteX6" fmla="*/ 476518 w 1252503"/>
                    <a:gd name="connsiteY6" fmla="*/ 1191296 h 1204175"/>
                    <a:gd name="connsiteX7" fmla="*/ 90152 w 1252503"/>
                    <a:gd name="connsiteY7" fmla="*/ 869324 h 1204175"/>
                    <a:gd name="connsiteX8" fmla="*/ 25758 w 1252503"/>
                    <a:gd name="connsiteY8" fmla="*/ 663262 h 1204175"/>
                    <a:gd name="connsiteX0" fmla="*/ 25758 w 1252503"/>
                    <a:gd name="connsiteY0" fmla="*/ 898282 h 1439195"/>
                    <a:gd name="connsiteX1" fmla="*/ 244699 w 1252503"/>
                    <a:gd name="connsiteY1" fmla="*/ 563431 h 1439195"/>
                    <a:gd name="connsiteX2" fmla="*/ 768317 w 1252503"/>
                    <a:gd name="connsiteY2" fmla="*/ 45076 h 1439195"/>
                    <a:gd name="connsiteX3" fmla="*/ 965916 w 1252503"/>
                    <a:gd name="connsiteY3" fmla="*/ 292975 h 1439195"/>
                    <a:gd name="connsiteX4" fmla="*/ 1226745 w 1252503"/>
                    <a:gd name="connsiteY4" fmla="*/ 599926 h 1439195"/>
                    <a:gd name="connsiteX5" fmla="*/ 1120462 w 1252503"/>
                    <a:gd name="connsiteY5" fmla="*/ 1181617 h 1439195"/>
                    <a:gd name="connsiteX6" fmla="*/ 476518 w 1252503"/>
                    <a:gd name="connsiteY6" fmla="*/ 1426316 h 1439195"/>
                    <a:gd name="connsiteX7" fmla="*/ 90152 w 1252503"/>
                    <a:gd name="connsiteY7" fmla="*/ 1104344 h 1439195"/>
                    <a:gd name="connsiteX8" fmla="*/ 25758 w 1252503"/>
                    <a:gd name="connsiteY8" fmla="*/ 898282 h 1439195"/>
                    <a:gd name="connsiteX0" fmla="*/ 25758 w 1252503"/>
                    <a:gd name="connsiteY0" fmla="*/ 859112 h 1400025"/>
                    <a:gd name="connsiteX1" fmla="*/ 244699 w 1252503"/>
                    <a:gd name="connsiteY1" fmla="*/ 289241 h 1400025"/>
                    <a:gd name="connsiteX2" fmla="*/ 768317 w 1252503"/>
                    <a:gd name="connsiteY2" fmla="*/ 5906 h 1400025"/>
                    <a:gd name="connsiteX3" fmla="*/ 965916 w 1252503"/>
                    <a:gd name="connsiteY3" fmla="*/ 253805 h 1400025"/>
                    <a:gd name="connsiteX4" fmla="*/ 1226745 w 1252503"/>
                    <a:gd name="connsiteY4" fmla="*/ 560756 h 1400025"/>
                    <a:gd name="connsiteX5" fmla="*/ 1120462 w 1252503"/>
                    <a:gd name="connsiteY5" fmla="*/ 1142447 h 1400025"/>
                    <a:gd name="connsiteX6" fmla="*/ 476518 w 1252503"/>
                    <a:gd name="connsiteY6" fmla="*/ 1387146 h 1400025"/>
                    <a:gd name="connsiteX7" fmla="*/ 90152 w 1252503"/>
                    <a:gd name="connsiteY7" fmla="*/ 1065174 h 1400025"/>
                    <a:gd name="connsiteX8" fmla="*/ 25758 w 1252503"/>
                    <a:gd name="connsiteY8" fmla="*/ 859112 h 14000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252503" h="1400025">
                      <a:moveTo>
                        <a:pt x="25758" y="859112"/>
                      </a:moveTo>
                      <a:cubicBezTo>
                        <a:pt x="51516" y="729790"/>
                        <a:pt x="120939" y="431442"/>
                        <a:pt x="244699" y="289241"/>
                      </a:cubicBezTo>
                      <a:cubicBezTo>
                        <a:pt x="368459" y="147040"/>
                        <a:pt x="648114" y="11812"/>
                        <a:pt x="768317" y="5906"/>
                      </a:cubicBezTo>
                      <a:cubicBezTo>
                        <a:pt x="888520" y="0"/>
                        <a:pt x="889511" y="161330"/>
                        <a:pt x="965916" y="253805"/>
                      </a:cubicBezTo>
                      <a:cubicBezTo>
                        <a:pt x="1042321" y="346280"/>
                        <a:pt x="1200987" y="412649"/>
                        <a:pt x="1226745" y="560756"/>
                      </a:cubicBezTo>
                      <a:cubicBezTo>
                        <a:pt x="1252503" y="708863"/>
                        <a:pt x="1245500" y="1004715"/>
                        <a:pt x="1120462" y="1142447"/>
                      </a:cubicBezTo>
                      <a:cubicBezTo>
                        <a:pt x="995424" y="1280179"/>
                        <a:pt x="648236" y="1400025"/>
                        <a:pt x="476518" y="1387146"/>
                      </a:cubicBezTo>
                      <a:cubicBezTo>
                        <a:pt x="304800" y="1374267"/>
                        <a:pt x="160986" y="1153179"/>
                        <a:pt x="90152" y="1065174"/>
                      </a:cubicBezTo>
                      <a:cubicBezTo>
                        <a:pt x="19318" y="977169"/>
                        <a:pt x="0" y="988434"/>
                        <a:pt x="25758" y="859112"/>
                      </a:cubicBezTo>
                      <a:close/>
                    </a:path>
                  </a:pathLst>
                </a:cu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morning" dir="t"/>
                </a:scene3d>
                <a:sp3d prstMaterial="flat">
                  <a:bevelT w="6350" h="6350"/>
                  <a:bevelB w="190500" h="1905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49" name="Freeform 248"/>
                <p:cNvSpPr/>
                <p:nvPr/>
              </p:nvSpPr>
              <p:spPr bwMode="auto">
                <a:xfrm>
                  <a:off x="5143504" y="3596582"/>
                  <a:ext cx="1388915" cy="1110600"/>
                </a:xfrm>
                <a:custGeom>
                  <a:avLst/>
                  <a:gdLst>
                    <a:gd name="connsiteX0" fmla="*/ 25758 w 1481071"/>
                    <a:gd name="connsiteY0" fmla="*/ 684727 h 1225640"/>
                    <a:gd name="connsiteX1" fmla="*/ 244699 w 1481071"/>
                    <a:gd name="connsiteY1" fmla="*/ 349876 h 1225640"/>
                    <a:gd name="connsiteX2" fmla="*/ 463639 w 1481071"/>
                    <a:gd name="connsiteY2" fmla="*/ 66541 h 1225640"/>
                    <a:gd name="connsiteX3" fmla="*/ 965916 w 1481071"/>
                    <a:gd name="connsiteY3" fmla="*/ 79420 h 1225640"/>
                    <a:gd name="connsiteX4" fmla="*/ 1455313 w 1481071"/>
                    <a:gd name="connsiteY4" fmla="*/ 543059 h 1225640"/>
                    <a:gd name="connsiteX5" fmla="*/ 1120462 w 1481071"/>
                    <a:gd name="connsiteY5" fmla="*/ 968062 h 1225640"/>
                    <a:gd name="connsiteX6" fmla="*/ 476518 w 1481071"/>
                    <a:gd name="connsiteY6" fmla="*/ 1212761 h 1225640"/>
                    <a:gd name="connsiteX7" fmla="*/ 90152 w 1481071"/>
                    <a:gd name="connsiteY7" fmla="*/ 890789 h 1225640"/>
                    <a:gd name="connsiteX8" fmla="*/ 25758 w 1481071"/>
                    <a:gd name="connsiteY8" fmla="*/ 684727 h 1225640"/>
                    <a:gd name="connsiteX0" fmla="*/ 25758 w 1481071"/>
                    <a:gd name="connsiteY0" fmla="*/ 658621 h 1199534"/>
                    <a:gd name="connsiteX1" fmla="*/ 244699 w 1481071"/>
                    <a:gd name="connsiteY1" fmla="*/ 323770 h 1199534"/>
                    <a:gd name="connsiteX2" fmla="*/ 692139 w 1481071"/>
                    <a:gd name="connsiteY2" fmla="*/ 197071 h 1199534"/>
                    <a:gd name="connsiteX3" fmla="*/ 965916 w 1481071"/>
                    <a:gd name="connsiteY3" fmla="*/ 53314 h 1199534"/>
                    <a:gd name="connsiteX4" fmla="*/ 1455313 w 1481071"/>
                    <a:gd name="connsiteY4" fmla="*/ 516953 h 1199534"/>
                    <a:gd name="connsiteX5" fmla="*/ 1120462 w 1481071"/>
                    <a:gd name="connsiteY5" fmla="*/ 941956 h 1199534"/>
                    <a:gd name="connsiteX6" fmla="*/ 476518 w 1481071"/>
                    <a:gd name="connsiteY6" fmla="*/ 1186655 h 1199534"/>
                    <a:gd name="connsiteX7" fmla="*/ 90152 w 1481071"/>
                    <a:gd name="connsiteY7" fmla="*/ 864683 h 1199534"/>
                    <a:gd name="connsiteX8" fmla="*/ 25758 w 1481071"/>
                    <a:gd name="connsiteY8" fmla="*/ 658621 h 1199534"/>
                    <a:gd name="connsiteX0" fmla="*/ 25758 w 1481071"/>
                    <a:gd name="connsiteY0" fmla="*/ 658621 h 1199534"/>
                    <a:gd name="connsiteX1" fmla="*/ 244699 w 1481071"/>
                    <a:gd name="connsiteY1" fmla="*/ 323770 h 1199534"/>
                    <a:gd name="connsiteX2" fmla="*/ 692139 w 1481071"/>
                    <a:gd name="connsiteY2" fmla="*/ 197071 h 1199534"/>
                    <a:gd name="connsiteX3" fmla="*/ 965916 w 1481071"/>
                    <a:gd name="connsiteY3" fmla="*/ 53314 h 1199534"/>
                    <a:gd name="connsiteX4" fmla="*/ 1455313 w 1481071"/>
                    <a:gd name="connsiteY4" fmla="*/ 516953 h 1199534"/>
                    <a:gd name="connsiteX5" fmla="*/ 1120462 w 1481071"/>
                    <a:gd name="connsiteY5" fmla="*/ 941956 h 1199534"/>
                    <a:gd name="connsiteX6" fmla="*/ 476518 w 1481071"/>
                    <a:gd name="connsiteY6" fmla="*/ 1186655 h 1199534"/>
                    <a:gd name="connsiteX7" fmla="*/ 90152 w 1481071"/>
                    <a:gd name="connsiteY7" fmla="*/ 864683 h 1199534"/>
                    <a:gd name="connsiteX8" fmla="*/ 25758 w 1481071"/>
                    <a:gd name="connsiteY8" fmla="*/ 658621 h 1199534"/>
                    <a:gd name="connsiteX0" fmla="*/ 25758 w 1481071"/>
                    <a:gd name="connsiteY0" fmla="*/ 658621 h 1199534"/>
                    <a:gd name="connsiteX1" fmla="*/ 244699 w 1481071"/>
                    <a:gd name="connsiteY1" fmla="*/ 480406 h 1199534"/>
                    <a:gd name="connsiteX2" fmla="*/ 692139 w 1481071"/>
                    <a:gd name="connsiteY2" fmla="*/ 197071 h 1199534"/>
                    <a:gd name="connsiteX3" fmla="*/ 965916 w 1481071"/>
                    <a:gd name="connsiteY3" fmla="*/ 53314 h 1199534"/>
                    <a:gd name="connsiteX4" fmla="*/ 1455313 w 1481071"/>
                    <a:gd name="connsiteY4" fmla="*/ 516953 h 1199534"/>
                    <a:gd name="connsiteX5" fmla="*/ 1120462 w 1481071"/>
                    <a:gd name="connsiteY5" fmla="*/ 941956 h 1199534"/>
                    <a:gd name="connsiteX6" fmla="*/ 476518 w 1481071"/>
                    <a:gd name="connsiteY6" fmla="*/ 1186655 h 1199534"/>
                    <a:gd name="connsiteX7" fmla="*/ 90152 w 1481071"/>
                    <a:gd name="connsiteY7" fmla="*/ 864683 h 1199534"/>
                    <a:gd name="connsiteX8" fmla="*/ 25758 w 1481071"/>
                    <a:gd name="connsiteY8" fmla="*/ 658621 h 1199534"/>
                    <a:gd name="connsiteX0" fmla="*/ 25758 w 1481071"/>
                    <a:gd name="connsiteY0" fmla="*/ 658621 h 1199535"/>
                    <a:gd name="connsiteX1" fmla="*/ 244699 w 1481071"/>
                    <a:gd name="connsiteY1" fmla="*/ 480406 h 1199535"/>
                    <a:gd name="connsiteX2" fmla="*/ 692139 w 1481071"/>
                    <a:gd name="connsiteY2" fmla="*/ 197071 h 1199535"/>
                    <a:gd name="connsiteX3" fmla="*/ 965916 w 1481071"/>
                    <a:gd name="connsiteY3" fmla="*/ 53314 h 1199535"/>
                    <a:gd name="connsiteX4" fmla="*/ 1455313 w 1481071"/>
                    <a:gd name="connsiteY4" fmla="*/ 516953 h 1199535"/>
                    <a:gd name="connsiteX5" fmla="*/ 1120462 w 1481071"/>
                    <a:gd name="connsiteY5" fmla="*/ 941956 h 1199535"/>
                    <a:gd name="connsiteX6" fmla="*/ 476518 w 1481071"/>
                    <a:gd name="connsiteY6" fmla="*/ 1186656 h 1199535"/>
                    <a:gd name="connsiteX7" fmla="*/ 90152 w 1481071"/>
                    <a:gd name="connsiteY7" fmla="*/ 864683 h 1199535"/>
                    <a:gd name="connsiteX8" fmla="*/ 25758 w 1481071"/>
                    <a:gd name="connsiteY8" fmla="*/ 658621 h 1199535"/>
                    <a:gd name="connsiteX0" fmla="*/ 25758 w 1481071"/>
                    <a:gd name="connsiteY0" fmla="*/ 658621 h 1199535"/>
                    <a:gd name="connsiteX1" fmla="*/ 244699 w 1481071"/>
                    <a:gd name="connsiteY1" fmla="*/ 480406 h 1199535"/>
                    <a:gd name="connsiteX2" fmla="*/ 692139 w 1481071"/>
                    <a:gd name="connsiteY2" fmla="*/ 197071 h 1199535"/>
                    <a:gd name="connsiteX3" fmla="*/ 965916 w 1481071"/>
                    <a:gd name="connsiteY3" fmla="*/ 53314 h 1199535"/>
                    <a:gd name="connsiteX4" fmla="*/ 1455313 w 1481071"/>
                    <a:gd name="connsiteY4" fmla="*/ 516953 h 1199535"/>
                    <a:gd name="connsiteX5" fmla="*/ 1120462 w 1481071"/>
                    <a:gd name="connsiteY5" fmla="*/ 941956 h 1199535"/>
                    <a:gd name="connsiteX6" fmla="*/ 476518 w 1481071"/>
                    <a:gd name="connsiteY6" fmla="*/ 1186656 h 1199535"/>
                    <a:gd name="connsiteX7" fmla="*/ 90152 w 1481071"/>
                    <a:gd name="connsiteY7" fmla="*/ 864683 h 1199535"/>
                    <a:gd name="connsiteX8" fmla="*/ 25758 w 1481071"/>
                    <a:gd name="connsiteY8" fmla="*/ 658621 h 1199535"/>
                    <a:gd name="connsiteX0" fmla="*/ 25758 w 1481071"/>
                    <a:gd name="connsiteY0" fmla="*/ 658621 h 1186656"/>
                    <a:gd name="connsiteX1" fmla="*/ 244699 w 1481071"/>
                    <a:gd name="connsiteY1" fmla="*/ 480406 h 1186656"/>
                    <a:gd name="connsiteX2" fmla="*/ 692139 w 1481071"/>
                    <a:gd name="connsiteY2" fmla="*/ 197071 h 1186656"/>
                    <a:gd name="connsiteX3" fmla="*/ 965916 w 1481071"/>
                    <a:gd name="connsiteY3" fmla="*/ 53314 h 1186656"/>
                    <a:gd name="connsiteX4" fmla="*/ 1455313 w 1481071"/>
                    <a:gd name="connsiteY4" fmla="*/ 516953 h 1186656"/>
                    <a:gd name="connsiteX5" fmla="*/ 1120462 w 1481071"/>
                    <a:gd name="connsiteY5" fmla="*/ 941956 h 1186656"/>
                    <a:gd name="connsiteX6" fmla="*/ 476518 w 1481071"/>
                    <a:gd name="connsiteY6" fmla="*/ 1186656 h 1186656"/>
                    <a:gd name="connsiteX7" fmla="*/ 90152 w 1481071"/>
                    <a:gd name="connsiteY7" fmla="*/ 864683 h 1186656"/>
                    <a:gd name="connsiteX8" fmla="*/ 25758 w 1481071"/>
                    <a:gd name="connsiteY8" fmla="*/ 658621 h 1186656"/>
                    <a:gd name="connsiteX0" fmla="*/ 25758 w 1481071"/>
                    <a:gd name="connsiteY0" fmla="*/ 658621 h 1186656"/>
                    <a:gd name="connsiteX1" fmla="*/ 244699 w 1481071"/>
                    <a:gd name="connsiteY1" fmla="*/ 480406 h 1186656"/>
                    <a:gd name="connsiteX2" fmla="*/ 692139 w 1481071"/>
                    <a:gd name="connsiteY2" fmla="*/ 197071 h 1186656"/>
                    <a:gd name="connsiteX3" fmla="*/ 965916 w 1481071"/>
                    <a:gd name="connsiteY3" fmla="*/ 53314 h 1186656"/>
                    <a:gd name="connsiteX4" fmla="*/ 1455313 w 1481071"/>
                    <a:gd name="connsiteY4" fmla="*/ 516953 h 1186656"/>
                    <a:gd name="connsiteX5" fmla="*/ 1120462 w 1481071"/>
                    <a:gd name="connsiteY5" fmla="*/ 941956 h 1186656"/>
                    <a:gd name="connsiteX6" fmla="*/ 476518 w 1481071"/>
                    <a:gd name="connsiteY6" fmla="*/ 1186656 h 1186656"/>
                    <a:gd name="connsiteX7" fmla="*/ 90152 w 1481071"/>
                    <a:gd name="connsiteY7" fmla="*/ 864683 h 1186656"/>
                    <a:gd name="connsiteX8" fmla="*/ 25758 w 1481071"/>
                    <a:gd name="connsiteY8" fmla="*/ 658621 h 1186656"/>
                    <a:gd name="connsiteX0" fmla="*/ 25758 w 1481071"/>
                    <a:gd name="connsiteY0" fmla="*/ 658621 h 1186656"/>
                    <a:gd name="connsiteX1" fmla="*/ 244699 w 1481071"/>
                    <a:gd name="connsiteY1" fmla="*/ 480406 h 1186656"/>
                    <a:gd name="connsiteX2" fmla="*/ 692139 w 1481071"/>
                    <a:gd name="connsiteY2" fmla="*/ 197071 h 1186656"/>
                    <a:gd name="connsiteX3" fmla="*/ 965916 w 1481071"/>
                    <a:gd name="connsiteY3" fmla="*/ 53314 h 1186656"/>
                    <a:gd name="connsiteX4" fmla="*/ 1455313 w 1481071"/>
                    <a:gd name="connsiteY4" fmla="*/ 516953 h 1186656"/>
                    <a:gd name="connsiteX5" fmla="*/ 1120462 w 1481071"/>
                    <a:gd name="connsiteY5" fmla="*/ 941956 h 1186656"/>
                    <a:gd name="connsiteX6" fmla="*/ 476518 w 1481071"/>
                    <a:gd name="connsiteY6" fmla="*/ 1186656 h 1186656"/>
                    <a:gd name="connsiteX7" fmla="*/ 90152 w 1481071"/>
                    <a:gd name="connsiteY7" fmla="*/ 864683 h 1186656"/>
                    <a:gd name="connsiteX8" fmla="*/ 25758 w 1481071"/>
                    <a:gd name="connsiteY8" fmla="*/ 658621 h 1186656"/>
                    <a:gd name="connsiteX0" fmla="*/ 25758 w 1481071"/>
                    <a:gd name="connsiteY0" fmla="*/ 658621 h 1186656"/>
                    <a:gd name="connsiteX1" fmla="*/ 244699 w 1481071"/>
                    <a:gd name="connsiteY1" fmla="*/ 480406 h 1186656"/>
                    <a:gd name="connsiteX2" fmla="*/ 692139 w 1481071"/>
                    <a:gd name="connsiteY2" fmla="*/ 197071 h 1186656"/>
                    <a:gd name="connsiteX3" fmla="*/ 965916 w 1481071"/>
                    <a:gd name="connsiteY3" fmla="*/ 53314 h 1186656"/>
                    <a:gd name="connsiteX4" fmla="*/ 1455313 w 1481071"/>
                    <a:gd name="connsiteY4" fmla="*/ 516953 h 1186656"/>
                    <a:gd name="connsiteX5" fmla="*/ 1120462 w 1481071"/>
                    <a:gd name="connsiteY5" fmla="*/ 941956 h 1186656"/>
                    <a:gd name="connsiteX6" fmla="*/ 476518 w 1481071"/>
                    <a:gd name="connsiteY6" fmla="*/ 1186656 h 1186656"/>
                    <a:gd name="connsiteX7" fmla="*/ 90152 w 1481071"/>
                    <a:gd name="connsiteY7" fmla="*/ 864683 h 1186656"/>
                    <a:gd name="connsiteX8" fmla="*/ 25758 w 1481071"/>
                    <a:gd name="connsiteY8" fmla="*/ 658621 h 1186656"/>
                    <a:gd name="connsiteX0" fmla="*/ 25758 w 1481071"/>
                    <a:gd name="connsiteY0" fmla="*/ 658621 h 1217763"/>
                    <a:gd name="connsiteX1" fmla="*/ 244699 w 1481071"/>
                    <a:gd name="connsiteY1" fmla="*/ 480406 h 1217763"/>
                    <a:gd name="connsiteX2" fmla="*/ 692139 w 1481071"/>
                    <a:gd name="connsiteY2" fmla="*/ 197071 h 1217763"/>
                    <a:gd name="connsiteX3" fmla="*/ 965916 w 1481071"/>
                    <a:gd name="connsiteY3" fmla="*/ 53314 h 1217763"/>
                    <a:gd name="connsiteX4" fmla="*/ 1455313 w 1481071"/>
                    <a:gd name="connsiteY4" fmla="*/ 516953 h 1217763"/>
                    <a:gd name="connsiteX5" fmla="*/ 1120462 w 1481071"/>
                    <a:gd name="connsiteY5" fmla="*/ 941956 h 1217763"/>
                    <a:gd name="connsiteX6" fmla="*/ 846317 w 1481071"/>
                    <a:gd name="connsiteY6" fmla="*/ 1051326 h 1217763"/>
                    <a:gd name="connsiteX7" fmla="*/ 476518 w 1481071"/>
                    <a:gd name="connsiteY7" fmla="*/ 1186656 h 1217763"/>
                    <a:gd name="connsiteX8" fmla="*/ 90152 w 1481071"/>
                    <a:gd name="connsiteY8" fmla="*/ 864683 h 1217763"/>
                    <a:gd name="connsiteX9" fmla="*/ 25758 w 1481071"/>
                    <a:gd name="connsiteY9" fmla="*/ 658621 h 1217763"/>
                    <a:gd name="connsiteX0" fmla="*/ 25758 w 1481071"/>
                    <a:gd name="connsiteY0" fmla="*/ 658621 h 1217763"/>
                    <a:gd name="connsiteX1" fmla="*/ 244699 w 1481071"/>
                    <a:gd name="connsiteY1" fmla="*/ 480406 h 1217763"/>
                    <a:gd name="connsiteX2" fmla="*/ 692139 w 1481071"/>
                    <a:gd name="connsiteY2" fmla="*/ 197071 h 1217763"/>
                    <a:gd name="connsiteX3" fmla="*/ 965916 w 1481071"/>
                    <a:gd name="connsiteY3" fmla="*/ 53314 h 1217763"/>
                    <a:gd name="connsiteX4" fmla="*/ 1455313 w 1481071"/>
                    <a:gd name="connsiteY4" fmla="*/ 516953 h 1217763"/>
                    <a:gd name="connsiteX5" fmla="*/ 1120462 w 1481071"/>
                    <a:gd name="connsiteY5" fmla="*/ 941956 h 1217763"/>
                    <a:gd name="connsiteX6" fmla="*/ 617749 w 1481071"/>
                    <a:gd name="connsiteY6" fmla="*/ 1051326 h 1217763"/>
                    <a:gd name="connsiteX7" fmla="*/ 476518 w 1481071"/>
                    <a:gd name="connsiteY7" fmla="*/ 1186656 h 1217763"/>
                    <a:gd name="connsiteX8" fmla="*/ 90152 w 1481071"/>
                    <a:gd name="connsiteY8" fmla="*/ 864683 h 1217763"/>
                    <a:gd name="connsiteX9" fmla="*/ 25758 w 1481071"/>
                    <a:gd name="connsiteY9" fmla="*/ 658621 h 1217763"/>
                    <a:gd name="connsiteX0" fmla="*/ 25758 w 1481071"/>
                    <a:gd name="connsiteY0" fmla="*/ 658621 h 1217764"/>
                    <a:gd name="connsiteX1" fmla="*/ 244699 w 1481071"/>
                    <a:gd name="connsiteY1" fmla="*/ 480406 h 1217764"/>
                    <a:gd name="connsiteX2" fmla="*/ 692139 w 1481071"/>
                    <a:gd name="connsiteY2" fmla="*/ 197071 h 1217764"/>
                    <a:gd name="connsiteX3" fmla="*/ 965916 w 1481071"/>
                    <a:gd name="connsiteY3" fmla="*/ 53314 h 1217764"/>
                    <a:gd name="connsiteX4" fmla="*/ 1455313 w 1481071"/>
                    <a:gd name="connsiteY4" fmla="*/ 516953 h 1217764"/>
                    <a:gd name="connsiteX5" fmla="*/ 1120462 w 1481071"/>
                    <a:gd name="connsiteY5" fmla="*/ 941956 h 1217764"/>
                    <a:gd name="connsiteX6" fmla="*/ 617749 w 1481071"/>
                    <a:gd name="connsiteY6" fmla="*/ 1051326 h 1217764"/>
                    <a:gd name="connsiteX7" fmla="*/ 324128 w 1481071"/>
                    <a:gd name="connsiteY7" fmla="*/ 1186657 h 1217764"/>
                    <a:gd name="connsiteX8" fmla="*/ 90152 w 1481071"/>
                    <a:gd name="connsiteY8" fmla="*/ 864683 h 1217764"/>
                    <a:gd name="connsiteX9" fmla="*/ 25758 w 1481071"/>
                    <a:gd name="connsiteY9" fmla="*/ 658621 h 1217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481071" h="1217764">
                      <a:moveTo>
                        <a:pt x="25758" y="658621"/>
                      </a:moveTo>
                      <a:cubicBezTo>
                        <a:pt x="51516" y="594575"/>
                        <a:pt x="133636" y="557331"/>
                        <a:pt x="244699" y="480406"/>
                      </a:cubicBezTo>
                      <a:cubicBezTo>
                        <a:pt x="355762" y="403481"/>
                        <a:pt x="571936" y="242147"/>
                        <a:pt x="692139" y="197071"/>
                      </a:cubicBezTo>
                      <a:cubicBezTo>
                        <a:pt x="752033" y="41890"/>
                        <a:pt x="838720" y="0"/>
                        <a:pt x="965916" y="53314"/>
                      </a:cubicBezTo>
                      <a:cubicBezTo>
                        <a:pt x="1093112" y="106628"/>
                        <a:pt x="1429555" y="368846"/>
                        <a:pt x="1455313" y="516953"/>
                      </a:cubicBezTo>
                      <a:cubicBezTo>
                        <a:pt x="1481071" y="665060"/>
                        <a:pt x="1260056" y="852894"/>
                        <a:pt x="1120462" y="941956"/>
                      </a:cubicBezTo>
                      <a:cubicBezTo>
                        <a:pt x="980868" y="1031018"/>
                        <a:pt x="750471" y="1010543"/>
                        <a:pt x="617749" y="1051326"/>
                      </a:cubicBezTo>
                      <a:cubicBezTo>
                        <a:pt x="485027" y="1092109"/>
                        <a:pt x="450155" y="1217764"/>
                        <a:pt x="324128" y="1186657"/>
                      </a:cubicBezTo>
                      <a:cubicBezTo>
                        <a:pt x="89525" y="1121250"/>
                        <a:pt x="139880" y="952689"/>
                        <a:pt x="90152" y="864683"/>
                      </a:cubicBezTo>
                      <a:cubicBezTo>
                        <a:pt x="40424" y="776677"/>
                        <a:pt x="0" y="722667"/>
                        <a:pt x="25758" y="658621"/>
                      </a:cubicBezTo>
                      <a:close/>
                    </a:path>
                  </a:pathLst>
                </a:cu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morning" dir="t"/>
                </a:scene3d>
                <a:sp3d prstMaterial="flat">
                  <a:bevelT w="6350" h="6350"/>
                  <a:bevelB w="368300" h="3683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50" name="Freeform 249"/>
                <p:cNvSpPr/>
                <p:nvPr/>
              </p:nvSpPr>
              <p:spPr bwMode="auto">
                <a:xfrm>
                  <a:off x="4268665" y="4264682"/>
                  <a:ext cx="1227878" cy="1426005"/>
                </a:xfrm>
                <a:custGeom>
                  <a:avLst/>
                  <a:gdLst>
                    <a:gd name="connsiteX0" fmla="*/ 25758 w 1481071"/>
                    <a:gd name="connsiteY0" fmla="*/ 684727 h 1225640"/>
                    <a:gd name="connsiteX1" fmla="*/ 244699 w 1481071"/>
                    <a:gd name="connsiteY1" fmla="*/ 349876 h 1225640"/>
                    <a:gd name="connsiteX2" fmla="*/ 463639 w 1481071"/>
                    <a:gd name="connsiteY2" fmla="*/ 66541 h 1225640"/>
                    <a:gd name="connsiteX3" fmla="*/ 965916 w 1481071"/>
                    <a:gd name="connsiteY3" fmla="*/ 79420 h 1225640"/>
                    <a:gd name="connsiteX4" fmla="*/ 1455313 w 1481071"/>
                    <a:gd name="connsiteY4" fmla="*/ 543059 h 1225640"/>
                    <a:gd name="connsiteX5" fmla="*/ 1120462 w 1481071"/>
                    <a:gd name="connsiteY5" fmla="*/ 968062 h 1225640"/>
                    <a:gd name="connsiteX6" fmla="*/ 476518 w 1481071"/>
                    <a:gd name="connsiteY6" fmla="*/ 1212761 h 1225640"/>
                    <a:gd name="connsiteX7" fmla="*/ 90152 w 1481071"/>
                    <a:gd name="connsiteY7" fmla="*/ 890789 h 1225640"/>
                    <a:gd name="connsiteX8" fmla="*/ 25758 w 1481071"/>
                    <a:gd name="connsiteY8" fmla="*/ 684727 h 1225640"/>
                    <a:gd name="connsiteX0" fmla="*/ 25758 w 1481071"/>
                    <a:gd name="connsiteY0" fmla="*/ 645734 h 1186647"/>
                    <a:gd name="connsiteX1" fmla="*/ 244699 w 1481071"/>
                    <a:gd name="connsiteY1" fmla="*/ 310883 h 1186647"/>
                    <a:gd name="connsiteX2" fmla="*/ 463639 w 1481071"/>
                    <a:gd name="connsiteY2" fmla="*/ 27548 h 1186647"/>
                    <a:gd name="connsiteX3" fmla="*/ 483246 w 1481071"/>
                    <a:gd name="connsiteY3" fmla="*/ 261501 h 1186647"/>
                    <a:gd name="connsiteX4" fmla="*/ 965916 w 1481071"/>
                    <a:gd name="connsiteY4" fmla="*/ 40427 h 1186647"/>
                    <a:gd name="connsiteX5" fmla="*/ 1455313 w 1481071"/>
                    <a:gd name="connsiteY5" fmla="*/ 504066 h 1186647"/>
                    <a:gd name="connsiteX6" fmla="*/ 1120462 w 1481071"/>
                    <a:gd name="connsiteY6" fmla="*/ 929069 h 1186647"/>
                    <a:gd name="connsiteX7" fmla="*/ 476518 w 1481071"/>
                    <a:gd name="connsiteY7" fmla="*/ 1173768 h 1186647"/>
                    <a:gd name="connsiteX8" fmla="*/ 90152 w 1481071"/>
                    <a:gd name="connsiteY8" fmla="*/ 851796 h 1186647"/>
                    <a:gd name="connsiteX9" fmla="*/ 25758 w 1481071"/>
                    <a:gd name="connsiteY9" fmla="*/ 645734 h 1186647"/>
                    <a:gd name="connsiteX0" fmla="*/ 82607 w 1537920"/>
                    <a:gd name="connsiteY0" fmla="*/ 645734 h 1186647"/>
                    <a:gd name="connsiteX1" fmla="*/ 72980 w 1537920"/>
                    <a:gd name="connsiteY1" fmla="*/ 310883 h 1186647"/>
                    <a:gd name="connsiteX2" fmla="*/ 520488 w 1537920"/>
                    <a:gd name="connsiteY2" fmla="*/ 27548 h 1186647"/>
                    <a:gd name="connsiteX3" fmla="*/ 540095 w 1537920"/>
                    <a:gd name="connsiteY3" fmla="*/ 261501 h 1186647"/>
                    <a:gd name="connsiteX4" fmla="*/ 1022765 w 1537920"/>
                    <a:gd name="connsiteY4" fmla="*/ 40427 h 1186647"/>
                    <a:gd name="connsiteX5" fmla="*/ 1512162 w 1537920"/>
                    <a:gd name="connsiteY5" fmla="*/ 504066 h 1186647"/>
                    <a:gd name="connsiteX6" fmla="*/ 1177311 w 1537920"/>
                    <a:gd name="connsiteY6" fmla="*/ 929069 h 1186647"/>
                    <a:gd name="connsiteX7" fmla="*/ 533367 w 1537920"/>
                    <a:gd name="connsiteY7" fmla="*/ 1173768 h 1186647"/>
                    <a:gd name="connsiteX8" fmla="*/ 147001 w 1537920"/>
                    <a:gd name="connsiteY8" fmla="*/ 851796 h 1186647"/>
                    <a:gd name="connsiteX9" fmla="*/ 82607 w 1537920"/>
                    <a:gd name="connsiteY9" fmla="*/ 645734 h 1186647"/>
                    <a:gd name="connsiteX0" fmla="*/ 44512 w 1499825"/>
                    <a:gd name="connsiteY0" fmla="*/ 645734 h 1186647"/>
                    <a:gd name="connsiteX1" fmla="*/ 34885 w 1499825"/>
                    <a:gd name="connsiteY1" fmla="*/ 310883 h 1186647"/>
                    <a:gd name="connsiteX2" fmla="*/ 253825 w 1499825"/>
                    <a:gd name="connsiteY2" fmla="*/ 340847 h 1186647"/>
                    <a:gd name="connsiteX3" fmla="*/ 502000 w 1499825"/>
                    <a:gd name="connsiteY3" fmla="*/ 261501 h 1186647"/>
                    <a:gd name="connsiteX4" fmla="*/ 984670 w 1499825"/>
                    <a:gd name="connsiteY4" fmla="*/ 40427 h 1186647"/>
                    <a:gd name="connsiteX5" fmla="*/ 1474067 w 1499825"/>
                    <a:gd name="connsiteY5" fmla="*/ 504066 h 1186647"/>
                    <a:gd name="connsiteX6" fmla="*/ 1139216 w 1499825"/>
                    <a:gd name="connsiteY6" fmla="*/ 929069 h 1186647"/>
                    <a:gd name="connsiteX7" fmla="*/ 495272 w 1499825"/>
                    <a:gd name="connsiteY7" fmla="*/ 1173768 h 1186647"/>
                    <a:gd name="connsiteX8" fmla="*/ 108906 w 1499825"/>
                    <a:gd name="connsiteY8" fmla="*/ 851796 h 1186647"/>
                    <a:gd name="connsiteX9" fmla="*/ 44512 w 1499825"/>
                    <a:gd name="connsiteY9" fmla="*/ 645734 h 1186647"/>
                    <a:gd name="connsiteX0" fmla="*/ 44511 w 1499824"/>
                    <a:gd name="connsiteY0" fmla="*/ 645734 h 1186647"/>
                    <a:gd name="connsiteX1" fmla="*/ 34885 w 1499824"/>
                    <a:gd name="connsiteY1" fmla="*/ 310883 h 1186647"/>
                    <a:gd name="connsiteX2" fmla="*/ 253824 w 1499824"/>
                    <a:gd name="connsiteY2" fmla="*/ 340847 h 1186647"/>
                    <a:gd name="connsiteX3" fmla="*/ 501999 w 1499824"/>
                    <a:gd name="connsiteY3" fmla="*/ 261501 h 1186647"/>
                    <a:gd name="connsiteX4" fmla="*/ 984669 w 1499824"/>
                    <a:gd name="connsiteY4" fmla="*/ 40427 h 1186647"/>
                    <a:gd name="connsiteX5" fmla="*/ 1474066 w 1499824"/>
                    <a:gd name="connsiteY5" fmla="*/ 504066 h 1186647"/>
                    <a:gd name="connsiteX6" fmla="*/ 1139215 w 1499824"/>
                    <a:gd name="connsiteY6" fmla="*/ 929069 h 1186647"/>
                    <a:gd name="connsiteX7" fmla="*/ 495271 w 1499824"/>
                    <a:gd name="connsiteY7" fmla="*/ 1173768 h 1186647"/>
                    <a:gd name="connsiteX8" fmla="*/ 108905 w 1499824"/>
                    <a:gd name="connsiteY8" fmla="*/ 851796 h 1186647"/>
                    <a:gd name="connsiteX9" fmla="*/ 44511 w 1499824"/>
                    <a:gd name="connsiteY9" fmla="*/ 645734 h 1186647"/>
                    <a:gd name="connsiteX0" fmla="*/ 44511 w 1499824"/>
                    <a:gd name="connsiteY0" fmla="*/ 645734 h 1186647"/>
                    <a:gd name="connsiteX1" fmla="*/ 34885 w 1499824"/>
                    <a:gd name="connsiteY1" fmla="*/ 310883 h 1186647"/>
                    <a:gd name="connsiteX2" fmla="*/ 253824 w 1499824"/>
                    <a:gd name="connsiteY2" fmla="*/ 340847 h 1186647"/>
                    <a:gd name="connsiteX3" fmla="*/ 501999 w 1499824"/>
                    <a:gd name="connsiteY3" fmla="*/ 261501 h 1186647"/>
                    <a:gd name="connsiteX4" fmla="*/ 984669 w 1499824"/>
                    <a:gd name="connsiteY4" fmla="*/ 40427 h 1186647"/>
                    <a:gd name="connsiteX5" fmla="*/ 1474066 w 1499824"/>
                    <a:gd name="connsiteY5" fmla="*/ 504066 h 1186647"/>
                    <a:gd name="connsiteX6" fmla="*/ 1139215 w 1499824"/>
                    <a:gd name="connsiteY6" fmla="*/ 929069 h 1186647"/>
                    <a:gd name="connsiteX7" fmla="*/ 495271 w 1499824"/>
                    <a:gd name="connsiteY7" fmla="*/ 1173768 h 1186647"/>
                    <a:gd name="connsiteX8" fmla="*/ 108905 w 1499824"/>
                    <a:gd name="connsiteY8" fmla="*/ 851796 h 1186647"/>
                    <a:gd name="connsiteX9" fmla="*/ 44511 w 1499824"/>
                    <a:gd name="connsiteY9" fmla="*/ 645734 h 1186647"/>
                    <a:gd name="connsiteX0" fmla="*/ 44510 w 1499823"/>
                    <a:gd name="connsiteY0" fmla="*/ 645734 h 1186647"/>
                    <a:gd name="connsiteX1" fmla="*/ 34885 w 1499823"/>
                    <a:gd name="connsiteY1" fmla="*/ 310883 h 1186647"/>
                    <a:gd name="connsiteX2" fmla="*/ 253823 w 1499823"/>
                    <a:gd name="connsiteY2" fmla="*/ 340847 h 1186647"/>
                    <a:gd name="connsiteX3" fmla="*/ 501998 w 1499823"/>
                    <a:gd name="connsiteY3" fmla="*/ 261501 h 1186647"/>
                    <a:gd name="connsiteX4" fmla="*/ 984668 w 1499823"/>
                    <a:gd name="connsiteY4" fmla="*/ 40427 h 1186647"/>
                    <a:gd name="connsiteX5" fmla="*/ 1474065 w 1499823"/>
                    <a:gd name="connsiteY5" fmla="*/ 504066 h 1186647"/>
                    <a:gd name="connsiteX6" fmla="*/ 1139214 w 1499823"/>
                    <a:gd name="connsiteY6" fmla="*/ 929069 h 1186647"/>
                    <a:gd name="connsiteX7" fmla="*/ 495270 w 1499823"/>
                    <a:gd name="connsiteY7" fmla="*/ 1173768 h 1186647"/>
                    <a:gd name="connsiteX8" fmla="*/ 108904 w 1499823"/>
                    <a:gd name="connsiteY8" fmla="*/ 851796 h 1186647"/>
                    <a:gd name="connsiteX9" fmla="*/ 44510 w 1499823"/>
                    <a:gd name="connsiteY9" fmla="*/ 645734 h 1186647"/>
                    <a:gd name="connsiteX0" fmla="*/ 44510 w 1537917"/>
                    <a:gd name="connsiteY0" fmla="*/ 1037416 h 1578329"/>
                    <a:gd name="connsiteX1" fmla="*/ 34885 w 1537917"/>
                    <a:gd name="connsiteY1" fmla="*/ 702565 h 1578329"/>
                    <a:gd name="connsiteX2" fmla="*/ 253823 w 1537917"/>
                    <a:gd name="connsiteY2" fmla="*/ 732529 h 1578329"/>
                    <a:gd name="connsiteX3" fmla="*/ 501998 w 1537917"/>
                    <a:gd name="connsiteY3" fmla="*/ 653183 h 1578329"/>
                    <a:gd name="connsiteX4" fmla="*/ 756101 w 1537917"/>
                    <a:gd name="connsiteY4" fmla="*/ 40427 h 1578329"/>
                    <a:gd name="connsiteX5" fmla="*/ 1474065 w 1537917"/>
                    <a:gd name="connsiteY5" fmla="*/ 895748 h 1578329"/>
                    <a:gd name="connsiteX6" fmla="*/ 1139214 w 1537917"/>
                    <a:gd name="connsiteY6" fmla="*/ 1320751 h 1578329"/>
                    <a:gd name="connsiteX7" fmla="*/ 495270 w 1537917"/>
                    <a:gd name="connsiteY7" fmla="*/ 1565450 h 1578329"/>
                    <a:gd name="connsiteX8" fmla="*/ 108904 w 1537917"/>
                    <a:gd name="connsiteY8" fmla="*/ 1243478 h 1578329"/>
                    <a:gd name="connsiteX9" fmla="*/ 44510 w 1537917"/>
                    <a:gd name="connsiteY9" fmla="*/ 1037416 h 1578329"/>
                    <a:gd name="connsiteX0" fmla="*/ 44510 w 1309349"/>
                    <a:gd name="connsiteY0" fmla="*/ 1021843 h 1562756"/>
                    <a:gd name="connsiteX1" fmla="*/ 34885 w 1309349"/>
                    <a:gd name="connsiteY1" fmla="*/ 686992 h 1562756"/>
                    <a:gd name="connsiteX2" fmla="*/ 253823 w 1309349"/>
                    <a:gd name="connsiteY2" fmla="*/ 716956 h 1562756"/>
                    <a:gd name="connsiteX3" fmla="*/ 501998 w 1309349"/>
                    <a:gd name="connsiteY3" fmla="*/ 637610 h 1562756"/>
                    <a:gd name="connsiteX4" fmla="*/ 756101 w 1309349"/>
                    <a:gd name="connsiteY4" fmla="*/ 24854 h 1562756"/>
                    <a:gd name="connsiteX5" fmla="*/ 1245497 w 1309349"/>
                    <a:gd name="connsiteY5" fmla="*/ 488493 h 1562756"/>
                    <a:gd name="connsiteX6" fmla="*/ 1139214 w 1309349"/>
                    <a:gd name="connsiteY6" fmla="*/ 1305178 h 1562756"/>
                    <a:gd name="connsiteX7" fmla="*/ 495270 w 1309349"/>
                    <a:gd name="connsiteY7" fmla="*/ 1549877 h 1562756"/>
                    <a:gd name="connsiteX8" fmla="*/ 108904 w 1309349"/>
                    <a:gd name="connsiteY8" fmla="*/ 1227905 h 1562756"/>
                    <a:gd name="connsiteX9" fmla="*/ 44510 w 1309349"/>
                    <a:gd name="connsiteY9" fmla="*/ 1021843 h 1562756"/>
                    <a:gd name="connsiteX0" fmla="*/ 253823 w 1309349"/>
                    <a:gd name="connsiteY0" fmla="*/ 716955 h 1562755"/>
                    <a:gd name="connsiteX1" fmla="*/ 501998 w 1309349"/>
                    <a:gd name="connsiteY1" fmla="*/ 637609 h 1562755"/>
                    <a:gd name="connsiteX2" fmla="*/ 756101 w 1309349"/>
                    <a:gd name="connsiteY2" fmla="*/ 24853 h 1562755"/>
                    <a:gd name="connsiteX3" fmla="*/ 1245497 w 1309349"/>
                    <a:gd name="connsiteY3" fmla="*/ 488492 h 1562755"/>
                    <a:gd name="connsiteX4" fmla="*/ 1139214 w 1309349"/>
                    <a:gd name="connsiteY4" fmla="*/ 1305177 h 1562755"/>
                    <a:gd name="connsiteX5" fmla="*/ 495270 w 1309349"/>
                    <a:gd name="connsiteY5" fmla="*/ 1549876 h 1562755"/>
                    <a:gd name="connsiteX6" fmla="*/ 108904 w 1309349"/>
                    <a:gd name="connsiteY6" fmla="*/ 1227904 h 1562755"/>
                    <a:gd name="connsiteX7" fmla="*/ 44510 w 1309349"/>
                    <a:gd name="connsiteY7" fmla="*/ 1021842 h 1562755"/>
                    <a:gd name="connsiteX8" fmla="*/ 132392 w 1309349"/>
                    <a:gd name="connsiteY8" fmla="*/ 787254 h 1562755"/>
                    <a:gd name="connsiteX0" fmla="*/ 253823 w 1309349"/>
                    <a:gd name="connsiteY0" fmla="*/ 717804 h 1563604"/>
                    <a:gd name="connsiteX1" fmla="*/ 501998 w 1309349"/>
                    <a:gd name="connsiteY1" fmla="*/ 638458 h 1563604"/>
                    <a:gd name="connsiteX2" fmla="*/ 515729 w 1309349"/>
                    <a:gd name="connsiteY2" fmla="*/ 643555 h 1563604"/>
                    <a:gd name="connsiteX3" fmla="*/ 756101 w 1309349"/>
                    <a:gd name="connsiteY3" fmla="*/ 25702 h 1563604"/>
                    <a:gd name="connsiteX4" fmla="*/ 1245497 w 1309349"/>
                    <a:gd name="connsiteY4" fmla="*/ 489341 h 1563604"/>
                    <a:gd name="connsiteX5" fmla="*/ 1139214 w 1309349"/>
                    <a:gd name="connsiteY5" fmla="*/ 1306026 h 1563604"/>
                    <a:gd name="connsiteX6" fmla="*/ 495270 w 1309349"/>
                    <a:gd name="connsiteY6" fmla="*/ 1550725 h 1563604"/>
                    <a:gd name="connsiteX7" fmla="*/ 108904 w 1309349"/>
                    <a:gd name="connsiteY7" fmla="*/ 1228753 h 1563604"/>
                    <a:gd name="connsiteX8" fmla="*/ 44510 w 1309349"/>
                    <a:gd name="connsiteY8" fmla="*/ 1022691 h 1563604"/>
                    <a:gd name="connsiteX9" fmla="*/ 132392 w 1309349"/>
                    <a:gd name="connsiteY9" fmla="*/ 788103 h 15636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309349" h="1563604">
                      <a:moveTo>
                        <a:pt x="253823" y="717804"/>
                      </a:moveTo>
                      <a:cubicBezTo>
                        <a:pt x="331675" y="709574"/>
                        <a:pt x="418285" y="753808"/>
                        <a:pt x="501998" y="638458"/>
                      </a:cubicBezTo>
                      <a:cubicBezTo>
                        <a:pt x="545649" y="626083"/>
                        <a:pt x="473379" y="745681"/>
                        <a:pt x="515729" y="643555"/>
                      </a:cubicBezTo>
                      <a:cubicBezTo>
                        <a:pt x="558079" y="541429"/>
                        <a:pt x="634473" y="51404"/>
                        <a:pt x="756101" y="25702"/>
                      </a:cubicBezTo>
                      <a:cubicBezTo>
                        <a:pt x="877729" y="0"/>
                        <a:pt x="1181645" y="275954"/>
                        <a:pt x="1245497" y="489341"/>
                      </a:cubicBezTo>
                      <a:cubicBezTo>
                        <a:pt x="1309349" y="702728"/>
                        <a:pt x="1264252" y="1129129"/>
                        <a:pt x="1139214" y="1306026"/>
                      </a:cubicBezTo>
                      <a:cubicBezTo>
                        <a:pt x="1014176" y="1482923"/>
                        <a:pt x="666988" y="1563604"/>
                        <a:pt x="495270" y="1550725"/>
                      </a:cubicBezTo>
                      <a:cubicBezTo>
                        <a:pt x="323552" y="1537846"/>
                        <a:pt x="179738" y="1316758"/>
                        <a:pt x="108904" y="1228753"/>
                      </a:cubicBezTo>
                      <a:cubicBezTo>
                        <a:pt x="38070" y="1140748"/>
                        <a:pt x="56846" y="1112843"/>
                        <a:pt x="44510" y="1022691"/>
                      </a:cubicBezTo>
                      <a:cubicBezTo>
                        <a:pt x="32174" y="932539"/>
                        <a:pt x="0" y="738654"/>
                        <a:pt x="132392" y="788103"/>
                      </a:cubicBezTo>
                    </a:path>
                  </a:pathLst>
                </a:cu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morning" dir="t"/>
                </a:scene3d>
                <a:sp3d prstMaterial="flat">
                  <a:bevelT w="6350" h="6350"/>
                  <a:bevelB w="190500" h="1905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51" name="Freeform 250"/>
                <p:cNvSpPr/>
                <p:nvPr/>
              </p:nvSpPr>
              <p:spPr bwMode="auto">
                <a:xfrm>
                  <a:off x="6215073" y="3878099"/>
                  <a:ext cx="1145159" cy="1098207"/>
                </a:xfrm>
                <a:custGeom>
                  <a:avLst/>
                  <a:gdLst>
                    <a:gd name="connsiteX0" fmla="*/ 25758 w 1481071"/>
                    <a:gd name="connsiteY0" fmla="*/ 684727 h 1225640"/>
                    <a:gd name="connsiteX1" fmla="*/ 244699 w 1481071"/>
                    <a:gd name="connsiteY1" fmla="*/ 349876 h 1225640"/>
                    <a:gd name="connsiteX2" fmla="*/ 463639 w 1481071"/>
                    <a:gd name="connsiteY2" fmla="*/ 66541 h 1225640"/>
                    <a:gd name="connsiteX3" fmla="*/ 965916 w 1481071"/>
                    <a:gd name="connsiteY3" fmla="*/ 79420 h 1225640"/>
                    <a:gd name="connsiteX4" fmla="*/ 1455313 w 1481071"/>
                    <a:gd name="connsiteY4" fmla="*/ 543059 h 1225640"/>
                    <a:gd name="connsiteX5" fmla="*/ 1120462 w 1481071"/>
                    <a:gd name="connsiteY5" fmla="*/ 968062 h 1225640"/>
                    <a:gd name="connsiteX6" fmla="*/ 476518 w 1481071"/>
                    <a:gd name="connsiteY6" fmla="*/ 1212761 h 1225640"/>
                    <a:gd name="connsiteX7" fmla="*/ 90152 w 1481071"/>
                    <a:gd name="connsiteY7" fmla="*/ 890789 h 1225640"/>
                    <a:gd name="connsiteX8" fmla="*/ 25758 w 1481071"/>
                    <a:gd name="connsiteY8" fmla="*/ 684727 h 1225640"/>
                    <a:gd name="connsiteX0" fmla="*/ 25758 w 1481071"/>
                    <a:gd name="connsiteY0" fmla="*/ 684727 h 1225640"/>
                    <a:gd name="connsiteX1" fmla="*/ 244699 w 1481071"/>
                    <a:gd name="connsiteY1" fmla="*/ 349876 h 1225640"/>
                    <a:gd name="connsiteX2" fmla="*/ 463639 w 1481071"/>
                    <a:gd name="connsiteY2" fmla="*/ 66541 h 1225640"/>
                    <a:gd name="connsiteX3" fmla="*/ 965916 w 1481071"/>
                    <a:gd name="connsiteY3" fmla="*/ 79420 h 1225640"/>
                    <a:gd name="connsiteX4" fmla="*/ 1455313 w 1481071"/>
                    <a:gd name="connsiteY4" fmla="*/ 543059 h 1225640"/>
                    <a:gd name="connsiteX5" fmla="*/ 1120462 w 1481071"/>
                    <a:gd name="connsiteY5" fmla="*/ 968062 h 1225640"/>
                    <a:gd name="connsiteX6" fmla="*/ 476518 w 1481071"/>
                    <a:gd name="connsiteY6" fmla="*/ 1212761 h 1225640"/>
                    <a:gd name="connsiteX7" fmla="*/ 90153 w 1481071"/>
                    <a:gd name="connsiteY7" fmla="*/ 890789 h 1225640"/>
                    <a:gd name="connsiteX8" fmla="*/ 25758 w 1481071"/>
                    <a:gd name="connsiteY8" fmla="*/ 684727 h 1225640"/>
                    <a:gd name="connsiteX0" fmla="*/ 25758 w 1481071"/>
                    <a:gd name="connsiteY0" fmla="*/ 684727 h 1225640"/>
                    <a:gd name="connsiteX1" fmla="*/ 244699 w 1481071"/>
                    <a:gd name="connsiteY1" fmla="*/ 349876 h 1225640"/>
                    <a:gd name="connsiteX2" fmla="*/ 463639 w 1481071"/>
                    <a:gd name="connsiteY2" fmla="*/ 66541 h 1225640"/>
                    <a:gd name="connsiteX3" fmla="*/ 965916 w 1481071"/>
                    <a:gd name="connsiteY3" fmla="*/ 79420 h 1225640"/>
                    <a:gd name="connsiteX4" fmla="*/ 1455313 w 1481071"/>
                    <a:gd name="connsiteY4" fmla="*/ 543059 h 1225640"/>
                    <a:gd name="connsiteX5" fmla="*/ 1120462 w 1481071"/>
                    <a:gd name="connsiteY5" fmla="*/ 968062 h 1225640"/>
                    <a:gd name="connsiteX6" fmla="*/ 476518 w 1481071"/>
                    <a:gd name="connsiteY6" fmla="*/ 1212761 h 1225640"/>
                    <a:gd name="connsiteX7" fmla="*/ 90153 w 1481071"/>
                    <a:gd name="connsiteY7" fmla="*/ 890789 h 1225640"/>
                    <a:gd name="connsiteX8" fmla="*/ 25758 w 1481071"/>
                    <a:gd name="connsiteY8" fmla="*/ 684727 h 1225640"/>
                    <a:gd name="connsiteX0" fmla="*/ 25758 w 1474427"/>
                    <a:gd name="connsiteY0" fmla="*/ 684727 h 1225640"/>
                    <a:gd name="connsiteX1" fmla="*/ 244699 w 1474427"/>
                    <a:gd name="connsiteY1" fmla="*/ 349876 h 1225640"/>
                    <a:gd name="connsiteX2" fmla="*/ 463639 w 1474427"/>
                    <a:gd name="connsiteY2" fmla="*/ 66541 h 1225640"/>
                    <a:gd name="connsiteX3" fmla="*/ 965916 w 1474427"/>
                    <a:gd name="connsiteY3" fmla="*/ 79420 h 1225640"/>
                    <a:gd name="connsiteX4" fmla="*/ 1455313 w 1474427"/>
                    <a:gd name="connsiteY4" fmla="*/ 543059 h 1225640"/>
                    <a:gd name="connsiteX5" fmla="*/ 1080598 w 1474427"/>
                    <a:gd name="connsiteY5" fmla="*/ 708920 h 1225640"/>
                    <a:gd name="connsiteX6" fmla="*/ 1120462 w 1474427"/>
                    <a:gd name="connsiteY6" fmla="*/ 968062 h 1225640"/>
                    <a:gd name="connsiteX7" fmla="*/ 476518 w 1474427"/>
                    <a:gd name="connsiteY7" fmla="*/ 1212761 h 1225640"/>
                    <a:gd name="connsiteX8" fmla="*/ 90153 w 1474427"/>
                    <a:gd name="connsiteY8" fmla="*/ 890789 h 1225640"/>
                    <a:gd name="connsiteX9" fmla="*/ 25758 w 1474427"/>
                    <a:gd name="connsiteY9" fmla="*/ 684727 h 1225640"/>
                    <a:gd name="connsiteX0" fmla="*/ 25758 w 1221142"/>
                    <a:gd name="connsiteY0" fmla="*/ 663262 h 1204175"/>
                    <a:gd name="connsiteX1" fmla="*/ 244699 w 1221142"/>
                    <a:gd name="connsiteY1" fmla="*/ 328411 h 1204175"/>
                    <a:gd name="connsiteX2" fmla="*/ 463639 w 1221142"/>
                    <a:gd name="connsiteY2" fmla="*/ 45076 h 1204175"/>
                    <a:gd name="connsiteX3" fmla="*/ 965916 w 1221142"/>
                    <a:gd name="connsiteY3" fmla="*/ 57955 h 1204175"/>
                    <a:gd name="connsiteX4" fmla="*/ 1150566 w 1221142"/>
                    <a:gd name="connsiteY4" fmla="*/ 286575 h 1204175"/>
                    <a:gd name="connsiteX5" fmla="*/ 1080598 w 1221142"/>
                    <a:gd name="connsiteY5" fmla="*/ 687455 h 1204175"/>
                    <a:gd name="connsiteX6" fmla="*/ 1120462 w 1221142"/>
                    <a:gd name="connsiteY6" fmla="*/ 946597 h 1204175"/>
                    <a:gd name="connsiteX7" fmla="*/ 476518 w 1221142"/>
                    <a:gd name="connsiteY7" fmla="*/ 1191296 h 1204175"/>
                    <a:gd name="connsiteX8" fmla="*/ 90153 w 1221142"/>
                    <a:gd name="connsiteY8" fmla="*/ 869324 h 1204175"/>
                    <a:gd name="connsiteX9" fmla="*/ 25758 w 1221142"/>
                    <a:gd name="connsiteY9" fmla="*/ 663262 h 12041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221142" h="1204175">
                      <a:moveTo>
                        <a:pt x="25758" y="663262"/>
                      </a:moveTo>
                      <a:cubicBezTo>
                        <a:pt x="51516" y="573110"/>
                        <a:pt x="171719" y="431442"/>
                        <a:pt x="244699" y="328411"/>
                      </a:cubicBezTo>
                      <a:cubicBezTo>
                        <a:pt x="317679" y="225380"/>
                        <a:pt x="343436" y="90152"/>
                        <a:pt x="463639" y="45076"/>
                      </a:cubicBezTo>
                      <a:cubicBezTo>
                        <a:pt x="583842" y="0"/>
                        <a:pt x="851428" y="17705"/>
                        <a:pt x="965916" y="57955"/>
                      </a:cubicBezTo>
                      <a:cubicBezTo>
                        <a:pt x="1080404" y="98205"/>
                        <a:pt x="1131452" y="181658"/>
                        <a:pt x="1150566" y="286575"/>
                      </a:cubicBezTo>
                      <a:cubicBezTo>
                        <a:pt x="1169680" y="391492"/>
                        <a:pt x="1085615" y="577451"/>
                        <a:pt x="1080598" y="687455"/>
                      </a:cubicBezTo>
                      <a:cubicBezTo>
                        <a:pt x="1075581" y="797459"/>
                        <a:pt x="1221142" y="862624"/>
                        <a:pt x="1120462" y="946597"/>
                      </a:cubicBezTo>
                      <a:cubicBezTo>
                        <a:pt x="1019782" y="1030570"/>
                        <a:pt x="648236" y="1204175"/>
                        <a:pt x="476518" y="1191296"/>
                      </a:cubicBezTo>
                      <a:cubicBezTo>
                        <a:pt x="304800" y="1178417"/>
                        <a:pt x="160987" y="957329"/>
                        <a:pt x="90153" y="869324"/>
                      </a:cubicBezTo>
                      <a:cubicBezTo>
                        <a:pt x="19319" y="781319"/>
                        <a:pt x="0" y="753414"/>
                        <a:pt x="25758" y="663262"/>
                      </a:cubicBezTo>
                      <a:close/>
                    </a:path>
                  </a:pathLst>
                </a:cu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morning" dir="t"/>
                </a:scene3d>
                <a:sp3d prstMaterial="flat">
                  <a:bevelT w="6350" h="6350"/>
                  <a:bevelB w="190500" h="1905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52" name="Freeform 251"/>
                <p:cNvSpPr/>
                <p:nvPr/>
              </p:nvSpPr>
              <p:spPr bwMode="auto">
                <a:xfrm rot="16200000">
                  <a:off x="5796194" y="2710045"/>
                  <a:ext cx="1388915" cy="1117783"/>
                </a:xfrm>
                <a:custGeom>
                  <a:avLst/>
                  <a:gdLst>
                    <a:gd name="connsiteX0" fmla="*/ 25758 w 1481071"/>
                    <a:gd name="connsiteY0" fmla="*/ 684727 h 1225640"/>
                    <a:gd name="connsiteX1" fmla="*/ 244699 w 1481071"/>
                    <a:gd name="connsiteY1" fmla="*/ 349876 h 1225640"/>
                    <a:gd name="connsiteX2" fmla="*/ 463639 w 1481071"/>
                    <a:gd name="connsiteY2" fmla="*/ 66541 h 1225640"/>
                    <a:gd name="connsiteX3" fmla="*/ 965916 w 1481071"/>
                    <a:gd name="connsiteY3" fmla="*/ 79420 h 1225640"/>
                    <a:gd name="connsiteX4" fmla="*/ 1455313 w 1481071"/>
                    <a:gd name="connsiteY4" fmla="*/ 543059 h 1225640"/>
                    <a:gd name="connsiteX5" fmla="*/ 1120462 w 1481071"/>
                    <a:gd name="connsiteY5" fmla="*/ 968062 h 1225640"/>
                    <a:gd name="connsiteX6" fmla="*/ 476518 w 1481071"/>
                    <a:gd name="connsiteY6" fmla="*/ 1212761 h 1225640"/>
                    <a:gd name="connsiteX7" fmla="*/ 90152 w 1481071"/>
                    <a:gd name="connsiteY7" fmla="*/ 890789 h 1225640"/>
                    <a:gd name="connsiteX8" fmla="*/ 25758 w 1481071"/>
                    <a:gd name="connsiteY8" fmla="*/ 684727 h 12256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481071" h="1225640">
                      <a:moveTo>
                        <a:pt x="25758" y="684727"/>
                      </a:moveTo>
                      <a:cubicBezTo>
                        <a:pt x="51516" y="594575"/>
                        <a:pt x="171719" y="452907"/>
                        <a:pt x="244699" y="349876"/>
                      </a:cubicBezTo>
                      <a:cubicBezTo>
                        <a:pt x="317679" y="246845"/>
                        <a:pt x="343436" y="111617"/>
                        <a:pt x="463639" y="66541"/>
                      </a:cubicBezTo>
                      <a:cubicBezTo>
                        <a:pt x="583842" y="21465"/>
                        <a:pt x="800637" y="0"/>
                        <a:pt x="965916" y="79420"/>
                      </a:cubicBezTo>
                      <a:cubicBezTo>
                        <a:pt x="1131195" y="158840"/>
                        <a:pt x="1429555" y="394952"/>
                        <a:pt x="1455313" y="543059"/>
                      </a:cubicBezTo>
                      <a:cubicBezTo>
                        <a:pt x="1481071" y="691166"/>
                        <a:pt x="1283595" y="856445"/>
                        <a:pt x="1120462" y="968062"/>
                      </a:cubicBezTo>
                      <a:cubicBezTo>
                        <a:pt x="957329" y="1079679"/>
                        <a:pt x="648236" y="1225640"/>
                        <a:pt x="476518" y="1212761"/>
                      </a:cubicBezTo>
                      <a:cubicBezTo>
                        <a:pt x="304800" y="1199882"/>
                        <a:pt x="160986" y="978794"/>
                        <a:pt x="90152" y="890789"/>
                      </a:cubicBezTo>
                      <a:cubicBezTo>
                        <a:pt x="19318" y="802784"/>
                        <a:pt x="0" y="774879"/>
                        <a:pt x="25758" y="684727"/>
                      </a:cubicBezTo>
                      <a:close/>
                    </a:path>
                  </a:pathLst>
                </a:cu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morning" dir="t"/>
                </a:scene3d>
                <a:sp3d prstMaterial="flat">
                  <a:bevelT w="6350" h="6350"/>
                  <a:bevelB w="190500" h="1905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54" name="Freeform 253"/>
                <p:cNvSpPr/>
                <p:nvPr/>
              </p:nvSpPr>
              <p:spPr bwMode="auto">
                <a:xfrm>
                  <a:off x="5238329" y="2293987"/>
                  <a:ext cx="1102320" cy="1272793"/>
                </a:xfrm>
                <a:custGeom>
                  <a:avLst/>
                  <a:gdLst>
                    <a:gd name="connsiteX0" fmla="*/ 25758 w 1481071"/>
                    <a:gd name="connsiteY0" fmla="*/ 684727 h 1225640"/>
                    <a:gd name="connsiteX1" fmla="*/ 244699 w 1481071"/>
                    <a:gd name="connsiteY1" fmla="*/ 349876 h 1225640"/>
                    <a:gd name="connsiteX2" fmla="*/ 463639 w 1481071"/>
                    <a:gd name="connsiteY2" fmla="*/ 66541 h 1225640"/>
                    <a:gd name="connsiteX3" fmla="*/ 965916 w 1481071"/>
                    <a:gd name="connsiteY3" fmla="*/ 79420 h 1225640"/>
                    <a:gd name="connsiteX4" fmla="*/ 1455313 w 1481071"/>
                    <a:gd name="connsiteY4" fmla="*/ 543059 h 1225640"/>
                    <a:gd name="connsiteX5" fmla="*/ 1120462 w 1481071"/>
                    <a:gd name="connsiteY5" fmla="*/ 968062 h 1225640"/>
                    <a:gd name="connsiteX6" fmla="*/ 476518 w 1481071"/>
                    <a:gd name="connsiteY6" fmla="*/ 1212761 h 1225640"/>
                    <a:gd name="connsiteX7" fmla="*/ 90152 w 1481071"/>
                    <a:gd name="connsiteY7" fmla="*/ 890789 h 1225640"/>
                    <a:gd name="connsiteX8" fmla="*/ 25758 w 1481071"/>
                    <a:gd name="connsiteY8" fmla="*/ 684727 h 1225640"/>
                    <a:gd name="connsiteX0" fmla="*/ 25758 w 1232804"/>
                    <a:gd name="connsiteY0" fmla="*/ 684727 h 1225640"/>
                    <a:gd name="connsiteX1" fmla="*/ 244699 w 1232804"/>
                    <a:gd name="connsiteY1" fmla="*/ 349876 h 1225640"/>
                    <a:gd name="connsiteX2" fmla="*/ 463639 w 1232804"/>
                    <a:gd name="connsiteY2" fmla="*/ 66541 h 1225640"/>
                    <a:gd name="connsiteX3" fmla="*/ 965916 w 1232804"/>
                    <a:gd name="connsiteY3" fmla="*/ 79420 h 1225640"/>
                    <a:gd name="connsiteX4" fmla="*/ 1150567 w 1232804"/>
                    <a:gd name="connsiteY4" fmla="*/ 543060 h 1225640"/>
                    <a:gd name="connsiteX5" fmla="*/ 1120462 w 1232804"/>
                    <a:gd name="connsiteY5" fmla="*/ 968062 h 1225640"/>
                    <a:gd name="connsiteX6" fmla="*/ 476518 w 1232804"/>
                    <a:gd name="connsiteY6" fmla="*/ 1212761 h 1225640"/>
                    <a:gd name="connsiteX7" fmla="*/ 90152 w 1232804"/>
                    <a:gd name="connsiteY7" fmla="*/ 890789 h 1225640"/>
                    <a:gd name="connsiteX8" fmla="*/ 25758 w 1232804"/>
                    <a:gd name="connsiteY8" fmla="*/ 684727 h 1225640"/>
                    <a:gd name="connsiteX0" fmla="*/ 25758 w 1175600"/>
                    <a:gd name="connsiteY0" fmla="*/ 684727 h 1225640"/>
                    <a:gd name="connsiteX1" fmla="*/ 244699 w 1175600"/>
                    <a:gd name="connsiteY1" fmla="*/ 349876 h 1225640"/>
                    <a:gd name="connsiteX2" fmla="*/ 463639 w 1175600"/>
                    <a:gd name="connsiteY2" fmla="*/ 66541 h 1225640"/>
                    <a:gd name="connsiteX3" fmla="*/ 965916 w 1175600"/>
                    <a:gd name="connsiteY3" fmla="*/ 79420 h 1225640"/>
                    <a:gd name="connsiteX4" fmla="*/ 1150567 w 1175600"/>
                    <a:gd name="connsiteY4" fmla="*/ 543060 h 1225640"/>
                    <a:gd name="connsiteX5" fmla="*/ 815716 w 1175600"/>
                    <a:gd name="connsiteY5" fmla="*/ 968062 h 1225640"/>
                    <a:gd name="connsiteX6" fmla="*/ 476518 w 1175600"/>
                    <a:gd name="connsiteY6" fmla="*/ 1212761 h 1225640"/>
                    <a:gd name="connsiteX7" fmla="*/ 90152 w 1175600"/>
                    <a:gd name="connsiteY7" fmla="*/ 890789 h 1225640"/>
                    <a:gd name="connsiteX8" fmla="*/ 25758 w 1175600"/>
                    <a:gd name="connsiteY8" fmla="*/ 684727 h 1225640"/>
                    <a:gd name="connsiteX0" fmla="*/ 61512 w 1211354"/>
                    <a:gd name="connsiteY0" fmla="*/ 684727 h 1382277"/>
                    <a:gd name="connsiteX1" fmla="*/ 280453 w 1211354"/>
                    <a:gd name="connsiteY1" fmla="*/ 349876 h 1382277"/>
                    <a:gd name="connsiteX2" fmla="*/ 499393 w 1211354"/>
                    <a:gd name="connsiteY2" fmla="*/ 66541 h 1382277"/>
                    <a:gd name="connsiteX3" fmla="*/ 1001670 w 1211354"/>
                    <a:gd name="connsiteY3" fmla="*/ 79420 h 1382277"/>
                    <a:gd name="connsiteX4" fmla="*/ 1186321 w 1211354"/>
                    <a:gd name="connsiteY4" fmla="*/ 543060 h 1382277"/>
                    <a:gd name="connsiteX5" fmla="*/ 851470 w 1211354"/>
                    <a:gd name="connsiteY5" fmla="*/ 968062 h 1382277"/>
                    <a:gd name="connsiteX6" fmla="*/ 816950 w 1211354"/>
                    <a:gd name="connsiteY6" fmla="*/ 1369398 h 1382277"/>
                    <a:gd name="connsiteX7" fmla="*/ 125906 w 1211354"/>
                    <a:gd name="connsiteY7" fmla="*/ 890789 h 1382277"/>
                    <a:gd name="connsiteX8" fmla="*/ 61512 w 1211354"/>
                    <a:gd name="connsiteY8" fmla="*/ 684727 h 1382277"/>
                    <a:gd name="connsiteX0" fmla="*/ 25758 w 1175600"/>
                    <a:gd name="connsiteY0" fmla="*/ 684727 h 1395608"/>
                    <a:gd name="connsiteX1" fmla="*/ 244699 w 1175600"/>
                    <a:gd name="connsiteY1" fmla="*/ 349876 h 1395608"/>
                    <a:gd name="connsiteX2" fmla="*/ 463639 w 1175600"/>
                    <a:gd name="connsiteY2" fmla="*/ 66541 h 1395608"/>
                    <a:gd name="connsiteX3" fmla="*/ 965916 w 1175600"/>
                    <a:gd name="connsiteY3" fmla="*/ 79420 h 1395608"/>
                    <a:gd name="connsiteX4" fmla="*/ 1150567 w 1175600"/>
                    <a:gd name="connsiteY4" fmla="*/ 543060 h 1395608"/>
                    <a:gd name="connsiteX5" fmla="*/ 815716 w 1175600"/>
                    <a:gd name="connsiteY5" fmla="*/ 968062 h 1395608"/>
                    <a:gd name="connsiteX6" fmla="*/ 781196 w 1175600"/>
                    <a:gd name="connsiteY6" fmla="*/ 1369398 h 1395608"/>
                    <a:gd name="connsiteX7" fmla="*/ 379382 w 1175600"/>
                    <a:gd name="connsiteY7" fmla="*/ 1125323 h 1395608"/>
                    <a:gd name="connsiteX8" fmla="*/ 90152 w 1175600"/>
                    <a:gd name="connsiteY8" fmla="*/ 890789 h 1395608"/>
                    <a:gd name="connsiteX9" fmla="*/ 25758 w 1175600"/>
                    <a:gd name="connsiteY9" fmla="*/ 684727 h 1395608"/>
                    <a:gd name="connsiteX0" fmla="*/ 25620 w 1175462"/>
                    <a:gd name="connsiteY0" fmla="*/ 684727 h 1395608"/>
                    <a:gd name="connsiteX1" fmla="*/ 244561 w 1175462"/>
                    <a:gd name="connsiteY1" fmla="*/ 349876 h 1395608"/>
                    <a:gd name="connsiteX2" fmla="*/ 463501 w 1175462"/>
                    <a:gd name="connsiteY2" fmla="*/ 66541 h 1395608"/>
                    <a:gd name="connsiteX3" fmla="*/ 965778 w 1175462"/>
                    <a:gd name="connsiteY3" fmla="*/ 79420 h 1395608"/>
                    <a:gd name="connsiteX4" fmla="*/ 1150429 w 1175462"/>
                    <a:gd name="connsiteY4" fmla="*/ 543060 h 1395608"/>
                    <a:gd name="connsiteX5" fmla="*/ 815578 w 1175462"/>
                    <a:gd name="connsiteY5" fmla="*/ 968062 h 1395608"/>
                    <a:gd name="connsiteX6" fmla="*/ 781058 w 1175462"/>
                    <a:gd name="connsiteY6" fmla="*/ 1369398 h 1395608"/>
                    <a:gd name="connsiteX7" fmla="*/ 379244 w 1175462"/>
                    <a:gd name="connsiteY7" fmla="*/ 1125323 h 1395608"/>
                    <a:gd name="connsiteX8" fmla="*/ 90014 w 1175462"/>
                    <a:gd name="connsiteY8" fmla="*/ 890789 h 1395608"/>
                    <a:gd name="connsiteX9" fmla="*/ 90843 w 1175462"/>
                    <a:gd name="connsiteY9" fmla="*/ 871134 h 1395608"/>
                    <a:gd name="connsiteX10" fmla="*/ 25620 w 1175462"/>
                    <a:gd name="connsiteY10" fmla="*/ 684727 h 13956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175462" h="1395608">
                      <a:moveTo>
                        <a:pt x="25620" y="684727"/>
                      </a:moveTo>
                      <a:cubicBezTo>
                        <a:pt x="51378" y="594575"/>
                        <a:pt x="171581" y="452907"/>
                        <a:pt x="244561" y="349876"/>
                      </a:cubicBezTo>
                      <a:cubicBezTo>
                        <a:pt x="317541" y="246845"/>
                        <a:pt x="343298" y="111617"/>
                        <a:pt x="463501" y="66541"/>
                      </a:cubicBezTo>
                      <a:cubicBezTo>
                        <a:pt x="583704" y="21465"/>
                        <a:pt x="851290" y="0"/>
                        <a:pt x="965778" y="79420"/>
                      </a:cubicBezTo>
                      <a:cubicBezTo>
                        <a:pt x="1080266" y="158840"/>
                        <a:pt x="1175462" y="394953"/>
                        <a:pt x="1150429" y="543060"/>
                      </a:cubicBezTo>
                      <a:cubicBezTo>
                        <a:pt x="1125396" y="691167"/>
                        <a:pt x="877140" y="830339"/>
                        <a:pt x="815578" y="968062"/>
                      </a:cubicBezTo>
                      <a:cubicBezTo>
                        <a:pt x="754016" y="1105785"/>
                        <a:pt x="853780" y="1343188"/>
                        <a:pt x="781058" y="1369398"/>
                      </a:cubicBezTo>
                      <a:cubicBezTo>
                        <a:pt x="708336" y="1395608"/>
                        <a:pt x="494418" y="1205091"/>
                        <a:pt x="379244" y="1125323"/>
                      </a:cubicBezTo>
                      <a:cubicBezTo>
                        <a:pt x="264070" y="1045555"/>
                        <a:pt x="138081" y="933154"/>
                        <a:pt x="90014" y="890789"/>
                      </a:cubicBezTo>
                      <a:cubicBezTo>
                        <a:pt x="41947" y="848424"/>
                        <a:pt x="101575" y="905478"/>
                        <a:pt x="90843" y="871134"/>
                      </a:cubicBezTo>
                      <a:cubicBezTo>
                        <a:pt x="80111" y="836790"/>
                        <a:pt x="0" y="771603"/>
                        <a:pt x="25620" y="684727"/>
                      </a:cubicBezTo>
                      <a:close/>
                    </a:path>
                  </a:pathLst>
                </a:cu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morning" dir="t"/>
                </a:scene3d>
                <a:sp3d prstMaterial="flat">
                  <a:bevelT w="6350" h="6350"/>
                  <a:bevelB w="190500" h="1905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56" name="Freeform 255"/>
                <p:cNvSpPr/>
                <p:nvPr/>
              </p:nvSpPr>
              <p:spPr bwMode="auto">
                <a:xfrm>
                  <a:off x="4468969" y="3097930"/>
                  <a:ext cx="1388915" cy="1117783"/>
                </a:xfrm>
                <a:custGeom>
                  <a:avLst/>
                  <a:gdLst>
                    <a:gd name="connsiteX0" fmla="*/ 25758 w 1481071"/>
                    <a:gd name="connsiteY0" fmla="*/ 684727 h 1225640"/>
                    <a:gd name="connsiteX1" fmla="*/ 244699 w 1481071"/>
                    <a:gd name="connsiteY1" fmla="*/ 349876 h 1225640"/>
                    <a:gd name="connsiteX2" fmla="*/ 463639 w 1481071"/>
                    <a:gd name="connsiteY2" fmla="*/ 66541 h 1225640"/>
                    <a:gd name="connsiteX3" fmla="*/ 965916 w 1481071"/>
                    <a:gd name="connsiteY3" fmla="*/ 79420 h 1225640"/>
                    <a:gd name="connsiteX4" fmla="*/ 1455313 w 1481071"/>
                    <a:gd name="connsiteY4" fmla="*/ 543059 h 1225640"/>
                    <a:gd name="connsiteX5" fmla="*/ 1120462 w 1481071"/>
                    <a:gd name="connsiteY5" fmla="*/ 968062 h 1225640"/>
                    <a:gd name="connsiteX6" fmla="*/ 476518 w 1481071"/>
                    <a:gd name="connsiteY6" fmla="*/ 1212761 h 1225640"/>
                    <a:gd name="connsiteX7" fmla="*/ 90152 w 1481071"/>
                    <a:gd name="connsiteY7" fmla="*/ 890789 h 1225640"/>
                    <a:gd name="connsiteX8" fmla="*/ 25758 w 1481071"/>
                    <a:gd name="connsiteY8" fmla="*/ 684727 h 12256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481071" h="1225640">
                      <a:moveTo>
                        <a:pt x="25758" y="684727"/>
                      </a:moveTo>
                      <a:cubicBezTo>
                        <a:pt x="51516" y="594575"/>
                        <a:pt x="171719" y="452907"/>
                        <a:pt x="244699" y="349876"/>
                      </a:cubicBezTo>
                      <a:cubicBezTo>
                        <a:pt x="317679" y="246845"/>
                        <a:pt x="343436" y="111617"/>
                        <a:pt x="463639" y="66541"/>
                      </a:cubicBezTo>
                      <a:cubicBezTo>
                        <a:pt x="583842" y="21465"/>
                        <a:pt x="800637" y="0"/>
                        <a:pt x="965916" y="79420"/>
                      </a:cubicBezTo>
                      <a:cubicBezTo>
                        <a:pt x="1131195" y="158840"/>
                        <a:pt x="1429555" y="394952"/>
                        <a:pt x="1455313" y="543059"/>
                      </a:cubicBezTo>
                      <a:cubicBezTo>
                        <a:pt x="1481071" y="691166"/>
                        <a:pt x="1283595" y="856445"/>
                        <a:pt x="1120462" y="968062"/>
                      </a:cubicBezTo>
                      <a:cubicBezTo>
                        <a:pt x="957329" y="1079679"/>
                        <a:pt x="648236" y="1225640"/>
                        <a:pt x="476518" y="1212761"/>
                      </a:cubicBezTo>
                      <a:cubicBezTo>
                        <a:pt x="304800" y="1199882"/>
                        <a:pt x="160986" y="978794"/>
                        <a:pt x="90152" y="890789"/>
                      </a:cubicBezTo>
                      <a:cubicBezTo>
                        <a:pt x="19318" y="802784"/>
                        <a:pt x="0" y="774879"/>
                        <a:pt x="25758" y="684727"/>
                      </a:cubicBezTo>
                      <a:close/>
                    </a:path>
                  </a:pathLst>
                </a:cu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morning" dir="t"/>
                </a:scene3d>
                <a:sp3d prstMaterial="flat">
                  <a:bevelT w="6350" h="6350"/>
                  <a:bevelB w="190500" h="1905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57" name="Freeform 256"/>
                <p:cNvSpPr/>
                <p:nvPr/>
              </p:nvSpPr>
              <p:spPr bwMode="auto">
                <a:xfrm>
                  <a:off x="3169554" y="4994883"/>
                  <a:ext cx="1637793" cy="1142112"/>
                </a:xfrm>
                <a:custGeom>
                  <a:avLst/>
                  <a:gdLst>
                    <a:gd name="connsiteX0" fmla="*/ 25758 w 1481071"/>
                    <a:gd name="connsiteY0" fmla="*/ 684727 h 1225640"/>
                    <a:gd name="connsiteX1" fmla="*/ 244699 w 1481071"/>
                    <a:gd name="connsiteY1" fmla="*/ 349876 h 1225640"/>
                    <a:gd name="connsiteX2" fmla="*/ 463639 w 1481071"/>
                    <a:gd name="connsiteY2" fmla="*/ 66541 h 1225640"/>
                    <a:gd name="connsiteX3" fmla="*/ 965916 w 1481071"/>
                    <a:gd name="connsiteY3" fmla="*/ 79420 h 1225640"/>
                    <a:gd name="connsiteX4" fmla="*/ 1455313 w 1481071"/>
                    <a:gd name="connsiteY4" fmla="*/ 543059 h 1225640"/>
                    <a:gd name="connsiteX5" fmla="*/ 1120462 w 1481071"/>
                    <a:gd name="connsiteY5" fmla="*/ 968062 h 1225640"/>
                    <a:gd name="connsiteX6" fmla="*/ 476518 w 1481071"/>
                    <a:gd name="connsiteY6" fmla="*/ 1212761 h 1225640"/>
                    <a:gd name="connsiteX7" fmla="*/ 90152 w 1481071"/>
                    <a:gd name="connsiteY7" fmla="*/ 890789 h 1225640"/>
                    <a:gd name="connsiteX8" fmla="*/ 25758 w 1481071"/>
                    <a:gd name="connsiteY8" fmla="*/ 684727 h 1225640"/>
                    <a:gd name="connsiteX0" fmla="*/ 25758 w 1481071"/>
                    <a:gd name="connsiteY0" fmla="*/ 684727 h 1225640"/>
                    <a:gd name="connsiteX1" fmla="*/ 244699 w 1481071"/>
                    <a:gd name="connsiteY1" fmla="*/ 349876 h 1225640"/>
                    <a:gd name="connsiteX2" fmla="*/ 463639 w 1481071"/>
                    <a:gd name="connsiteY2" fmla="*/ 66541 h 1225640"/>
                    <a:gd name="connsiteX3" fmla="*/ 965916 w 1481071"/>
                    <a:gd name="connsiteY3" fmla="*/ 79420 h 1225640"/>
                    <a:gd name="connsiteX4" fmla="*/ 1455313 w 1481071"/>
                    <a:gd name="connsiteY4" fmla="*/ 543059 h 1225640"/>
                    <a:gd name="connsiteX5" fmla="*/ 1120462 w 1481071"/>
                    <a:gd name="connsiteY5" fmla="*/ 968062 h 1225640"/>
                    <a:gd name="connsiteX6" fmla="*/ 476518 w 1481071"/>
                    <a:gd name="connsiteY6" fmla="*/ 1212761 h 1225640"/>
                    <a:gd name="connsiteX7" fmla="*/ 90152 w 1481071"/>
                    <a:gd name="connsiteY7" fmla="*/ 890789 h 1225640"/>
                    <a:gd name="connsiteX8" fmla="*/ 25758 w 1481071"/>
                    <a:gd name="connsiteY8" fmla="*/ 684727 h 1225640"/>
                    <a:gd name="connsiteX0" fmla="*/ 25758 w 1709638"/>
                    <a:gd name="connsiteY0" fmla="*/ 684727 h 1225640"/>
                    <a:gd name="connsiteX1" fmla="*/ 473266 w 1709638"/>
                    <a:gd name="connsiteY1" fmla="*/ 349876 h 1225640"/>
                    <a:gd name="connsiteX2" fmla="*/ 692206 w 1709638"/>
                    <a:gd name="connsiteY2" fmla="*/ 66541 h 1225640"/>
                    <a:gd name="connsiteX3" fmla="*/ 1194483 w 1709638"/>
                    <a:gd name="connsiteY3" fmla="*/ 79420 h 1225640"/>
                    <a:gd name="connsiteX4" fmla="*/ 1683880 w 1709638"/>
                    <a:gd name="connsiteY4" fmla="*/ 543059 h 1225640"/>
                    <a:gd name="connsiteX5" fmla="*/ 1349029 w 1709638"/>
                    <a:gd name="connsiteY5" fmla="*/ 968062 h 1225640"/>
                    <a:gd name="connsiteX6" fmla="*/ 705085 w 1709638"/>
                    <a:gd name="connsiteY6" fmla="*/ 1212761 h 1225640"/>
                    <a:gd name="connsiteX7" fmla="*/ 318719 w 1709638"/>
                    <a:gd name="connsiteY7" fmla="*/ 890789 h 1225640"/>
                    <a:gd name="connsiteX8" fmla="*/ 25758 w 1709638"/>
                    <a:gd name="connsiteY8" fmla="*/ 684727 h 1225640"/>
                    <a:gd name="connsiteX0" fmla="*/ 62582 w 1746462"/>
                    <a:gd name="connsiteY0" fmla="*/ 684727 h 1225640"/>
                    <a:gd name="connsiteX1" fmla="*/ 510090 w 1746462"/>
                    <a:gd name="connsiteY1" fmla="*/ 349876 h 1225640"/>
                    <a:gd name="connsiteX2" fmla="*/ 729030 w 1746462"/>
                    <a:gd name="connsiteY2" fmla="*/ 66541 h 1225640"/>
                    <a:gd name="connsiteX3" fmla="*/ 1231307 w 1746462"/>
                    <a:gd name="connsiteY3" fmla="*/ 79420 h 1225640"/>
                    <a:gd name="connsiteX4" fmla="*/ 1720704 w 1746462"/>
                    <a:gd name="connsiteY4" fmla="*/ 543059 h 1225640"/>
                    <a:gd name="connsiteX5" fmla="*/ 1385853 w 1746462"/>
                    <a:gd name="connsiteY5" fmla="*/ 968062 h 1225640"/>
                    <a:gd name="connsiteX6" fmla="*/ 741909 w 1746462"/>
                    <a:gd name="connsiteY6" fmla="*/ 1212761 h 1225640"/>
                    <a:gd name="connsiteX7" fmla="*/ 355543 w 1746462"/>
                    <a:gd name="connsiteY7" fmla="*/ 890789 h 1225640"/>
                    <a:gd name="connsiteX8" fmla="*/ 48827 w 1746462"/>
                    <a:gd name="connsiteY8" fmla="*/ 894724 h 1225640"/>
                    <a:gd name="connsiteX9" fmla="*/ 62582 w 1746462"/>
                    <a:gd name="connsiteY9" fmla="*/ 684727 h 1225640"/>
                    <a:gd name="connsiteX0" fmla="*/ 62582 w 1746462"/>
                    <a:gd name="connsiteY0" fmla="*/ 684727 h 1239044"/>
                    <a:gd name="connsiteX1" fmla="*/ 510090 w 1746462"/>
                    <a:gd name="connsiteY1" fmla="*/ 349876 h 1239044"/>
                    <a:gd name="connsiteX2" fmla="*/ 729030 w 1746462"/>
                    <a:gd name="connsiteY2" fmla="*/ 66541 h 1239044"/>
                    <a:gd name="connsiteX3" fmla="*/ 1231307 w 1746462"/>
                    <a:gd name="connsiteY3" fmla="*/ 79420 h 1239044"/>
                    <a:gd name="connsiteX4" fmla="*/ 1720704 w 1746462"/>
                    <a:gd name="connsiteY4" fmla="*/ 543059 h 1239044"/>
                    <a:gd name="connsiteX5" fmla="*/ 1385853 w 1746462"/>
                    <a:gd name="connsiteY5" fmla="*/ 968062 h 1239044"/>
                    <a:gd name="connsiteX6" fmla="*/ 741909 w 1746462"/>
                    <a:gd name="connsiteY6" fmla="*/ 1212761 h 1239044"/>
                    <a:gd name="connsiteX7" fmla="*/ 355544 w 1746462"/>
                    <a:gd name="connsiteY7" fmla="*/ 1125756 h 1239044"/>
                    <a:gd name="connsiteX8" fmla="*/ 48827 w 1746462"/>
                    <a:gd name="connsiteY8" fmla="*/ 894724 h 1239044"/>
                    <a:gd name="connsiteX9" fmla="*/ 62582 w 1746462"/>
                    <a:gd name="connsiteY9" fmla="*/ 684727 h 1239044"/>
                    <a:gd name="connsiteX0" fmla="*/ 62582 w 1746462"/>
                    <a:gd name="connsiteY0" fmla="*/ 684727 h 1252317"/>
                    <a:gd name="connsiteX1" fmla="*/ 510090 w 1746462"/>
                    <a:gd name="connsiteY1" fmla="*/ 349876 h 1252317"/>
                    <a:gd name="connsiteX2" fmla="*/ 729030 w 1746462"/>
                    <a:gd name="connsiteY2" fmla="*/ 66541 h 1252317"/>
                    <a:gd name="connsiteX3" fmla="*/ 1231307 w 1746462"/>
                    <a:gd name="connsiteY3" fmla="*/ 79420 h 1252317"/>
                    <a:gd name="connsiteX4" fmla="*/ 1720704 w 1746462"/>
                    <a:gd name="connsiteY4" fmla="*/ 543059 h 1252317"/>
                    <a:gd name="connsiteX5" fmla="*/ 1385853 w 1746462"/>
                    <a:gd name="connsiteY5" fmla="*/ 968062 h 1252317"/>
                    <a:gd name="connsiteX6" fmla="*/ 741909 w 1746462"/>
                    <a:gd name="connsiteY6" fmla="*/ 1212761 h 1252317"/>
                    <a:gd name="connsiteX7" fmla="*/ 738109 w 1746462"/>
                    <a:gd name="connsiteY7" fmla="*/ 1205399 h 1252317"/>
                    <a:gd name="connsiteX8" fmla="*/ 355544 w 1746462"/>
                    <a:gd name="connsiteY8" fmla="*/ 1125756 h 1252317"/>
                    <a:gd name="connsiteX9" fmla="*/ 48827 w 1746462"/>
                    <a:gd name="connsiteY9" fmla="*/ 894724 h 1252317"/>
                    <a:gd name="connsiteX10" fmla="*/ 62582 w 1746462"/>
                    <a:gd name="connsiteY10" fmla="*/ 684727 h 1252317"/>
                    <a:gd name="connsiteX0" fmla="*/ 62582 w 1746462"/>
                    <a:gd name="connsiteY0" fmla="*/ 684727 h 1252317"/>
                    <a:gd name="connsiteX1" fmla="*/ 510090 w 1746462"/>
                    <a:gd name="connsiteY1" fmla="*/ 349876 h 1252317"/>
                    <a:gd name="connsiteX2" fmla="*/ 729030 w 1746462"/>
                    <a:gd name="connsiteY2" fmla="*/ 66541 h 1252317"/>
                    <a:gd name="connsiteX3" fmla="*/ 1231307 w 1746462"/>
                    <a:gd name="connsiteY3" fmla="*/ 79420 h 1252317"/>
                    <a:gd name="connsiteX4" fmla="*/ 1720704 w 1746462"/>
                    <a:gd name="connsiteY4" fmla="*/ 543059 h 1252317"/>
                    <a:gd name="connsiteX5" fmla="*/ 1385853 w 1746462"/>
                    <a:gd name="connsiteY5" fmla="*/ 968062 h 1252317"/>
                    <a:gd name="connsiteX6" fmla="*/ 741909 w 1746462"/>
                    <a:gd name="connsiteY6" fmla="*/ 1212761 h 1252317"/>
                    <a:gd name="connsiteX7" fmla="*/ 738109 w 1746462"/>
                    <a:gd name="connsiteY7" fmla="*/ 1205399 h 1252317"/>
                    <a:gd name="connsiteX8" fmla="*/ 355544 w 1746462"/>
                    <a:gd name="connsiteY8" fmla="*/ 1125756 h 1252317"/>
                    <a:gd name="connsiteX9" fmla="*/ 48827 w 1746462"/>
                    <a:gd name="connsiteY9" fmla="*/ 894724 h 1252317"/>
                    <a:gd name="connsiteX10" fmla="*/ 62582 w 1746462"/>
                    <a:gd name="connsiteY10" fmla="*/ 684727 h 1252317"/>
                    <a:gd name="connsiteX0" fmla="*/ 62582 w 1746462"/>
                    <a:gd name="connsiteY0" fmla="*/ 684727 h 1252317"/>
                    <a:gd name="connsiteX1" fmla="*/ 510090 w 1746462"/>
                    <a:gd name="connsiteY1" fmla="*/ 349876 h 1252317"/>
                    <a:gd name="connsiteX2" fmla="*/ 729030 w 1746462"/>
                    <a:gd name="connsiteY2" fmla="*/ 66541 h 1252317"/>
                    <a:gd name="connsiteX3" fmla="*/ 1231307 w 1746462"/>
                    <a:gd name="connsiteY3" fmla="*/ 79420 h 1252317"/>
                    <a:gd name="connsiteX4" fmla="*/ 1720704 w 1746462"/>
                    <a:gd name="connsiteY4" fmla="*/ 543059 h 1252317"/>
                    <a:gd name="connsiteX5" fmla="*/ 1385853 w 1746462"/>
                    <a:gd name="connsiteY5" fmla="*/ 968062 h 1252317"/>
                    <a:gd name="connsiteX6" fmla="*/ 741909 w 1746462"/>
                    <a:gd name="connsiteY6" fmla="*/ 1212761 h 1252317"/>
                    <a:gd name="connsiteX7" fmla="*/ 738109 w 1746462"/>
                    <a:gd name="connsiteY7" fmla="*/ 1205399 h 1252317"/>
                    <a:gd name="connsiteX8" fmla="*/ 355544 w 1746462"/>
                    <a:gd name="connsiteY8" fmla="*/ 1125756 h 1252317"/>
                    <a:gd name="connsiteX9" fmla="*/ 48827 w 1746462"/>
                    <a:gd name="connsiteY9" fmla="*/ 894724 h 1252317"/>
                    <a:gd name="connsiteX10" fmla="*/ 62582 w 1746462"/>
                    <a:gd name="connsiteY10" fmla="*/ 684727 h 1252317"/>
                    <a:gd name="connsiteX0" fmla="*/ 62582 w 1746462"/>
                    <a:gd name="connsiteY0" fmla="*/ 684727 h 1252317"/>
                    <a:gd name="connsiteX1" fmla="*/ 510090 w 1746462"/>
                    <a:gd name="connsiteY1" fmla="*/ 349876 h 1252317"/>
                    <a:gd name="connsiteX2" fmla="*/ 729030 w 1746462"/>
                    <a:gd name="connsiteY2" fmla="*/ 66541 h 1252317"/>
                    <a:gd name="connsiteX3" fmla="*/ 1231307 w 1746462"/>
                    <a:gd name="connsiteY3" fmla="*/ 79420 h 1252317"/>
                    <a:gd name="connsiteX4" fmla="*/ 1720704 w 1746462"/>
                    <a:gd name="connsiteY4" fmla="*/ 543059 h 1252317"/>
                    <a:gd name="connsiteX5" fmla="*/ 1385853 w 1746462"/>
                    <a:gd name="connsiteY5" fmla="*/ 968062 h 1252317"/>
                    <a:gd name="connsiteX6" fmla="*/ 741909 w 1746462"/>
                    <a:gd name="connsiteY6" fmla="*/ 1212761 h 1252317"/>
                    <a:gd name="connsiteX7" fmla="*/ 738109 w 1746462"/>
                    <a:gd name="connsiteY7" fmla="*/ 1205399 h 1252317"/>
                    <a:gd name="connsiteX8" fmla="*/ 355544 w 1746462"/>
                    <a:gd name="connsiteY8" fmla="*/ 1125756 h 1252317"/>
                    <a:gd name="connsiteX9" fmla="*/ 48827 w 1746462"/>
                    <a:gd name="connsiteY9" fmla="*/ 894724 h 1252317"/>
                    <a:gd name="connsiteX10" fmla="*/ 62582 w 1746462"/>
                    <a:gd name="connsiteY10" fmla="*/ 684727 h 1252317"/>
                    <a:gd name="connsiteX0" fmla="*/ 62582 w 1746462"/>
                    <a:gd name="connsiteY0" fmla="*/ 684727 h 1252317"/>
                    <a:gd name="connsiteX1" fmla="*/ 510090 w 1746462"/>
                    <a:gd name="connsiteY1" fmla="*/ 349876 h 1252317"/>
                    <a:gd name="connsiteX2" fmla="*/ 729030 w 1746462"/>
                    <a:gd name="connsiteY2" fmla="*/ 66541 h 1252317"/>
                    <a:gd name="connsiteX3" fmla="*/ 1231307 w 1746462"/>
                    <a:gd name="connsiteY3" fmla="*/ 79420 h 1252317"/>
                    <a:gd name="connsiteX4" fmla="*/ 1720704 w 1746462"/>
                    <a:gd name="connsiteY4" fmla="*/ 543059 h 1252317"/>
                    <a:gd name="connsiteX5" fmla="*/ 1385853 w 1746462"/>
                    <a:gd name="connsiteY5" fmla="*/ 968062 h 1252317"/>
                    <a:gd name="connsiteX6" fmla="*/ 741909 w 1746462"/>
                    <a:gd name="connsiteY6" fmla="*/ 1212761 h 1252317"/>
                    <a:gd name="connsiteX7" fmla="*/ 738109 w 1746462"/>
                    <a:gd name="connsiteY7" fmla="*/ 1205399 h 1252317"/>
                    <a:gd name="connsiteX8" fmla="*/ 355544 w 1746462"/>
                    <a:gd name="connsiteY8" fmla="*/ 1125756 h 1252317"/>
                    <a:gd name="connsiteX9" fmla="*/ 48827 w 1746462"/>
                    <a:gd name="connsiteY9" fmla="*/ 894724 h 1252317"/>
                    <a:gd name="connsiteX10" fmla="*/ 62582 w 1746462"/>
                    <a:gd name="connsiteY10" fmla="*/ 684727 h 12523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746462" h="1252317">
                      <a:moveTo>
                        <a:pt x="62582" y="684727"/>
                      </a:moveTo>
                      <a:cubicBezTo>
                        <a:pt x="88340" y="594575"/>
                        <a:pt x="399015" y="452907"/>
                        <a:pt x="510090" y="349876"/>
                      </a:cubicBezTo>
                      <a:cubicBezTo>
                        <a:pt x="621165" y="246845"/>
                        <a:pt x="608827" y="111617"/>
                        <a:pt x="729030" y="66541"/>
                      </a:cubicBezTo>
                      <a:cubicBezTo>
                        <a:pt x="849233" y="21465"/>
                        <a:pt x="1066028" y="0"/>
                        <a:pt x="1231307" y="79420"/>
                      </a:cubicBezTo>
                      <a:cubicBezTo>
                        <a:pt x="1396586" y="158840"/>
                        <a:pt x="1694946" y="394952"/>
                        <a:pt x="1720704" y="543059"/>
                      </a:cubicBezTo>
                      <a:cubicBezTo>
                        <a:pt x="1746462" y="691166"/>
                        <a:pt x="1548986" y="856445"/>
                        <a:pt x="1385853" y="968062"/>
                      </a:cubicBezTo>
                      <a:cubicBezTo>
                        <a:pt x="1222720" y="1079679"/>
                        <a:pt x="849866" y="1173205"/>
                        <a:pt x="741909" y="1212761"/>
                      </a:cubicBezTo>
                      <a:cubicBezTo>
                        <a:pt x="633952" y="1252317"/>
                        <a:pt x="1183359" y="1161393"/>
                        <a:pt x="738109" y="1205399"/>
                      </a:cubicBezTo>
                      <a:cubicBezTo>
                        <a:pt x="422208" y="1193086"/>
                        <a:pt x="470424" y="1177535"/>
                        <a:pt x="355544" y="1125756"/>
                      </a:cubicBezTo>
                      <a:cubicBezTo>
                        <a:pt x="240664" y="1073977"/>
                        <a:pt x="97654" y="968229"/>
                        <a:pt x="48827" y="894724"/>
                      </a:cubicBezTo>
                      <a:cubicBezTo>
                        <a:pt x="0" y="821219"/>
                        <a:pt x="36496" y="775535"/>
                        <a:pt x="62582" y="684727"/>
                      </a:cubicBezTo>
                      <a:close/>
                    </a:path>
                  </a:pathLst>
                </a:cu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morning" dir="t"/>
                </a:scene3d>
                <a:sp3d prstMaterial="flat">
                  <a:bevelT w="6350" h="6350"/>
                  <a:bevelB w="190500" h="1905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270" name="Group 269"/>
          <p:cNvGrpSpPr/>
          <p:nvPr/>
        </p:nvGrpSpPr>
        <p:grpSpPr>
          <a:xfrm>
            <a:off x="179512" y="869545"/>
            <a:ext cx="1872208" cy="2890750"/>
            <a:chOff x="179512" y="869545"/>
            <a:chExt cx="1872208" cy="2890750"/>
          </a:xfrm>
        </p:grpSpPr>
        <p:grpSp>
          <p:nvGrpSpPr>
            <p:cNvPr id="258" name="Group 257"/>
            <p:cNvGrpSpPr/>
            <p:nvPr/>
          </p:nvGrpSpPr>
          <p:grpSpPr>
            <a:xfrm>
              <a:off x="179512" y="869545"/>
              <a:ext cx="1872208" cy="2890750"/>
              <a:chOff x="179512" y="869545"/>
              <a:chExt cx="1872208" cy="2890750"/>
            </a:xfrm>
          </p:grpSpPr>
          <p:sp>
            <p:nvSpPr>
              <p:cNvPr id="20" name="Freeform 19"/>
              <p:cNvSpPr>
                <a:spLocks noChangeAspect="1"/>
              </p:cNvSpPr>
              <p:nvPr/>
            </p:nvSpPr>
            <p:spPr>
              <a:xfrm>
                <a:off x="179512" y="869545"/>
                <a:ext cx="1872208" cy="2890750"/>
              </a:xfrm>
              <a:custGeom>
                <a:avLst/>
                <a:gdLst>
                  <a:gd name="connsiteX0" fmla="*/ 671512 w 1550987"/>
                  <a:gd name="connsiteY0" fmla="*/ 4283075 h 4289425"/>
                  <a:gd name="connsiteX1" fmla="*/ 500062 w 1550987"/>
                  <a:gd name="connsiteY1" fmla="*/ 4244975 h 4289425"/>
                  <a:gd name="connsiteX2" fmla="*/ 471487 w 1550987"/>
                  <a:gd name="connsiteY2" fmla="*/ 4206875 h 4289425"/>
                  <a:gd name="connsiteX3" fmla="*/ 566737 w 1550987"/>
                  <a:gd name="connsiteY3" fmla="*/ 4025900 h 4289425"/>
                  <a:gd name="connsiteX4" fmla="*/ 547687 w 1550987"/>
                  <a:gd name="connsiteY4" fmla="*/ 3844925 h 4289425"/>
                  <a:gd name="connsiteX5" fmla="*/ 442912 w 1550987"/>
                  <a:gd name="connsiteY5" fmla="*/ 3463925 h 4289425"/>
                  <a:gd name="connsiteX6" fmla="*/ 414337 w 1550987"/>
                  <a:gd name="connsiteY6" fmla="*/ 3216275 h 4289425"/>
                  <a:gd name="connsiteX7" fmla="*/ 442912 w 1550987"/>
                  <a:gd name="connsiteY7" fmla="*/ 3016250 h 4289425"/>
                  <a:gd name="connsiteX8" fmla="*/ 442912 w 1550987"/>
                  <a:gd name="connsiteY8" fmla="*/ 2730500 h 4289425"/>
                  <a:gd name="connsiteX9" fmla="*/ 395287 w 1550987"/>
                  <a:gd name="connsiteY9" fmla="*/ 2473325 h 4289425"/>
                  <a:gd name="connsiteX10" fmla="*/ 347662 w 1550987"/>
                  <a:gd name="connsiteY10" fmla="*/ 2273300 h 4289425"/>
                  <a:gd name="connsiteX11" fmla="*/ 404812 w 1550987"/>
                  <a:gd name="connsiteY11" fmla="*/ 1825625 h 4289425"/>
                  <a:gd name="connsiteX12" fmla="*/ 423862 w 1550987"/>
                  <a:gd name="connsiteY12" fmla="*/ 1492250 h 4289425"/>
                  <a:gd name="connsiteX13" fmla="*/ 414337 w 1550987"/>
                  <a:gd name="connsiteY13" fmla="*/ 1196975 h 4289425"/>
                  <a:gd name="connsiteX14" fmla="*/ 414337 w 1550987"/>
                  <a:gd name="connsiteY14" fmla="*/ 1101725 h 4289425"/>
                  <a:gd name="connsiteX15" fmla="*/ 319087 w 1550987"/>
                  <a:gd name="connsiteY15" fmla="*/ 1349375 h 4289425"/>
                  <a:gd name="connsiteX16" fmla="*/ 280987 w 1550987"/>
                  <a:gd name="connsiteY16" fmla="*/ 1501775 h 4289425"/>
                  <a:gd name="connsiteX17" fmla="*/ 271462 w 1550987"/>
                  <a:gd name="connsiteY17" fmla="*/ 1654175 h 4289425"/>
                  <a:gd name="connsiteX18" fmla="*/ 157162 w 1550987"/>
                  <a:gd name="connsiteY18" fmla="*/ 1930400 h 4289425"/>
                  <a:gd name="connsiteX19" fmla="*/ 128587 w 1550987"/>
                  <a:gd name="connsiteY19" fmla="*/ 2035175 h 4289425"/>
                  <a:gd name="connsiteX20" fmla="*/ 195262 w 1550987"/>
                  <a:gd name="connsiteY20" fmla="*/ 2101850 h 4289425"/>
                  <a:gd name="connsiteX21" fmla="*/ 242887 w 1550987"/>
                  <a:gd name="connsiteY21" fmla="*/ 2235200 h 4289425"/>
                  <a:gd name="connsiteX22" fmla="*/ 261937 w 1550987"/>
                  <a:gd name="connsiteY22" fmla="*/ 2292350 h 4289425"/>
                  <a:gd name="connsiteX23" fmla="*/ 204787 w 1550987"/>
                  <a:gd name="connsiteY23" fmla="*/ 2263775 h 4289425"/>
                  <a:gd name="connsiteX24" fmla="*/ 147637 w 1550987"/>
                  <a:gd name="connsiteY24" fmla="*/ 2216150 h 4289425"/>
                  <a:gd name="connsiteX25" fmla="*/ 147637 w 1550987"/>
                  <a:gd name="connsiteY25" fmla="*/ 2292350 h 4289425"/>
                  <a:gd name="connsiteX26" fmla="*/ 185737 w 1550987"/>
                  <a:gd name="connsiteY26" fmla="*/ 2349500 h 4289425"/>
                  <a:gd name="connsiteX27" fmla="*/ 185737 w 1550987"/>
                  <a:gd name="connsiteY27" fmla="*/ 2397125 h 4289425"/>
                  <a:gd name="connsiteX28" fmla="*/ 109537 w 1550987"/>
                  <a:gd name="connsiteY28" fmla="*/ 2397125 h 4289425"/>
                  <a:gd name="connsiteX29" fmla="*/ 14287 w 1550987"/>
                  <a:gd name="connsiteY29" fmla="*/ 2273300 h 4289425"/>
                  <a:gd name="connsiteX30" fmla="*/ 23812 w 1550987"/>
                  <a:gd name="connsiteY30" fmla="*/ 2101850 h 4289425"/>
                  <a:gd name="connsiteX31" fmla="*/ 14287 w 1550987"/>
                  <a:gd name="connsiteY31" fmla="*/ 2025650 h 4289425"/>
                  <a:gd name="connsiteX32" fmla="*/ 61912 w 1550987"/>
                  <a:gd name="connsiteY32" fmla="*/ 1673225 h 4289425"/>
                  <a:gd name="connsiteX33" fmla="*/ 90487 w 1550987"/>
                  <a:gd name="connsiteY33" fmla="*/ 1444625 h 4289425"/>
                  <a:gd name="connsiteX34" fmla="*/ 128587 w 1550987"/>
                  <a:gd name="connsiteY34" fmla="*/ 1120775 h 4289425"/>
                  <a:gd name="connsiteX35" fmla="*/ 195262 w 1550987"/>
                  <a:gd name="connsiteY35" fmla="*/ 835025 h 4289425"/>
                  <a:gd name="connsiteX36" fmla="*/ 357187 w 1550987"/>
                  <a:gd name="connsiteY36" fmla="*/ 711200 h 4289425"/>
                  <a:gd name="connsiteX37" fmla="*/ 604837 w 1550987"/>
                  <a:gd name="connsiteY37" fmla="*/ 558800 h 4289425"/>
                  <a:gd name="connsiteX38" fmla="*/ 652462 w 1550987"/>
                  <a:gd name="connsiteY38" fmla="*/ 492125 h 4289425"/>
                  <a:gd name="connsiteX39" fmla="*/ 623887 w 1550987"/>
                  <a:gd name="connsiteY39" fmla="*/ 434975 h 4289425"/>
                  <a:gd name="connsiteX40" fmla="*/ 576262 w 1550987"/>
                  <a:gd name="connsiteY40" fmla="*/ 244475 h 4289425"/>
                  <a:gd name="connsiteX41" fmla="*/ 604837 w 1550987"/>
                  <a:gd name="connsiteY41" fmla="*/ 82550 h 4289425"/>
                  <a:gd name="connsiteX42" fmla="*/ 681037 w 1550987"/>
                  <a:gd name="connsiteY42" fmla="*/ 15875 h 4289425"/>
                  <a:gd name="connsiteX43" fmla="*/ 871537 w 1550987"/>
                  <a:gd name="connsiteY43" fmla="*/ 15875 h 4289425"/>
                  <a:gd name="connsiteX44" fmla="*/ 957262 w 1550987"/>
                  <a:gd name="connsiteY44" fmla="*/ 111125 h 4289425"/>
                  <a:gd name="connsiteX45" fmla="*/ 985837 w 1550987"/>
                  <a:gd name="connsiteY45" fmla="*/ 273050 h 4289425"/>
                  <a:gd name="connsiteX46" fmla="*/ 947737 w 1550987"/>
                  <a:gd name="connsiteY46" fmla="*/ 406400 h 4289425"/>
                  <a:gd name="connsiteX47" fmla="*/ 919162 w 1550987"/>
                  <a:gd name="connsiteY47" fmla="*/ 473075 h 4289425"/>
                  <a:gd name="connsiteX48" fmla="*/ 938212 w 1550987"/>
                  <a:gd name="connsiteY48" fmla="*/ 539750 h 4289425"/>
                  <a:gd name="connsiteX49" fmla="*/ 1014412 w 1550987"/>
                  <a:gd name="connsiteY49" fmla="*/ 615950 h 4289425"/>
                  <a:gd name="connsiteX50" fmla="*/ 1176337 w 1550987"/>
                  <a:gd name="connsiteY50" fmla="*/ 692150 h 4289425"/>
                  <a:gd name="connsiteX51" fmla="*/ 1281112 w 1550987"/>
                  <a:gd name="connsiteY51" fmla="*/ 730250 h 4289425"/>
                  <a:gd name="connsiteX52" fmla="*/ 1366837 w 1550987"/>
                  <a:gd name="connsiteY52" fmla="*/ 835025 h 4289425"/>
                  <a:gd name="connsiteX53" fmla="*/ 1423987 w 1550987"/>
                  <a:gd name="connsiteY53" fmla="*/ 1168400 h 4289425"/>
                  <a:gd name="connsiteX54" fmla="*/ 1471612 w 1550987"/>
                  <a:gd name="connsiteY54" fmla="*/ 1454150 h 4289425"/>
                  <a:gd name="connsiteX55" fmla="*/ 1490662 w 1550987"/>
                  <a:gd name="connsiteY55" fmla="*/ 1682750 h 4289425"/>
                  <a:gd name="connsiteX56" fmla="*/ 1509712 w 1550987"/>
                  <a:gd name="connsiteY56" fmla="*/ 1892300 h 4289425"/>
                  <a:gd name="connsiteX57" fmla="*/ 1538287 w 1550987"/>
                  <a:gd name="connsiteY57" fmla="*/ 2025650 h 4289425"/>
                  <a:gd name="connsiteX58" fmla="*/ 1538287 w 1550987"/>
                  <a:gd name="connsiteY58" fmla="*/ 2101850 h 4289425"/>
                  <a:gd name="connsiteX59" fmla="*/ 1547812 w 1550987"/>
                  <a:gd name="connsiteY59" fmla="*/ 2197100 h 4289425"/>
                  <a:gd name="connsiteX60" fmla="*/ 1519237 w 1550987"/>
                  <a:gd name="connsiteY60" fmla="*/ 2339975 h 4289425"/>
                  <a:gd name="connsiteX61" fmla="*/ 1433512 w 1550987"/>
                  <a:gd name="connsiteY61" fmla="*/ 2397125 h 4289425"/>
                  <a:gd name="connsiteX62" fmla="*/ 1366837 w 1550987"/>
                  <a:gd name="connsiteY62" fmla="*/ 2397125 h 4289425"/>
                  <a:gd name="connsiteX63" fmla="*/ 1366837 w 1550987"/>
                  <a:gd name="connsiteY63" fmla="*/ 2368550 h 4289425"/>
                  <a:gd name="connsiteX64" fmla="*/ 1404937 w 1550987"/>
                  <a:gd name="connsiteY64" fmla="*/ 2292350 h 4289425"/>
                  <a:gd name="connsiteX65" fmla="*/ 1404937 w 1550987"/>
                  <a:gd name="connsiteY65" fmla="*/ 2206625 h 4289425"/>
                  <a:gd name="connsiteX66" fmla="*/ 1347787 w 1550987"/>
                  <a:gd name="connsiteY66" fmla="*/ 2273300 h 4289425"/>
                  <a:gd name="connsiteX67" fmla="*/ 1281112 w 1550987"/>
                  <a:gd name="connsiteY67" fmla="*/ 2282825 h 4289425"/>
                  <a:gd name="connsiteX68" fmla="*/ 1271587 w 1550987"/>
                  <a:gd name="connsiteY68" fmla="*/ 2254250 h 4289425"/>
                  <a:gd name="connsiteX69" fmla="*/ 1357312 w 1550987"/>
                  <a:gd name="connsiteY69" fmla="*/ 2139950 h 4289425"/>
                  <a:gd name="connsiteX70" fmla="*/ 1423987 w 1550987"/>
                  <a:gd name="connsiteY70" fmla="*/ 2016125 h 4289425"/>
                  <a:gd name="connsiteX71" fmla="*/ 1347787 w 1550987"/>
                  <a:gd name="connsiteY71" fmla="*/ 1797050 h 4289425"/>
                  <a:gd name="connsiteX72" fmla="*/ 1300162 w 1550987"/>
                  <a:gd name="connsiteY72" fmla="*/ 1587500 h 4289425"/>
                  <a:gd name="connsiteX73" fmla="*/ 1271587 w 1550987"/>
                  <a:gd name="connsiteY73" fmla="*/ 1425575 h 4289425"/>
                  <a:gd name="connsiteX74" fmla="*/ 1243012 w 1550987"/>
                  <a:gd name="connsiteY74" fmla="*/ 1292225 h 4289425"/>
                  <a:gd name="connsiteX75" fmla="*/ 1157287 w 1550987"/>
                  <a:gd name="connsiteY75" fmla="*/ 1101725 h 4289425"/>
                  <a:gd name="connsiteX76" fmla="*/ 1147762 w 1550987"/>
                  <a:gd name="connsiteY76" fmla="*/ 1606550 h 4289425"/>
                  <a:gd name="connsiteX77" fmla="*/ 1147762 w 1550987"/>
                  <a:gd name="connsiteY77" fmla="*/ 1787525 h 4289425"/>
                  <a:gd name="connsiteX78" fmla="*/ 1185862 w 1550987"/>
                  <a:gd name="connsiteY78" fmla="*/ 2025650 h 4289425"/>
                  <a:gd name="connsiteX79" fmla="*/ 1204912 w 1550987"/>
                  <a:gd name="connsiteY79" fmla="*/ 2139950 h 4289425"/>
                  <a:gd name="connsiteX80" fmla="*/ 1214437 w 1550987"/>
                  <a:gd name="connsiteY80" fmla="*/ 2311400 h 4289425"/>
                  <a:gd name="connsiteX81" fmla="*/ 1195387 w 1550987"/>
                  <a:gd name="connsiteY81" fmla="*/ 2549525 h 4289425"/>
                  <a:gd name="connsiteX82" fmla="*/ 1138237 w 1550987"/>
                  <a:gd name="connsiteY82" fmla="*/ 2720975 h 4289425"/>
                  <a:gd name="connsiteX83" fmla="*/ 1128712 w 1550987"/>
                  <a:gd name="connsiteY83" fmla="*/ 3101975 h 4289425"/>
                  <a:gd name="connsiteX84" fmla="*/ 1147762 w 1550987"/>
                  <a:gd name="connsiteY84" fmla="*/ 3340100 h 4289425"/>
                  <a:gd name="connsiteX85" fmla="*/ 1081087 w 1550987"/>
                  <a:gd name="connsiteY85" fmla="*/ 3635375 h 4289425"/>
                  <a:gd name="connsiteX86" fmla="*/ 1004887 w 1550987"/>
                  <a:gd name="connsiteY86" fmla="*/ 4035425 h 4289425"/>
                  <a:gd name="connsiteX87" fmla="*/ 1071562 w 1550987"/>
                  <a:gd name="connsiteY87" fmla="*/ 4187825 h 4289425"/>
                  <a:gd name="connsiteX88" fmla="*/ 995362 w 1550987"/>
                  <a:gd name="connsiteY88" fmla="*/ 4273550 h 4289425"/>
                  <a:gd name="connsiteX89" fmla="*/ 881062 w 1550987"/>
                  <a:gd name="connsiteY89" fmla="*/ 4283075 h 4289425"/>
                  <a:gd name="connsiteX90" fmla="*/ 842962 w 1550987"/>
                  <a:gd name="connsiteY90" fmla="*/ 4244975 h 4289425"/>
                  <a:gd name="connsiteX91" fmla="*/ 842962 w 1550987"/>
                  <a:gd name="connsiteY91" fmla="*/ 4197350 h 4289425"/>
                  <a:gd name="connsiteX92" fmla="*/ 842962 w 1550987"/>
                  <a:gd name="connsiteY92" fmla="*/ 4130675 h 4289425"/>
                  <a:gd name="connsiteX93" fmla="*/ 871537 w 1550987"/>
                  <a:gd name="connsiteY93" fmla="*/ 4025900 h 4289425"/>
                  <a:gd name="connsiteX94" fmla="*/ 833437 w 1550987"/>
                  <a:gd name="connsiteY94" fmla="*/ 3930650 h 4289425"/>
                  <a:gd name="connsiteX95" fmla="*/ 871537 w 1550987"/>
                  <a:gd name="connsiteY95" fmla="*/ 3778250 h 4289425"/>
                  <a:gd name="connsiteX96" fmla="*/ 842962 w 1550987"/>
                  <a:gd name="connsiteY96" fmla="*/ 3263900 h 4289425"/>
                  <a:gd name="connsiteX97" fmla="*/ 890587 w 1550987"/>
                  <a:gd name="connsiteY97" fmla="*/ 3111500 h 4289425"/>
                  <a:gd name="connsiteX98" fmla="*/ 785812 w 1550987"/>
                  <a:gd name="connsiteY98" fmla="*/ 2273300 h 4289425"/>
                  <a:gd name="connsiteX99" fmla="*/ 700087 w 1550987"/>
                  <a:gd name="connsiteY99" fmla="*/ 2863850 h 4289425"/>
                  <a:gd name="connsiteX100" fmla="*/ 690562 w 1550987"/>
                  <a:gd name="connsiteY100" fmla="*/ 3121025 h 4289425"/>
                  <a:gd name="connsiteX101" fmla="*/ 709612 w 1550987"/>
                  <a:gd name="connsiteY101" fmla="*/ 3349625 h 4289425"/>
                  <a:gd name="connsiteX102" fmla="*/ 681037 w 1550987"/>
                  <a:gd name="connsiteY102" fmla="*/ 3654425 h 4289425"/>
                  <a:gd name="connsiteX103" fmla="*/ 690562 w 1550987"/>
                  <a:gd name="connsiteY103" fmla="*/ 3825875 h 4289425"/>
                  <a:gd name="connsiteX104" fmla="*/ 709612 w 1550987"/>
                  <a:gd name="connsiteY104" fmla="*/ 3959225 h 4289425"/>
                  <a:gd name="connsiteX105" fmla="*/ 709612 w 1550987"/>
                  <a:gd name="connsiteY105" fmla="*/ 4044950 h 4289425"/>
                  <a:gd name="connsiteX106" fmla="*/ 709612 w 1550987"/>
                  <a:gd name="connsiteY106" fmla="*/ 4092575 h 4289425"/>
                  <a:gd name="connsiteX107" fmla="*/ 709612 w 1550987"/>
                  <a:gd name="connsiteY107" fmla="*/ 4168775 h 4289425"/>
                  <a:gd name="connsiteX108" fmla="*/ 719137 w 1550987"/>
                  <a:gd name="connsiteY108" fmla="*/ 4264025 h 4289425"/>
                  <a:gd name="connsiteX109" fmla="*/ 671512 w 1550987"/>
                  <a:gd name="connsiteY109" fmla="*/ 4283075 h 4289425"/>
                  <a:gd name="connsiteX0" fmla="*/ 671512 w 1550987"/>
                  <a:gd name="connsiteY0" fmla="*/ 4283075 h 4289425"/>
                  <a:gd name="connsiteX1" fmla="*/ 500062 w 1550987"/>
                  <a:gd name="connsiteY1" fmla="*/ 4244975 h 4289425"/>
                  <a:gd name="connsiteX2" fmla="*/ 471487 w 1550987"/>
                  <a:gd name="connsiteY2" fmla="*/ 4206875 h 4289425"/>
                  <a:gd name="connsiteX3" fmla="*/ 566737 w 1550987"/>
                  <a:gd name="connsiteY3" fmla="*/ 4025900 h 4289425"/>
                  <a:gd name="connsiteX4" fmla="*/ 547687 w 1550987"/>
                  <a:gd name="connsiteY4" fmla="*/ 3844925 h 4289425"/>
                  <a:gd name="connsiteX5" fmla="*/ 442912 w 1550987"/>
                  <a:gd name="connsiteY5" fmla="*/ 3463925 h 4289425"/>
                  <a:gd name="connsiteX6" fmla="*/ 414337 w 1550987"/>
                  <a:gd name="connsiteY6" fmla="*/ 3216275 h 4289425"/>
                  <a:gd name="connsiteX7" fmla="*/ 442912 w 1550987"/>
                  <a:gd name="connsiteY7" fmla="*/ 3016250 h 4289425"/>
                  <a:gd name="connsiteX8" fmla="*/ 442912 w 1550987"/>
                  <a:gd name="connsiteY8" fmla="*/ 2730500 h 4289425"/>
                  <a:gd name="connsiteX9" fmla="*/ 395287 w 1550987"/>
                  <a:gd name="connsiteY9" fmla="*/ 2473325 h 4289425"/>
                  <a:gd name="connsiteX10" fmla="*/ 347662 w 1550987"/>
                  <a:gd name="connsiteY10" fmla="*/ 2273300 h 4289425"/>
                  <a:gd name="connsiteX11" fmla="*/ 404812 w 1550987"/>
                  <a:gd name="connsiteY11" fmla="*/ 1825625 h 4289425"/>
                  <a:gd name="connsiteX12" fmla="*/ 423862 w 1550987"/>
                  <a:gd name="connsiteY12" fmla="*/ 1492250 h 4289425"/>
                  <a:gd name="connsiteX13" fmla="*/ 414337 w 1550987"/>
                  <a:gd name="connsiteY13" fmla="*/ 1196975 h 4289425"/>
                  <a:gd name="connsiteX14" fmla="*/ 414337 w 1550987"/>
                  <a:gd name="connsiteY14" fmla="*/ 1101725 h 4289425"/>
                  <a:gd name="connsiteX15" fmla="*/ 319087 w 1550987"/>
                  <a:gd name="connsiteY15" fmla="*/ 1349375 h 4289425"/>
                  <a:gd name="connsiteX16" fmla="*/ 280987 w 1550987"/>
                  <a:gd name="connsiteY16" fmla="*/ 1501775 h 4289425"/>
                  <a:gd name="connsiteX17" fmla="*/ 271462 w 1550987"/>
                  <a:gd name="connsiteY17" fmla="*/ 1654175 h 4289425"/>
                  <a:gd name="connsiteX18" fmla="*/ 157162 w 1550987"/>
                  <a:gd name="connsiteY18" fmla="*/ 1930400 h 4289425"/>
                  <a:gd name="connsiteX19" fmla="*/ 128587 w 1550987"/>
                  <a:gd name="connsiteY19" fmla="*/ 2035175 h 4289425"/>
                  <a:gd name="connsiteX20" fmla="*/ 195262 w 1550987"/>
                  <a:gd name="connsiteY20" fmla="*/ 2101850 h 4289425"/>
                  <a:gd name="connsiteX21" fmla="*/ 242887 w 1550987"/>
                  <a:gd name="connsiteY21" fmla="*/ 2235200 h 4289425"/>
                  <a:gd name="connsiteX22" fmla="*/ 261937 w 1550987"/>
                  <a:gd name="connsiteY22" fmla="*/ 2292350 h 4289425"/>
                  <a:gd name="connsiteX23" fmla="*/ 204787 w 1550987"/>
                  <a:gd name="connsiteY23" fmla="*/ 2263775 h 4289425"/>
                  <a:gd name="connsiteX24" fmla="*/ 147637 w 1550987"/>
                  <a:gd name="connsiteY24" fmla="*/ 2216150 h 4289425"/>
                  <a:gd name="connsiteX25" fmla="*/ 147637 w 1550987"/>
                  <a:gd name="connsiteY25" fmla="*/ 2292350 h 4289425"/>
                  <a:gd name="connsiteX26" fmla="*/ 185737 w 1550987"/>
                  <a:gd name="connsiteY26" fmla="*/ 2349500 h 4289425"/>
                  <a:gd name="connsiteX27" fmla="*/ 185737 w 1550987"/>
                  <a:gd name="connsiteY27" fmla="*/ 2397125 h 4289425"/>
                  <a:gd name="connsiteX28" fmla="*/ 109537 w 1550987"/>
                  <a:gd name="connsiteY28" fmla="*/ 2397125 h 4289425"/>
                  <a:gd name="connsiteX29" fmla="*/ 14287 w 1550987"/>
                  <a:gd name="connsiteY29" fmla="*/ 2273300 h 4289425"/>
                  <a:gd name="connsiteX30" fmla="*/ 23812 w 1550987"/>
                  <a:gd name="connsiteY30" fmla="*/ 2101850 h 4289425"/>
                  <a:gd name="connsiteX31" fmla="*/ 14287 w 1550987"/>
                  <a:gd name="connsiteY31" fmla="*/ 2025650 h 4289425"/>
                  <a:gd name="connsiteX32" fmla="*/ 61912 w 1550987"/>
                  <a:gd name="connsiteY32" fmla="*/ 1673225 h 4289425"/>
                  <a:gd name="connsiteX33" fmla="*/ 90487 w 1550987"/>
                  <a:gd name="connsiteY33" fmla="*/ 1444625 h 4289425"/>
                  <a:gd name="connsiteX34" fmla="*/ 128587 w 1550987"/>
                  <a:gd name="connsiteY34" fmla="*/ 1120775 h 4289425"/>
                  <a:gd name="connsiteX35" fmla="*/ 195262 w 1550987"/>
                  <a:gd name="connsiteY35" fmla="*/ 835025 h 4289425"/>
                  <a:gd name="connsiteX36" fmla="*/ 357187 w 1550987"/>
                  <a:gd name="connsiteY36" fmla="*/ 711200 h 4289425"/>
                  <a:gd name="connsiteX37" fmla="*/ 604837 w 1550987"/>
                  <a:gd name="connsiteY37" fmla="*/ 558800 h 4289425"/>
                  <a:gd name="connsiteX38" fmla="*/ 652462 w 1550987"/>
                  <a:gd name="connsiteY38" fmla="*/ 492125 h 4289425"/>
                  <a:gd name="connsiteX39" fmla="*/ 623887 w 1550987"/>
                  <a:gd name="connsiteY39" fmla="*/ 434975 h 4289425"/>
                  <a:gd name="connsiteX40" fmla="*/ 576262 w 1550987"/>
                  <a:gd name="connsiteY40" fmla="*/ 244475 h 4289425"/>
                  <a:gd name="connsiteX41" fmla="*/ 604837 w 1550987"/>
                  <a:gd name="connsiteY41" fmla="*/ 82550 h 4289425"/>
                  <a:gd name="connsiteX42" fmla="*/ 681037 w 1550987"/>
                  <a:gd name="connsiteY42" fmla="*/ 15875 h 4289425"/>
                  <a:gd name="connsiteX43" fmla="*/ 871537 w 1550987"/>
                  <a:gd name="connsiteY43" fmla="*/ 15875 h 4289425"/>
                  <a:gd name="connsiteX44" fmla="*/ 957262 w 1550987"/>
                  <a:gd name="connsiteY44" fmla="*/ 111125 h 4289425"/>
                  <a:gd name="connsiteX45" fmla="*/ 985837 w 1550987"/>
                  <a:gd name="connsiteY45" fmla="*/ 273050 h 4289425"/>
                  <a:gd name="connsiteX46" fmla="*/ 947737 w 1550987"/>
                  <a:gd name="connsiteY46" fmla="*/ 406400 h 4289425"/>
                  <a:gd name="connsiteX47" fmla="*/ 919162 w 1550987"/>
                  <a:gd name="connsiteY47" fmla="*/ 473075 h 4289425"/>
                  <a:gd name="connsiteX48" fmla="*/ 938212 w 1550987"/>
                  <a:gd name="connsiteY48" fmla="*/ 539750 h 4289425"/>
                  <a:gd name="connsiteX49" fmla="*/ 1014412 w 1550987"/>
                  <a:gd name="connsiteY49" fmla="*/ 615950 h 4289425"/>
                  <a:gd name="connsiteX50" fmla="*/ 1176337 w 1550987"/>
                  <a:gd name="connsiteY50" fmla="*/ 692150 h 4289425"/>
                  <a:gd name="connsiteX51" fmla="*/ 1281112 w 1550987"/>
                  <a:gd name="connsiteY51" fmla="*/ 730250 h 4289425"/>
                  <a:gd name="connsiteX52" fmla="*/ 1366837 w 1550987"/>
                  <a:gd name="connsiteY52" fmla="*/ 835025 h 4289425"/>
                  <a:gd name="connsiteX53" fmla="*/ 1423987 w 1550987"/>
                  <a:gd name="connsiteY53" fmla="*/ 1168400 h 4289425"/>
                  <a:gd name="connsiteX54" fmla="*/ 1471612 w 1550987"/>
                  <a:gd name="connsiteY54" fmla="*/ 1454150 h 4289425"/>
                  <a:gd name="connsiteX55" fmla="*/ 1490662 w 1550987"/>
                  <a:gd name="connsiteY55" fmla="*/ 1682750 h 4289425"/>
                  <a:gd name="connsiteX56" fmla="*/ 1509712 w 1550987"/>
                  <a:gd name="connsiteY56" fmla="*/ 1892300 h 4289425"/>
                  <a:gd name="connsiteX57" fmla="*/ 1538287 w 1550987"/>
                  <a:gd name="connsiteY57" fmla="*/ 2025650 h 4289425"/>
                  <a:gd name="connsiteX58" fmla="*/ 1538287 w 1550987"/>
                  <a:gd name="connsiteY58" fmla="*/ 2101850 h 4289425"/>
                  <a:gd name="connsiteX59" fmla="*/ 1547812 w 1550987"/>
                  <a:gd name="connsiteY59" fmla="*/ 2197100 h 4289425"/>
                  <a:gd name="connsiteX60" fmla="*/ 1519237 w 1550987"/>
                  <a:gd name="connsiteY60" fmla="*/ 2339975 h 4289425"/>
                  <a:gd name="connsiteX61" fmla="*/ 1433512 w 1550987"/>
                  <a:gd name="connsiteY61" fmla="*/ 2397125 h 4289425"/>
                  <a:gd name="connsiteX62" fmla="*/ 1366837 w 1550987"/>
                  <a:gd name="connsiteY62" fmla="*/ 2397125 h 4289425"/>
                  <a:gd name="connsiteX63" fmla="*/ 1366837 w 1550987"/>
                  <a:gd name="connsiteY63" fmla="*/ 2368550 h 4289425"/>
                  <a:gd name="connsiteX64" fmla="*/ 1404937 w 1550987"/>
                  <a:gd name="connsiteY64" fmla="*/ 2292350 h 4289425"/>
                  <a:gd name="connsiteX65" fmla="*/ 1404937 w 1550987"/>
                  <a:gd name="connsiteY65" fmla="*/ 2206625 h 4289425"/>
                  <a:gd name="connsiteX66" fmla="*/ 1347787 w 1550987"/>
                  <a:gd name="connsiteY66" fmla="*/ 2273300 h 4289425"/>
                  <a:gd name="connsiteX67" fmla="*/ 1281112 w 1550987"/>
                  <a:gd name="connsiteY67" fmla="*/ 2282825 h 4289425"/>
                  <a:gd name="connsiteX68" fmla="*/ 1271587 w 1550987"/>
                  <a:gd name="connsiteY68" fmla="*/ 2254250 h 4289425"/>
                  <a:gd name="connsiteX69" fmla="*/ 1357312 w 1550987"/>
                  <a:gd name="connsiteY69" fmla="*/ 2139950 h 4289425"/>
                  <a:gd name="connsiteX70" fmla="*/ 1423987 w 1550987"/>
                  <a:gd name="connsiteY70" fmla="*/ 2016125 h 4289425"/>
                  <a:gd name="connsiteX71" fmla="*/ 1347787 w 1550987"/>
                  <a:gd name="connsiteY71" fmla="*/ 1797050 h 4289425"/>
                  <a:gd name="connsiteX72" fmla="*/ 1300162 w 1550987"/>
                  <a:gd name="connsiteY72" fmla="*/ 1587500 h 4289425"/>
                  <a:gd name="connsiteX73" fmla="*/ 1271587 w 1550987"/>
                  <a:gd name="connsiteY73" fmla="*/ 1425575 h 4289425"/>
                  <a:gd name="connsiteX74" fmla="*/ 1243012 w 1550987"/>
                  <a:gd name="connsiteY74" fmla="*/ 1292225 h 4289425"/>
                  <a:gd name="connsiteX75" fmla="*/ 1157287 w 1550987"/>
                  <a:gd name="connsiteY75" fmla="*/ 1101725 h 4289425"/>
                  <a:gd name="connsiteX76" fmla="*/ 1147762 w 1550987"/>
                  <a:gd name="connsiteY76" fmla="*/ 1606550 h 4289425"/>
                  <a:gd name="connsiteX77" fmla="*/ 1147762 w 1550987"/>
                  <a:gd name="connsiteY77" fmla="*/ 1787525 h 4289425"/>
                  <a:gd name="connsiteX78" fmla="*/ 1185862 w 1550987"/>
                  <a:gd name="connsiteY78" fmla="*/ 2025650 h 4289425"/>
                  <a:gd name="connsiteX79" fmla="*/ 1204912 w 1550987"/>
                  <a:gd name="connsiteY79" fmla="*/ 2139950 h 4289425"/>
                  <a:gd name="connsiteX80" fmla="*/ 1214437 w 1550987"/>
                  <a:gd name="connsiteY80" fmla="*/ 2311400 h 4289425"/>
                  <a:gd name="connsiteX81" fmla="*/ 1195387 w 1550987"/>
                  <a:gd name="connsiteY81" fmla="*/ 2549525 h 4289425"/>
                  <a:gd name="connsiteX82" fmla="*/ 1138237 w 1550987"/>
                  <a:gd name="connsiteY82" fmla="*/ 2720975 h 4289425"/>
                  <a:gd name="connsiteX83" fmla="*/ 1128712 w 1550987"/>
                  <a:gd name="connsiteY83" fmla="*/ 3101975 h 4289425"/>
                  <a:gd name="connsiteX84" fmla="*/ 1147762 w 1550987"/>
                  <a:gd name="connsiteY84" fmla="*/ 3340100 h 4289425"/>
                  <a:gd name="connsiteX85" fmla="*/ 1081087 w 1550987"/>
                  <a:gd name="connsiteY85" fmla="*/ 3635375 h 4289425"/>
                  <a:gd name="connsiteX86" fmla="*/ 1004887 w 1550987"/>
                  <a:gd name="connsiteY86" fmla="*/ 4035425 h 4289425"/>
                  <a:gd name="connsiteX87" fmla="*/ 1071562 w 1550987"/>
                  <a:gd name="connsiteY87" fmla="*/ 4187825 h 4289425"/>
                  <a:gd name="connsiteX88" fmla="*/ 995362 w 1550987"/>
                  <a:gd name="connsiteY88" fmla="*/ 4273550 h 4289425"/>
                  <a:gd name="connsiteX89" fmla="*/ 881062 w 1550987"/>
                  <a:gd name="connsiteY89" fmla="*/ 4283075 h 4289425"/>
                  <a:gd name="connsiteX90" fmla="*/ 842962 w 1550987"/>
                  <a:gd name="connsiteY90" fmla="*/ 4244975 h 4289425"/>
                  <a:gd name="connsiteX91" fmla="*/ 842962 w 1550987"/>
                  <a:gd name="connsiteY91" fmla="*/ 4197350 h 4289425"/>
                  <a:gd name="connsiteX92" fmla="*/ 842962 w 1550987"/>
                  <a:gd name="connsiteY92" fmla="*/ 4130675 h 4289425"/>
                  <a:gd name="connsiteX93" fmla="*/ 871537 w 1550987"/>
                  <a:gd name="connsiteY93" fmla="*/ 4025900 h 4289425"/>
                  <a:gd name="connsiteX94" fmla="*/ 833437 w 1550987"/>
                  <a:gd name="connsiteY94" fmla="*/ 3930650 h 4289425"/>
                  <a:gd name="connsiteX95" fmla="*/ 871537 w 1550987"/>
                  <a:gd name="connsiteY95" fmla="*/ 3778250 h 4289425"/>
                  <a:gd name="connsiteX96" fmla="*/ 842962 w 1550987"/>
                  <a:gd name="connsiteY96" fmla="*/ 3382958 h 4289425"/>
                  <a:gd name="connsiteX97" fmla="*/ 890587 w 1550987"/>
                  <a:gd name="connsiteY97" fmla="*/ 3111500 h 4289425"/>
                  <a:gd name="connsiteX98" fmla="*/ 785812 w 1550987"/>
                  <a:gd name="connsiteY98" fmla="*/ 2273300 h 4289425"/>
                  <a:gd name="connsiteX99" fmla="*/ 700087 w 1550987"/>
                  <a:gd name="connsiteY99" fmla="*/ 2863850 h 4289425"/>
                  <a:gd name="connsiteX100" fmla="*/ 690562 w 1550987"/>
                  <a:gd name="connsiteY100" fmla="*/ 3121025 h 4289425"/>
                  <a:gd name="connsiteX101" fmla="*/ 709612 w 1550987"/>
                  <a:gd name="connsiteY101" fmla="*/ 3349625 h 4289425"/>
                  <a:gd name="connsiteX102" fmla="*/ 681037 w 1550987"/>
                  <a:gd name="connsiteY102" fmla="*/ 3654425 h 4289425"/>
                  <a:gd name="connsiteX103" fmla="*/ 690562 w 1550987"/>
                  <a:gd name="connsiteY103" fmla="*/ 3825875 h 4289425"/>
                  <a:gd name="connsiteX104" fmla="*/ 709612 w 1550987"/>
                  <a:gd name="connsiteY104" fmla="*/ 3959225 h 4289425"/>
                  <a:gd name="connsiteX105" fmla="*/ 709612 w 1550987"/>
                  <a:gd name="connsiteY105" fmla="*/ 4044950 h 4289425"/>
                  <a:gd name="connsiteX106" fmla="*/ 709612 w 1550987"/>
                  <a:gd name="connsiteY106" fmla="*/ 4092575 h 4289425"/>
                  <a:gd name="connsiteX107" fmla="*/ 709612 w 1550987"/>
                  <a:gd name="connsiteY107" fmla="*/ 4168775 h 4289425"/>
                  <a:gd name="connsiteX108" fmla="*/ 719137 w 1550987"/>
                  <a:gd name="connsiteY108" fmla="*/ 4264025 h 4289425"/>
                  <a:gd name="connsiteX109" fmla="*/ 671512 w 1550987"/>
                  <a:gd name="connsiteY109" fmla="*/ 4283075 h 4289425"/>
                  <a:gd name="connsiteX0" fmla="*/ 671512 w 1550987"/>
                  <a:gd name="connsiteY0" fmla="*/ 4283075 h 4289425"/>
                  <a:gd name="connsiteX1" fmla="*/ 500062 w 1550987"/>
                  <a:gd name="connsiteY1" fmla="*/ 4244975 h 4289425"/>
                  <a:gd name="connsiteX2" fmla="*/ 471487 w 1550987"/>
                  <a:gd name="connsiteY2" fmla="*/ 4206875 h 4289425"/>
                  <a:gd name="connsiteX3" fmla="*/ 566737 w 1550987"/>
                  <a:gd name="connsiteY3" fmla="*/ 4025900 h 4289425"/>
                  <a:gd name="connsiteX4" fmla="*/ 547687 w 1550987"/>
                  <a:gd name="connsiteY4" fmla="*/ 3844925 h 4289425"/>
                  <a:gd name="connsiteX5" fmla="*/ 442912 w 1550987"/>
                  <a:gd name="connsiteY5" fmla="*/ 3463925 h 4289425"/>
                  <a:gd name="connsiteX6" fmla="*/ 414337 w 1550987"/>
                  <a:gd name="connsiteY6" fmla="*/ 3216275 h 4289425"/>
                  <a:gd name="connsiteX7" fmla="*/ 442912 w 1550987"/>
                  <a:gd name="connsiteY7" fmla="*/ 3016250 h 4289425"/>
                  <a:gd name="connsiteX8" fmla="*/ 442912 w 1550987"/>
                  <a:gd name="connsiteY8" fmla="*/ 2730500 h 4289425"/>
                  <a:gd name="connsiteX9" fmla="*/ 395287 w 1550987"/>
                  <a:gd name="connsiteY9" fmla="*/ 2473325 h 4289425"/>
                  <a:gd name="connsiteX10" fmla="*/ 347662 w 1550987"/>
                  <a:gd name="connsiteY10" fmla="*/ 2273300 h 4289425"/>
                  <a:gd name="connsiteX11" fmla="*/ 404812 w 1550987"/>
                  <a:gd name="connsiteY11" fmla="*/ 1825625 h 4289425"/>
                  <a:gd name="connsiteX12" fmla="*/ 423862 w 1550987"/>
                  <a:gd name="connsiteY12" fmla="*/ 1492250 h 4289425"/>
                  <a:gd name="connsiteX13" fmla="*/ 414337 w 1550987"/>
                  <a:gd name="connsiteY13" fmla="*/ 1196975 h 4289425"/>
                  <a:gd name="connsiteX14" fmla="*/ 414337 w 1550987"/>
                  <a:gd name="connsiteY14" fmla="*/ 1101725 h 4289425"/>
                  <a:gd name="connsiteX15" fmla="*/ 319087 w 1550987"/>
                  <a:gd name="connsiteY15" fmla="*/ 1349375 h 4289425"/>
                  <a:gd name="connsiteX16" fmla="*/ 280987 w 1550987"/>
                  <a:gd name="connsiteY16" fmla="*/ 1501775 h 4289425"/>
                  <a:gd name="connsiteX17" fmla="*/ 271462 w 1550987"/>
                  <a:gd name="connsiteY17" fmla="*/ 1654175 h 4289425"/>
                  <a:gd name="connsiteX18" fmla="*/ 157162 w 1550987"/>
                  <a:gd name="connsiteY18" fmla="*/ 1930400 h 4289425"/>
                  <a:gd name="connsiteX19" fmla="*/ 128587 w 1550987"/>
                  <a:gd name="connsiteY19" fmla="*/ 2035175 h 4289425"/>
                  <a:gd name="connsiteX20" fmla="*/ 195262 w 1550987"/>
                  <a:gd name="connsiteY20" fmla="*/ 2101850 h 4289425"/>
                  <a:gd name="connsiteX21" fmla="*/ 242887 w 1550987"/>
                  <a:gd name="connsiteY21" fmla="*/ 2235200 h 4289425"/>
                  <a:gd name="connsiteX22" fmla="*/ 261937 w 1550987"/>
                  <a:gd name="connsiteY22" fmla="*/ 2292350 h 4289425"/>
                  <a:gd name="connsiteX23" fmla="*/ 204787 w 1550987"/>
                  <a:gd name="connsiteY23" fmla="*/ 2263775 h 4289425"/>
                  <a:gd name="connsiteX24" fmla="*/ 147637 w 1550987"/>
                  <a:gd name="connsiteY24" fmla="*/ 2216150 h 4289425"/>
                  <a:gd name="connsiteX25" fmla="*/ 147637 w 1550987"/>
                  <a:gd name="connsiteY25" fmla="*/ 2292350 h 4289425"/>
                  <a:gd name="connsiteX26" fmla="*/ 185737 w 1550987"/>
                  <a:gd name="connsiteY26" fmla="*/ 2349500 h 4289425"/>
                  <a:gd name="connsiteX27" fmla="*/ 185737 w 1550987"/>
                  <a:gd name="connsiteY27" fmla="*/ 2397125 h 4289425"/>
                  <a:gd name="connsiteX28" fmla="*/ 109537 w 1550987"/>
                  <a:gd name="connsiteY28" fmla="*/ 2397125 h 4289425"/>
                  <a:gd name="connsiteX29" fmla="*/ 14287 w 1550987"/>
                  <a:gd name="connsiteY29" fmla="*/ 2273300 h 4289425"/>
                  <a:gd name="connsiteX30" fmla="*/ 23812 w 1550987"/>
                  <a:gd name="connsiteY30" fmla="*/ 2101850 h 4289425"/>
                  <a:gd name="connsiteX31" fmla="*/ 14287 w 1550987"/>
                  <a:gd name="connsiteY31" fmla="*/ 2025650 h 4289425"/>
                  <a:gd name="connsiteX32" fmla="*/ 61912 w 1550987"/>
                  <a:gd name="connsiteY32" fmla="*/ 1673225 h 4289425"/>
                  <a:gd name="connsiteX33" fmla="*/ 90487 w 1550987"/>
                  <a:gd name="connsiteY33" fmla="*/ 1444625 h 4289425"/>
                  <a:gd name="connsiteX34" fmla="*/ 128587 w 1550987"/>
                  <a:gd name="connsiteY34" fmla="*/ 1120775 h 4289425"/>
                  <a:gd name="connsiteX35" fmla="*/ 195262 w 1550987"/>
                  <a:gd name="connsiteY35" fmla="*/ 835025 h 4289425"/>
                  <a:gd name="connsiteX36" fmla="*/ 357187 w 1550987"/>
                  <a:gd name="connsiteY36" fmla="*/ 711200 h 4289425"/>
                  <a:gd name="connsiteX37" fmla="*/ 604837 w 1550987"/>
                  <a:gd name="connsiteY37" fmla="*/ 558800 h 4289425"/>
                  <a:gd name="connsiteX38" fmla="*/ 652462 w 1550987"/>
                  <a:gd name="connsiteY38" fmla="*/ 492125 h 4289425"/>
                  <a:gd name="connsiteX39" fmla="*/ 623887 w 1550987"/>
                  <a:gd name="connsiteY39" fmla="*/ 434975 h 4289425"/>
                  <a:gd name="connsiteX40" fmla="*/ 576262 w 1550987"/>
                  <a:gd name="connsiteY40" fmla="*/ 244475 h 4289425"/>
                  <a:gd name="connsiteX41" fmla="*/ 604837 w 1550987"/>
                  <a:gd name="connsiteY41" fmla="*/ 82550 h 4289425"/>
                  <a:gd name="connsiteX42" fmla="*/ 681037 w 1550987"/>
                  <a:gd name="connsiteY42" fmla="*/ 15875 h 4289425"/>
                  <a:gd name="connsiteX43" fmla="*/ 871537 w 1550987"/>
                  <a:gd name="connsiteY43" fmla="*/ 15875 h 4289425"/>
                  <a:gd name="connsiteX44" fmla="*/ 957262 w 1550987"/>
                  <a:gd name="connsiteY44" fmla="*/ 111125 h 4289425"/>
                  <a:gd name="connsiteX45" fmla="*/ 985837 w 1550987"/>
                  <a:gd name="connsiteY45" fmla="*/ 273050 h 4289425"/>
                  <a:gd name="connsiteX46" fmla="*/ 947737 w 1550987"/>
                  <a:gd name="connsiteY46" fmla="*/ 406400 h 4289425"/>
                  <a:gd name="connsiteX47" fmla="*/ 919162 w 1550987"/>
                  <a:gd name="connsiteY47" fmla="*/ 473075 h 4289425"/>
                  <a:gd name="connsiteX48" fmla="*/ 938212 w 1550987"/>
                  <a:gd name="connsiteY48" fmla="*/ 539750 h 4289425"/>
                  <a:gd name="connsiteX49" fmla="*/ 1014412 w 1550987"/>
                  <a:gd name="connsiteY49" fmla="*/ 615950 h 4289425"/>
                  <a:gd name="connsiteX50" fmla="*/ 1176337 w 1550987"/>
                  <a:gd name="connsiteY50" fmla="*/ 692150 h 4289425"/>
                  <a:gd name="connsiteX51" fmla="*/ 1281112 w 1550987"/>
                  <a:gd name="connsiteY51" fmla="*/ 730250 h 4289425"/>
                  <a:gd name="connsiteX52" fmla="*/ 1366837 w 1550987"/>
                  <a:gd name="connsiteY52" fmla="*/ 835025 h 4289425"/>
                  <a:gd name="connsiteX53" fmla="*/ 1423987 w 1550987"/>
                  <a:gd name="connsiteY53" fmla="*/ 1168400 h 4289425"/>
                  <a:gd name="connsiteX54" fmla="*/ 1471612 w 1550987"/>
                  <a:gd name="connsiteY54" fmla="*/ 1454150 h 4289425"/>
                  <a:gd name="connsiteX55" fmla="*/ 1490662 w 1550987"/>
                  <a:gd name="connsiteY55" fmla="*/ 1682750 h 4289425"/>
                  <a:gd name="connsiteX56" fmla="*/ 1509712 w 1550987"/>
                  <a:gd name="connsiteY56" fmla="*/ 1892300 h 4289425"/>
                  <a:gd name="connsiteX57" fmla="*/ 1538287 w 1550987"/>
                  <a:gd name="connsiteY57" fmla="*/ 2025650 h 4289425"/>
                  <a:gd name="connsiteX58" fmla="*/ 1538287 w 1550987"/>
                  <a:gd name="connsiteY58" fmla="*/ 2101850 h 4289425"/>
                  <a:gd name="connsiteX59" fmla="*/ 1547812 w 1550987"/>
                  <a:gd name="connsiteY59" fmla="*/ 2197100 h 4289425"/>
                  <a:gd name="connsiteX60" fmla="*/ 1519237 w 1550987"/>
                  <a:gd name="connsiteY60" fmla="*/ 2339975 h 4289425"/>
                  <a:gd name="connsiteX61" fmla="*/ 1433512 w 1550987"/>
                  <a:gd name="connsiteY61" fmla="*/ 2397125 h 4289425"/>
                  <a:gd name="connsiteX62" fmla="*/ 1366837 w 1550987"/>
                  <a:gd name="connsiteY62" fmla="*/ 2397125 h 4289425"/>
                  <a:gd name="connsiteX63" fmla="*/ 1366837 w 1550987"/>
                  <a:gd name="connsiteY63" fmla="*/ 2368550 h 4289425"/>
                  <a:gd name="connsiteX64" fmla="*/ 1404937 w 1550987"/>
                  <a:gd name="connsiteY64" fmla="*/ 2292350 h 4289425"/>
                  <a:gd name="connsiteX65" fmla="*/ 1404937 w 1550987"/>
                  <a:gd name="connsiteY65" fmla="*/ 2206625 h 4289425"/>
                  <a:gd name="connsiteX66" fmla="*/ 1347787 w 1550987"/>
                  <a:gd name="connsiteY66" fmla="*/ 2273300 h 4289425"/>
                  <a:gd name="connsiteX67" fmla="*/ 1281112 w 1550987"/>
                  <a:gd name="connsiteY67" fmla="*/ 2282825 h 4289425"/>
                  <a:gd name="connsiteX68" fmla="*/ 1271587 w 1550987"/>
                  <a:gd name="connsiteY68" fmla="*/ 2254250 h 4289425"/>
                  <a:gd name="connsiteX69" fmla="*/ 1357312 w 1550987"/>
                  <a:gd name="connsiteY69" fmla="*/ 2139950 h 4289425"/>
                  <a:gd name="connsiteX70" fmla="*/ 1423987 w 1550987"/>
                  <a:gd name="connsiteY70" fmla="*/ 2016125 h 4289425"/>
                  <a:gd name="connsiteX71" fmla="*/ 1347787 w 1550987"/>
                  <a:gd name="connsiteY71" fmla="*/ 1797050 h 4289425"/>
                  <a:gd name="connsiteX72" fmla="*/ 1300162 w 1550987"/>
                  <a:gd name="connsiteY72" fmla="*/ 1587500 h 4289425"/>
                  <a:gd name="connsiteX73" fmla="*/ 1271587 w 1550987"/>
                  <a:gd name="connsiteY73" fmla="*/ 1425575 h 4289425"/>
                  <a:gd name="connsiteX74" fmla="*/ 1243012 w 1550987"/>
                  <a:gd name="connsiteY74" fmla="*/ 1292225 h 4289425"/>
                  <a:gd name="connsiteX75" fmla="*/ 1157287 w 1550987"/>
                  <a:gd name="connsiteY75" fmla="*/ 1101725 h 4289425"/>
                  <a:gd name="connsiteX76" fmla="*/ 1147762 w 1550987"/>
                  <a:gd name="connsiteY76" fmla="*/ 1606550 h 4289425"/>
                  <a:gd name="connsiteX77" fmla="*/ 1147762 w 1550987"/>
                  <a:gd name="connsiteY77" fmla="*/ 1787525 h 4289425"/>
                  <a:gd name="connsiteX78" fmla="*/ 1185862 w 1550987"/>
                  <a:gd name="connsiteY78" fmla="*/ 2025650 h 4289425"/>
                  <a:gd name="connsiteX79" fmla="*/ 1204912 w 1550987"/>
                  <a:gd name="connsiteY79" fmla="*/ 2139950 h 4289425"/>
                  <a:gd name="connsiteX80" fmla="*/ 1214437 w 1550987"/>
                  <a:gd name="connsiteY80" fmla="*/ 2311400 h 4289425"/>
                  <a:gd name="connsiteX81" fmla="*/ 1195387 w 1550987"/>
                  <a:gd name="connsiteY81" fmla="*/ 2549525 h 4289425"/>
                  <a:gd name="connsiteX82" fmla="*/ 1138237 w 1550987"/>
                  <a:gd name="connsiteY82" fmla="*/ 2720975 h 4289425"/>
                  <a:gd name="connsiteX83" fmla="*/ 1128712 w 1550987"/>
                  <a:gd name="connsiteY83" fmla="*/ 3101975 h 4289425"/>
                  <a:gd name="connsiteX84" fmla="*/ 1147762 w 1550987"/>
                  <a:gd name="connsiteY84" fmla="*/ 3340100 h 4289425"/>
                  <a:gd name="connsiteX85" fmla="*/ 1081087 w 1550987"/>
                  <a:gd name="connsiteY85" fmla="*/ 3635375 h 4289425"/>
                  <a:gd name="connsiteX86" fmla="*/ 1004887 w 1550987"/>
                  <a:gd name="connsiteY86" fmla="*/ 4035425 h 4289425"/>
                  <a:gd name="connsiteX87" fmla="*/ 1071562 w 1550987"/>
                  <a:gd name="connsiteY87" fmla="*/ 4187825 h 4289425"/>
                  <a:gd name="connsiteX88" fmla="*/ 995362 w 1550987"/>
                  <a:gd name="connsiteY88" fmla="*/ 4273550 h 4289425"/>
                  <a:gd name="connsiteX89" fmla="*/ 881062 w 1550987"/>
                  <a:gd name="connsiteY89" fmla="*/ 4283075 h 4289425"/>
                  <a:gd name="connsiteX90" fmla="*/ 842962 w 1550987"/>
                  <a:gd name="connsiteY90" fmla="*/ 4244975 h 4289425"/>
                  <a:gd name="connsiteX91" fmla="*/ 842962 w 1550987"/>
                  <a:gd name="connsiteY91" fmla="*/ 4197350 h 4289425"/>
                  <a:gd name="connsiteX92" fmla="*/ 842962 w 1550987"/>
                  <a:gd name="connsiteY92" fmla="*/ 4130675 h 4289425"/>
                  <a:gd name="connsiteX93" fmla="*/ 871537 w 1550987"/>
                  <a:gd name="connsiteY93" fmla="*/ 4025900 h 4289425"/>
                  <a:gd name="connsiteX94" fmla="*/ 833437 w 1550987"/>
                  <a:gd name="connsiteY94" fmla="*/ 3930650 h 4289425"/>
                  <a:gd name="connsiteX95" fmla="*/ 871537 w 1550987"/>
                  <a:gd name="connsiteY95" fmla="*/ 3778250 h 4289425"/>
                  <a:gd name="connsiteX96" fmla="*/ 842962 w 1550987"/>
                  <a:gd name="connsiteY96" fmla="*/ 3382958 h 4289425"/>
                  <a:gd name="connsiteX97" fmla="*/ 890587 w 1550987"/>
                  <a:gd name="connsiteY97" fmla="*/ 3111500 h 4289425"/>
                  <a:gd name="connsiteX98" fmla="*/ 785812 w 1550987"/>
                  <a:gd name="connsiteY98" fmla="*/ 2273300 h 4289425"/>
                  <a:gd name="connsiteX99" fmla="*/ 700087 w 1550987"/>
                  <a:gd name="connsiteY99" fmla="*/ 2863850 h 4289425"/>
                  <a:gd name="connsiteX100" fmla="*/ 690562 w 1550987"/>
                  <a:gd name="connsiteY100" fmla="*/ 3121025 h 4289425"/>
                  <a:gd name="connsiteX101" fmla="*/ 709612 w 1550987"/>
                  <a:gd name="connsiteY101" fmla="*/ 3349625 h 4289425"/>
                  <a:gd name="connsiteX102" fmla="*/ 681037 w 1550987"/>
                  <a:gd name="connsiteY102" fmla="*/ 3654425 h 4289425"/>
                  <a:gd name="connsiteX103" fmla="*/ 690562 w 1550987"/>
                  <a:gd name="connsiteY103" fmla="*/ 3825875 h 4289425"/>
                  <a:gd name="connsiteX104" fmla="*/ 709612 w 1550987"/>
                  <a:gd name="connsiteY104" fmla="*/ 3959225 h 4289425"/>
                  <a:gd name="connsiteX105" fmla="*/ 709612 w 1550987"/>
                  <a:gd name="connsiteY105" fmla="*/ 4044950 h 4289425"/>
                  <a:gd name="connsiteX106" fmla="*/ 709612 w 1550987"/>
                  <a:gd name="connsiteY106" fmla="*/ 4092575 h 4289425"/>
                  <a:gd name="connsiteX107" fmla="*/ 709612 w 1550987"/>
                  <a:gd name="connsiteY107" fmla="*/ 4168775 h 4289425"/>
                  <a:gd name="connsiteX108" fmla="*/ 719137 w 1550987"/>
                  <a:gd name="connsiteY108" fmla="*/ 4264025 h 4289425"/>
                  <a:gd name="connsiteX109" fmla="*/ 671512 w 1550987"/>
                  <a:gd name="connsiteY109" fmla="*/ 4283075 h 4289425"/>
                  <a:gd name="connsiteX0" fmla="*/ 671512 w 1550987"/>
                  <a:gd name="connsiteY0" fmla="*/ 4283075 h 4289425"/>
                  <a:gd name="connsiteX1" fmla="*/ 500062 w 1550987"/>
                  <a:gd name="connsiteY1" fmla="*/ 4244975 h 4289425"/>
                  <a:gd name="connsiteX2" fmla="*/ 471487 w 1550987"/>
                  <a:gd name="connsiteY2" fmla="*/ 4206875 h 4289425"/>
                  <a:gd name="connsiteX3" fmla="*/ 566737 w 1550987"/>
                  <a:gd name="connsiteY3" fmla="*/ 4025900 h 4289425"/>
                  <a:gd name="connsiteX4" fmla="*/ 547687 w 1550987"/>
                  <a:gd name="connsiteY4" fmla="*/ 3844925 h 4289425"/>
                  <a:gd name="connsiteX5" fmla="*/ 442912 w 1550987"/>
                  <a:gd name="connsiteY5" fmla="*/ 3463925 h 4289425"/>
                  <a:gd name="connsiteX6" fmla="*/ 414337 w 1550987"/>
                  <a:gd name="connsiteY6" fmla="*/ 3216275 h 4289425"/>
                  <a:gd name="connsiteX7" fmla="*/ 442912 w 1550987"/>
                  <a:gd name="connsiteY7" fmla="*/ 3016250 h 4289425"/>
                  <a:gd name="connsiteX8" fmla="*/ 442912 w 1550987"/>
                  <a:gd name="connsiteY8" fmla="*/ 2730500 h 4289425"/>
                  <a:gd name="connsiteX9" fmla="*/ 395287 w 1550987"/>
                  <a:gd name="connsiteY9" fmla="*/ 2473325 h 4289425"/>
                  <a:gd name="connsiteX10" fmla="*/ 347662 w 1550987"/>
                  <a:gd name="connsiteY10" fmla="*/ 2273300 h 4289425"/>
                  <a:gd name="connsiteX11" fmla="*/ 404812 w 1550987"/>
                  <a:gd name="connsiteY11" fmla="*/ 1825625 h 4289425"/>
                  <a:gd name="connsiteX12" fmla="*/ 423862 w 1550987"/>
                  <a:gd name="connsiteY12" fmla="*/ 1492250 h 4289425"/>
                  <a:gd name="connsiteX13" fmla="*/ 414337 w 1550987"/>
                  <a:gd name="connsiteY13" fmla="*/ 1196975 h 4289425"/>
                  <a:gd name="connsiteX14" fmla="*/ 414337 w 1550987"/>
                  <a:gd name="connsiteY14" fmla="*/ 1101725 h 4289425"/>
                  <a:gd name="connsiteX15" fmla="*/ 319087 w 1550987"/>
                  <a:gd name="connsiteY15" fmla="*/ 1349375 h 4289425"/>
                  <a:gd name="connsiteX16" fmla="*/ 280987 w 1550987"/>
                  <a:gd name="connsiteY16" fmla="*/ 1501775 h 4289425"/>
                  <a:gd name="connsiteX17" fmla="*/ 271462 w 1550987"/>
                  <a:gd name="connsiteY17" fmla="*/ 1654175 h 4289425"/>
                  <a:gd name="connsiteX18" fmla="*/ 157162 w 1550987"/>
                  <a:gd name="connsiteY18" fmla="*/ 1930400 h 4289425"/>
                  <a:gd name="connsiteX19" fmla="*/ 128587 w 1550987"/>
                  <a:gd name="connsiteY19" fmla="*/ 2035175 h 4289425"/>
                  <a:gd name="connsiteX20" fmla="*/ 195262 w 1550987"/>
                  <a:gd name="connsiteY20" fmla="*/ 2101850 h 4289425"/>
                  <a:gd name="connsiteX21" fmla="*/ 242887 w 1550987"/>
                  <a:gd name="connsiteY21" fmla="*/ 2235200 h 4289425"/>
                  <a:gd name="connsiteX22" fmla="*/ 261937 w 1550987"/>
                  <a:gd name="connsiteY22" fmla="*/ 2292350 h 4289425"/>
                  <a:gd name="connsiteX23" fmla="*/ 204787 w 1550987"/>
                  <a:gd name="connsiteY23" fmla="*/ 2263775 h 4289425"/>
                  <a:gd name="connsiteX24" fmla="*/ 147637 w 1550987"/>
                  <a:gd name="connsiteY24" fmla="*/ 2216150 h 4289425"/>
                  <a:gd name="connsiteX25" fmla="*/ 147637 w 1550987"/>
                  <a:gd name="connsiteY25" fmla="*/ 2292350 h 4289425"/>
                  <a:gd name="connsiteX26" fmla="*/ 185737 w 1550987"/>
                  <a:gd name="connsiteY26" fmla="*/ 2349500 h 4289425"/>
                  <a:gd name="connsiteX27" fmla="*/ 185737 w 1550987"/>
                  <a:gd name="connsiteY27" fmla="*/ 2397125 h 4289425"/>
                  <a:gd name="connsiteX28" fmla="*/ 109537 w 1550987"/>
                  <a:gd name="connsiteY28" fmla="*/ 2397125 h 4289425"/>
                  <a:gd name="connsiteX29" fmla="*/ 14287 w 1550987"/>
                  <a:gd name="connsiteY29" fmla="*/ 2273300 h 4289425"/>
                  <a:gd name="connsiteX30" fmla="*/ 23812 w 1550987"/>
                  <a:gd name="connsiteY30" fmla="*/ 2101850 h 4289425"/>
                  <a:gd name="connsiteX31" fmla="*/ 14287 w 1550987"/>
                  <a:gd name="connsiteY31" fmla="*/ 2025650 h 4289425"/>
                  <a:gd name="connsiteX32" fmla="*/ 61912 w 1550987"/>
                  <a:gd name="connsiteY32" fmla="*/ 1673225 h 4289425"/>
                  <a:gd name="connsiteX33" fmla="*/ 90487 w 1550987"/>
                  <a:gd name="connsiteY33" fmla="*/ 1444625 h 4289425"/>
                  <a:gd name="connsiteX34" fmla="*/ 128587 w 1550987"/>
                  <a:gd name="connsiteY34" fmla="*/ 1120775 h 4289425"/>
                  <a:gd name="connsiteX35" fmla="*/ 195262 w 1550987"/>
                  <a:gd name="connsiteY35" fmla="*/ 835025 h 4289425"/>
                  <a:gd name="connsiteX36" fmla="*/ 357187 w 1550987"/>
                  <a:gd name="connsiteY36" fmla="*/ 711200 h 4289425"/>
                  <a:gd name="connsiteX37" fmla="*/ 604837 w 1550987"/>
                  <a:gd name="connsiteY37" fmla="*/ 558800 h 4289425"/>
                  <a:gd name="connsiteX38" fmla="*/ 652462 w 1550987"/>
                  <a:gd name="connsiteY38" fmla="*/ 492125 h 4289425"/>
                  <a:gd name="connsiteX39" fmla="*/ 623887 w 1550987"/>
                  <a:gd name="connsiteY39" fmla="*/ 434975 h 4289425"/>
                  <a:gd name="connsiteX40" fmla="*/ 576262 w 1550987"/>
                  <a:gd name="connsiteY40" fmla="*/ 244475 h 4289425"/>
                  <a:gd name="connsiteX41" fmla="*/ 604837 w 1550987"/>
                  <a:gd name="connsiteY41" fmla="*/ 82550 h 4289425"/>
                  <a:gd name="connsiteX42" fmla="*/ 681037 w 1550987"/>
                  <a:gd name="connsiteY42" fmla="*/ 15875 h 4289425"/>
                  <a:gd name="connsiteX43" fmla="*/ 871537 w 1550987"/>
                  <a:gd name="connsiteY43" fmla="*/ 15875 h 4289425"/>
                  <a:gd name="connsiteX44" fmla="*/ 957262 w 1550987"/>
                  <a:gd name="connsiteY44" fmla="*/ 111125 h 4289425"/>
                  <a:gd name="connsiteX45" fmla="*/ 985837 w 1550987"/>
                  <a:gd name="connsiteY45" fmla="*/ 273050 h 4289425"/>
                  <a:gd name="connsiteX46" fmla="*/ 947737 w 1550987"/>
                  <a:gd name="connsiteY46" fmla="*/ 406400 h 4289425"/>
                  <a:gd name="connsiteX47" fmla="*/ 919162 w 1550987"/>
                  <a:gd name="connsiteY47" fmla="*/ 473075 h 4289425"/>
                  <a:gd name="connsiteX48" fmla="*/ 938212 w 1550987"/>
                  <a:gd name="connsiteY48" fmla="*/ 539750 h 4289425"/>
                  <a:gd name="connsiteX49" fmla="*/ 1014412 w 1550987"/>
                  <a:gd name="connsiteY49" fmla="*/ 615950 h 4289425"/>
                  <a:gd name="connsiteX50" fmla="*/ 1176337 w 1550987"/>
                  <a:gd name="connsiteY50" fmla="*/ 692150 h 4289425"/>
                  <a:gd name="connsiteX51" fmla="*/ 1281112 w 1550987"/>
                  <a:gd name="connsiteY51" fmla="*/ 730250 h 4289425"/>
                  <a:gd name="connsiteX52" fmla="*/ 1366837 w 1550987"/>
                  <a:gd name="connsiteY52" fmla="*/ 835025 h 4289425"/>
                  <a:gd name="connsiteX53" fmla="*/ 1423987 w 1550987"/>
                  <a:gd name="connsiteY53" fmla="*/ 1168400 h 4289425"/>
                  <a:gd name="connsiteX54" fmla="*/ 1471612 w 1550987"/>
                  <a:gd name="connsiteY54" fmla="*/ 1454150 h 4289425"/>
                  <a:gd name="connsiteX55" fmla="*/ 1490662 w 1550987"/>
                  <a:gd name="connsiteY55" fmla="*/ 1682750 h 4289425"/>
                  <a:gd name="connsiteX56" fmla="*/ 1509712 w 1550987"/>
                  <a:gd name="connsiteY56" fmla="*/ 1892300 h 4289425"/>
                  <a:gd name="connsiteX57" fmla="*/ 1538287 w 1550987"/>
                  <a:gd name="connsiteY57" fmla="*/ 2025650 h 4289425"/>
                  <a:gd name="connsiteX58" fmla="*/ 1538287 w 1550987"/>
                  <a:gd name="connsiteY58" fmla="*/ 2101850 h 4289425"/>
                  <a:gd name="connsiteX59" fmla="*/ 1547812 w 1550987"/>
                  <a:gd name="connsiteY59" fmla="*/ 2197100 h 4289425"/>
                  <a:gd name="connsiteX60" fmla="*/ 1519237 w 1550987"/>
                  <a:gd name="connsiteY60" fmla="*/ 2339975 h 4289425"/>
                  <a:gd name="connsiteX61" fmla="*/ 1433512 w 1550987"/>
                  <a:gd name="connsiteY61" fmla="*/ 2397125 h 4289425"/>
                  <a:gd name="connsiteX62" fmla="*/ 1366837 w 1550987"/>
                  <a:gd name="connsiteY62" fmla="*/ 2397125 h 4289425"/>
                  <a:gd name="connsiteX63" fmla="*/ 1366837 w 1550987"/>
                  <a:gd name="connsiteY63" fmla="*/ 2368550 h 4289425"/>
                  <a:gd name="connsiteX64" fmla="*/ 1404937 w 1550987"/>
                  <a:gd name="connsiteY64" fmla="*/ 2292350 h 4289425"/>
                  <a:gd name="connsiteX65" fmla="*/ 1404937 w 1550987"/>
                  <a:gd name="connsiteY65" fmla="*/ 2206625 h 4289425"/>
                  <a:gd name="connsiteX66" fmla="*/ 1347787 w 1550987"/>
                  <a:gd name="connsiteY66" fmla="*/ 2273300 h 4289425"/>
                  <a:gd name="connsiteX67" fmla="*/ 1281112 w 1550987"/>
                  <a:gd name="connsiteY67" fmla="*/ 2282825 h 4289425"/>
                  <a:gd name="connsiteX68" fmla="*/ 1271587 w 1550987"/>
                  <a:gd name="connsiteY68" fmla="*/ 2254250 h 4289425"/>
                  <a:gd name="connsiteX69" fmla="*/ 1357312 w 1550987"/>
                  <a:gd name="connsiteY69" fmla="*/ 2139950 h 4289425"/>
                  <a:gd name="connsiteX70" fmla="*/ 1423987 w 1550987"/>
                  <a:gd name="connsiteY70" fmla="*/ 2016125 h 4289425"/>
                  <a:gd name="connsiteX71" fmla="*/ 1347787 w 1550987"/>
                  <a:gd name="connsiteY71" fmla="*/ 1797050 h 4289425"/>
                  <a:gd name="connsiteX72" fmla="*/ 1300162 w 1550987"/>
                  <a:gd name="connsiteY72" fmla="*/ 1587500 h 4289425"/>
                  <a:gd name="connsiteX73" fmla="*/ 1271587 w 1550987"/>
                  <a:gd name="connsiteY73" fmla="*/ 1425575 h 4289425"/>
                  <a:gd name="connsiteX74" fmla="*/ 1243012 w 1550987"/>
                  <a:gd name="connsiteY74" fmla="*/ 1292225 h 4289425"/>
                  <a:gd name="connsiteX75" fmla="*/ 1157287 w 1550987"/>
                  <a:gd name="connsiteY75" fmla="*/ 1101725 h 4289425"/>
                  <a:gd name="connsiteX76" fmla="*/ 1147762 w 1550987"/>
                  <a:gd name="connsiteY76" fmla="*/ 1606550 h 4289425"/>
                  <a:gd name="connsiteX77" fmla="*/ 1147762 w 1550987"/>
                  <a:gd name="connsiteY77" fmla="*/ 1787525 h 4289425"/>
                  <a:gd name="connsiteX78" fmla="*/ 1185862 w 1550987"/>
                  <a:gd name="connsiteY78" fmla="*/ 2025650 h 4289425"/>
                  <a:gd name="connsiteX79" fmla="*/ 1204912 w 1550987"/>
                  <a:gd name="connsiteY79" fmla="*/ 2139950 h 4289425"/>
                  <a:gd name="connsiteX80" fmla="*/ 1214437 w 1550987"/>
                  <a:gd name="connsiteY80" fmla="*/ 2311400 h 4289425"/>
                  <a:gd name="connsiteX81" fmla="*/ 1195387 w 1550987"/>
                  <a:gd name="connsiteY81" fmla="*/ 2549525 h 4289425"/>
                  <a:gd name="connsiteX82" fmla="*/ 1138237 w 1550987"/>
                  <a:gd name="connsiteY82" fmla="*/ 2720975 h 4289425"/>
                  <a:gd name="connsiteX83" fmla="*/ 1128712 w 1550987"/>
                  <a:gd name="connsiteY83" fmla="*/ 3101975 h 4289425"/>
                  <a:gd name="connsiteX84" fmla="*/ 1147762 w 1550987"/>
                  <a:gd name="connsiteY84" fmla="*/ 3340100 h 4289425"/>
                  <a:gd name="connsiteX85" fmla="*/ 1081087 w 1550987"/>
                  <a:gd name="connsiteY85" fmla="*/ 3635375 h 4289425"/>
                  <a:gd name="connsiteX86" fmla="*/ 1004887 w 1550987"/>
                  <a:gd name="connsiteY86" fmla="*/ 4035425 h 4289425"/>
                  <a:gd name="connsiteX87" fmla="*/ 1071562 w 1550987"/>
                  <a:gd name="connsiteY87" fmla="*/ 4187825 h 4289425"/>
                  <a:gd name="connsiteX88" fmla="*/ 995362 w 1550987"/>
                  <a:gd name="connsiteY88" fmla="*/ 4273550 h 4289425"/>
                  <a:gd name="connsiteX89" fmla="*/ 881062 w 1550987"/>
                  <a:gd name="connsiteY89" fmla="*/ 4283075 h 4289425"/>
                  <a:gd name="connsiteX90" fmla="*/ 842962 w 1550987"/>
                  <a:gd name="connsiteY90" fmla="*/ 4244975 h 4289425"/>
                  <a:gd name="connsiteX91" fmla="*/ 842962 w 1550987"/>
                  <a:gd name="connsiteY91" fmla="*/ 4197350 h 4289425"/>
                  <a:gd name="connsiteX92" fmla="*/ 842962 w 1550987"/>
                  <a:gd name="connsiteY92" fmla="*/ 4130675 h 4289425"/>
                  <a:gd name="connsiteX93" fmla="*/ 871537 w 1550987"/>
                  <a:gd name="connsiteY93" fmla="*/ 4025900 h 4289425"/>
                  <a:gd name="connsiteX94" fmla="*/ 833437 w 1550987"/>
                  <a:gd name="connsiteY94" fmla="*/ 3930650 h 4289425"/>
                  <a:gd name="connsiteX95" fmla="*/ 871537 w 1550987"/>
                  <a:gd name="connsiteY95" fmla="*/ 3778250 h 4289425"/>
                  <a:gd name="connsiteX96" fmla="*/ 842962 w 1550987"/>
                  <a:gd name="connsiteY96" fmla="*/ 3382958 h 4289425"/>
                  <a:gd name="connsiteX97" fmla="*/ 890587 w 1550987"/>
                  <a:gd name="connsiteY97" fmla="*/ 3111500 h 4289425"/>
                  <a:gd name="connsiteX98" fmla="*/ 785812 w 1550987"/>
                  <a:gd name="connsiteY98" fmla="*/ 2273300 h 4289425"/>
                  <a:gd name="connsiteX99" fmla="*/ 700087 w 1550987"/>
                  <a:gd name="connsiteY99" fmla="*/ 2863850 h 4289425"/>
                  <a:gd name="connsiteX100" fmla="*/ 690562 w 1550987"/>
                  <a:gd name="connsiteY100" fmla="*/ 3121025 h 4289425"/>
                  <a:gd name="connsiteX101" fmla="*/ 709612 w 1550987"/>
                  <a:gd name="connsiteY101" fmla="*/ 3349625 h 4289425"/>
                  <a:gd name="connsiteX102" fmla="*/ 681037 w 1550987"/>
                  <a:gd name="connsiteY102" fmla="*/ 3654425 h 4289425"/>
                  <a:gd name="connsiteX103" fmla="*/ 690562 w 1550987"/>
                  <a:gd name="connsiteY103" fmla="*/ 3825875 h 4289425"/>
                  <a:gd name="connsiteX104" fmla="*/ 709612 w 1550987"/>
                  <a:gd name="connsiteY104" fmla="*/ 3959225 h 4289425"/>
                  <a:gd name="connsiteX105" fmla="*/ 709612 w 1550987"/>
                  <a:gd name="connsiteY105" fmla="*/ 4044950 h 4289425"/>
                  <a:gd name="connsiteX106" fmla="*/ 709612 w 1550987"/>
                  <a:gd name="connsiteY106" fmla="*/ 4092575 h 4289425"/>
                  <a:gd name="connsiteX107" fmla="*/ 709612 w 1550987"/>
                  <a:gd name="connsiteY107" fmla="*/ 4168775 h 4289425"/>
                  <a:gd name="connsiteX108" fmla="*/ 719137 w 1550987"/>
                  <a:gd name="connsiteY108" fmla="*/ 4264025 h 4289425"/>
                  <a:gd name="connsiteX109" fmla="*/ 671512 w 1550987"/>
                  <a:gd name="connsiteY109" fmla="*/ 4283075 h 4289425"/>
                  <a:gd name="connsiteX0" fmla="*/ 671512 w 1550987"/>
                  <a:gd name="connsiteY0" fmla="*/ 4283075 h 4289425"/>
                  <a:gd name="connsiteX1" fmla="*/ 500062 w 1550987"/>
                  <a:gd name="connsiteY1" fmla="*/ 4244975 h 4289425"/>
                  <a:gd name="connsiteX2" fmla="*/ 471487 w 1550987"/>
                  <a:gd name="connsiteY2" fmla="*/ 4206875 h 4289425"/>
                  <a:gd name="connsiteX3" fmla="*/ 566737 w 1550987"/>
                  <a:gd name="connsiteY3" fmla="*/ 4025900 h 4289425"/>
                  <a:gd name="connsiteX4" fmla="*/ 547687 w 1550987"/>
                  <a:gd name="connsiteY4" fmla="*/ 3844925 h 4289425"/>
                  <a:gd name="connsiteX5" fmla="*/ 442912 w 1550987"/>
                  <a:gd name="connsiteY5" fmla="*/ 3463925 h 4289425"/>
                  <a:gd name="connsiteX6" fmla="*/ 414337 w 1550987"/>
                  <a:gd name="connsiteY6" fmla="*/ 3216275 h 4289425"/>
                  <a:gd name="connsiteX7" fmla="*/ 442912 w 1550987"/>
                  <a:gd name="connsiteY7" fmla="*/ 3016250 h 4289425"/>
                  <a:gd name="connsiteX8" fmla="*/ 442912 w 1550987"/>
                  <a:gd name="connsiteY8" fmla="*/ 2730500 h 4289425"/>
                  <a:gd name="connsiteX9" fmla="*/ 395287 w 1550987"/>
                  <a:gd name="connsiteY9" fmla="*/ 2473325 h 4289425"/>
                  <a:gd name="connsiteX10" fmla="*/ 347662 w 1550987"/>
                  <a:gd name="connsiteY10" fmla="*/ 2273300 h 4289425"/>
                  <a:gd name="connsiteX11" fmla="*/ 404812 w 1550987"/>
                  <a:gd name="connsiteY11" fmla="*/ 1825625 h 4289425"/>
                  <a:gd name="connsiteX12" fmla="*/ 423862 w 1550987"/>
                  <a:gd name="connsiteY12" fmla="*/ 1492250 h 4289425"/>
                  <a:gd name="connsiteX13" fmla="*/ 414337 w 1550987"/>
                  <a:gd name="connsiteY13" fmla="*/ 1196975 h 4289425"/>
                  <a:gd name="connsiteX14" fmla="*/ 414337 w 1550987"/>
                  <a:gd name="connsiteY14" fmla="*/ 1101725 h 4289425"/>
                  <a:gd name="connsiteX15" fmla="*/ 319087 w 1550987"/>
                  <a:gd name="connsiteY15" fmla="*/ 1349375 h 4289425"/>
                  <a:gd name="connsiteX16" fmla="*/ 280987 w 1550987"/>
                  <a:gd name="connsiteY16" fmla="*/ 1501775 h 4289425"/>
                  <a:gd name="connsiteX17" fmla="*/ 271462 w 1550987"/>
                  <a:gd name="connsiteY17" fmla="*/ 1654175 h 4289425"/>
                  <a:gd name="connsiteX18" fmla="*/ 157162 w 1550987"/>
                  <a:gd name="connsiteY18" fmla="*/ 1930400 h 4289425"/>
                  <a:gd name="connsiteX19" fmla="*/ 128587 w 1550987"/>
                  <a:gd name="connsiteY19" fmla="*/ 2035175 h 4289425"/>
                  <a:gd name="connsiteX20" fmla="*/ 195262 w 1550987"/>
                  <a:gd name="connsiteY20" fmla="*/ 2101850 h 4289425"/>
                  <a:gd name="connsiteX21" fmla="*/ 242887 w 1550987"/>
                  <a:gd name="connsiteY21" fmla="*/ 2235200 h 4289425"/>
                  <a:gd name="connsiteX22" fmla="*/ 261937 w 1550987"/>
                  <a:gd name="connsiteY22" fmla="*/ 2292350 h 4289425"/>
                  <a:gd name="connsiteX23" fmla="*/ 204787 w 1550987"/>
                  <a:gd name="connsiteY23" fmla="*/ 2263775 h 4289425"/>
                  <a:gd name="connsiteX24" fmla="*/ 147637 w 1550987"/>
                  <a:gd name="connsiteY24" fmla="*/ 2216150 h 4289425"/>
                  <a:gd name="connsiteX25" fmla="*/ 147637 w 1550987"/>
                  <a:gd name="connsiteY25" fmla="*/ 2292350 h 4289425"/>
                  <a:gd name="connsiteX26" fmla="*/ 185737 w 1550987"/>
                  <a:gd name="connsiteY26" fmla="*/ 2349500 h 4289425"/>
                  <a:gd name="connsiteX27" fmla="*/ 185737 w 1550987"/>
                  <a:gd name="connsiteY27" fmla="*/ 2397125 h 4289425"/>
                  <a:gd name="connsiteX28" fmla="*/ 109537 w 1550987"/>
                  <a:gd name="connsiteY28" fmla="*/ 2397125 h 4289425"/>
                  <a:gd name="connsiteX29" fmla="*/ 14287 w 1550987"/>
                  <a:gd name="connsiteY29" fmla="*/ 2273300 h 4289425"/>
                  <a:gd name="connsiteX30" fmla="*/ 23812 w 1550987"/>
                  <a:gd name="connsiteY30" fmla="*/ 2101850 h 4289425"/>
                  <a:gd name="connsiteX31" fmla="*/ 14287 w 1550987"/>
                  <a:gd name="connsiteY31" fmla="*/ 2025650 h 4289425"/>
                  <a:gd name="connsiteX32" fmla="*/ 61912 w 1550987"/>
                  <a:gd name="connsiteY32" fmla="*/ 1673225 h 4289425"/>
                  <a:gd name="connsiteX33" fmla="*/ 90487 w 1550987"/>
                  <a:gd name="connsiteY33" fmla="*/ 1444625 h 4289425"/>
                  <a:gd name="connsiteX34" fmla="*/ 128587 w 1550987"/>
                  <a:gd name="connsiteY34" fmla="*/ 1120775 h 4289425"/>
                  <a:gd name="connsiteX35" fmla="*/ 195262 w 1550987"/>
                  <a:gd name="connsiteY35" fmla="*/ 835025 h 4289425"/>
                  <a:gd name="connsiteX36" fmla="*/ 357187 w 1550987"/>
                  <a:gd name="connsiteY36" fmla="*/ 711200 h 4289425"/>
                  <a:gd name="connsiteX37" fmla="*/ 604837 w 1550987"/>
                  <a:gd name="connsiteY37" fmla="*/ 558800 h 4289425"/>
                  <a:gd name="connsiteX38" fmla="*/ 652462 w 1550987"/>
                  <a:gd name="connsiteY38" fmla="*/ 492125 h 4289425"/>
                  <a:gd name="connsiteX39" fmla="*/ 623887 w 1550987"/>
                  <a:gd name="connsiteY39" fmla="*/ 434975 h 4289425"/>
                  <a:gd name="connsiteX40" fmla="*/ 576262 w 1550987"/>
                  <a:gd name="connsiteY40" fmla="*/ 244475 h 4289425"/>
                  <a:gd name="connsiteX41" fmla="*/ 604837 w 1550987"/>
                  <a:gd name="connsiteY41" fmla="*/ 82550 h 4289425"/>
                  <a:gd name="connsiteX42" fmla="*/ 681037 w 1550987"/>
                  <a:gd name="connsiteY42" fmla="*/ 15875 h 4289425"/>
                  <a:gd name="connsiteX43" fmla="*/ 871537 w 1550987"/>
                  <a:gd name="connsiteY43" fmla="*/ 15875 h 4289425"/>
                  <a:gd name="connsiteX44" fmla="*/ 957262 w 1550987"/>
                  <a:gd name="connsiteY44" fmla="*/ 111125 h 4289425"/>
                  <a:gd name="connsiteX45" fmla="*/ 985837 w 1550987"/>
                  <a:gd name="connsiteY45" fmla="*/ 273050 h 4289425"/>
                  <a:gd name="connsiteX46" fmla="*/ 947737 w 1550987"/>
                  <a:gd name="connsiteY46" fmla="*/ 406400 h 4289425"/>
                  <a:gd name="connsiteX47" fmla="*/ 919162 w 1550987"/>
                  <a:gd name="connsiteY47" fmla="*/ 473075 h 4289425"/>
                  <a:gd name="connsiteX48" fmla="*/ 938212 w 1550987"/>
                  <a:gd name="connsiteY48" fmla="*/ 539750 h 4289425"/>
                  <a:gd name="connsiteX49" fmla="*/ 1014412 w 1550987"/>
                  <a:gd name="connsiteY49" fmla="*/ 615950 h 4289425"/>
                  <a:gd name="connsiteX50" fmla="*/ 1176337 w 1550987"/>
                  <a:gd name="connsiteY50" fmla="*/ 692150 h 4289425"/>
                  <a:gd name="connsiteX51" fmla="*/ 1281112 w 1550987"/>
                  <a:gd name="connsiteY51" fmla="*/ 730250 h 4289425"/>
                  <a:gd name="connsiteX52" fmla="*/ 1366837 w 1550987"/>
                  <a:gd name="connsiteY52" fmla="*/ 835025 h 4289425"/>
                  <a:gd name="connsiteX53" fmla="*/ 1423987 w 1550987"/>
                  <a:gd name="connsiteY53" fmla="*/ 1168400 h 4289425"/>
                  <a:gd name="connsiteX54" fmla="*/ 1471612 w 1550987"/>
                  <a:gd name="connsiteY54" fmla="*/ 1454150 h 4289425"/>
                  <a:gd name="connsiteX55" fmla="*/ 1490662 w 1550987"/>
                  <a:gd name="connsiteY55" fmla="*/ 1682750 h 4289425"/>
                  <a:gd name="connsiteX56" fmla="*/ 1509712 w 1550987"/>
                  <a:gd name="connsiteY56" fmla="*/ 1892300 h 4289425"/>
                  <a:gd name="connsiteX57" fmla="*/ 1538287 w 1550987"/>
                  <a:gd name="connsiteY57" fmla="*/ 2025650 h 4289425"/>
                  <a:gd name="connsiteX58" fmla="*/ 1538287 w 1550987"/>
                  <a:gd name="connsiteY58" fmla="*/ 2101850 h 4289425"/>
                  <a:gd name="connsiteX59" fmla="*/ 1547812 w 1550987"/>
                  <a:gd name="connsiteY59" fmla="*/ 2197100 h 4289425"/>
                  <a:gd name="connsiteX60" fmla="*/ 1519237 w 1550987"/>
                  <a:gd name="connsiteY60" fmla="*/ 2339975 h 4289425"/>
                  <a:gd name="connsiteX61" fmla="*/ 1433512 w 1550987"/>
                  <a:gd name="connsiteY61" fmla="*/ 2397125 h 4289425"/>
                  <a:gd name="connsiteX62" fmla="*/ 1366837 w 1550987"/>
                  <a:gd name="connsiteY62" fmla="*/ 2397125 h 4289425"/>
                  <a:gd name="connsiteX63" fmla="*/ 1366837 w 1550987"/>
                  <a:gd name="connsiteY63" fmla="*/ 2368550 h 4289425"/>
                  <a:gd name="connsiteX64" fmla="*/ 1404937 w 1550987"/>
                  <a:gd name="connsiteY64" fmla="*/ 2292350 h 4289425"/>
                  <a:gd name="connsiteX65" fmla="*/ 1404937 w 1550987"/>
                  <a:gd name="connsiteY65" fmla="*/ 2206625 h 4289425"/>
                  <a:gd name="connsiteX66" fmla="*/ 1347787 w 1550987"/>
                  <a:gd name="connsiteY66" fmla="*/ 2273300 h 4289425"/>
                  <a:gd name="connsiteX67" fmla="*/ 1281112 w 1550987"/>
                  <a:gd name="connsiteY67" fmla="*/ 2282825 h 4289425"/>
                  <a:gd name="connsiteX68" fmla="*/ 1271587 w 1550987"/>
                  <a:gd name="connsiteY68" fmla="*/ 2254250 h 4289425"/>
                  <a:gd name="connsiteX69" fmla="*/ 1357312 w 1550987"/>
                  <a:gd name="connsiteY69" fmla="*/ 2139950 h 4289425"/>
                  <a:gd name="connsiteX70" fmla="*/ 1423987 w 1550987"/>
                  <a:gd name="connsiteY70" fmla="*/ 2016125 h 4289425"/>
                  <a:gd name="connsiteX71" fmla="*/ 1347787 w 1550987"/>
                  <a:gd name="connsiteY71" fmla="*/ 1797050 h 4289425"/>
                  <a:gd name="connsiteX72" fmla="*/ 1300162 w 1550987"/>
                  <a:gd name="connsiteY72" fmla="*/ 1587500 h 4289425"/>
                  <a:gd name="connsiteX73" fmla="*/ 1271587 w 1550987"/>
                  <a:gd name="connsiteY73" fmla="*/ 1425575 h 4289425"/>
                  <a:gd name="connsiteX74" fmla="*/ 1243012 w 1550987"/>
                  <a:gd name="connsiteY74" fmla="*/ 1292225 h 4289425"/>
                  <a:gd name="connsiteX75" fmla="*/ 1157287 w 1550987"/>
                  <a:gd name="connsiteY75" fmla="*/ 1101725 h 4289425"/>
                  <a:gd name="connsiteX76" fmla="*/ 1147762 w 1550987"/>
                  <a:gd name="connsiteY76" fmla="*/ 1606550 h 4289425"/>
                  <a:gd name="connsiteX77" fmla="*/ 1147762 w 1550987"/>
                  <a:gd name="connsiteY77" fmla="*/ 1787525 h 4289425"/>
                  <a:gd name="connsiteX78" fmla="*/ 1185862 w 1550987"/>
                  <a:gd name="connsiteY78" fmla="*/ 2025650 h 4289425"/>
                  <a:gd name="connsiteX79" fmla="*/ 1204912 w 1550987"/>
                  <a:gd name="connsiteY79" fmla="*/ 2139950 h 4289425"/>
                  <a:gd name="connsiteX80" fmla="*/ 1214437 w 1550987"/>
                  <a:gd name="connsiteY80" fmla="*/ 2311400 h 4289425"/>
                  <a:gd name="connsiteX81" fmla="*/ 1195387 w 1550987"/>
                  <a:gd name="connsiteY81" fmla="*/ 2549525 h 4289425"/>
                  <a:gd name="connsiteX82" fmla="*/ 1138237 w 1550987"/>
                  <a:gd name="connsiteY82" fmla="*/ 2720975 h 4289425"/>
                  <a:gd name="connsiteX83" fmla="*/ 1128712 w 1550987"/>
                  <a:gd name="connsiteY83" fmla="*/ 3101975 h 4289425"/>
                  <a:gd name="connsiteX84" fmla="*/ 1147762 w 1550987"/>
                  <a:gd name="connsiteY84" fmla="*/ 3340100 h 4289425"/>
                  <a:gd name="connsiteX85" fmla="*/ 1081087 w 1550987"/>
                  <a:gd name="connsiteY85" fmla="*/ 3635375 h 4289425"/>
                  <a:gd name="connsiteX86" fmla="*/ 1004887 w 1550987"/>
                  <a:gd name="connsiteY86" fmla="*/ 4035425 h 4289425"/>
                  <a:gd name="connsiteX87" fmla="*/ 1071562 w 1550987"/>
                  <a:gd name="connsiteY87" fmla="*/ 4187825 h 4289425"/>
                  <a:gd name="connsiteX88" fmla="*/ 995362 w 1550987"/>
                  <a:gd name="connsiteY88" fmla="*/ 4273550 h 4289425"/>
                  <a:gd name="connsiteX89" fmla="*/ 881062 w 1550987"/>
                  <a:gd name="connsiteY89" fmla="*/ 4283075 h 4289425"/>
                  <a:gd name="connsiteX90" fmla="*/ 842962 w 1550987"/>
                  <a:gd name="connsiteY90" fmla="*/ 4244975 h 4289425"/>
                  <a:gd name="connsiteX91" fmla="*/ 842962 w 1550987"/>
                  <a:gd name="connsiteY91" fmla="*/ 4197350 h 4289425"/>
                  <a:gd name="connsiteX92" fmla="*/ 842962 w 1550987"/>
                  <a:gd name="connsiteY92" fmla="*/ 4130675 h 4289425"/>
                  <a:gd name="connsiteX93" fmla="*/ 871537 w 1550987"/>
                  <a:gd name="connsiteY93" fmla="*/ 4025900 h 4289425"/>
                  <a:gd name="connsiteX94" fmla="*/ 833437 w 1550987"/>
                  <a:gd name="connsiteY94" fmla="*/ 3930650 h 4289425"/>
                  <a:gd name="connsiteX95" fmla="*/ 871537 w 1550987"/>
                  <a:gd name="connsiteY95" fmla="*/ 3778250 h 4289425"/>
                  <a:gd name="connsiteX96" fmla="*/ 842962 w 1550987"/>
                  <a:gd name="connsiteY96" fmla="*/ 3382958 h 4289425"/>
                  <a:gd name="connsiteX97" fmla="*/ 890587 w 1550987"/>
                  <a:gd name="connsiteY97" fmla="*/ 3111500 h 4289425"/>
                  <a:gd name="connsiteX98" fmla="*/ 785812 w 1550987"/>
                  <a:gd name="connsiteY98" fmla="*/ 2273300 h 4289425"/>
                  <a:gd name="connsiteX99" fmla="*/ 700087 w 1550987"/>
                  <a:gd name="connsiteY99" fmla="*/ 2863850 h 4289425"/>
                  <a:gd name="connsiteX100" fmla="*/ 690562 w 1550987"/>
                  <a:gd name="connsiteY100" fmla="*/ 3121025 h 4289425"/>
                  <a:gd name="connsiteX101" fmla="*/ 709612 w 1550987"/>
                  <a:gd name="connsiteY101" fmla="*/ 3349625 h 4289425"/>
                  <a:gd name="connsiteX102" fmla="*/ 681037 w 1550987"/>
                  <a:gd name="connsiteY102" fmla="*/ 3654425 h 4289425"/>
                  <a:gd name="connsiteX103" fmla="*/ 690562 w 1550987"/>
                  <a:gd name="connsiteY103" fmla="*/ 3825875 h 4289425"/>
                  <a:gd name="connsiteX104" fmla="*/ 709612 w 1550987"/>
                  <a:gd name="connsiteY104" fmla="*/ 3959225 h 4289425"/>
                  <a:gd name="connsiteX105" fmla="*/ 709612 w 1550987"/>
                  <a:gd name="connsiteY105" fmla="*/ 4044950 h 4289425"/>
                  <a:gd name="connsiteX106" fmla="*/ 709612 w 1550987"/>
                  <a:gd name="connsiteY106" fmla="*/ 4092575 h 4289425"/>
                  <a:gd name="connsiteX107" fmla="*/ 709612 w 1550987"/>
                  <a:gd name="connsiteY107" fmla="*/ 4168775 h 4289425"/>
                  <a:gd name="connsiteX108" fmla="*/ 719137 w 1550987"/>
                  <a:gd name="connsiteY108" fmla="*/ 4264025 h 4289425"/>
                  <a:gd name="connsiteX109" fmla="*/ 671512 w 1550987"/>
                  <a:gd name="connsiteY109" fmla="*/ 4283075 h 4289425"/>
                  <a:gd name="connsiteX0" fmla="*/ 671512 w 1550987"/>
                  <a:gd name="connsiteY0" fmla="*/ 4283075 h 4289425"/>
                  <a:gd name="connsiteX1" fmla="*/ 500062 w 1550987"/>
                  <a:gd name="connsiteY1" fmla="*/ 4244975 h 4289425"/>
                  <a:gd name="connsiteX2" fmla="*/ 471487 w 1550987"/>
                  <a:gd name="connsiteY2" fmla="*/ 4206875 h 4289425"/>
                  <a:gd name="connsiteX3" fmla="*/ 566737 w 1550987"/>
                  <a:gd name="connsiteY3" fmla="*/ 4025900 h 4289425"/>
                  <a:gd name="connsiteX4" fmla="*/ 547687 w 1550987"/>
                  <a:gd name="connsiteY4" fmla="*/ 3844925 h 4289425"/>
                  <a:gd name="connsiteX5" fmla="*/ 442912 w 1550987"/>
                  <a:gd name="connsiteY5" fmla="*/ 3463925 h 4289425"/>
                  <a:gd name="connsiteX6" fmla="*/ 414337 w 1550987"/>
                  <a:gd name="connsiteY6" fmla="*/ 3216275 h 4289425"/>
                  <a:gd name="connsiteX7" fmla="*/ 442912 w 1550987"/>
                  <a:gd name="connsiteY7" fmla="*/ 3016250 h 4289425"/>
                  <a:gd name="connsiteX8" fmla="*/ 442912 w 1550987"/>
                  <a:gd name="connsiteY8" fmla="*/ 2730500 h 4289425"/>
                  <a:gd name="connsiteX9" fmla="*/ 395287 w 1550987"/>
                  <a:gd name="connsiteY9" fmla="*/ 2473325 h 4289425"/>
                  <a:gd name="connsiteX10" fmla="*/ 347662 w 1550987"/>
                  <a:gd name="connsiteY10" fmla="*/ 2273300 h 4289425"/>
                  <a:gd name="connsiteX11" fmla="*/ 404812 w 1550987"/>
                  <a:gd name="connsiteY11" fmla="*/ 1825625 h 4289425"/>
                  <a:gd name="connsiteX12" fmla="*/ 423862 w 1550987"/>
                  <a:gd name="connsiteY12" fmla="*/ 1492250 h 4289425"/>
                  <a:gd name="connsiteX13" fmla="*/ 414337 w 1550987"/>
                  <a:gd name="connsiteY13" fmla="*/ 1196975 h 4289425"/>
                  <a:gd name="connsiteX14" fmla="*/ 414337 w 1550987"/>
                  <a:gd name="connsiteY14" fmla="*/ 1101725 h 4289425"/>
                  <a:gd name="connsiteX15" fmla="*/ 319087 w 1550987"/>
                  <a:gd name="connsiteY15" fmla="*/ 1349375 h 4289425"/>
                  <a:gd name="connsiteX16" fmla="*/ 280987 w 1550987"/>
                  <a:gd name="connsiteY16" fmla="*/ 1501775 h 4289425"/>
                  <a:gd name="connsiteX17" fmla="*/ 271462 w 1550987"/>
                  <a:gd name="connsiteY17" fmla="*/ 1654175 h 4289425"/>
                  <a:gd name="connsiteX18" fmla="*/ 157162 w 1550987"/>
                  <a:gd name="connsiteY18" fmla="*/ 1930400 h 4289425"/>
                  <a:gd name="connsiteX19" fmla="*/ 128587 w 1550987"/>
                  <a:gd name="connsiteY19" fmla="*/ 2035175 h 4289425"/>
                  <a:gd name="connsiteX20" fmla="*/ 195262 w 1550987"/>
                  <a:gd name="connsiteY20" fmla="*/ 2101850 h 4289425"/>
                  <a:gd name="connsiteX21" fmla="*/ 242887 w 1550987"/>
                  <a:gd name="connsiteY21" fmla="*/ 2235200 h 4289425"/>
                  <a:gd name="connsiteX22" fmla="*/ 261937 w 1550987"/>
                  <a:gd name="connsiteY22" fmla="*/ 2292350 h 4289425"/>
                  <a:gd name="connsiteX23" fmla="*/ 204787 w 1550987"/>
                  <a:gd name="connsiteY23" fmla="*/ 2263775 h 4289425"/>
                  <a:gd name="connsiteX24" fmla="*/ 147637 w 1550987"/>
                  <a:gd name="connsiteY24" fmla="*/ 2216150 h 4289425"/>
                  <a:gd name="connsiteX25" fmla="*/ 147637 w 1550987"/>
                  <a:gd name="connsiteY25" fmla="*/ 2292350 h 4289425"/>
                  <a:gd name="connsiteX26" fmla="*/ 185737 w 1550987"/>
                  <a:gd name="connsiteY26" fmla="*/ 2349500 h 4289425"/>
                  <a:gd name="connsiteX27" fmla="*/ 185737 w 1550987"/>
                  <a:gd name="connsiteY27" fmla="*/ 2397125 h 4289425"/>
                  <a:gd name="connsiteX28" fmla="*/ 109537 w 1550987"/>
                  <a:gd name="connsiteY28" fmla="*/ 2397125 h 4289425"/>
                  <a:gd name="connsiteX29" fmla="*/ 14287 w 1550987"/>
                  <a:gd name="connsiteY29" fmla="*/ 2273300 h 4289425"/>
                  <a:gd name="connsiteX30" fmla="*/ 23812 w 1550987"/>
                  <a:gd name="connsiteY30" fmla="*/ 2101850 h 4289425"/>
                  <a:gd name="connsiteX31" fmla="*/ 14287 w 1550987"/>
                  <a:gd name="connsiteY31" fmla="*/ 2025650 h 4289425"/>
                  <a:gd name="connsiteX32" fmla="*/ 61912 w 1550987"/>
                  <a:gd name="connsiteY32" fmla="*/ 1673225 h 4289425"/>
                  <a:gd name="connsiteX33" fmla="*/ 90487 w 1550987"/>
                  <a:gd name="connsiteY33" fmla="*/ 1444625 h 4289425"/>
                  <a:gd name="connsiteX34" fmla="*/ 128587 w 1550987"/>
                  <a:gd name="connsiteY34" fmla="*/ 1120775 h 4289425"/>
                  <a:gd name="connsiteX35" fmla="*/ 195262 w 1550987"/>
                  <a:gd name="connsiteY35" fmla="*/ 835025 h 4289425"/>
                  <a:gd name="connsiteX36" fmla="*/ 357187 w 1550987"/>
                  <a:gd name="connsiteY36" fmla="*/ 711200 h 4289425"/>
                  <a:gd name="connsiteX37" fmla="*/ 604837 w 1550987"/>
                  <a:gd name="connsiteY37" fmla="*/ 558800 h 4289425"/>
                  <a:gd name="connsiteX38" fmla="*/ 652462 w 1550987"/>
                  <a:gd name="connsiteY38" fmla="*/ 492125 h 4289425"/>
                  <a:gd name="connsiteX39" fmla="*/ 623887 w 1550987"/>
                  <a:gd name="connsiteY39" fmla="*/ 434975 h 4289425"/>
                  <a:gd name="connsiteX40" fmla="*/ 576262 w 1550987"/>
                  <a:gd name="connsiteY40" fmla="*/ 244475 h 4289425"/>
                  <a:gd name="connsiteX41" fmla="*/ 604837 w 1550987"/>
                  <a:gd name="connsiteY41" fmla="*/ 82550 h 4289425"/>
                  <a:gd name="connsiteX42" fmla="*/ 681037 w 1550987"/>
                  <a:gd name="connsiteY42" fmla="*/ 15875 h 4289425"/>
                  <a:gd name="connsiteX43" fmla="*/ 871537 w 1550987"/>
                  <a:gd name="connsiteY43" fmla="*/ 15875 h 4289425"/>
                  <a:gd name="connsiteX44" fmla="*/ 957262 w 1550987"/>
                  <a:gd name="connsiteY44" fmla="*/ 111125 h 4289425"/>
                  <a:gd name="connsiteX45" fmla="*/ 985837 w 1550987"/>
                  <a:gd name="connsiteY45" fmla="*/ 273050 h 4289425"/>
                  <a:gd name="connsiteX46" fmla="*/ 947737 w 1550987"/>
                  <a:gd name="connsiteY46" fmla="*/ 406400 h 4289425"/>
                  <a:gd name="connsiteX47" fmla="*/ 919162 w 1550987"/>
                  <a:gd name="connsiteY47" fmla="*/ 473075 h 4289425"/>
                  <a:gd name="connsiteX48" fmla="*/ 938212 w 1550987"/>
                  <a:gd name="connsiteY48" fmla="*/ 539750 h 4289425"/>
                  <a:gd name="connsiteX49" fmla="*/ 1014412 w 1550987"/>
                  <a:gd name="connsiteY49" fmla="*/ 615950 h 4289425"/>
                  <a:gd name="connsiteX50" fmla="*/ 1176337 w 1550987"/>
                  <a:gd name="connsiteY50" fmla="*/ 692150 h 4289425"/>
                  <a:gd name="connsiteX51" fmla="*/ 1281112 w 1550987"/>
                  <a:gd name="connsiteY51" fmla="*/ 730250 h 4289425"/>
                  <a:gd name="connsiteX52" fmla="*/ 1366837 w 1550987"/>
                  <a:gd name="connsiteY52" fmla="*/ 835025 h 4289425"/>
                  <a:gd name="connsiteX53" fmla="*/ 1423987 w 1550987"/>
                  <a:gd name="connsiteY53" fmla="*/ 1168400 h 4289425"/>
                  <a:gd name="connsiteX54" fmla="*/ 1471612 w 1550987"/>
                  <a:gd name="connsiteY54" fmla="*/ 1454150 h 4289425"/>
                  <a:gd name="connsiteX55" fmla="*/ 1490662 w 1550987"/>
                  <a:gd name="connsiteY55" fmla="*/ 1682750 h 4289425"/>
                  <a:gd name="connsiteX56" fmla="*/ 1509712 w 1550987"/>
                  <a:gd name="connsiteY56" fmla="*/ 1892300 h 4289425"/>
                  <a:gd name="connsiteX57" fmla="*/ 1538287 w 1550987"/>
                  <a:gd name="connsiteY57" fmla="*/ 2025650 h 4289425"/>
                  <a:gd name="connsiteX58" fmla="*/ 1538287 w 1550987"/>
                  <a:gd name="connsiteY58" fmla="*/ 2101850 h 4289425"/>
                  <a:gd name="connsiteX59" fmla="*/ 1547812 w 1550987"/>
                  <a:gd name="connsiteY59" fmla="*/ 2197100 h 4289425"/>
                  <a:gd name="connsiteX60" fmla="*/ 1519237 w 1550987"/>
                  <a:gd name="connsiteY60" fmla="*/ 2339975 h 4289425"/>
                  <a:gd name="connsiteX61" fmla="*/ 1433512 w 1550987"/>
                  <a:gd name="connsiteY61" fmla="*/ 2397125 h 4289425"/>
                  <a:gd name="connsiteX62" fmla="*/ 1366837 w 1550987"/>
                  <a:gd name="connsiteY62" fmla="*/ 2397125 h 4289425"/>
                  <a:gd name="connsiteX63" fmla="*/ 1366837 w 1550987"/>
                  <a:gd name="connsiteY63" fmla="*/ 2368550 h 4289425"/>
                  <a:gd name="connsiteX64" fmla="*/ 1404937 w 1550987"/>
                  <a:gd name="connsiteY64" fmla="*/ 2292350 h 4289425"/>
                  <a:gd name="connsiteX65" fmla="*/ 1404937 w 1550987"/>
                  <a:gd name="connsiteY65" fmla="*/ 2206625 h 4289425"/>
                  <a:gd name="connsiteX66" fmla="*/ 1347787 w 1550987"/>
                  <a:gd name="connsiteY66" fmla="*/ 2273300 h 4289425"/>
                  <a:gd name="connsiteX67" fmla="*/ 1281112 w 1550987"/>
                  <a:gd name="connsiteY67" fmla="*/ 2282825 h 4289425"/>
                  <a:gd name="connsiteX68" fmla="*/ 1271587 w 1550987"/>
                  <a:gd name="connsiteY68" fmla="*/ 2254250 h 4289425"/>
                  <a:gd name="connsiteX69" fmla="*/ 1357312 w 1550987"/>
                  <a:gd name="connsiteY69" fmla="*/ 2139950 h 4289425"/>
                  <a:gd name="connsiteX70" fmla="*/ 1423987 w 1550987"/>
                  <a:gd name="connsiteY70" fmla="*/ 2016125 h 4289425"/>
                  <a:gd name="connsiteX71" fmla="*/ 1347787 w 1550987"/>
                  <a:gd name="connsiteY71" fmla="*/ 1797050 h 4289425"/>
                  <a:gd name="connsiteX72" fmla="*/ 1300162 w 1550987"/>
                  <a:gd name="connsiteY72" fmla="*/ 1587500 h 4289425"/>
                  <a:gd name="connsiteX73" fmla="*/ 1271587 w 1550987"/>
                  <a:gd name="connsiteY73" fmla="*/ 1425575 h 4289425"/>
                  <a:gd name="connsiteX74" fmla="*/ 1243012 w 1550987"/>
                  <a:gd name="connsiteY74" fmla="*/ 1292225 h 4289425"/>
                  <a:gd name="connsiteX75" fmla="*/ 1157287 w 1550987"/>
                  <a:gd name="connsiteY75" fmla="*/ 1101725 h 4289425"/>
                  <a:gd name="connsiteX76" fmla="*/ 1147762 w 1550987"/>
                  <a:gd name="connsiteY76" fmla="*/ 1606550 h 4289425"/>
                  <a:gd name="connsiteX77" fmla="*/ 1147762 w 1550987"/>
                  <a:gd name="connsiteY77" fmla="*/ 1787525 h 4289425"/>
                  <a:gd name="connsiteX78" fmla="*/ 1185862 w 1550987"/>
                  <a:gd name="connsiteY78" fmla="*/ 2025650 h 4289425"/>
                  <a:gd name="connsiteX79" fmla="*/ 1204912 w 1550987"/>
                  <a:gd name="connsiteY79" fmla="*/ 2139950 h 4289425"/>
                  <a:gd name="connsiteX80" fmla="*/ 1214437 w 1550987"/>
                  <a:gd name="connsiteY80" fmla="*/ 2311400 h 4289425"/>
                  <a:gd name="connsiteX81" fmla="*/ 1195387 w 1550987"/>
                  <a:gd name="connsiteY81" fmla="*/ 2549525 h 4289425"/>
                  <a:gd name="connsiteX82" fmla="*/ 1138237 w 1550987"/>
                  <a:gd name="connsiteY82" fmla="*/ 2720975 h 4289425"/>
                  <a:gd name="connsiteX83" fmla="*/ 1128712 w 1550987"/>
                  <a:gd name="connsiteY83" fmla="*/ 3101975 h 4289425"/>
                  <a:gd name="connsiteX84" fmla="*/ 1147762 w 1550987"/>
                  <a:gd name="connsiteY84" fmla="*/ 3340100 h 4289425"/>
                  <a:gd name="connsiteX85" fmla="*/ 1081087 w 1550987"/>
                  <a:gd name="connsiteY85" fmla="*/ 3635375 h 4289425"/>
                  <a:gd name="connsiteX86" fmla="*/ 1004887 w 1550987"/>
                  <a:gd name="connsiteY86" fmla="*/ 4035425 h 4289425"/>
                  <a:gd name="connsiteX87" fmla="*/ 1071562 w 1550987"/>
                  <a:gd name="connsiteY87" fmla="*/ 4187825 h 4289425"/>
                  <a:gd name="connsiteX88" fmla="*/ 995362 w 1550987"/>
                  <a:gd name="connsiteY88" fmla="*/ 4273550 h 4289425"/>
                  <a:gd name="connsiteX89" fmla="*/ 881062 w 1550987"/>
                  <a:gd name="connsiteY89" fmla="*/ 4283075 h 4289425"/>
                  <a:gd name="connsiteX90" fmla="*/ 842962 w 1550987"/>
                  <a:gd name="connsiteY90" fmla="*/ 4244975 h 4289425"/>
                  <a:gd name="connsiteX91" fmla="*/ 842962 w 1550987"/>
                  <a:gd name="connsiteY91" fmla="*/ 4197350 h 4289425"/>
                  <a:gd name="connsiteX92" fmla="*/ 842962 w 1550987"/>
                  <a:gd name="connsiteY92" fmla="*/ 4130675 h 4289425"/>
                  <a:gd name="connsiteX93" fmla="*/ 871537 w 1550987"/>
                  <a:gd name="connsiteY93" fmla="*/ 4025900 h 4289425"/>
                  <a:gd name="connsiteX94" fmla="*/ 833437 w 1550987"/>
                  <a:gd name="connsiteY94" fmla="*/ 3930650 h 4289425"/>
                  <a:gd name="connsiteX95" fmla="*/ 871537 w 1550987"/>
                  <a:gd name="connsiteY95" fmla="*/ 3778250 h 4289425"/>
                  <a:gd name="connsiteX96" fmla="*/ 842962 w 1550987"/>
                  <a:gd name="connsiteY96" fmla="*/ 3382958 h 4289425"/>
                  <a:gd name="connsiteX97" fmla="*/ 890587 w 1550987"/>
                  <a:gd name="connsiteY97" fmla="*/ 3111500 h 4289425"/>
                  <a:gd name="connsiteX98" fmla="*/ 785812 w 1550987"/>
                  <a:gd name="connsiteY98" fmla="*/ 2273300 h 4289425"/>
                  <a:gd name="connsiteX99" fmla="*/ 700087 w 1550987"/>
                  <a:gd name="connsiteY99" fmla="*/ 2863850 h 4289425"/>
                  <a:gd name="connsiteX100" fmla="*/ 690562 w 1550987"/>
                  <a:gd name="connsiteY100" fmla="*/ 3121025 h 4289425"/>
                  <a:gd name="connsiteX101" fmla="*/ 709612 w 1550987"/>
                  <a:gd name="connsiteY101" fmla="*/ 3349625 h 4289425"/>
                  <a:gd name="connsiteX102" fmla="*/ 681037 w 1550987"/>
                  <a:gd name="connsiteY102" fmla="*/ 3654425 h 4289425"/>
                  <a:gd name="connsiteX103" fmla="*/ 690562 w 1550987"/>
                  <a:gd name="connsiteY103" fmla="*/ 3825875 h 4289425"/>
                  <a:gd name="connsiteX104" fmla="*/ 709612 w 1550987"/>
                  <a:gd name="connsiteY104" fmla="*/ 3959225 h 4289425"/>
                  <a:gd name="connsiteX105" fmla="*/ 709612 w 1550987"/>
                  <a:gd name="connsiteY105" fmla="*/ 4044950 h 4289425"/>
                  <a:gd name="connsiteX106" fmla="*/ 709612 w 1550987"/>
                  <a:gd name="connsiteY106" fmla="*/ 4092575 h 4289425"/>
                  <a:gd name="connsiteX107" fmla="*/ 709612 w 1550987"/>
                  <a:gd name="connsiteY107" fmla="*/ 4168775 h 4289425"/>
                  <a:gd name="connsiteX108" fmla="*/ 719137 w 1550987"/>
                  <a:gd name="connsiteY108" fmla="*/ 4264025 h 4289425"/>
                  <a:gd name="connsiteX109" fmla="*/ 671512 w 1550987"/>
                  <a:gd name="connsiteY109" fmla="*/ 4283075 h 4289425"/>
                  <a:gd name="connsiteX0" fmla="*/ 671512 w 1550987"/>
                  <a:gd name="connsiteY0" fmla="*/ 4283075 h 4289425"/>
                  <a:gd name="connsiteX1" fmla="*/ 500062 w 1550987"/>
                  <a:gd name="connsiteY1" fmla="*/ 4244975 h 4289425"/>
                  <a:gd name="connsiteX2" fmla="*/ 471487 w 1550987"/>
                  <a:gd name="connsiteY2" fmla="*/ 4206875 h 4289425"/>
                  <a:gd name="connsiteX3" fmla="*/ 566737 w 1550987"/>
                  <a:gd name="connsiteY3" fmla="*/ 4025900 h 4289425"/>
                  <a:gd name="connsiteX4" fmla="*/ 547687 w 1550987"/>
                  <a:gd name="connsiteY4" fmla="*/ 3844925 h 4289425"/>
                  <a:gd name="connsiteX5" fmla="*/ 442912 w 1550987"/>
                  <a:gd name="connsiteY5" fmla="*/ 3463925 h 4289425"/>
                  <a:gd name="connsiteX6" fmla="*/ 414337 w 1550987"/>
                  <a:gd name="connsiteY6" fmla="*/ 3216275 h 4289425"/>
                  <a:gd name="connsiteX7" fmla="*/ 442912 w 1550987"/>
                  <a:gd name="connsiteY7" fmla="*/ 3016250 h 4289425"/>
                  <a:gd name="connsiteX8" fmla="*/ 442912 w 1550987"/>
                  <a:gd name="connsiteY8" fmla="*/ 2730500 h 4289425"/>
                  <a:gd name="connsiteX9" fmla="*/ 395287 w 1550987"/>
                  <a:gd name="connsiteY9" fmla="*/ 2473325 h 4289425"/>
                  <a:gd name="connsiteX10" fmla="*/ 347662 w 1550987"/>
                  <a:gd name="connsiteY10" fmla="*/ 2273300 h 4289425"/>
                  <a:gd name="connsiteX11" fmla="*/ 404812 w 1550987"/>
                  <a:gd name="connsiteY11" fmla="*/ 1825625 h 4289425"/>
                  <a:gd name="connsiteX12" fmla="*/ 423862 w 1550987"/>
                  <a:gd name="connsiteY12" fmla="*/ 1492250 h 4289425"/>
                  <a:gd name="connsiteX13" fmla="*/ 414337 w 1550987"/>
                  <a:gd name="connsiteY13" fmla="*/ 1196975 h 4289425"/>
                  <a:gd name="connsiteX14" fmla="*/ 414337 w 1550987"/>
                  <a:gd name="connsiteY14" fmla="*/ 1101725 h 4289425"/>
                  <a:gd name="connsiteX15" fmla="*/ 319087 w 1550987"/>
                  <a:gd name="connsiteY15" fmla="*/ 1349375 h 4289425"/>
                  <a:gd name="connsiteX16" fmla="*/ 280987 w 1550987"/>
                  <a:gd name="connsiteY16" fmla="*/ 1501775 h 4289425"/>
                  <a:gd name="connsiteX17" fmla="*/ 271462 w 1550987"/>
                  <a:gd name="connsiteY17" fmla="*/ 1654175 h 4289425"/>
                  <a:gd name="connsiteX18" fmla="*/ 157162 w 1550987"/>
                  <a:gd name="connsiteY18" fmla="*/ 1930400 h 4289425"/>
                  <a:gd name="connsiteX19" fmla="*/ 128587 w 1550987"/>
                  <a:gd name="connsiteY19" fmla="*/ 2035175 h 4289425"/>
                  <a:gd name="connsiteX20" fmla="*/ 195262 w 1550987"/>
                  <a:gd name="connsiteY20" fmla="*/ 2101850 h 4289425"/>
                  <a:gd name="connsiteX21" fmla="*/ 242887 w 1550987"/>
                  <a:gd name="connsiteY21" fmla="*/ 2235200 h 4289425"/>
                  <a:gd name="connsiteX22" fmla="*/ 261937 w 1550987"/>
                  <a:gd name="connsiteY22" fmla="*/ 2292350 h 4289425"/>
                  <a:gd name="connsiteX23" fmla="*/ 204787 w 1550987"/>
                  <a:gd name="connsiteY23" fmla="*/ 2263775 h 4289425"/>
                  <a:gd name="connsiteX24" fmla="*/ 147637 w 1550987"/>
                  <a:gd name="connsiteY24" fmla="*/ 2216150 h 4289425"/>
                  <a:gd name="connsiteX25" fmla="*/ 147637 w 1550987"/>
                  <a:gd name="connsiteY25" fmla="*/ 2292350 h 4289425"/>
                  <a:gd name="connsiteX26" fmla="*/ 185737 w 1550987"/>
                  <a:gd name="connsiteY26" fmla="*/ 2349500 h 4289425"/>
                  <a:gd name="connsiteX27" fmla="*/ 185737 w 1550987"/>
                  <a:gd name="connsiteY27" fmla="*/ 2397125 h 4289425"/>
                  <a:gd name="connsiteX28" fmla="*/ 109537 w 1550987"/>
                  <a:gd name="connsiteY28" fmla="*/ 2397125 h 4289425"/>
                  <a:gd name="connsiteX29" fmla="*/ 14287 w 1550987"/>
                  <a:gd name="connsiteY29" fmla="*/ 2273300 h 4289425"/>
                  <a:gd name="connsiteX30" fmla="*/ 23812 w 1550987"/>
                  <a:gd name="connsiteY30" fmla="*/ 2101850 h 4289425"/>
                  <a:gd name="connsiteX31" fmla="*/ 14287 w 1550987"/>
                  <a:gd name="connsiteY31" fmla="*/ 2025650 h 4289425"/>
                  <a:gd name="connsiteX32" fmla="*/ 61912 w 1550987"/>
                  <a:gd name="connsiteY32" fmla="*/ 1673225 h 4289425"/>
                  <a:gd name="connsiteX33" fmla="*/ 90487 w 1550987"/>
                  <a:gd name="connsiteY33" fmla="*/ 1444625 h 4289425"/>
                  <a:gd name="connsiteX34" fmla="*/ 128587 w 1550987"/>
                  <a:gd name="connsiteY34" fmla="*/ 1120775 h 4289425"/>
                  <a:gd name="connsiteX35" fmla="*/ 195262 w 1550987"/>
                  <a:gd name="connsiteY35" fmla="*/ 835025 h 4289425"/>
                  <a:gd name="connsiteX36" fmla="*/ 357187 w 1550987"/>
                  <a:gd name="connsiteY36" fmla="*/ 711200 h 4289425"/>
                  <a:gd name="connsiteX37" fmla="*/ 604837 w 1550987"/>
                  <a:gd name="connsiteY37" fmla="*/ 558800 h 4289425"/>
                  <a:gd name="connsiteX38" fmla="*/ 652462 w 1550987"/>
                  <a:gd name="connsiteY38" fmla="*/ 492125 h 4289425"/>
                  <a:gd name="connsiteX39" fmla="*/ 623887 w 1550987"/>
                  <a:gd name="connsiteY39" fmla="*/ 434975 h 4289425"/>
                  <a:gd name="connsiteX40" fmla="*/ 576262 w 1550987"/>
                  <a:gd name="connsiteY40" fmla="*/ 244475 h 4289425"/>
                  <a:gd name="connsiteX41" fmla="*/ 604837 w 1550987"/>
                  <a:gd name="connsiteY41" fmla="*/ 82550 h 4289425"/>
                  <a:gd name="connsiteX42" fmla="*/ 681037 w 1550987"/>
                  <a:gd name="connsiteY42" fmla="*/ 15875 h 4289425"/>
                  <a:gd name="connsiteX43" fmla="*/ 871537 w 1550987"/>
                  <a:gd name="connsiteY43" fmla="*/ 15875 h 4289425"/>
                  <a:gd name="connsiteX44" fmla="*/ 957262 w 1550987"/>
                  <a:gd name="connsiteY44" fmla="*/ 111125 h 4289425"/>
                  <a:gd name="connsiteX45" fmla="*/ 985837 w 1550987"/>
                  <a:gd name="connsiteY45" fmla="*/ 273050 h 4289425"/>
                  <a:gd name="connsiteX46" fmla="*/ 947737 w 1550987"/>
                  <a:gd name="connsiteY46" fmla="*/ 406400 h 4289425"/>
                  <a:gd name="connsiteX47" fmla="*/ 919162 w 1550987"/>
                  <a:gd name="connsiteY47" fmla="*/ 473075 h 4289425"/>
                  <a:gd name="connsiteX48" fmla="*/ 938212 w 1550987"/>
                  <a:gd name="connsiteY48" fmla="*/ 539750 h 4289425"/>
                  <a:gd name="connsiteX49" fmla="*/ 1014412 w 1550987"/>
                  <a:gd name="connsiteY49" fmla="*/ 615950 h 4289425"/>
                  <a:gd name="connsiteX50" fmla="*/ 1176337 w 1550987"/>
                  <a:gd name="connsiteY50" fmla="*/ 692150 h 4289425"/>
                  <a:gd name="connsiteX51" fmla="*/ 1281112 w 1550987"/>
                  <a:gd name="connsiteY51" fmla="*/ 730250 h 4289425"/>
                  <a:gd name="connsiteX52" fmla="*/ 1366837 w 1550987"/>
                  <a:gd name="connsiteY52" fmla="*/ 835025 h 4289425"/>
                  <a:gd name="connsiteX53" fmla="*/ 1423987 w 1550987"/>
                  <a:gd name="connsiteY53" fmla="*/ 1168400 h 4289425"/>
                  <a:gd name="connsiteX54" fmla="*/ 1471612 w 1550987"/>
                  <a:gd name="connsiteY54" fmla="*/ 1454150 h 4289425"/>
                  <a:gd name="connsiteX55" fmla="*/ 1490662 w 1550987"/>
                  <a:gd name="connsiteY55" fmla="*/ 1682750 h 4289425"/>
                  <a:gd name="connsiteX56" fmla="*/ 1509712 w 1550987"/>
                  <a:gd name="connsiteY56" fmla="*/ 1892300 h 4289425"/>
                  <a:gd name="connsiteX57" fmla="*/ 1538287 w 1550987"/>
                  <a:gd name="connsiteY57" fmla="*/ 2025650 h 4289425"/>
                  <a:gd name="connsiteX58" fmla="*/ 1538287 w 1550987"/>
                  <a:gd name="connsiteY58" fmla="*/ 2101850 h 4289425"/>
                  <a:gd name="connsiteX59" fmla="*/ 1547812 w 1550987"/>
                  <a:gd name="connsiteY59" fmla="*/ 2197100 h 4289425"/>
                  <a:gd name="connsiteX60" fmla="*/ 1519237 w 1550987"/>
                  <a:gd name="connsiteY60" fmla="*/ 2339975 h 4289425"/>
                  <a:gd name="connsiteX61" fmla="*/ 1433512 w 1550987"/>
                  <a:gd name="connsiteY61" fmla="*/ 2397125 h 4289425"/>
                  <a:gd name="connsiteX62" fmla="*/ 1366837 w 1550987"/>
                  <a:gd name="connsiteY62" fmla="*/ 2397125 h 4289425"/>
                  <a:gd name="connsiteX63" fmla="*/ 1366837 w 1550987"/>
                  <a:gd name="connsiteY63" fmla="*/ 2368550 h 4289425"/>
                  <a:gd name="connsiteX64" fmla="*/ 1404937 w 1550987"/>
                  <a:gd name="connsiteY64" fmla="*/ 2292350 h 4289425"/>
                  <a:gd name="connsiteX65" fmla="*/ 1404937 w 1550987"/>
                  <a:gd name="connsiteY65" fmla="*/ 2206625 h 4289425"/>
                  <a:gd name="connsiteX66" fmla="*/ 1347787 w 1550987"/>
                  <a:gd name="connsiteY66" fmla="*/ 2273300 h 4289425"/>
                  <a:gd name="connsiteX67" fmla="*/ 1281112 w 1550987"/>
                  <a:gd name="connsiteY67" fmla="*/ 2282825 h 4289425"/>
                  <a:gd name="connsiteX68" fmla="*/ 1271587 w 1550987"/>
                  <a:gd name="connsiteY68" fmla="*/ 2254250 h 4289425"/>
                  <a:gd name="connsiteX69" fmla="*/ 1357312 w 1550987"/>
                  <a:gd name="connsiteY69" fmla="*/ 2139950 h 4289425"/>
                  <a:gd name="connsiteX70" fmla="*/ 1423987 w 1550987"/>
                  <a:gd name="connsiteY70" fmla="*/ 2016125 h 4289425"/>
                  <a:gd name="connsiteX71" fmla="*/ 1347787 w 1550987"/>
                  <a:gd name="connsiteY71" fmla="*/ 1797050 h 4289425"/>
                  <a:gd name="connsiteX72" fmla="*/ 1300162 w 1550987"/>
                  <a:gd name="connsiteY72" fmla="*/ 1587500 h 4289425"/>
                  <a:gd name="connsiteX73" fmla="*/ 1271587 w 1550987"/>
                  <a:gd name="connsiteY73" fmla="*/ 1425575 h 4289425"/>
                  <a:gd name="connsiteX74" fmla="*/ 1243012 w 1550987"/>
                  <a:gd name="connsiteY74" fmla="*/ 1292225 h 4289425"/>
                  <a:gd name="connsiteX75" fmla="*/ 1157287 w 1550987"/>
                  <a:gd name="connsiteY75" fmla="*/ 1101725 h 4289425"/>
                  <a:gd name="connsiteX76" fmla="*/ 1147762 w 1550987"/>
                  <a:gd name="connsiteY76" fmla="*/ 1606550 h 4289425"/>
                  <a:gd name="connsiteX77" fmla="*/ 1147762 w 1550987"/>
                  <a:gd name="connsiteY77" fmla="*/ 1787525 h 4289425"/>
                  <a:gd name="connsiteX78" fmla="*/ 1185862 w 1550987"/>
                  <a:gd name="connsiteY78" fmla="*/ 2025650 h 4289425"/>
                  <a:gd name="connsiteX79" fmla="*/ 1204912 w 1550987"/>
                  <a:gd name="connsiteY79" fmla="*/ 2139950 h 4289425"/>
                  <a:gd name="connsiteX80" fmla="*/ 1214437 w 1550987"/>
                  <a:gd name="connsiteY80" fmla="*/ 2311400 h 4289425"/>
                  <a:gd name="connsiteX81" fmla="*/ 1195387 w 1550987"/>
                  <a:gd name="connsiteY81" fmla="*/ 2549525 h 4289425"/>
                  <a:gd name="connsiteX82" fmla="*/ 1138237 w 1550987"/>
                  <a:gd name="connsiteY82" fmla="*/ 2720975 h 4289425"/>
                  <a:gd name="connsiteX83" fmla="*/ 1128712 w 1550987"/>
                  <a:gd name="connsiteY83" fmla="*/ 3101975 h 4289425"/>
                  <a:gd name="connsiteX84" fmla="*/ 1147762 w 1550987"/>
                  <a:gd name="connsiteY84" fmla="*/ 3340100 h 4289425"/>
                  <a:gd name="connsiteX85" fmla="*/ 1081087 w 1550987"/>
                  <a:gd name="connsiteY85" fmla="*/ 3635375 h 4289425"/>
                  <a:gd name="connsiteX86" fmla="*/ 1004887 w 1550987"/>
                  <a:gd name="connsiteY86" fmla="*/ 4035425 h 4289425"/>
                  <a:gd name="connsiteX87" fmla="*/ 1071562 w 1550987"/>
                  <a:gd name="connsiteY87" fmla="*/ 4187825 h 4289425"/>
                  <a:gd name="connsiteX88" fmla="*/ 995362 w 1550987"/>
                  <a:gd name="connsiteY88" fmla="*/ 4273550 h 4289425"/>
                  <a:gd name="connsiteX89" fmla="*/ 881062 w 1550987"/>
                  <a:gd name="connsiteY89" fmla="*/ 4283075 h 4289425"/>
                  <a:gd name="connsiteX90" fmla="*/ 842962 w 1550987"/>
                  <a:gd name="connsiteY90" fmla="*/ 4244975 h 4289425"/>
                  <a:gd name="connsiteX91" fmla="*/ 842962 w 1550987"/>
                  <a:gd name="connsiteY91" fmla="*/ 4197350 h 4289425"/>
                  <a:gd name="connsiteX92" fmla="*/ 842962 w 1550987"/>
                  <a:gd name="connsiteY92" fmla="*/ 4130675 h 4289425"/>
                  <a:gd name="connsiteX93" fmla="*/ 871537 w 1550987"/>
                  <a:gd name="connsiteY93" fmla="*/ 4025900 h 4289425"/>
                  <a:gd name="connsiteX94" fmla="*/ 833437 w 1550987"/>
                  <a:gd name="connsiteY94" fmla="*/ 3930650 h 4289425"/>
                  <a:gd name="connsiteX95" fmla="*/ 871537 w 1550987"/>
                  <a:gd name="connsiteY95" fmla="*/ 3778250 h 4289425"/>
                  <a:gd name="connsiteX96" fmla="*/ 842962 w 1550987"/>
                  <a:gd name="connsiteY96" fmla="*/ 3382958 h 4289425"/>
                  <a:gd name="connsiteX97" fmla="*/ 890587 w 1550987"/>
                  <a:gd name="connsiteY97" fmla="*/ 3111500 h 4289425"/>
                  <a:gd name="connsiteX98" fmla="*/ 785812 w 1550987"/>
                  <a:gd name="connsiteY98" fmla="*/ 2273300 h 4289425"/>
                  <a:gd name="connsiteX99" fmla="*/ 700087 w 1550987"/>
                  <a:gd name="connsiteY99" fmla="*/ 2863850 h 4289425"/>
                  <a:gd name="connsiteX100" fmla="*/ 690562 w 1550987"/>
                  <a:gd name="connsiteY100" fmla="*/ 3121025 h 4289425"/>
                  <a:gd name="connsiteX101" fmla="*/ 709612 w 1550987"/>
                  <a:gd name="connsiteY101" fmla="*/ 3349625 h 4289425"/>
                  <a:gd name="connsiteX102" fmla="*/ 681037 w 1550987"/>
                  <a:gd name="connsiteY102" fmla="*/ 3654425 h 4289425"/>
                  <a:gd name="connsiteX103" fmla="*/ 690562 w 1550987"/>
                  <a:gd name="connsiteY103" fmla="*/ 3825875 h 4289425"/>
                  <a:gd name="connsiteX104" fmla="*/ 709612 w 1550987"/>
                  <a:gd name="connsiteY104" fmla="*/ 3959225 h 4289425"/>
                  <a:gd name="connsiteX105" fmla="*/ 709612 w 1550987"/>
                  <a:gd name="connsiteY105" fmla="*/ 4044950 h 4289425"/>
                  <a:gd name="connsiteX106" fmla="*/ 709612 w 1550987"/>
                  <a:gd name="connsiteY106" fmla="*/ 4092575 h 4289425"/>
                  <a:gd name="connsiteX107" fmla="*/ 709612 w 1550987"/>
                  <a:gd name="connsiteY107" fmla="*/ 4168775 h 4289425"/>
                  <a:gd name="connsiteX108" fmla="*/ 719137 w 1550987"/>
                  <a:gd name="connsiteY108" fmla="*/ 4264025 h 4289425"/>
                  <a:gd name="connsiteX109" fmla="*/ 671512 w 1550987"/>
                  <a:gd name="connsiteY109" fmla="*/ 4283075 h 4289425"/>
                  <a:gd name="connsiteX0" fmla="*/ 671512 w 1550987"/>
                  <a:gd name="connsiteY0" fmla="*/ 4283075 h 4289425"/>
                  <a:gd name="connsiteX1" fmla="*/ 500062 w 1550987"/>
                  <a:gd name="connsiteY1" fmla="*/ 4244975 h 4289425"/>
                  <a:gd name="connsiteX2" fmla="*/ 471487 w 1550987"/>
                  <a:gd name="connsiteY2" fmla="*/ 4206875 h 4289425"/>
                  <a:gd name="connsiteX3" fmla="*/ 566737 w 1550987"/>
                  <a:gd name="connsiteY3" fmla="*/ 4025900 h 4289425"/>
                  <a:gd name="connsiteX4" fmla="*/ 547687 w 1550987"/>
                  <a:gd name="connsiteY4" fmla="*/ 3844925 h 4289425"/>
                  <a:gd name="connsiteX5" fmla="*/ 442912 w 1550987"/>
                  <a:gd name="connsiteY5" fmla="*/ 3463925 h 4289425"/>
                  <a:gd name="connsiteX6" fmla="*/ 414337 w 1550987"/>
                  <a:gd name="connsiteY6" fmla="*/ 3216275 h 4289425"/>
                  <a:gd name="connsiteX7" fmla="*/ 442912 w 1550987"/>
                  <a:gd name="connsiteY7" fmla="*/ 3016250 h 4289425"/>
                  <a:gd name="connsiteX8" fmla="*/ 442912 w 1550987"/>
                  <a:gd name="connsiteY8" fmla="*/ 2730500 h 4289425"/>
                  <a:gd name="connsiteX9" fmla="*/ 395287 w 1550987"/>
                  <a:gd name="connsiteY9" fmla="*/ 2473325 h 4289425"/>
                  <a:gd name="connsiteX10" fmla="*/ 347662 w 1550987"/>
                  <a:gd name="connsiteY10" fmla="*/ 2273300 h 4289425"/>
                  <a:gd name="connsiteX11" fmla="*/ 404812 w 1550987"/>
                  <a:gd name="connsiteY11" fmla="*/ 1825625 h 4289425"/>
                  <a:gd name="connsiteX12" fmla="*/ 423862 w 1550987"/>
                  <a:gd name="connsiteY12" fmla="*/ 1492250 h 4289425"/>
                  <a:gd name="connsiteX13" fmla="*/ 414337 w 1550987"/>
                  <a:gd name="connsiteY13" fmla="*/ 1196975 h 4289425"/>
                  <a:gd name="connsiteX14" fmla="*/ 414337 w 1550987"/>
                  <a:gd name="connsiteY14" fmla="*/ 1101725 h 4289425"/>
                  <a:gd name="connsiteX15" fmla="*/ 319087 w 1550987"/>
                  <a:gd name="connsiteY15" fmla="*/ 1349375 h 4289425"/>
                  <a:gd name="connsiteX16" fmla="*/ 280987 w 1550987"/>
                  <a:gd name="connsiteY16" fmla="*/ 1501775 h 4289425"/>
                  <a:gd name="connsiteX17" fmla="*/ 271462 w 1550987"/>
                  <a:gd name="connsiteY17" fmla="*/ 1654175 h 4289425"/>
                  <a:gd name="connsiteX18" fmla="*/ 157162 w 1550987"/>
                  <a:gd name="connsiteY18" fmla="*/ 1930400 h 4289425"/>
                  <a:gd name="connsiteX19" fmla="*/ 128587 w 1550987"/>
                  <a:gd name="connsiteY19" fmla="*/ 2035175 h 4289425"/>
                  <a:gd name="connsiteX20" fmla="*/ 195262 w 1550987"/>
                  <a:gd name="connsiteY20" fmla="*/ 2101850 h 4289425"/>
                  <a:gd name="connsiteX21" fmla="*/ 242887 w 1550987"/>
                  <a:gd name="connsiteY21" fmla="*/ 2235200 h 4289425"/>
                  <a:gd name="connsiteX22" fmla="*/ 261937 w 1550987"/>
                  <a:gd name="connsiteY22" fmla="*/ 2292350 h 4289425"/>
                  <a:gd name="connsiteX23" fmla="*/ 204787 w 1550987"/>
                  <a:gd name="connsiteY23" fmla="*/ 2263775 h 4289425"/>
                  <a:gd name="connsiteX24" fmla="*/ 147637 w 1550987"/>
                  <a:gd name="connsiteY24" fmla="*/ 2216150 h 4289425"/>
                  <a:gd name="connsiteX25" fmla="*/ 147637 w 1550987"/>
                  <a:gd name="connsiteY25" fmla="*/ 2292350 h 4289425"/>
                  <a:gd name="connsiteX26" fmla="*/ 185737 w 1550987"/>
                  <a:gd name="connsiteY26" fmla="*/ 2349500 h 4289425"/>
                  <a:gd name="connsiteX27" fmla="*/ 185737 w 1550987"/>
                  <a:gd name="connsiteY27" fmla="*/ 2397125 h 4289425"/>
                  <a:gd name="connsiteX28" fmla="*/ 109537 w 1550987"/>
                  <a:gd name="connsiteY28" fmla="*/ 2397125 h 4289425"/>
                  <a:gd name="connsiteX29" fmla="*/ 14287 w 1550987"/>
                  <a:gd name="connsiteY29" fmla="*/ 2273300 h 4289425"/>
                  <a:gd name="connsiteX30" fmla="*/ 23812 w 1550987"/>
                  <a:gd name="connsiteY30" fmla="*/ 2101850 h 4289425"/>
                  <a:gd name="connsiteX31" fmla="*/ 14287 w 1550987"/>
                  <a:gd name="connsiteY31" fmla="*/ 2025650 h 4289425"/>
                  <a:gd name="connsiteX32" fmla="*/ 61912 w 1550987"/>
                  <a:gd name="connsiteY32" fmla="*/ 1673225 h 4289425"/>
                  <a:gd name="connsiteX33" fmla="*/ 90487 w 1550987"/>
                  <a:gd name="connsiteY33" fmla="*/ 1444625 h 4289425"/>
                  <a:gd name="connsiteX34" fmla="*/ 128587 w 1550987"/>
                  <a:gd name="connsiteY34" fmla="*/ 1120775 h 4289425"/>
                  <a:gd name="connsiteX35" fmla="*/ 195262 w 1550987"/>
                  <a:gd name="connsiteY35" fmla="*/ 835025 h 4289425"/>
                  <a:gd name="connsiteX36" fmla="*/ 357187 w 1550987"/>
                  <a:gd name="connsiteY36" fmla="*/ 711200 h 4289425"/>
                  <a:gd name="connsiteX37" fmla="*/ 604837 w 1550987"/>
                  <a:gd name="connsiteY37" fmla="*/ 558800 h 4289425"/>
                  <a:gd name="connsiteX38" fmla="*/ 652462 w 1550987"/>
                  <a:gd name="connsiteY38" fmla="*/ 492125 h 4289425"/>
                  <a:gd name="connsiteX39" fmla="*/ 623887 w 1550987"/>
                  <a:gd name="connsiteY39" fmla="*/ 434975 h 4289425"/>
                  <a:gd name="connsiteX40" fmla="*/ 576262 w 1550987"/>
                  <a:gd name="connsiteY40" fmla="*/ 244475 h 4289425"/>
                  <a:gd name="connsiteX41" fmla="*/ 604837 w 1550987"/>
                  <a:gd name="connsiteY41" fmla="*/ 82550 h 4289425"/>
                  <a:gd name="connsiteX42" fmla="*/ 681037 w 1550987"/>
                  <a:gd name="connsiteY42" fmla="*/ 15875 h 4289425"/>
                  <a:gd name="connsiteX43" fmla="*/ 871537 w 1550987"/>
                  <a:gd name="connsiteY43" fmla="*/ 15875 h 4289425"/>
                  <a:gd name="connsiteX44" fmla="*/ 957262 w 1550987"/>
                  <a:gd name="connsiteY44" fmla="*/ 111125 h 4289425"/>
                  <a:gd name="connsiteX45" fmla="*/ 985837 w 1550987"/>
                  <a:gd name="connsiteY45" fmla="*/ 273050 h 4289425"/>
                  <a:gd name="connsiteX46" fmla="*/ 947737 w 1550987"/>
                  <a:gd name="connsiteY46" fmla="*/ 406400 h 4289425"/>
                  <a:gd name="connsiteX47" fmla="*/ 919162 w 1550987"/>
                  <a:gd name="connsiteY47" fmla="*/ 473075 h 4289425"/>
                  <a:gd name="connsiteX48" fmla="*/ 938212 w 1550987"/>
                  <a:gd name="connsiteY48" fmla="*/ 539750 h 4289425"/>
                  <a:gd name="connsiteX49" fmla="*/ 1014412 w 1550987"/>
                  <a:gd name="connsiteY49" fmla="*/ 615950 h 4289425"/>
                  <a:gd name="connsiteX50" fmla="*/ 1176337 w 1550987"/>
                  <a:gd name="connsiteY50" fmla="*/ 692150 h 4289425"/>
                  <a:gd name="connsiteX51" fmla="*/ 1281112 w 1550987"/>
                  <a:gd name="connsiteY51" fmla="*/ 730250 h 4289425"/>
                  <a:gd name="connsiteX52" fmla="*/ 1366837 w 1550987"/>
                  <a:gd name="connsiteY52" fmla="*/ 835025 h 4289425"/>
                  <a:gd name="connsiteX53" fmla="*/ 1423987 w 1550987"/>
                  <a:gd name="connsiteY53" fmla="*/ 1168400 h 4289425"/>
                  <a:gd name="connsiteX54" fmla="*/ 1471612 w 1550987"/>
                  <a:gd name="connsiteY54" fmla="*/ 1454150 h 4289425"/>
                  <a:gd name="connsiteX55" fmla="*/ 1490662 w 1550987"/>
                  <a:gd name="connsiteY55" fmla="*/ 1682750 h 4289425"/>
                  <a:gd name="connsiteX56" fmla="*/ 1509712 w 1550987"/>
                  <a:gd name="connsiteY56" fmla="*/ 1892300 h 4289425"/>
                  <a:gd name="connsiteX57" fmla="*/ 1538287 w 1550987"/>
                  <a:gd name="connsiteY57" fmla="*/ 2025650 h 4289425"/>
                  <a:gd name="connsiteX58" fmla="*/ 1538287 w 1550987"/>
                  <a:gd name="connsiteY58" fmla="*/ 2101850 h 4289425"/>
                  <a:gd name="connsiteX59" fmla="*/ 1547812 w 1550987"/>
                  <a:gd name="connsiteY59" fmla="*/ 2197100 h 4289425"/>
                  <a:gd name="connsiteX60" fmla="*/ 1519237 w 1550987"/>
                  <a:gd name="connsiteY60" fmla="*/ 2339975 h 4289425"/>
                  <a:gd name="connsiteX61" fmla="*/ 1433512 w 1550987"/>
                  <a:gd name="connsiteY61" fmla="*/ 2397125 h 4289425"/>
                  <a:gd name="connsiteX62" fmla="*/ 1366837 w 1550987"/>
                  <a:gd name="connsiteY62" fmla="*/ 2397125 h 4289425"/>
                  <a:gd name="connsiteX63" fmla="*/ 1366837 w 1550987"/>
                  <a:gd name="connsiteY63" fmla="*/ 2368550 h 4289425"/>
                  <a:gd name="connsiteX64" fmla="*/ 1404937 w 1550987"/>
                  <a:gd name="connsiteY64" fmla="*/ 2292350 h 4289425"/>
                  <a:gd name="connsiteX65" fmla="*/ 1404937 w 1550987"/>
                  <a:gd name="connsiteY65" fmla="*/ 2206625 h 4289425"/>
                  <a:gd name="connsiteX66" fmla="*/ 1347787 w 1550987"/>
                  <a:gd name="connsiteY66" fmla="*/ 2273300 h 4289425"/>
                  <a:gd name="connsiteX67" fmla="*/ 1281112 w 1550987"/>
                  <a:gd name="connsiteY67" fmla="*/ 2282825 h 4289425"/>
                  <a:gd name="connsiteX68" fmla="*/ 1271587 w 1550987"/>
                  <a:gd name="connsiteY68" fmla="*/ 2254250 h 4289425"/>
                  <a:gd name="connsiteX69" fmla="*/ 1357312 w 1550987"/>
                  <a:gd name="connsiteY69" fmla="*/ 2139950 h 4289425"/>
                  <a:gd name="connsiteX70" fmla="*/ 1423987 w 1550987"/>
                  <a:gd name="connsiteY70" fmla="*/ 2016125 h 4289425"/>
                  <a:gd name="connsiteX71" fmla="*/ 1347787 w 1550987"/>
                  <a:gd name="connsiteY71" fmla="*/ 1797050 h 4289425"/>
                  <a:gd name="connsiteX72" fmla="*/ 1300162 w 1550987"/>
                  <a:gd name="connsiteY72" fmla="*/ 1587500 h 4289425"/>
                  <a:gd name="connsiteX73" fmla="*/ 1271587 w 1550987"/>
                  <a:gd name="connsiteY73" fmla="*/ 1425575 h 4289425"/>
                  <a:gd name="connsiteX74" fmla="*/ 1243012 w 1550987"/>
                  <a:gd name="connsiteY74" fmla="*/ 1292225 h 4289425"/>
                  <a:gd name="connsiteX75" fmla="*/ 1157287 w 1550987"/>
                  <a:gd name="connsiteY75" fmla="*/ 1101725 h 4289425"/>
                  <a:gd name="connsiteX76" fmla="*/ 1147762 w 1550987"/>
                  <a:gd name="connsiteY76" fmla="*/ 1606550 h 4289425"/>
                  <a:gd name="connsiteX77" fmla="*/ 1147762 w 1550987"/>
                  <a:gd name="connsiteY77" fmla="*/ 1787525 h 4289425"/>
                  <a:gd name="connsiteX78" fmla="*/ 1185862 w 1550987"/>
                  <a:gd name="connsiteY78" fmla="*/ 2025650 h 4289425"/>
                  <a:gd name="connsiteX79" fmla="*/ 1204912 w 1550987"/>
                  <a:gd name="connsiteY79" fmla="*/ 2139950 h 4289425"/>
                  <a:gd name="connsiteX80" fmla="*/ 1214437 w 1550987"/>
                  <a:gd name="connsiteY80" fmla="*/ 2311400 h 4289425"/>
                  <a:gd name="connsiteX81" fmla="*/ 1195387 w 1550987"/>
                  <a:gd name="connsiteY81" fmla="*/ 2549525 h 4289425"/>
                  <a:gd name="connsiteX82" fmla="*/ 1138237 w 1550987"/>
                  <a:gd name="connsiteY82" fmla="*/ 2840033 h 4289425"/>
                  <a:gd name="connsiteX83" fmla="*/ 1128712 w 1550987"/>
                  <a:gd name="connsiteY83" fmla="*/ 3101975 h 4289425"/>
                  <a:gd name="connsiteX84" fmla="*/ 1147762 w 1550987"/>
                  <a:gd name="connsiteY84" fmla="*/ 3340100 h 4289425"/>
                  <a:gd name="connsiteX85" fmla="*/ 1081087 w 1550987"/>
                  <a:gd name="connsiteY85" fmla="*/ 3635375 h 4289425"/>
                  <a:gd name="connsiteX86" fmla="*/ 1004887 w 1550987"/>
                  <a:gd name="connsiteY86" fmla="*/ 4035425 h 4289425"/>
                  <a:gd name="connsiteX87" fmla="*/ 1071562 w 1550987"/>
                  <a:gd name="connsiteY87" fmla="*/ 4187825 h 4289425"/>
                  <a:gd name="connsiteX88" fmla="*/ 995362 w 1550987"/>
                  <a:gd name="connsiteY88" fmla="*/ 4273550 h 4289425"/>
                  <a:gd name="connsiteX89" fmla="*/ 881062 w 1550987"/>
                  <a:gd name="connsiteY89" fmla="*/ 4283075 h 4289425"/>
                  <a:gd name="connsiteX90" fmla="*/ 842962 w 1550987"/>
                  <a:gd name="connsiteY90" fmla="*/ 4244975 h 4289425"/>
                  <a:gd name="connsiteX91" fmla="*/ 842962 w 1550987"/>
                  <a:gd name="connsiteY91" fmla="*/ 4197350 h 4289425"/>
                  <a:gd name="connsiteX92" fmla="*/ 842962 w 1550987"/>
                  <a:gd name="connsiteY92" fmla="*/ 4130675 h 4289425"/>
                  <a:gd name="connsiteX93" fmla="*/ 871537 w 1550987"/>
                  <a:gd name="connsiteY93" fmla="*/ 4025900 h 4289425"/>
                  <a:gd name="connsiteX94" fmla="*/ 833437 w 1550987"/>
                  <a:gd name="connsiteY94" fmla="*/ 3930650 h 4289425"/>
                  <a:gd name="connsiteX95" fmla="*/ 871537 w 1550987"/>
                  <a:gd name="connsiteY95" fmla="*/ 3778250 h 4289425"/>
                  <a:gd name="connsiteX96" fmla="*/ 842962 w 1550987"/>
                  <a:gd name="connsiteY96" fmla="*/ 3382958 h 4289425"/>
                  <a:gd name="connsiteX97" fmla="*/ 890587 w 1550987"/>
                  <a:gd name="connsiteY97" fmla="*/ 3111500 h 4289425"/>
                  <a:gd name="connsiteX98" fmla="*/ 785812 w 1550987"/>
                  <a:gd name="connsiteY98" fmla="*/ 2273300 h 4289425"/>
                  <a:gd name="connsiteX99" fmla="*/ 700087 w 1550987"/>
                  <a:gd name="connsiteY99" fmla="*/ 2863850 h 4289425"/>
                  <a:gd name="connsiteX100" fmla="*/ 690562 w 1550987"/>
                  <a:gd name="connsiteY100" fmla="*/ 3121025 h 4289425"/>
                  <a:gd name="connsiteX101" fmla="*/ 709612 w 1550987"/>
                  <a:gd name="connsiteY101" fmla="*/ 3349625 h 4289425"/>
                  <a:gd name="connsiteX102" fmla="*/ 681037 w 1550987"/>
                  <a:gd name="connsiteY102" fmla="*/ 3654425 h 4289425"/>
                  <a:gd name="connsiteX103" fmla="*/ 690562 w 1550987"/>
                  <a:gd name="connsiteY103" fmla="*/ 3825875 h 4289425"/>
                  <a:gd name="connsiteX104" fmla="*/ 709612 w 1550987"/>
                  <a:gd name="connsiteY104" fmla="*/ 3959225 h 4289425"/>
                  <a:gd name="connsiteX105" fmla="*/ 709612 w 1550987"/>
                  <a:gd name="connsiteY105" fmla="*/ 4044950 h 4289425"/>
                  <a:gd name="connsiteX106" fmla="*/ 709612 w 1550987"/>
                  <a:gd name="connsiteY106" fmla="*/ 4092575 h 4289425"/>
                  <a:gd name="connsiteX107" fmla="*/ 709612 w 1550987"/>
                  <a:gd name="connsiteY107" fmla="*/ 4168775 h 4289425"/>
                  <a:gd name="connsiteX108" fmla="*/ 719137 w 1550987"/>
                  <a:gd name="connsiteY108" fmla="*/ 4264025 h 4289425"/>
                  <a:gd name="connsiteX109" fmla="*/ 671512 w 1550987"/>
                  <a:gd name="connsiteY109" fmla="*/ 4283075 h 4289425"/>
                  <a:gd name="connsiteX0" fmla="*/ 671512 w 1550987"/>
                  <a:gd name="connsiteY0" fmla="*/ 4283075 h 4314825"/>
                  <a:gd name="connsiteX1" fmla="*/ 500062 w 1550987"/>
                  <a:gd name="connsiteY1" fmla="*/ 4244975 h 4314825"/>
                  <a:gd name="connsiteX2" fmla="*/ 471487 w 1550987"/>
                  <a:gd name="connsiteY2" fmla="*/ 4206875 h 4314825"/>
                  <a:gd name="connsiteX3" fmla="*/ 566737 w 1550987"/>
                  <a:gd name="connsiteY3" fmla="*/ 4025900 h 4314825"/>
                  <a:gd name="connsiteX4" fmla="*/ 547687 w 1550987"/>
                  <a:gd name="connsiteY4" fmla="*/ 3844925 h 4314825"/>
                  <a:gd name="connsiteX5" fmla="*/ 442912 w 1550987"/>
                  <a:gd name="connsiteY5" fmla="*/ 3463925 h 4314825"/>
                  <a:gd name="connsiteX6" fmla="*/ 414337 w 1550987"/>
                  <a:gd name="connsiteY6" fmla="*/ 3216275 h 4314825"/>
                  <a:gd name="connsiteX7" fmla="*/ 442912 w 1550987"/>
                  <a:gd name="connsiteY7" fmla="*/ 3016250 h 4314825"/>
                  <a:gd name="connsiteX8" fmla="*/ 442912 w 1550987"/>
                  <a:gd name="connsiteY8" fmla="*/ 2730500 h 4314825"/>
                  <a:gd name="connsiteX9" fmla="*/ 395287 w 1550987"/>
                  <a:gd name="connsiteY9" fmla="*/ 2473325 h 4314825"/>
                  <a:gd name="connsiteX10" fmla="*/ 347662 w 1550987"/>
                  <a:gd name="connsiteY10" fmla="*/ 2273300 h 4314825"/>
                  <a:gd name="connsiteX11" fmla="*/ 404812 w 1550987"/>
                  <a:gd name="connsiteY11" fmla="*/ 1825625 h 4314825"/>
                  <a:gd name="connsiteX12" fmla="*/ 423862 w 1550987"/>
                  <a:gd name="connsiteY12" fmla="*/ 1492250 h 4314825"/>
                  <a:gd name="connsiteX13" fmla="*/ 414337 w 1550987"/>
                  <a:gd name="connsiteY13" fmla="*/ 1196975 h 4314825"/>
                  <a:gd name="connsiteX14" fmla="*/ 414337 w 1550987"/>
                  <a:gd name="connsiteY14" fmla="*/ 1101725 h 4314825"/>
                  <a:gd name="connsiteX15" fmla="*/ 319087 w 1550987"/>
                  <a:gd name="connsiteY15" fmla="*/ 1349375 h 4314825"/>
                  <a:gd name="connsiteX16" fmla="*/ 280987 w 1550987"/>
                  <a:gd name="connsiteY16" fmla="*/ 1501775 h 4314825"/>
                  <a:gd name="connsiteX17" fmla="*/ 271462 w 1550987"/>
                  <a:gd name="connsiteY17" fmla="*/ 1654175 h 4314825"/>
                  <a:gd name="connsiteX18" fmla="*/ 157162 w 1550987"/>
                  <a:gd name="connsiteY18" fmla="*/ 1930400 h 4314825"/>
                  <a:gd name="connsiteX19" fmla="*/ 128587 w 1550987"/>
                  <a:gd name="connsiteY19" fmla="*/ 2035175 h 4314825"/>
                  <a:gd name="connsiteX20" fmla="*/ 195262 w 1550987"/>
                  <a:gd name="connsiteY20" fmla="*/ 2101850 h 4314825"/>
                  <a:gd name="connsiteX21" fmla="*/ 242887 w 1550987"/>
                  <a:gd name="connsiteY21" fmla="*/ 2235200 h 4314825"/>
                  <a:gd name="connsiteX22" fmla="*/ 261937 w 1550987"/>
                  <a:gd name="connsiteY22" fmla="*/ 2292350 h 4314825"/>
                  <a:gd name="connsiteX23" fmla="*/ 204787 w 1550987"/>
                  <a:gd name="connsiteY23" fmla="*/ 2263775 h 4314825"/>
                  <a:gd name="connsiteX24" fmla="*/ 147637 w 1550987"/>
                  <a:gd name="connsiteY24" fmla="*/ 2216150 h 4314825"/>
                  <a:gd name="connsiteX25" fmla="*/ 147637 w 1550987"/>
                  <a:gd name="connsiteY25" fmla="*/ 2292350 h 4314825"/>
                  <a:gd name="connsiteX26" fmla="*/ 185737 w 1550987"/>
                  <a:gd name="connsiteY26" fmla="*/ 2349500 h 4314825"/>
                  <a:gd name="connsiteX27" fmla="*/ 185737 w 1550987"/>
                  <a:gd name="connsiteY27" fmla="*/ 2397125 h 4314825"/>
                  <a:gd name="connsiteX28" fmla="*/ 109537 w 1550987"/>
                  <a:gd name="connsiteY28" fmla="*/ 2397125 h 4314825"/>
                  <a:gd name="connsiteX29" fmla="*/ 14287 w 1550987"/>
                  <a:gd name="connsiteY29" fmla="*/ 2273300 h 4314825"/>
                  <a:gd name="connsiteX30" fmla="*/ 23812 w 1550987"/>
                  <a:gd name="connsiteY30" fmla="*/ 2101850 h 4314825"/>
                  <a:gd name="connsiteX31" fmla="*/ 14287 w 1550987"/>
                  <a:gd name="connsiteY31" fmla="*/ 2025650 h 4314825"/>
                  <a:gd name="connsiteX32" fmla="*/ 61912 w 1550987"/>
                  <a:gd name="connsiteY32" fmla="*/ 1673225 h 4314825"/>
                  <a:gd name="connsiteX33" fmla="*/ 90487 w 1550987"/>
                  <a:gd name="connsiteY33" fmla="*/ 1444625 h 4314825"/>
                  <a:gd name="connsiteX34" fmla="*/ 128587 w 1550987"/>
                  <a:gd name="connsiteY34" fmla="*/ 1120775 h 4314825"/>
                  <a:gd name="connsiteX35" fmla="*/ 195262 w 1550987"/>
                  <a:gd name="connsiteY35" fmla="*/ 835025 h 4314825"/>
                  <a:gd name="connsiteX36" fmla="*/ 357187 w 1550987"/>
                  <a:gd name="connsiteY36" fmla="*/ 711200 h 4314825"/>
                  <a:gd name="connsiteX37" fmla="*/ 604837 w 1550987"/>
                  <a:gd name="connsiteY37" fmla="*/ 558800 h 4314825"/>
                  <a:gd name="connsiteX38" fmla="*/ 652462 w 1550987"/>
                  <a:gd name="connsiteY38" fmla="*/ 492125 h 4314825"/>
                  <a:gd name="connsiteX39" fmla="*/ 623887 w 1550987"/>
                  <a:gd name="connsiteY39" fmla="*/ 434975 h 4314825"/>
                  <a:gd name="connsiteX40" fmla="*/ 576262 w 1550987"/>
                  <a:gd name="connsiteY40" fmla="*/ 244475 h 4314825"/>
                  <a:gd name="connsiteX41" fmla="*/ 604837 w 1550987"/>
                  <a:gd name="connsiteY41" fmla="*/ 82550 h 4314825"/>
                  <a:gd name="connsiteX42" fmla="*/ 681037 w 1550987"/>
                  <a:gd name="connsiteY42" fmla="*/ 15875 h 4314825"/>
                  <a:gd name="connsiteX43" fmla="*/ 871537 w 1550987"/>
                  <a:gd name="connsiteY43" fmla="*/ 15875 h 4314825"/>
                  <a:gd name="connsiteX44" fmla="*/ 957262 w 1550987"/>
                  <a:gd name="connsiteY44" fmla="*/ 111125 h 4314825"/>
                  <a:gd name="connsiteX45" fmla="*/ 985837 w 1550987"/>
                  <a:gd name="connsiteY45" fmla="*/ 273050 h 4314825"/>
                  <a:gd name="connsiteX46" fmla="*/ 947737 w 1550987"/>
                  <a:gd name="connsiteY46" fmla="*/ 406400 h 4314825"/>
                  <a:gd name="connsiteX47" fmla="*/ 919162 w 1550987"/>
                  <a:gd name="connsiteY47" fmla="*/ 473075 h 4314825"/>
                  <a:gd name="connsiteX48" fmla="*/ 938212 w 1550987"/>
                  <a:gd name="connsiteY48" fmla="*/ 539750 h 4314825"/>
                  <a:gd name="connsiteX49" fmla="*/ 1014412 w 1550987"/>
                  <a:gd name="connsiteY49" fmla="*/ 615950 h 4314825"/>
                  <a:gd name="connsiteX50" fmla="*/ 1176337 w 1550987"/>
                  <a:gd name="connsiteY50" fmla="*/ 692150 h 4314825"/>
                  <a:gd name="connsiteX51" fmla="*/ 1281112 w 1550987"/>
                  <a:gd name="connsiteY51" fmla="*/ 730250 h 4314825"/>
                  <a:gd name="connsiteX52" fmla="*/ 1366837 w 1550987"/>
                  <a:gd name="connsiteY52" fmla="*/ 835025 h 4314825"/>
                  <a:gd name="connsiteX53" fmla="*/ 1423987 w 1550987"/>
                  <a:gd name="connsiteY53" fmla="*/ 1168400 h 4314825"/>
                  <a:gd name="connsiteX54" fmla="*/ 1471612 w 1550987"/>
                  <a:gd name="connsiteY54" fmla="*/ 1454150 h 4314825"/>
                  <a:gd name="connsiteX55" fmla="*/ 1490662 w 1550987"/>
                  <a:gd name="connsiteY55" fmla="*/ 1682750 h 4314825"/>
                  <a:gd name="connsiteX56" fmla="*/ 1509712 w 1550987"/>
                  <a:gd name="connsiteY56" fmla="*/ 1892300 h 4314825"/>
                  <a:gd name="connsiteX57" fmla="*/ 1538287 w 1550987"/>
                  <a:gd name="connsiteY57" fmla="*/ 2025650 h 4314825"/>
                  <a:gd name="connsiteX58" fmla="*/ 1538287 w 1550987"/>
                  <a:gd name="connsiteY58" fmla="*/ 2101850 h 4314825"/>
                  <a:gd name="connsiteX59" fmla="*/ 1547812 w 1550987"/>
                  <a:gd name="connsiteY59" fmla="*/ 2197100 h 4314825"/>
                  <a:gd name="connsiteX60" fmla="*/ 1519237 w 1550987"/>
                  <a:gd name="connsiteY60" fmla="*/ 2339975 h 4314825"/>
                  <a:gd name="connsiteX61" fmla="*/ 1433512 w 1550987"/>
                  <a:gd name="connsiteY61" fmla="*/ 2397125 h 4314825"/>
                  <a:gd name="connsiteX62" fmla="*/ 1366837 w 1550987"/>
                  <a:gd name="connsiteY62" fmla="*/ 2397125 h 4314825"/>
                  <a:gd name="connsiteX63" fmla="*/ 1366837 w 1550987"/>
                  <a:gd name="connsiteY63" fmla="*/ 2368550 h 4314825"/>
                  <a:gd name="connsiteX64" fmla="*/ 1404937 w 1550987"/>
                  <a:gd name="connsiteY64" fmla="*/ 2292350 h 4314825"/>
                  <a:gd name="connsiteX65" fmla="*/ 1404937 w 1550987"/>
                  <a:gd name="connsiteY65" fmla="*/ 2206625 h 4314825"/>
                  <a:gd name="connsiteX66" fmla="*/ 1347787 w 1550987"/>
                  <a:gd name="connsiteY66" fmla="*/ 2273300 h 4314825"/>
                  <a:gd name="connsiteX67" fmla="*/ 1281112 w 1550987"/>
                  <a:gd name="connsiteY67" fmla="*/ 2282825 h 4314825"/>
                  <a:gd name="connsiteX68" fmla="*/ 1271587 w 1550987"/>
                  <a:gd name="connsiteY68" fmla="*/ 2254250 h 4314825"/>
                  <a:gd name="connsiteX69" fmla="*/ 1357312 w 1550987"/>
                  <a:gd name="connsiteY69" fmla="*/ 2139950 h 4314825"/>
                  <a:gd name="connsiteX70" fmla="*/ 1423987 w 1550987"/>
                  <a:gd name="connsiteY70" fmla="*/ 2016125 h 4314825"/>
                  <a:gd name="connsiteX71" fmla="*/ 1347787 w 1550987"/>
                  <a:gd name="connsiteY71" fmla="*/ 1797050 h 4314825"/>
                  <a:gd name="connsiteX72" fmla="*/ 1300162 w 1550987"/>
                  <a:gd name="connsiteY72" fmla="*/ 1587500 h 4314825"/>
                  <a:gd name="connsiteX73" fmla="*/ 1271587 w 1550987"/>
                  <a:gd name="connsiteY73" fmla="*/ 1425575 h 4314825"/>
                  <a:gd name="connsiteX74" fmla="*/ 1243012 w 1550987"/>
                  <a:gd name="connsiteY74" fmla="*/ 1292225 h 4314825"/>
                  <a:gd name="connsiteX75" fmla="*/ 1157287 w 1550987"/>
                  <a:gd name="connsiteY75" fmla="*/ 1101725 h 4314825"/>
                  <a:gd name="connsiteX76" fmla="*/ 1147762 w 1550987"/>
                  <a:gd name="connsiteY76" fmla="*/ 1606550 h 4314825"/>
                  <a:gd name="connsiteX77" fmla="*/ 1147762 w 1550987"/>
                  <a:gd name="connsiteY77" fmla="*/ 1787525 h 4314825"/>
                  <a:gd name="connsiteX78" fmla="*/ 1185862 w 1550987"/>
                  <a:gd name="connsiteY78" fmla="*/ 2025650 h 4314825"/>
                  <a:gd name="connsiteX79" fmla="*/ 1204912 w 1550987"/>
                  <a:gd name="connsiteY79" fmla="*/ 2139950 h 4314825"/>
                  <a:gd name="connsiteX80" fmla="*/ 1214437 w 1550987"/>
                  <a:gd name="connsiteY80" fmla="*/ 2311400 h 4314825"/>
                  <a:gd name="connsiteX81" fmla="*/ 1195387 w 1550987"/>
                  <a:gd name="connsiteY81" fmla="*/ 2549525 h 4314825"/>
                  <a:gd name="connsiteX82" fmla="*/ 1138237 w 1550987"/>
                  <a:gd name="connsiteY82" fmla="*/ 2840033 h 4314825"/>
                  <a:gd name="connsiteX83" fmla="*/ 1128712 w 1550987"/>
                  <a:gd name="connsiteY83" fmla="*/ 3101975 h 4314825"/>
                  <a:gd name="connsiteX84" fmla="*/ 1147762 w 1550987"/>
                  <a:gd name="connsiteY84" fmla="*/ 3340100 h 4314825"/>
                  <a:gd name="connsiteX85" fmla="*/ 1081087 w 1550987"/>
                  <a:gd name="connsiteY85" fmla="*/ 3635375 h 4314825"/>
                  <a:gd name="connsiteX86" fmla="*/ 1004887 w 1550987"/>
                  <a:gd name="connsiteY86" fmla="*/ 4035425 h 4314825"/>
                  <a:gd name="connsiteX87" fmla="*/ 995362 w 1550987"/>
                  <a:gd name="connsiteY87" fmla="*/ 4273550 h 4314825"/>
                  <a:gd name="connsiteX88" fmla="*/ 881062 w 1550987"/>
                  <a:gd name="connsiteY88" fmla="*/ 4283075 h 4314825"/>
                  <a:gd name="connsiteX89" fmla="*/ 842962 w 1550987"/>
                  <a:gd name="connsiteY89" fmla="*/ 4244975 h 4314825"/>
                  <a:gd name="connsiteX90" fmla="*/ 842962 w 1550987"/>
                  <a:gd name="connsiteY90" fmla="*/ 4197350 h 4314825"/>
                  <a:gd name="connsiteX91" fmla="*/ 842962 w 1550987"/>
                  <a:gd name="connsiteY91" fmla="*/ 4130675 h 4314825"/>
                  <a:gd name="connsiteX92" fmla="*/ 871537 w 1550987"/>
                  <a:gd name="connsiteY92" fmla="*/ 4025900 h 4314825"/>
                  <a:gd name="connsiteX93" fmla="*/ 833437 w 1550987"/>
                  <a:gd name="connsiteY93" fmla="*/ 3930650 h 4314825"/>
                  <a:gd name="connsiteX94" fmla="*/ 871537 w 1550987"/>
                  <a:gd name="connsiteY94" fmla="*/ 3778250 h 4314825"/>
                  <a:gd name="connsiteX95" fmla="*/ 842962 w 1550987"/>
                  <a:gd name="connsiteY95" fmla="*/ 3382958 h 4314825"/>
                  <a:gd name="connsiteX96" fmla="*/ 890587 w 1550987"/>
                  <a:gd name="connsiteY96" fmla="*/ 3111500 h 4314825"/>
                  <a:gd name="connsiteX97" fmla="*/ 785812 w 1550987"/>
                  <a:gd name="connsiteY97" fmla="*/ 2273300 h 4314825"/>
                  <a:gd name="connsiteX98" fmla="*/ 700087 w 1550987"/>
                  <a:gd name="connsiteY98" fmla="*/ 2863850 h 4314825"/>
                  <a:gd name="connsiteX99" fmla="*/ 690562 w 1550987"/>
                  <a:gd name="connsiteY99" fmla="*/ 3121025 h 4314825"/>
                  <a:gd name="connsiteX100" fmla="*/ 709612 w 1550987"/>
                  <a:gd name="connsiteY100" fmla="*/ 3349625 h 4314825"/>
                  <a:gd name="connsiteX101" fmla="*/ 681037 w 1550987"/>
                  <a:gd name="connsiteY101" fmla="*/ 3654425 h 4314825"/>
                  <a:gd name="connsiteX102" fmla="*/ 690562 w 1550987"/>
                  <a:gd name="connsiteY102" fmla="*/ 3825875 h 4314825"/>
                  <a:gd name="connsiteX103" fmla="*/ 709612 w 1550987"/>
                  <a:gd name="connsiteY103" fmla="*/ 3959225 h 4314825"/>
                  <a:gd name="connsiteX104" fmla="*/ 709612 w 1550987"/>
                  <a:gd name="connsiteY104" fmla="*/ 4044950 h 4314825"/>
                  <a:gd name="connsiteX105" fmla="*/ 709612 w 1550987"/>
                  <a:gd name="connsiteY105" fmla="*/ 4092575 h 4314825"/>
                  <a:gd name="connsiteX106" fmla="*/ 709612 w 1550987"/>
                  <a:gd name="connsiteY106" fmla="*/ 4168775 h 4314825"/>
                  <a:gd name="connsiteX107" fmla="*/ 719137 w 1550987"/>
                  <a:gd name="connsiteY107" fmla="*/ 4264025 h 4314825"/>
                  <a:gd name="connsiteX108" fmla="*/ 671512 w 1550987"/>
                  <a:gd name="connsiteY108" fmla="*/ 4283075 h 4314825"/>
                  <a:gd name="connsiteX0" fmla="*/ 671512 w 1550987"/>
                  <a:gd name="connsiteY0" fmla="*/ 4283075 h 4308474"/>
                  <a:gd name="connsiteX1" fmla="*/ 500062 w 1550987"/>
                  <a:gd name="connsiteY1" fmla="*/ 4244975 h 4308474"/>
                  <a:gd name="connsiteX2" fmla="*/ 471487 w 1550987"/>
                  <a:gd name="connsiteY2" fmla="*/ 4206875 h 4308474"/>
                  <a:gd name="connsiteX3" fmla="*/ 566737 w 1550987"/>
                  <a:gd name="connsiteY3" fmla="*/ 4025900 h 4308474"/>
                  <a:gd name="connsiteX4" fmla="*/ 547687 w 1550987"/>
                  <a:gd name="connsiteY4" fmla="*/ 3844925 h 4308474"/>
                  <a:gd name="connsiteX5" fmla="*/ 442912 w 1550987"/>
                  <a:gd name="connsiteY5" fmla="*/ 3463925 h 4308474"/>
                  <a:gd name="connsiteX6" fmla="*/ 414337 w 1550987"/>
                  <a:gd name="connsiteY6" fmla="*/ 3216275 h 4308474"/>
                  <a:gd name="connsiteX7" fmla="*/ 442912 w 1550987"/>
                  <a:gd name="connsiteY7" fmla="*/ 3016250 h 4308474"/>
                  <a:gd name="connsiteX8" fmla="*/ 442912 w 1550987"/>
                  <a:gd name="connsiteY8" fmla="*/ 2730500 h 4308474"/>
                  <a:gd name="connsiteX9" fmla="*/ 395287 w 1550987"/>
                  <a:gd name="connsiteY9" fmla="*/ 2473325 h 4308474"/>
                  <a:gd name="connsiteX10" fmla="*/ 347662 w 1550987"/>
                  <a:gd name="connsiteY10" fmla="*/ 2273300 h 4308474"/>
                  <a:gd name="connsiteX11" fmla="*/ 404812 w 1550987"/>
                  <a:gd name="connsiteY11" fmla="*/ 1825625 h 4308474"/>
                  <a:gd name="connsiteX12" fmla="*/ 423862 w 1550987"/>
                  <a:gd name="connsiteY12" fmla="*/ 1492250 h 4308474"/>
                  <a:gd name="connsiteX13" fmla="*/ 414337 w 1550987"/>
                  <a:gd name="connsiteY13" fmla="*/ 1196975 h 4308474"/>
                  <a:gd name="connsiteX14" fmla="*/ 414337 w 1550987"/>
                  <a:gd name="connsiteY14" fmla="*/ 1101725 h 4308474"/>
                  <a:gd name="connsiteX15" fmla="*/ 319087 w 1550987"/>
                  <a:gd name="connsiteY15" fmla="*/ 1349375 h 4308474"/>
                  <a:gd name="connsiteX16" fmla="*/ 280987 w 1550987"/>
                  <a:gd name="connsiteY16" fmla="*/ 1501775 h 4308474"/>
                  <a:gd name="connsiteX17" fmla="*/ 271462 w 1550987"/>
                  <a:gd name="connsiteY17" fmla="*/ 1654175 h 4308474"/>
                  <a:gd name="connsiteX18" fmla="*/ 157162 w 1550987"/>
                  <a:gd name="connsiteY18" fmla="*/ 1930400 h 4308474"/>
                  <a:gd name="connsiteX19" fmla="*/ 128587 w 1550987"/>
                  <a:gd name="connsiteY19" fmla="*/ 2035175 h 4308474"/>
                  <a:gd name="connsiteX20" fmla="*/ 195262 w 1550987"/>
                  <a:gd name="connsiteY20" fmla="*/ 2101850 h 4308474"/>
                  <a:gd name="connsiteX21" fmla="*/ 242887 w 1550987"/>
                  <a:gd name="connsiteY21" fmla="*/ 2235200 h 4308474"/>
                  <a:gd name="connsiteX22" fmla="*/ 261937 w 1550987"/>
                  <a:gd name="connsiteY22" fmla="*/ 2292350 h 4308474"/>
                  <a:gd name="connsiteX23" fmla="*/ 204787 w 1550987"/>
                  <a:gd name="connsiteY23" fmla="*/ 2263775 h 4308474"/>
                  <a:gd name="connsiteX24" fmla="*/ 147637 w 1550987"/>
                  <a:gd name="connsiteY24" fmla="*/ 2216150 h 4308474"/>
                  <a:gd name="connsiteX25" fmla="*/ 147637 w 1550987"/>
                  <a:gd name="connsiteY25" fmla="*/ 2292350 h 4308474"/>
                  <a:gd name="connsiteX26" fmla="*/ 185737 w 1550987"/>
                  <a:gd name="connsiteY26" fmla="*/ 2349500 h 4308474"/>
                  <a:gd name="connsiteX27" fmla="*/ 185737 w 1550987"/>
                  <a:gd name="connsiteY27" fmla="*/ 2397125 h 4308474"/>
                  <a:gd name="connsiteX28" fmla="*/ 109537 w 1550987"/>
                  <a:gd name="connsiteY28" fmla="*/ 2397125 h 4308474"/>
                  <a:gd name="connsiteX29" fmla="*/ 14287 w 1550987"/>
                  <a:gd name="connsiteY29" fmla="*/ 2273300 h 4308474"/>
                  <a:gd name="connsiteX30" fmla="*/ 23812 w 1550987"/>
                  <a:gd name="connsiteY30" fmla="*/ 2101850 h 4308474"/>
                  <a:gd name="connsiteX31" fmla="*/ 14287 w 1550987"/>
                  <a:gd name="connsiteY31" fmla="*/ 2025650 h 4308474"/>
                  <a:gd name="connsiteX32" fmla="*/ 61912 w 1550987"/>
                  <a:gd name="connsiteY32" fmla="*/ 1673225 h 4308474"/>
                  <a:gd name="connsiteX33" fmla="*/ 90487 w 1550987"/>
                  <a:gd name="connsiteY33" fmla="*/ 1444625 h 4308474"/>
                  <a:gd name="connsiteX34" fmla="*/ 128587 w 1550987"/>
                  <a:gd name="connsiteY34" fmla="*/ 1120775 h 4308474"/>
                  <a:gd name="connsiteX35" fmla="*/ 195262 w 1550987"/>
                  <a:gd name="connsiteY35" fmla="*/ 835025 h 4308474"/>
                  <a:gd name="connsiteX36" fmla="*/ 357187 w 1550987"/>
                  <a:gd name="connsiteY36" fmla="*/ 711200 h 4308474"/>
                  <a:gd name="connsiteX37" fmla="*/ 604837 w 1550987"/>
                  <a:gd name="connsiteY37" fmla="*/ 558800 h 4308474"/>
                  <a:gd name="connsiteX38" fmla="*/ 652462 w 1550987"/>
                  <a:gd name="connsiteY38" fmla="*/ 492125 h 4308474"/>
                  <a:gd name="connsiteX39" fmla="*/ 623887 w 1550987"/>
                  <a:gd name="connsiteY39" fmla="*/ 434975 h 4308474"/>
                  <a:gd name="connsiteX40" fmla="*/ 576262 w 1550987"/>
                  <a:gd name="connsiteY40" fmla="*/ 244475 h 4308474"/>
                  <a:gd name="connsiteX41" fmla="*/ 604837 w 1550987"/>
                  <a:gd name="connsiteY41" fmla="*/ 82550 h 4308474"/>
                  <a:gd name="connsiteX42" fmla="*/ 681037 w 1550987"/>
                  <a:gd name="connsiteY42" fmla="*/ 15875 h 4308474"/>
                  <a:gd name="connsiteX43" fmla="*/ 871537 w 1550987"/>
                  <a:gd name="connsiteY43" fmla="*/ 15875 h 4308474"/>
                  <a:gd name="connsiteX44" fmla="*/ 957262 w 1550987"/>
                  <a:gd name="connsiteY44" fmla="*/ 111125 h 4308474"/>
                  <a:gd name="connsiteX45" fmla="*/ 985837 w 1550987"/>
                  <a:gd name="connsiteY45" fmla="*/ 273050 h 4308474"/>
                  <a:gd name="connsiteX46" fmla="*/ 947737 w 1550987"/>
                  <a:gd name="connsiteY46" fmla="*/ 406400 h 4308474"/>
                  <a:gd name="connsiteX47" fmla="*/ 919162 w 1550987"/>
                  <a:gd name="connsiteY47" fmla="*/ 473075 h 4308474"/>
                  <a:gd name="connsiteX48" fmla="*/ 938212 w 1550987"/>
                  <a:gd name="connsiteY48" fmla="*/ 539750 h 4308474"/>
                  <a:gd name="connsiteX49" fmla="*/ 1014412 w 1550987"/>
                  <a:gd name="connsiteY49" fmla="*/ 615950 h 4308474"/>
                  <a:gd name="connsiteX50" fmla="*/ 1176337 w 1550987"/>
                  <a:gd name="connsiteY50" fmla="*/ 692150 h 4308474"/>
                  <a:gd name="connsiteX51" fmla="*/ 1281112 w 1550987"/>
                  <a:gd name="connsiteY51" fmla="*/ 730250 h 4308474"/>
                  <a:gd name="connsiteX52" fmla="*/ 1366837 w 1550987"/>
                  <a:gd name="connsiteY52" fmla="*/ 835025 h 4308474"/>
                  <a:gd name="connsiteX53" fmla="*/ 1423987 w 1550987"/>
                  <a:gd name="connsiteY53" fmla="*/ 1168400 h 4308474"/>
                  <a:gd name="connsiteX54" fmla="*/ 1471612 w 1550987"/>
                  <a:gd name="connsiteY54" fmla="*/ 1454150 h 4308474"/>
                  <a:gd name="connsiteX55" fmla="*/ 1490662 w 1550987"/>
                  <a:gd name="connsiteY55" fmla="*/ 1682750 h 4308474"/>
                  <a:gd name="connsiteX56" fmla="*/ 1509712 w 1550987"/>
                  <a:gd name="connsiteY56" fmla="*/ 1892300 h 4308474"/>
                  <a:gd name="connsiteX57" fmla="*/ 1538287 w 1550987"/>
                  <a:gd name="connsiteY57" fmla="*/ 2025650 h 4308474"/>
                  <a:gd name="connsiteX58" fmla="*/ 1538287 w 1550987"/>
                  <a:gd name="connsiteY58" fmla="*/ 2101850 h 4308474"/>
                  <a:gd name="connsiteX59" fmla="*/ 1547812 w 1550987"/>
                  <a:gd name="connsiteY59" fmla="*/ 2197100 h 4308474"/>
                  <a:gd name="connsiteX60" fmla="*/ 1519237 w 1550987"/>
                  <a:gd name="connsiteY60" fmla="*/ 2339975 h 4308474"/>
                  <a:gd name="connsiteX61" fmla="*/ 1433512 w 1550987"/>
                  <a:gd name="connsiteY61" fmla="*/ 2397125 h 4308474"/>
                  <a:gd name="connsiteX62" fmla="*/ 1366837 w 1550987"/>
                  <a:gd name="connsiteY62" fmla="*/ 2397125 h 4308474"/>
                  <a:gd name="connsiteX63" fmla="*/ 1366837 w 1550987"/>
                  <a:gd name="connsiteY63" fmla="*/ 2368550 h 4308474"/>
                  <a:gd name="connsiteX64" fmla="*/ 1404937 w 1550987"/>
                  <a:gd name="connsiteY64" fmla="*/ 2292350 h 4308474"/>
                  <a:gd name="connsiteX65" fmla="*/ 1404937 w 1550987"/>
                  <a:gd name="connsiteY65" fmla="*/ 2206625 h 4308474"/>
                  <a:gd name="connsiteX66" fmla="*/ 1347787 w 1550987"/>
                  <a:gd name="connsiteY66" fmla="*/ 2273300 h 4308474"/>
                  <a:gd name="connsiteX67" fmla="*/ 1281112 w 1550987"/>
                  <a:gd name="connsiteY67" fmla="*/ 2282825 h 4308474"/>
                  <a:gd name="connsiteX68" fmla="*/ 1271587 w 1550987"/>
                  <a:gd name="connsiteY68" fmla="*/ 2254250 h 4308474"/>
                  <a:gd name="connsiteX69" fmla="*/ 1357312 w 1550987"/>
                  <a:gd name="connsiteY69" fmla="*/ 2139950 h 4308474"/>
                  <a:gd name="connsiteX70" fmla="*/ 1423987 w 1550987"/>
                  <a:gd name="connsiteY70" fmla="*/ 2016125 h 4308474"/>
                  <a:gd name="connsiteX71" fmla="*/ 1347787 w 1550987"/>
                  <a:gd name="connsiteY71" fmla="*/ 1797050 h 4308474"/>
                  <a:gd name="connsiteX72" fmla="*/ 1300162 w 1550987"/>
                  <a:gd name="connsiteY72" fmla="*/ 1587500 h 4308474"/>
                  <a:gd name="connsiteX73" fmla="*/ 1271587 w 1550987"/>
                  <a:gd name="connsiteY73" fmla="*/ 1425575 h 4308474"/>
                  <a:gd name="connsiteX74" fmla="*/ 1243012 w 1550987"/>
                  <a:gd name="connsiteY74" fmla="*/ 1292225 h 4308474"/>
                  <a:gd name="connsiteX75" fmla="*/ 1157287 w 1550987"/>
                  <a:gd name="connsiteY75" fmla="*/ 1101725 h 4308474"/>
                  <a:gd name="connsiteX76" fmla="*/ 1147762 w 1550987"/>
                  <a:gd name="connsiteY76" fmla="*/ 1606550 h 4308474"/>
                  <a:gd name="connsiteX77" fmla="*/ 1147762 w 1550987"/>
                  <a:gd name="connsiteY77" fmla="*/ 1787525 h 4308474"/>
                  <a:gd name="connsiteX78" fmla="*/ 1185862 w 1550987"/>
                  <a:gd name="connsiteY78" fmla="*/ 2025650 h 4308474"/>
                  <a:gd name="connsiteX79" fmla="*/ 1204912 w 1550987"/>
                  <a:gd name="connsiteY79" fmla="*/ 2139950 h 4308474"/>
                  <a:gd name="connsiteX80" fmla="*/ 1214437 w 1550987"/>
                  <a:gd name="connsiteY80" fmla="*/ 2311400 h 4308474"/>
                  <a:gd name="connsiteX81" fmla="*/ 1195387 w 1550987"/>
                  <a:gd name="connsiteY81" fmla="*/ 2549525 h 4308474"/>
                  <a:gd name="connsiteX82" fmla="*/ 1138237 w 1550987"/>
                  <a:gd name="connsiteY82" fmla="*/ 2840033 h 4308474"/>
                  <a:gd name="connsiteX83" fmla="*/ 1128712 w 1550987"/>
                  <a:gd name="connsiteY83" fmla="*/ 3101975 h 4308474"/>
                  <a:gd name="connsiteX84" fmla="*/ 1147762 w 1550987"/>
                  <a:gd name="connsiteY84" fmla="*/ 3340100 h 4308474"/>
                  <a:gd name="connsiteX85" fmla="*/ 1081087 w 1550987"/>
                  <a:gd name="connsiteY85" fmla="*/ 3635375 h 4308474"/>
                  <a:gd name="connsiteX86" fmla="*/ 1004887 w 1550987"/>
                  <a:gd name="connsiteY86" fmla="*/ 4035425 h 4308474"/>
                  <a:gd name="connsiteX87" fmla="*/ 995362 w 1550987"/>
                  <a:gd name="connsiteY87" fmla="*/ 4273550 h 4308474"/>
                  <a:gd name="connsiteX88" fmla="*/ 842962 w 1550987"/>
                  <a:gd name="connsiteY88" fmla="*/ 4244975 h 4308474"/>
                  <a:gd name="connsiteX89" fmla="*/ 842962 w 1550987"/>
                  <a:gd name="connsiteY89" fmla="*/ 4197350 h 4308474"/>
                  <a:gd name="connsiteX90" fmla="*/ 842962 w 1550987"/>
                  <a:gd name="connsiteY90" fmla="*/ 4130675 h 4308474"/>
                  <a:gd name="connsiteX91" fmla="*/ 871537 w 1550987"/>
                  <a:gd name="connsiteY91" fmla="*/ 4025900 h 4308474"/>
                  <a:gd name="connsiteX92" fmla="*/ 833437 w 1550987"/>
                  <a:gd name="connsiteY92" fmla="*/ 3930650 h 4308474"/>
                  <a:gd name="connsiteX93" fmla="*/ 871537 w 1550987"/>
                  <a:gd name="connsiteY93" fmla="*/ 3778250 h 4308474"/>
                  <a:gd name="connsiteX94" fmla="*/ 842962 w 1550987"/>
                  <a:gd name="connsiteY94" fmla="*/ 3382958 h 4308474"/>
                  <a:gd name="connsiteX95" fmla="*/ 890587 w 1550987"/>
                  <a:gd name="connsiteY95" fmla="*/ 3111500 h 4308474"/>
                  <a:gd name="connsiteX96" fmla="*/ 785812 w 1550987"/>
                  <a:gd name="connsiteY96" fmla="*/ 2273300 h 4308474"/>
                  <a:gd name="connsiteX97" fmla="*/ 700087 w 1550987"/>
                  <a:gd name="connsiteY97" fmla="*/ 2863850 h 4308474"/>
                  <a:gd name="connsiteX98" fmla="*/ 690562 w 1550987"/>
                  <a:gd name="connsiteY98" fmla="*/ 3121025 h 4308474"/>
                  <a:gd name="connsiteX99" fmla="*/ 709612 w 1550987"/>
                  <a:gd name="connsiteY99" fmla="*/ 3349625 h 4308474"/>
                  <a:gd name="connsiteX100" fmla="*/ 681037 w 1550987"/>
                  <a:gd name="connsiteY100" fmla="*/ 3654425 h 4308474"/>
                  <a:gd name="connsiteX101" fmla="*/ 690562 w 1550987"/>
                  <a:gd name="connsiteY101" fmla="*/ 3825875 h 4308474"/>
                  <a:gd name="connsiteX102" fmla="*/ 709612 w 1550987"/>
                  <a:gd name="connsiteY102" fmla="*/ 3959225 h 4308474"/>
                  <a:gd name="connsiteX103" fmla="*/ 709612 w 1550987"/>
                  <a:gd name="connsiteY103" fmla="*/ 4044950 h 4308474"/>
                  <a:gd name="connsiteX104" fmla="*/ 709612 w 1550987"/>
                  <a:gd name="connsiteY104" fmla="*/ 4092575 h 4308474"/>
                  <a:gd name="connsiteX105" fmla="*/ 709612 w 1550987"/>
                  <a:gd name="connsiteY105" fmla="*/ 4168775 h 4308474"/>
                  <a:gd name="connsiteX106" fmla="*/ 719137 w 1550987"/>
                  <a:gd name="connsiteY106" fmla="*/ 4264025 h 4308474"/>
                  <a:gd name="connsiteX107" fmla="*/ 671512 w 1550987"/>
                  <a:gd name="connsiteY107" fmla="*/ 4283075 h 4308474"/>
                  <a:gd name="connsiteX0" fmla="*/ 671512 w 1550987"/>
                  <a:gd name="connsiteY0" fmla="*/ 4283075 h 4286250"/>
                  <a:gd name="connsiteX1" fmla="*/ 500062 w 1550987"/>
                  <a:gd name="connsiteY1" fmla="*/ 4244975 h 4286250"/>
                  <a:gd name="connsiteX2" fmla="*/ 471487 w 1550987"/>
                  <a:gd name="connsiteY2" fmla="*/ 4206875 h 4286250"/>
                  <a:gd name="connsiteX3" fmla="*/ 566737 w 1550987"/>
                  <a:gd name="connsiteY3" fmla="*/ 4025900 h 4286250"/>
                  <a:gd name="connsiteX4" fmla="*/ 547687 w 1550987"/>
                  <a:gd name="connsiteY4" fmla="*/ 3844925 h 4286250"/>
                  <a:gd name="connsiteX5" fmla="*/ 442912 w 1550987"/>
                  <a:gd name="connsiteY5" fmla="*/ 3463925 h 4286250"/>
                  <a:gd name="connsiteX6" fmla="*/ 414337 w 1550987"/>
                  <a:gd name="connsiteY6" fmla="*/ 3216275 h 4286250"/>
                  <a:gd name="connsiteX7" fmla="*/ 442912 w 1550987"/>
                  <a:gd name="connsiteY7" fmla="*/ 3016250 h 4286250"/>
                  <a:gd name="connsiteX8" fmla="*/ 442912 w 1550987"/>
                  <a:gd name="connsiteY8" fmla="*/ 2730500 h 4286250"/>
                  <a:gd name="connsiteX9" fmla="*/ 395287 w 1550987"/>
                  <a:gd name="connsiteY9" fmla="*/ 2473325 h 4286250"/>
                  <a:gd name="connsiteX10" fmla="*/ 347662 w 1550987"/>
                  <a:gd name="connsiteY10" fmla="*/ 2273300 h 4286250"/>
                  <a:gd name="connsiteX11" fmla="*/ 404812 w 1550987"/>
                  <a:gd name="connsiteY11" fmla="*/ 1825625 h 4286250"/>
                  <a:gd name="connsiteX12" fmla="*/ 423862 w 1550987"/>
                  <a:gd name="connsiteY12" fmla="*/ 1492250 h 4286250"/>
                  <a:gd name="connsiteX13" fmla="*/ 414337 w 1550987"/>
                  <a:gd name="connsiteY13" fmla="*/ 1196975 h 4286250"/>
                  <a:gd name="connsiteX14" fmla="*/ 414337 w 1550987"/>
                  <a:gd name="connsiteY14" fmla="*/ 1101725 h 4286250"/>
                  <a:gd name="connsiteX15" fmla="*/ 319087 w 1550987"/>
                  <a:gd name="connsiteY15" fmla="*/ 1349375 h 4286250"/>
                  <a:gd name="connsiteX16" fmla="*/ 280987 w 1550987"/>
                  <a:gd name="connsiteY16" fmla="*/ 1501775 h 4286250"/>
                  <a:gd name="connsiteX17" fmla="*/ 271462 w 1550987"/>
                  <a:gd name="connsiteY17" fmla="*/ 1654175 h 4286250"/>
                  <a:gd name="connsiteX18" fmla="*/ 157162 w 1550987"/>
                  <a:gd name="connsiteY18" fmla="*/ 1930400 h 4286250"/>
                  <a:gd name="connsiteX19" fmla="*/ 128587 w 1550987"/>
                  <a:gd name="connsiteY19" fmla="*/ 2035175 h 4286250"/>
                  <a:gd name="connsiteX20" fmla="*/ 195262 w 1550987"/>
                  <a:gd name="connsiteY20" fmla="*/ 2101850 h 4286250"/>
                  <a:gd name="connsiteX21" fmla="*/ 242887 w 1550987"/>
                  <a:gd name="connsiteY21" fmla="*/ 2235200 h 4286250"/>
                  <a:gd name="connsiteX22" fmla="*/ 261937 w 1550987"/>
                  <a:gd name="connsiteY22" fmla="*/ 2292350 h 4286250"/>
                  <a:gd name="connsiteX23" fmla="*/ 204787 w 1550987"/>
                  <a:gd name="connsiteY23" fmla="*/ 2263775 h 4286250"/>
                  <a:gd name="connsiteX24" fmla="*/ 147637 w 1550987"/>
                  <a:gd name="connsiteY24" fmla="*/ 2216150 h 4286250"/>
                  <a:gd name="connsiteX25" fmla="*/ 147637 w 1550987"/>
                  <a:gd name="connsiteY25" fmla="*/ 2292350 h 4286250"/>
                  <a:gd name="connsiteX26" fmla="*/ 185737 w 1550987"/>
                  <a:gd name="connsiteY26" fmla="*/ 2349500 h 4286250"/>
                  <a:gd name="connsiteX27" fmla="*/ 185737 w 1550987"/>
                  <a:gd name="connsiteY27" fmla="*/ 2397125 h 4286250"/>
                  <a:gd name="connsiteX28" fmla="*/ 109537 w 1550987"/>
                  <a:gd name="connsiteY28" fmla="*/ 2397125 h 4286250"/>
                  <a:gd name="connsiteX29" fmla="*/ 14287 w 1550987"/>
                  <a:gd name="connsiteY29" fmla="*/ 2273300 h 4286250"/>
                  <a:gd name="connsiteX30" fmla="*/ 23812 w 1550987"/>
                  <a:gd name="connsiteY30" fmla="*/ 2101850 h 4286250"/>
                  <a:gd name="connsiteX31" fmla="*/ 14287 w 1550987"/>
                  <a:gd name="connsiteY31" fmla="*/ 2025650 h 4286250"/>
                  <a:gd name="connsiteX32" fmla="*/ 61912 w 1550987"/>
                  <a:gd name="connsiteY32" fmla="*/ 1673225 h 4286250"/>
                  <a:gd name="connsiteX33" fmla="*/ 90487 w 1550987"/>
                  <a:gd name="connsiteY33" fmla="*/ 1444625 h 4286250"/>
                  <a:gd name="connsiteX34" fmla="*/ 128587 w 1550987"/>
                  <a:gd name="connsiteY34" fmla="*/ 1120775 h 4286250"/>
                  <a:gd name="connsiteX35" fmla="*/ 195262 w 1550987"/>
                  <a:gd name="connsiteY35" fmla="*/ 835025 h 4286250"/>
                  <a:gd name="connsiteX36" fmla="*/ 357187 w 1550987"/>
                  <a:gd name="connsiteY36" fmla="*/ 711200 h 4286250"/>
                  <a:gd name="connsiteX37" fmla="*/ 604837 w 1550987"/>
                  <a:gd name="connsiteY37" fmla="*/ 558800 h 4286250"/>
                  <a:gd name="connsiteX38" fmla="*/ 652462 w 1550987"/>
                  <a:gd name="connsiteY38" fmla="*/ 492125 h 4286250"/>
                  <a:gd name="connsiteX39" fmla="*/ 623887 w 1550987"/>
                  <a:gd name="connsiteY39" fmla="*/ 434975 h 4286250"/>
                  <a:gd name="connsiteX40" fmla="*/ 576262 w 1550987"/>
                  <a:gd name="connsiteY40" fmla="*/ 244475 h 4286250"/>
                  <a:gd name="connsiteX41" fmla="*/ 604837 w 1550987"/>
                  <a:gd name="connsiteY41" fmla="*/ 82550 h 4286250"/>
                  <a:gd name="connsiteX42" fmla="*/ 681037 w 1550987"/>
                  <a:gd name="connsiteY42" fmla="*/ 15875 h 4286250"/>
                  <a:gd name="connsiteX43" fmla="*/ 871537 w 1550987"/>
                  <a:gd name="connsiteY43" fmla="*/ 15875 h 4286250"/>
                  <a:gd name="connsiteX44" fmla="*/ 957262 w 1550987"/>
                  <a:gd name="connsiteY44" fmla="*/ 111125 h 4286250"/>
                  <a:gd name="connsiteX45" fmla="*/ 985837 w 1550987"/>
                  <a:gd name="connsiteY45" fmla="*/ 273050 h 4286250"/>
                  <a:gd name="connsiteX46" fmla="*/ 947737 w 1550987"/>
                  <a:gd name="connsiteY46" fmla="*/ 406400 h 4286250"/>
                  <a:gd name="connsiteX47" fmla="*/ 919162 w 1550987"/>
                  <a:gd name="connsiteY47" fmla="*/ 473075 h 4286250"/>
                  <a:gd name="connsiteX48" fmla="*/ 938212 w 1550987"/>
                  <a:gd name="connsiteY48" fmla="*/ 539750 h 4286250"/>
                  <a:gd name="connsiteX49" fmla="*/ 1014412 w 1550987"/>
                  <a:gd name="connsiteY49" fmla="*/ 615950 h 4286250"/>
                  <a:gd name="connsiteX50" fmla="*/ 1176337 w 1550987"/>
                  <a:gd name="connsiteY50" fmla="*/ 692150 h 4286250"/>
                  <a:gd name="connsiteX51" fmla="*/ 1281112 w 1550987"/>
                  <a:gd name="connsiteY51" fmla="*/ 730250 h 4286250"/>
                  <a:gd name="connsiteX52" fmla="*/ 1366837 w 1550987"/>
                  <a:gd name="connsiteY52" fmla="*/ 835025 h 4286250"/>
                  <a:gd name="connsiteX53" fmla="*/ 1423987 w 1550987"/>
                  <a:gd name="connsiteY53" fmla="*/ 1168400 h 4286250"/>
                  <a:gd name="connsiteX54" fmla="*/ 1471612 w 1550987"/>
                  <a:gd name="connsiteY54" fmla="*/ 1454150 h 4286250"/>
                  <a:gd name="connsiteX55" fmla="*/ 1490662 w 1550987"/>
                  <a:gd name="connsiteY55" fmla="*/ 1682750 h 4286250"/>
                  <a:gd name="connsiteX56" fmla="*/ 1509712 w 1550987"/>
                  <a:gd name="connsiteY56" fmla="*/ 1892300 h 4286250"/>
                  <a:gd name="connsiteX57" fmla="*/ 1538287 w 1550987"/>
                  <a:gd name="connsiteY57" fmla="*/ 2025650 h 4286250"/>
                  <a:gd name="connsiteX58" fmla="*/ 1538287 w 1550987"/>
                  <a:gd name="connsiteY58" fmla="*/ 2101850 h 4286250"/>
                  <a:gd name="connsiteX59" fmla="*/ 1547812 w 1550987"/>
                  <a:gd name="connsiteY59" fmla="*/ 2197100 h 4286250"/>
                  <a:gd name="connsiteX60" fmla="*/ 1519237 w 1550987"/>
                  <a:gd name="connsiteY60" fmla="*/ 2339975 h 4286250"/>
                  <a:gd name="connsiteX61" fmla="*/ 1433512 w 1550987"/>
                  <a:gd name="connsiteY61" fmla="*/ 2397125 h 4286250"/>
                  <a:gd name="connsiteX62" fmla="*/ 1366837 w 1550987"/>
                  <a:gd name="connsiteY62" fmla="*/ 2397125 h 4286250"/>
                  <a:gd name="connsiteX63" fmla="*/ 1366837 w 1550987"/>
                  <a:gd name="connsiteY63" fmla="*/ 2368550 h 4286250"/>
                  <a:gd name="connsiteX64" fmla="*/ 1404937 w 1550987"/>
                  <a:gd name="connsiteY64" fmla="*/ 2292350 h 4286250"/>
                  <a:gd name="connsiteX65" fmla="*/ 1404937 w 1550987"/>
                  <a:gd name="connsiteY65" fmla="*/ 2206625 h 4286250"/>
                  <a:gd name="connsiteX66" fmla="*/ 1347787 w 1550987"/>
                  <a:gd name="connsiteY66" fmla="*/ 2273300 h 4286250"/>
                  <a:gd name="connsiteX67" fmla="*/ 1281112 w 1550987"/>
                  <a:gd name="connsiteY67" fmla="*/ 2282825 h 4286250"/>
                  <a:gd name="connsiteX68" fmla="*/ 1271587 w 1550987"/>
                  <a:gd name="connsiteY68" fmla="*/ 2254250 h 4286250"/>
                  <a:gd name="connsiteX69" fmla="*/ 1357312 w 1550987"/>
                  <a:gd name="connsiteY69" fmla="*/ 2139950 h 4286250"/>
                  <a:gd name="connsiteX70" fmla="*/ 1423987 w 1550987"/>
                  <a:gd name="connsiteY70" fmla="*/ 2016125 h 4286250"/>
                  <a:gd name="connsiteX71" fmla="*/ 1347787 w 1550987"/>
                  <a:gd name="connsiteY71" fmla="*/ 1797050 h 4286250"/>
                  <a:gd name="connsiteX72" fmla="*/ 1300162 w 1550987"/>
                  <a:gd name="connsiteY72" fmla="*/ 1587500 h 4286250"/>
                  <a:gd name="connsiteX73" fmla="*/ 1271587 w 1550987"/>
                  <a:gd name="connsiteY73" fmla="*/ 1425575 h 4286250"/>
                  <a:gd name="connsiteX74" fmla="*/ 1243012 w 1550987"/>
                  <a:gd name="connsiteY74" fmla="*/ 1292225 h 4286250"/>
                  <a:gd name="connsiteX75" fmla="*/ 1157287 w 1550987"/>
                  <a:gd name="connsiteY75" fmla="*/ 1101725 h 4286250"/>
                  <a:gd name="connsiteX76" fmla="*/ 1147762 w 1550987"/>
                  <a:gd name="connsiteY76" fmla="*/ 1606550 h 4286250"/>
                  <a:gd name="connsiteX77" fmla="*/ 1147762 w 1550987"/>
                  <a:gd name="connsiteY77" fmla="*/ 1787525 h 4286250"/>
                  <a:gd name="connsiteX78" fmla="*/ 1185862 w 1550987"/>
                  <a:gd name="connsiteY78" fmla="*/ 2025650 h 4286250"/>
                  <a:gd name="connsiteX79" fmla="*/ 1204912 w 1550987"/>
                  <a:gd name="connsiteY79" fmla="*/ 2139950 h 4286250"/>
                  <a:gd name="connsiteX80" fmla="*/ 1214437 w 1550987"/>
                  <a:gd name="connsiteY80" fmla="*/ 2311400 h 4286250"/>
                  <a:gd name="connsiteX81" fmla="*/ 1195387 w 1550987"/>
                  <a:gd name="connsiteY81" fmla="*/ 2549525 h 4286250"/>
                  <a:gd name="connsiteX82" fmla="*/ 1138237 w 1550987"/>
                  <a:gd name="connsiteY82" fmla="*/ 2840033 h 4286250"/>
                  <a:gd name="connsiteX83" fmla="*/ 1128712 w 1550987"/>
                  <a:gd name="connsiteY83" fmla="*/ 3101975 h 4286250"/>
                  <a:gd name="connsiteX84" fmla="*/ 1147762 w 1550987"/>
                  <a:gd name="connsiteY84" fmla="*/ 3340100 h 4286250"/>
                  <a:gd name="connsiteX85" fmla="*/ 1081087 w 1550987"/>
                  <a:gd name="connsiteY85" fmla="*/ 3635375 h 4286250"/>
                  <a:gd name="connsiteX86" fmla="*/ 1004887 w 1550987"/>
                  <a:gd name="connsiteY86" fmla="*/ 4035425 h 4286250"/>
                  <a:gd name="connsiteX87" fmla="*/ 842962 w 1550987"/>
                  <a:gd name="connsiteY87" fmla="*/ 4244975 h 4286250"/>
                  <a:gd name="connsiteX88" fmla="*/ 842962 w 1550987"/>
                  <a:gd name="connsiteY88" fmla="*/ 4197350 h 4286250"/>
                  <a:gd name="connsiteX89" fmla="*/ 842962 w 1550987"/>
                  <a:gd name="connsiteY89" fmla="*/ 4130675 h 4286250"/>
                  <a:gd name="connsiteX90" fmla="*/ 871537 w 1550987"/>
                  <a:gd name="connsiteY90" fmla="*/ 4025900 h 4286250"/>
                  <a:gd name="connsiteX91" fmla="*/ 833437 w 1550987"/>
                  <a:gd name="connsiteY91" fmla="*/ 3930650 h 4286250"/>
                  <a:gd name="connsiteX92" fmla="*/ 871537 w 1550987"/>
                  <a:gd name="connsiteY92" fmla="*/ 3778250 h 4286250"/>
                  <a:gd name="connsiteX93" fmla="*/ 842962 w 1550987"/>
                  <a:gd name="connsiteY93" fmla="*/ 3382958 h 4286250"/>
                  <a:gd name="connsiteX94" fmla="*/ 890587 w 1550987"/>
                  <a:gd name="connsiteY94" fmla="*/ 3111500 h 4286250"/>
                  <a:gd name="connsiteX95" fmla="*/ 785812 w 1550987"/>
                  <a:gd name="connsiteY95" fmla="*/ 2273300 h 4286250"/>
                  <a:gd name="connsiteX96" fmla="*/ 700087 w 1550987"/>
                  <a:gd name="connsiteY96" fmla="*/ 2863850 h 4286250"/>
                  <a:gd name="connsiteX97" fmla="*/ 690562 w 1550987"/>
                  <a:gd name="connsiteY97" fmla="*/ 3121025 h 4286250"/>
                  <a:gd name="connsiteX98" fmla="*/ 709612 w 1550987"/>
                  <a:gd name="connsiteY98" fmla="*/ 3349625 h 4286250"/>
                  <a:gd name="connsiteX99" fmla="*/ 681037 w 1550987"/>
                  <a:gd name="connsiteY99" fmla="*/ 3654425 h 4286250"/>
                  <a:gd name="connsiteX100" fmla="*/ 690562 w 1550987"/>
                  <a:gd name="connsiteY100" fmla="*/ 3825875 h 4286250"/>
                  <a:gd name="connsiteX101" fmla="*/ 709612 w 1550987"/>
                  <a:gd name="connsiteY101" fmla="*/ 3959225 h 4286250"/>
                  <a:gd name="connsiteX102" fmla="*/ 709612 w 1550987"/>
                  <a:gd name="connsiteY102" fmla="*/ 4044950 h 4286250"/>
                  <a:gd name="connsiteX103" fmla="*/ 709612 w 1550987"/>
                  <a:gd name="connsiteY103" fmla="*/ 4092575 h 4286250"/>
                  <a:gd name="connsiteX104" fmla="*/ 709612 w 1550987"/>
                  <a:gd name="connsiteY104" fmla="*/ 4168775 h 4286250"/>
                  <a:gd name="connsiteX105" fmla="*/ 719137 w 1550987"/>
                  <a:gd name="connsiteY105" fmla="*/ 4264025 h 4286250"/>
                  <a:gd name="connsiteX106" fmla="*/ 671512 w 1550987"/>
                  <a:gd name="connsiteY106" fmla="*/ 4283075 h 4286250"/>
                  <a:gd name="connsiteX0" fmla="*/ 671512 w 1550987"/>
                  <a:gd name="connsiteY0" fmla="*/ 4283075 h 4286250"/>
                  <a:gd name="connsiteX1" fmla="*/ 500062 w 1550987"/>
                  <a:gd name="connsiteY1" fmla="*/ 4244975 h 4286250"/>
                  <a:gd name="connsiteX2" fmla="*/ 471487 w 1550987"/>
                  <a:gd name="connsiteY2" fmla="*/ 4206875 h 4286250"/>
                  <a:gd name="connsiteX3" fmla="*/ 566737 w 1550987"/>
                  <a:gd name="connsiteY3" fmla="*/ 4025900 h 4286250"/>
                  <a:gd name="connsiteX4" fmla="*/ 547687 w 1550987"/>
                  <a:gd name="connsiteY4" fmla="*/ 3844925 h 4286250"/>
                  <a:gd name="connsiteX5" fmla="*/ 442912 w 1550987"/>
                  <a:gd name="connsiteY5" fmla="*/ 3463925 h 4286250"/>
                  <a:gd name="connsiteX6" fmla="*/ 414337 w 1550987"/>
                  <a:gd name="connsiteY6" fmla="*/ 3216275 h 4286250"/>
                  <a:gd name="connsiteX7" fmla="*/ 442912 w 1550987"/>
                  <a:gd name="connsiteY7" fmla="*/ 3016250 h 4286250"/>
                  <a:gd name="connsiteX8" fmla="*/ 442912 w 1550987"/>
                  <a:gd name="connsiteY8" fmla="*/ 2730500 h 4286250"/>
                  <a:gd name="connsiteX9" fmla="*/ 395287 w 1550987"/>
                  <a:gd name="connsiteY9" fmla="*/ 2473325 h 4286250"/>
                  <a:gd name="connsiteX10" fmla="*/ 347662 w 1550987"/>
                  <a:gd name="connsiteY10" fmla="*/ 2273300 h 4286250"/>
                  <a:gd name="connsiteX11" fmla="*/ 404812 w 1550987"/>
                  <a:gd name="connsiteY11" fmla="*/ 1825625 h 4286250"/>
                  <a:gd name="connsiteX12" fmla="*/ 423862 w 1550987"/>
                  <a:gd name="connsiteY12" fmla="*/ 1492250 h 4286250"/>
                  <a:gd name="connsiteX13" fmla="*/ 414337 w 1550987"/>
                  <a:gd name="connsiteY13" fmla="*/ 1196975 h 4286250"/>
                  <a:gd name="connsiteX14" fmla="*/ 414337 w 1550987"/>
                  <a:gd name="connsiteY14" fmla="*/ 1101725 h 4286250"/>
                  <a:gd name="connsiteX15" fmla="*/ 319087 w 1550987"/>
                  <a:gd name="connsiteY15" fmla="*/ 1349375 h 4286250"/>
                  <a:gd name="connsiteX16" fmla="*/ 280987 w 1550987"/>
                  <a:gd name="connsiteY16" fmla="*/ 1501775 h 4286250"/>
                  <a:gd name="connsiteX17" fmla="*/ 271462 w 1550987"/>
                  <a:gd name="connsiteY17" fmla="*/ 1654175 h 4286250"/>
                  <a:gd name="connsiteX18" fmla="*/ 157162 w 1550987"/>
                  <a:gd name="connsiteY18" fmla="*/ 1930400 h 4286250"/>
                  <a:gd name="connsiteX19" fmla="*/ 128587 w 1550987"/>
                  <a:gd name="connsiteY19" fmla="*/ 2035175 h 4286250"/>
                  <a:gd name="connsiteX20" fmla="*/ 195262 w 1550987"/>
                  <a:gd name="connsiteY20" fmla="*/ 2101850 h 4286250"/>
                  <a:gd name="connsiteX21" fmla="*/ 242887 w 1550987"/>
                  <a:gd name="connsiteY21" fmla="*/ 2235200 h 4286250"/>
                  <a:gd name="connsiteX22" fmla="*/ 261937 w 1550987"/>
                  <a:gd name="connsiteY22" fmla="*/ 2292350 h 4286250"/>
                  <a:gd name="connsiteX23" fmla="*/ 204787 w 1550987"/>
                  <a:gd name="connsiteY23" fmla="*/ 2263775 h 4286250"/>
                  <a:gd name="connsiteX24" fmla="*/ 147637 w 1550987"/>
                  <a:gd name="connsiteY24" fmla="*/ 2216150 h 4286250"/>
                  <a:gd name="connsiteX25" fmla="*/ 147637 w 1550987"/>
                  <a:gd name="connsiteY25" fmla="*/ 2292350 h 4286250"/>
                  <a:gd name="connsiteX26" fmla="*/ 185737 w 1550987"/>
                  <a:gd name="connsiteY26" fmla="*/ 2349500 h 4286250"/>
                  <a:gd name="connsiteX27" fmla="*/ 185737 w 1550987"/>
                  <a:gd name="connsiteY27" fmla="*/ 2397125 h 4286250"/>
                  <a:gd name="connsiteX28" fmla="*/ 109537 w 1550987"/>
                  <a:gd name="connsiteY28" fmla="*/ 2397125 h 4286250"/>
                  <a:gd name="connsiteX29" fmla="*/ 14287 w 1550987"/>
                  <a:gd name="connsiteY29" fmla="*/ 2273300 h 4286250"/>
                  <a:gd name="connsiteX30" fmla="*/ 23812 w 1550987"/>
                  <a:gd name="connsiteY30" fmla="*/ 2101850 h 4286250"/>
                  <a:gd name="connsiteX31" fmla="*/ 14287 w 1550987"/>
                  <a:gd name="connsiteY31" fmla="*/ 2025650 h 4286250"/>
                  <a:gd name="connsiteX32" fmla="*/ 61912 w 1550987"/>
                  <a:gd name="connsiteY32" fmla="*/ 1673225 h 4286250"/>
                  <a:gd name="connsiteX33" fmla="*/ 90487 w 1550987"/>
                  <a:gd name="connsiteY33" fmla="*/ 1444625 h 4286250"/>
                  <a:gd name="connsiteX34" fmla="*/ 128587 w 1550987"/>
                  <a:gd name="connsiteY34" fmla="*/ 1120775 h 4286250"/>
                  <a:gd name="connsiteX35" fmla="*/ 195262 w 1550987"/>
                  <a:gd name="connsiteY35" fmla="*/ 835025 h 4286250"/>
                  <a:gd name="connsiteX36" fmla="*/ 357187 w 1550987"/>
                  <a:gd name="connsiteY36" fmla="*/ 711200 h 4286250"/>
                  <a:gd name="connsiteX37" fmla="*/ 604837 w 1550987"/>
                  <a:gd name="connsiteY37" fmla="*/ 558800 h 4286250"/>
                  <a:gd name="connsiteX38" fmla="*/ 652462 w 1550987"/>
                  <a:gd name="connsiteY38" fmla="*/ 492125 h 4286250"/>
                  <a:gd name="connsiteX39" fmla="*/ 623887 w 1550987"/>
                  <a:gd name="connsiteY39" fmla="*/ 434975 h 4286250"/>
                  <a:gd name="connsiteX40" fmla="*/ 576262 w 1550987"/>
                  <a:gd name="connsiteY40" fmla="*/ 244475 h 4286250"/>
                  <a:gd name="connsiteX41" fmla="*/ 604837 w 1550987"/>
                  <a:gd name="connsiteY41" fmla="*/ 82550 h 4286250"/>
                  <a:gd name="connsiteX42" fmla="*/ 681037 w 1550987"/>
                  <a:gd name="connsiteY42" fmla="*/ 15875 h 4286250"/>
                  <a:gd name="connsiteX43" fmla="*/ 871537 w 1550987"/>
                  <a:gd name="connsiteY43" fmla="*/ 15875 h 4286250"/>
                  <a:gd name="connsiteX44" fmla="*/ 957262 w 1550987"/>
                  <a:gd name="connsiteY44" fmla="*/ 111125 h 4286250"/>
                  <a:gd name="connsiteX45" fmla="*/ 985837 w 1550987"/>
                  <a:gd name="connsiteY45" fmla="*/ 273050 h 4286250"/>
                  <a:gd name="connsiteX46" fmla="*/ 947737 w 1550987"/>
                  <a:gd name="connsiteY46" fmla="*/ 406400 h 4286250"/>
                  <a:gd name="connsiteX47" fmla="*/ 919162 w 1550987"/>
                  <a:gd name="connsiteY47" fmla="*/ 473075 h 4286250"/>
                  <a:gd name="connsiteX48" fmla="*/ 938212 w 1550987"/>
                  <a:gd name="connsiteY48" fmla="*/ 539750 h 4286250"/>
                  <a:gd name="connsiteX49" fmla="*/ 1014412 w 1550987"/>
                  <a:gd name="connsiteY49" fmla="*/ 615950 h 4286250"/>
                  <a:gd name="connsiteX50" fmla="*/ 1176337 w 1550987"/>
                  <a:gd name="connsiteY50" fmla="*/ 692150 h 4286250"/>
                  <a:gd name="connsiteX51" fmla="*/ 1281112 w 1550987"/>
                  <a:gd name="connsiteY51" fmla="*/ 730250 h 4286250"/>
                  <a:gd name="connsiteX52" fmla="*/ 1366837 w 1550987"/>
                  <a:gd name="connsiteY52" fmla="*/ 835025 h 4286250"/>
                  <a:gd name="connsiteX53" fmla="*/ 1423987 w 1550987"/>
                  <a:gd name="connsiteY53" fmla="*/ 1168400 h 4286250"/>
                  <a:gd name="connsiteX54" fmla="*/ 1471612 w 1550987"/>
                  <a:gd name="connsiteY54" fmla="*/ 1454150 h 4286250"/>
                  <a:gd name="connsiteX55" fmla="*/ 1490662 w 1550987"/>
                  <a:gd name="connsiteY55" fmla="*/ 1682750 h 4286250"/>
                  <a:gd name="connsiteX56" fmla="*/ 1509712 w 1550987"/>
                  <a:gd name="connsiteY56" fmla="*/ 1892300 h 4286250"/>
                  <a:gd name="connsiteX57" fmla="*/ 1538287 w 1550987"/>
                  <a:gd name="connsiteY57" fmla="*/ 2025650 h 4286250"/>
                  <a:gd name="connsiteX58" fmla="*/ 1538287 w 1550987"/>
                  <a:gd name="connsiteY58" fmla="*/ 2101850 h 4286250"/>
                  <a:gd name="connsiteX59" fmla="*/ 1547812 w 1550987"/>
                  <a:gd name="connsiteY59" fmla="*/ 2197100 h 4286250"/>
                  <a:gd name="connsiteX60" fmla="*/ 1519237 w 1550987"/>
                  <a:gd name="connsiteY60" fmla="*/ 2339975 h 4286250"/>
                  <a:gd name="connsiteX61" fmla="*/ 1433512 w 1550987"/>
                  <a:gd name="connsiteY61" fmla="*/ 2397125 h 4286250"/>
                  <a:gd name="connsiteX62" fmla="*/ 1366837 w 1550987"/>
                  <a:gd name="connsiteY62" fmla="*/ 2397125 h 4286250"/>
                  <a:gd name="connsiteX63" fmla="*/ 1366837 w 1550987"/>
                  <a:gd name="connsiteY63" fmla="*/ 2368550 h 4286250"/>
                  <a:gd name="connsiteX64" fmla="*/ 1404937 w 1550987"/>
                  <a:gd name="connsiteY64" fmla="*/ 2292350 h 4286250"/>
                  <a:gd name="connsiteX65" fmla="*/ 1404937 w 1550987"/>
                  <a:gd name="connsiteY65" fmla="*/ 2206625 h 4286250"/>
                  <a:gd name="connsiteX66" fmla="*/ 1347787 w 1550987"/>
                  <a:gd name="connsiteY66" fmla="*/ 2273300 h 4286250"/>
                  <a:gd name="connsiteX67" fmla="*/ 1281112 w 1550987"/>
                  <a:gd name="connsiteY67" fmla="*/ 2282825 h 4286250"/>
                  <a:gd name="connsiteX68" fmla="*/ 1271587 w 1550987"/>
                  <a:gd name="connsiteY68" fmla="*/ 2254250 h 4286250"/>
                  <a:gd name="connsiteX69" fmla="*/ 1357312 w 1550987"/>
                  <a:gd name="connsiteY69" fmla="*/ 2139950 h 4286250"/>
                  <a:gd name="connsiteX70" fmla="*/ 1423987 w 1550987"/>
                  <a:gd name="connsiteY70" fmla="*/ 2016125 h 4286250"/>
                  <a:gd name="connsiteX71" fmla="*/ 1347787 w 1550987"/>
                  <a:gd name="connsiteY71" fmla="*/ 1797050 h 4286250"/>
                  <a:gd name="connsiteX72" fmla="*/ 1300162 w 1550987"/>
                  <a:gd name="connsiteY72" fmla="*/ 1587500 h 4286250"/>
                  <a:gd name="connsiteX73" fmla="*/ 1271587 w 1550987"/>
                  <a:gd name="connsiteY73" fmla="*/ 1425575 h 4286250"/>
                  <a:gd name="connsiteX74" fmla="*/ 1243012 w 1550987"/>
                  <a:gd name="connsiteY74" fmla="*/ 1292225 h 4286250"/>
                  <a:gd name="connsiteX75" fmla="*/ 1157287 w 1550987"/>
                  <a:gd name="connsiteY75" fmla="*/ 1101725 h 4286250"/>
                  <a:gd name="connsiteX76" fmla="*/ 1147762 w 1550987"/>
                  <a:gd name="connsiteY76" fmla="*/ 1606550 h 4286250"/>
                  <a:gd name="connsiteX77" fmla="*/ 1147762 w 1550987"/>
                  <a:gd name="connsiteY77" fmla="*/ 1787525 h 4286250"/>
                  <a:gd name="connsiteX78" fmla="*/ 1185862 w 1550987"/>
                  <a:gd name="connsiteY78" fmla="*/ 2025650 h 4286250"/>
                  <a:gd name="connsiteX79" fmla="*/ 1204912 w 1550987"/>
                  <a:gd name="connsiteY79" fmla="*/ 2139950 h 4286250"/>
                  <a:gd name="connsiteX80" fmla="*/ 1214437 w 1550987"/>
                  <a:gd name="connsiteY80" fmla="*/ 2311400 h 4286250"/>
                  <a:gd name="connsiteX81" fmla="*/ 1195387 w 1550987"/>
                  <a:gd name="connsiteY81" fmla="*/ 2549525 h 4286250"/>
                  <a:gd name="connsiteX82" fmla="*/ 1138237 w 1550987"/>
                  <a:gd name="connsiteY82" fmla="*/ 2840033 h 4286250"/>
                  <a:gd name="connsiteX83" fmla="*/ 1128712 w 1550987"/>
                  <a:gd name="connsiteY83" fmla="*/ 3101975 h 4286250"/>
                  <a:gd name="connsiteX84" fmla="*/ 1147762 w 1550987"/>
                  <a:gd name="connsiteY84" fmla="*/ 3340100 h 4286250"/>
                  <a:gd name="connsiteX85" fmla="*/ 1081087 w 1550987"/>
                  <a:gd name="connsiteY85" fmla="*/ 3635375 h 4286250"/>
                  <a:gd name="connsiteX86" fmla="*/ 842962 w 1550987"/>
                  <a:gd name="connsiteY86" fmla="*/ 4244975 h 4286250"/>
                  <a:gd name="connsiteX87" fmla="*/ 842962 w 1550987"/>
                  <a:gd name="connsiteY87" fmla="*/ 4197350 h 4286250"/>
                  <a:gd name="connsiteX88" fmla="*/ 842962 w 1550987"/>
                  <a:gd name="connsiteY88" fmla="*/ 4130675 h 4286250"/>
                  <a:gd name="connsiteX89" fmla="*/ 871537 w 1550987"/>
                  <a:gd name="connsiteY89" fmla="*/ 4025900 h 4286250"/>
                  <a:gd name="connsiteX90" fmla="*/ 833437 w 1550987"/>
                  <a:gd name="connsiteY90" fmla="*/ 3930650 h 4286250"/>
                  <a:gd name="connsiteX91" fmla="*/ 871537 w 1550987"/>
                  <a:gd name="connsiteY91" fmla="*/ 3778250 h 4286250"/>
                  <a:gd name="connsiteX92" fmla="*/ 842962 w 1550987"/>
                  <a:gd name="connsiteY92" fmla="*/ 3382958 h 4286250"/>
                  <a:gd name="connsiteX93" fmla="*/ 890587 w 1550987"/>
                  <a:gd name="connsiteY93" fmla="*/ 3111500 h 4286250"/>
                  <a:gd name="connsiteX94" fmla="*/ 785812 w 1550987"/>
                  <a:gd name="connsiteY94" fmla="*/ 2273300 h 4286250"/>
                  <a:gd name="connsiteX95" fmla="*/ 700087 w 1550987"/>
                  <a:gd name="connsiteY95" fmla="*/ 2863850 h 4286250"/>
                  <a:gd name="connsiteX96" fmla="*/ 690562 w 1550987"/>
                  <a:gd name="connsiteY96" fmla="*/ 3121025 h 4286250"/>
                  <a:gd name="connsiteX97" fmla="*/ 709612 w 1550987"/>
                  <a:gd name="connsiteY97" fmla="*/ 3349625 h 4286250"/>
                  <a:gd name="connsiteX98" fmla="*/ 681037 w 1550987"/>
                  <a:gd name="connsiteY98" fmla="*/ 3654425 h 4286250"/>
                  <a:gd name="connsiteX99" fmla="*/ 690562 w 1550987"/>
                  <a:gd name="connsiteY99" fmla="*/ 3825875 h 4286250"/>
                  <a:gd name="connsiteX100" fmla="*/ 709612 w 1550987"/>
                  <a:gd name="connsiteY100" fmla="*/ 3959225 h 4286250"/>
                  <a:gd name="connsiteX101" fmla="*/ 709612 w 1550987"/>
                  <a:gd name="connsiteY101" fmla="*/ 4044950 h 4286250"/>
                  <a:gd name="connsiteX102" fmla="*/ 709612 w 1550987"/>
                  <a:gd name="connsiteY102" fmla="*/ 4092575 h 4286250"/>
                  <a:gd name="connsiteX103" fmla="*/ 709612 w 1550987"/>
                  <a:gd name="connsiteY103" fmla="*/ 4168775 h 4286250"/>
                  <a:gd name="connsiteX104" fmla="*/ 719137 w 1550987"/>
                  <a:gd name="connsiteY104" fmla="*/ 4264025 h 4286250"/>
                  <a:gd name="connsiteX105" fmla="*/ 671512 w 1550987"/>
                  <a:gd name="connsiteY105" fmla="*/ 4283075 h 4286250"/>
                  <a:gd name="connsiteX0" fmla="*/ 671512 w 1550987"/>
                  <a:gd name="connsiteY0" fmla="*/ 4283075 h 4286250"/>
                  <a:gd name="connsiteX1" fmla="*/ 500062 w 1550987"/>
                  <a:gd name="connsiteY1" fmla="*/ 4244975 h 4286250"/>
                  <a:gd name="connsiteX2" fmla="*/ 471487 w 1550987"/>
                  <a:gd name="connsiteY2" fmla="*/ 4206875 h 4286250"/>
                  <a:gd name="connsiteX3" fmla="*/ 566737 w 1550987"/>
                  <a:gd name="connsiteY3" fmla="*/ 4025900 h 4286250"/>
                  <a:gd name="connsiteX4" fmla="*/ 547687 w 1550987"/>
                  <a:gd name="connsiteY4" fmla="*/ 3844925 h 4286250"/>
                  <a:gd name="connsiteX5" fmla="*/ 442912 w 1550987"/>
                  <a:gd name="connsiteY5" fmla="*/ 3463925 h 4286250"/>
                  <a:gd name="connsiteX6" fmla="*/ 414337 w 1550987"/>
                  <a:gd name="connsiteY6" fmla="*/ 3216275 h 4286250"/>
                  <a:gd name="connsiteX7" fmla="*/ 442912 w 1550987"/>
                  <a:gd name="connsiteY7" fmla="*/ 3016250 h 4286250"/>
                  <a:gd name="connsiteX8" fmla="*/ 442912 w 1550987"/>
                  <a:gd name="connsiteY8" fmla="*/ 2730500 h 4286250"/>
                  <a:gd name="connsiteX9" fmla="*/ 395287 w 1550987"/>
                  <a:gd name="connsiteY9" fmla="*/ 2473325 h 4286250"/>
                  <a:gd name="connsiteX10" fmla="*/ 347662 w 1550987"/>
                  <a:gd name="connsiteY10" fmla="*/ 2273300 h 4286250"/>
                  <a:gd name="connsiteX11" fmla="*/ 404812 w 1550987"/>
                  <a:gd name="connsiteY11" fmla="*/ 1825625 h 4286250"/>
                  <a:gd name="connsiteX12" fmla="*/ 423862 w 1550987"/>
                  <a:gd name="connsiteY12" fmla="*/ 1492250 h 4286250"/>
                  <a:gd name="connsiteX13" fmla="*/ 414337 w 1550987"/>
                  <a:gd name="connsiteY13" fmla="*/ 1196975 h 4286250"/>
                  <a:gd name="connsiteX14" fmla="*/ 414337 w 1550987"/>
                  <a:gd name="connsiteY14" fmla="*/ 1101725 h 4286250"/>
                  <a:gd name="connsiteX15" fmla="*/ 319087 w 1550987"/>
                  <a:gd name="connsiteY15" fmla="*/ 1349375 h 4286250"/>
                  <a:gd name="connsiteX16" fmla="*/ 280987 w 1550987"/>
                  <a:gd name="connsiteY16" fmla="*/ 1501775 h 4286250"/>
                  <a:gd name="connsiteX17" fmla="*/ 271462 w 1550987"/>
                  <a:gd name="connsiteY17" fmla="*/ 1654175 h 4286250"/>
                  <a:gd name="connsiteX18" fmla="*/ 157162 w 1550987"/>
                  <a:gd name="connsiteY18" fmla="*/ 1930400 h 4286250"/>
                  <a:gd name="connsiteX19" fmla="*/ 128587 w 1550987"/>
                  <a:gd name="connsiteY19" fmla="*/ 2035175 h 4286250"/>
                  <a:gd name="connsiteX20" fmla="*/ 195262 w 1550987"/>
                  <a:gd name="connsiteY20" fmla="*/ 2101850 h 4286250"/>
                  <a:gd name="connsiteX21" fmla="*/ 242887 w 1550987"/>
                  <a:gd name="connsiteY21" fmla="*/ 2235200 h 4286250"/>
                  <a:gd name="connsiteX22" fmla="*/ 261937 w 1550987"/>
                  <a:gd name="connsiteY22" fmla="*/ 2292350 h 4286250"/>
                  <a:gd name="connsiteX23" fmla="*/ 204787 w 1550987"/>
                  <a:gd name="connsiteY23" fmla="*/ 2263775 h 4286250"/>
                  <a:gd name="connsiteX24" fmla="*/ 147637 w 1550987"/>
                  <a:gd name="connsiteY24" fmla="*/ 2216150 h 4286250"/>
                  <a:gd name="connsiteX25" fmla="*/ 147637 w 1550987"/>
                  <a:gd name="connsiteY25" fmla="*/ 2292350 h 4286250"/>
                  <a:gd name="connsiteX26" fmla="*/ 185737 w 1550987"/>
                  <a:gd name="connsiteY26" fmla="*/ 2349500 h 4286250"/>
                  <a:gd name="connsiteX27" fmla="*/ 185737 w 1550987"/>
                  <a:gd name="connsiteY27" fmla="*/ 2397125 h 4286250"/>
                  <a:gd name="connsiteX28" fmla="*/ 109537 w 1550987"/>
                  <a:gd name="connsiteY28" fmla="*/ 2397125 h 4286250"/>
                  <a:gd name="connsiteX29" fmla="*/ 14287 w 1550987"/>
                  <a:gd name="connsiteY29" fmla="*/ 2273300 h 4286250"/>
                  <a:gd name="connsiteX30" fmla="*/ 23812 w 1550987"/>
                  <a:gd name="connsiteY30" fmla="*/ 2101850 h 4286250"/>
                  <a:gd name="connsiteX31" fmla="*/ 14287 w 1550987"/>
                  <a:gd name="connsiteY31" fmla="*/ 2025650 h 4286250"/>
                  <a:gd name="connsiteX32" fmla="*/ 61912 w 1550987"/>
                  <a:gd name="connsiteY32" fmla="*/ 1673225 h 4286250"/>
                  <a:gd name="connsiteX33" fmla="*/ 90487 w 1550987"/>
                  <a:gd name="connsiteY33" fmla="*/ 1444625 h 4286250"/>
                  <a:gd name="connsiteX34" fmla="*/ 128587 w 1550987"/>
                  <a:gd name="connsiteY34" fmla="*/ 1120775 h 4286250"/>
                  <a:gd name="connsiteX35" fmla="*/ 195262 w 1550987"/>
                  <a:gd name="connsiteY35" fmla="*/ 835025 h 4286250"/>
                  <a:gd name="connsiteX36" fmla="*/ 357187 w 1550987"/>
                  <a:gd name="connsiteY36" fmla="*/ 711200 h 4286250"/>
                  <a:gd name="connsiteX37" fmla="*/ 604837 w 1550987"/>
                  <a:gd name="connsiteY37" fmla="*/ 558800 h 4286250"/>
                  <a:gd name="connsiteX38" fmla="*/ 652462 w 1550987"/>
                  <a:gd name="connsiteY38" fmla="*/ 492125 h 4286250"/>
                  <a:gd name="connsiteX39" fmla="*/ 623887 w 1550987"/>
                  <a:gd name="connsiteY39" fmla="*/ 434975 h 4286250"/>
                  <a:gd name="connsiteX40" fmla="*/ 576262 w 1550987"/>
                  <a:gd name="connsiteY40" fmla="*/ 244475 h 4286250"/>
                  <a:gd name="connsiteX41" fmla="*/ 604837 w 1550987"/>
                  <a:gd name="connsiteY41" fmla="*/ 82550 h 4286250"/>
                  <a:gd name="connsiteX42" fmla="*/ 681037 w 1550987"/>
                  <a:gd name="connsiteY42" fmla="*/ 15875 h 4286250"/>
                  <a:gd name="connsiteX43" fmla="*/ 871537 w 1550987"/>
                  <a:gd name="connsiteY43" fmla="*/ 15875 h 4286250"/>
                  <a:gd name="connsiteX44" fmla="*/ 957262 w 1550987"/>
                  <a:gd name="connsiteY44" fmla="*/ 111125 h 4286250"/>
                  <a:gd name="connsiteX45" fmla="*/ 985837 w 1550987"/>
                  <a:gd name="connsiteY45" fmla="*/ 273050 h 4286250"/>
                  <a:gd name="connsiteX46" fmla="*/ 947737 w 1550987"/>
                  <a:gd name="connsiteY46" fmla="*/ 406400 h 4286250"/>
                  <a:gd name="connsiteX47" fmla="*/ 919162 w 1550987"/>
                  <a:gd name="connsiteY47" fmla="*/ 473075 h 4286250"/>
                  <a:gd name="connsiteX48" fmla="*/ 938212 w 1550987"/>
                  <a:gd name="connsiteY48" fmla="*/ 539750 h 4286250"/>
                  <a:gd name="connsiteX49" fmla="*/ 1014412 w 1550987"/>
                  <a:gd name="connsiteY49" fmla="*/ 615950 h 4286250"/>
                  <a:gd name="connsiteX50" fmla="*/ 1176337 w 1550987"/>
                  <a:gd name="connsiteY50" fmla="*/ 692150 h 4286250"/>
                  <a:gd name="connsiteX51" fmla="*/ 1281112 w 1550987"/>
                  <a:gd name="connsiteY51" fmla="*/ 730250 h 4286250"/>
                  <a:gd name="connsiteX52" fmla="*/ 1366837 w 1550987"/>
                  <a:gd name="connsiteY52" fmla="*/ 835025 h 4286250"/>
                  <a:gd name="connsiteX53" fmla="*/ 1423987 w 1550987"/>
                  <a:gd name="connsiteY53" fmla="*/ 1168400 h 4286250"/>
                  <a:gd name="connsiteX54" fmla="*/ 1471612 w 1550987"/>
                  <a:gd name="connsiteY54" fmla="*/ 1454150 h 4286250"/>
                  <a:gd name="connsiteX55" fmla="*/ 1490662 w 1550987"/>
                  <a:gd name="connsiteY55" fmla="*/ 1682750 h 4286250"/>
                  <a:gd name="connsiteX56" fmla="*/ 1509712 w 1550987"/>
                  <a:gd name="connsiteY56" fmla="*/ 1892300 h 4286250"/>
                  <a:gd name="connsiteX57" fmla="*/ 1538287 w 1550987"/>
                  <a:gd name="connsiteY57" fmla="*/ 2025650 h 4286250"/>
                  <a:gd name="connsiteX58" fmla="*/ 1538287 w 1550987"/>
                  <a:gd name="connsiteY58" fmla="*/ 2101850 h 4286250"/>
                  <a:gd name="connsiteX59" fmla="*/ 1547812 w 1550987"/>
                  <a:gd name="connsiteY59" fmla="*/ 2197100 h 4286250"/>
                  <a:gd name="connsiteX60" fmla="*/ 1519237 w 1550987"/>
                  <a:gd name="connsiteY60" fmla="*/ 2339975 h 4286250"/>
                  <a:gd name="connsiteX61" fmla="*/ 1433512 w 1550987"/>
                  <a:gd name="connsiteY61" fmla="*/ 2397125 h 4286250"/>
                  <a:gd name="connsiteX62" fmla="*/ 1366837 w 1550987"/>
                  <a:gd name="connsiteY62" fmla="*/ 2397125 h 4286250"/>
                  <a:gd name="connsiteX63" fmla="*/ 1366837 w 1550987"/>
                  <a:gd name="connsiteY63" fmla="*/ 2368550 h 4286250"/>
                  <a:gd name="connsiteX64" fmla="*/ 1404937 w 1550987"/>
                  <a:gd name="connsiteY64" fmla="*/ 2292350 h 4286250"/>
                  <a:gd name="connsiteX65" fmla="*/ 1404937 w 1550987"/>
                  <a:gd name="connsiteY65" fmla="*/ 2206625 h 4286250"/>
                  <a:gd name="connsiteX66" fmla="*/ 1347787 w 1550987"/>
                  <a:gd name="connsiteY66" fmla="*/ 2273300 h 4286250"/>
                  <a:gd name="connsiteX67" fmla="*/ 1281112 w 1550987"/>
                  <a:gd name="connsiteY67" fmla="*/ 2282825 h 4286250"/>
                  <a:gd name="connsiteX68" fmla="*/ 1271587 w 1550987"/>
                  <a:gd name="connsiteY68" fmla="*/ 2254250 h 4286250"/>
                  <a:gd name="connsiteX69" fmla="*/ 1357312 w 1550987"/>
                  <a:gd name="connsiteY69" fmla="*/ 2139950 h 4286250"/>
                  <a:gd name="connsiteX70" fmla="*/ 1423987 w 1550987"/>
                  <a:gd name="connsiteY70" fmla="*/ 2016125 h 4286250"/>
                  <a:gd name="connsiteX71" fmla="*/ 1347787 w 1550987"/>
                  <a:gd name="connsiteY71" fmla="*/ 1797050 h 4286250"/>
                  <a:gd name="connsiteX72" fmla="*/ 1300162 w 1550987"/>
                  <a:gd name="connsiteY72" fmla="*/ 1587500 h 4286250"/>
                  <a:gd name="connsiteX73" fmla="*/ 1271587 w 1550987"/>
                  <a:gd name="connsiteY73" fmla="*/ 1425575 h 4286250"/>
                  <a:gd name="connsiteX74" fmla="*/ 1243012 w 1550987"/>
                  <a:gd name="connsiteY74" fmla="*/ 1292225 h 4286250"/>
                  <a:gd name="connsiteX75" fmla="*/ 1157287 w 1550987"/>
                  <a:gd name="connsiteY75" fmla="*/ 1101725 h 4286250"/>
                  <a:gd name="connsiteX76" fmla="*/ 1147762 w 1550987"/>
                  <a:gd name="connsiteY76" fmla="*/ 1606550 h 4286250"/>
                  <a:gd name="connsiteX77" fmla="*/ 1147762 w 1550987"/>
                  <a:gd name="connsiteY77" fmla="*/ 1787525 h 4286250"/>
                  <a:gd name="connsiteX78" fmla="*/ 1185862 w 1550987"/>
                  <a:gd name="connsiteY78" fmla="*/ 2025650 h 4286250"/>
                  <a:gd name="connsiteX79" fmla="*/ 1204912 w 1550987"/>
                  <a:gd name="connsiteY79" fmla="*/ 2139950 h 4286250"/>
                  <a:gd name="connsiteX80" fmla="*/ 1214437 w 1550987"/>
                  <a:gd name="connsiteY80" fmla="*/ 2311400 h 4286250"/>
                  <a:gd name="connsiteX81" fmla="*/ 1195387 w 1550987"/>
                  <a:gd name="connsiteY81" fmla="*/ 2549525 h 4286250"/>
                  <a:gd name="connsiteX82" fmla="*/ 1138237 w 1550987"/>
                  <a:gd name="connsiteY82" fmla="*/ 2840033 h 4286250"/>
                  <a:gd name="connsiteX83" fmla="*/ 1128712 w 1550987"/>
                  <a:gd name="connsiteY83" fmla="*/ 3101975 h 4286250"/>
                  <a:gd name="connsiteX84" fmla="*/ 1147762 w 1550987"/>
                  <a:gd name="connsiteY84" fmla="*/ 3340100 h 4286250"/>
                  <a:gd name="connsiteX85" fmla="*/ 1081087 w 1550987"/>
                  <a:gd name="connsiteY85" fmla="*/ 3635375 h 4286250"/>
                  <a:gd name="connsiteX86" fmla="*/ 842962 w 1550987"/>
                  <a:gd name="connsiteY86" fmla="*/ 4244975 h 4286250"/>
                  <a:gd name="connsiteX87" fmla="*/ 842962 w 1550987"/>
                  <a:gd name="connsiteY87" fmla="*/ 4197350 h 4286250"/>
                  <a:gd name="connsiteX88" fmla="*/ 871537 w 1550987"/>
                  <a:gd name="connsiteY88" fmla="*/ 4025900 h 4286250"/>
                  <a:gd name="connsiteX89" fmla="*/ 833437 w 1550987"/>
                  <a:gd name="connsiteY89" fmla="*/ 3930650 h 4286250"/>
                  <a:gd name="connsiteX90" fmla="*/ 871537 w 1550987"/>
                  <a:gd name="connsiteY90" fmla="*/ 3778250 h 4286250"/>
                  <a:gd name="connsiteX91" fmla="*/ 842962 w 1550987"/>
                  <a:gd name="connsiteY91" fmla="*/ 3382958 h 4286250"/>
                  <a:gd name="connsiteX92" fmla="*/ 890587 w 1550987"/>
                  <a:gd name="connsiteY92" fmla="*/ 3111500 h 4286250"/>
                  <a:gd name="connsiteX93" fmla="*/ 785812 w 1550987"/>
                  <a:gd name="connsiteY93" fmla="*/ 2273300 h 4286250"/>
                  <a:gd name="connsiteX94" fmla="*/ 700087 w 1550987"/>
                  <a:gd name="connsiteY94" fmla="*/ 2863850 h 4286250"/>
                  <a:gd name="connsiteX95" fmla="*/ 690562 w 1550987"/>
                  <a:gd name="connsiteY95" fmla="*/ 3121025 h 4286250"/>
                  <a:gd name="connsiteX96" fmla="*/ 709612 w 1550987"/>
                  <a:gd name="connsiteY96" fmla="*/ 3349625 h 4286250"/>
                  <a:gd name="connsiteX97" fmla="*/ 681037 w 1550987"/>
                  <a:gd name="connsiteY97" fmla="*/ 3654425 h 4286250"/>
                  <a:gd name="connsiteX98" fmla="*/ 690562 w 1550987"/>
                  <a:gd name="connsiteY98" fmla="*/ 3825875 h 4286250"/>
                  <a:gd name="connsiteX99" fmla="*/ 709612 w 1550987"/>
                  <a:gd name="connsiteY99" fmla="*/ 3959225 h 4286250"/>
                  <a:gd name="connsiteX100" fmla="*/ 709612 w 1550987"/>
                  <a:gd name="connsiteY100" fmla="*/ 4044950 h 4286250"/>
                  <a:gd name="connsiteX101" fmla="*/ 709612 w 1550987"/>
                  <a:gd name="connsiteY101" fmla="*/ 4092575 h 4286250"/>
                  <a:gd name="connsiteX102" fmla="*/ 709612 w 1550987"/>
                  <a:gd name="connsiteY102" fmla="*/ 4168775 h 4286250"/>
                  <a:gd name="connsiteX103" fmla="*/ 719137 w 1550987"/>
                  <a:gd name="connsiteY103" fmla="*/ 4264025 h 4286250"/>
                  <a:gd name="connsiteX104" fmla="*/ 671512 w 1550987"/>
                  <a:gd name="connsiteY104" fmla="*/ 4283075 h 4286250"/>
                  <a:gd name="connsiteX0" fmla="*/ 671512 w 1550987"/>
                  <a:gd name="connsiteY0" fmla="*/ 4283075 h 4310064"/>
                  <a:gd name="connsiteX1" fmla="*/ 500062 w 1550987"/>
                  <a:gd name="connsiteY1" fmla="*/ 4244975 h 4310064"/>
                  <a:gd name="connsiteX2" fmla="*/ 471487 w 1550987"/>
                  <a:gd name="connsiteY2" fmla="*/ 4206875 h 4310064"/>
                  <a:gd name="connsiteX3" fmla="*/ 566737 w 1550987"/>
                  <a:gd name="connsiteY3" fmla="*/ 4025900 h 4310064"/>
                  <a:gd name="connsiteX4" fmla="*/ 547687 w 1550987"/>
                  <a:gd name="connsiteY4" fmla="*/ 3844925 h 4310064"/>
                  <a:gd name="connsiteX5" fmla="*/ 442912 w 1550987"/>
                  <a:gd name="connsiteY5" fmla="*/ 3463925 h 4310064"/>
                  <a:gd name="connsiteX6" fmla="*/ 414337 w 1550987"/>
                  <a:gd name="connsiteY6" fmla="*/ 3216275 h 4310064"/>
                  <a:gd name="connsiteX7" fmla="*/ 442912 w 1550987"/>
                  <a:gd name="connsiteY7" fmla="*/ 3016250 h 4310064"/>
                  <a:gd name="connsiteX8" fmla="*/ 442912 w 1550987"/>
                  <a:gd name="connsiteY8" fmla="*/ 2730500 h 4310064"/>
                  <a:gd name="connsiteX9" fmla="*/ 395287 w 1550987"/>
                  <a:gd name="connsiteY9" fmla="*/ 2473325 h 4310064"/>
                  <a:gd name="connsiteX10" fmla="*/ 347662 w 1550987"/>
                  <a:gd name="connsiteY10" fmla="*/ 2273300 h 4310064"/>
                  <a:gd name="connsiteX11" fmla="*/ 404812 w 1550987"/>
                  <a:gd name="connsiteY11" fmla="*/ 1825625 h 4310064"/>
                  <a:gd name="connsiteX12" fmla="*/ 423862 w 1550987"/>
                  <a:gd name="connsiteY12" fmla="*/ 1492250 h 4310064"/>
                  <a:gd name="connsiteX13" fmla="*/ 414337 w 1550987"/>
                  <a:gd name="connsiteY13" fmla="*/ 1196975 h 4310064"/>
                  <a:gd name="connsiteX14" fmla="*/ 414337 w 1550987"/>
                  <a:gd name="connsiteY14" fmla="*/ 1101725 h 4310064"/>
                  <a:gd name="connsiteX15" fmla="*/ 319087 w 1550987"/>
                  <a:gd name="connsiteY15" fmla="*/ 1349375 h 4310064"/>
                  <a:gd name="connsiteX16" fmla="*/ 280987 w 1550987"/>
                  <a:gd name="connsiteY16" fmla="*/ 1501775 h 4310064"/>
                  <a:gd name="connsiteX17" fmla="*/ 271462 w 1550987"/>
                  <a:gd name="connsiteY17" fmla="*/ 1654175 h 4310064"/>
                  <a:gd name="connsiteX18" fmla="*/ 157162 w 1550987"/>
                  <a:gd name="connsiteY18" fmla="*/ 1930400 h 4310064"/>
                  <a:gd name="connsiteX19" fmla="*/ 128587 w 1550987"/>
                  <a:gd name="connsiteY19" fmla="*/ 2035175 h 4310064"/>
                  <a:gd name="connsiteX20" fmla="*/ 195262 w 1550987"/>
                  <a:gd name="connsiteY20" fmla="*/ 2101850 h 4310064"/>
                  <a:gd name="connsiteX21" fmla="*/ 242887 w 1550987"/>
                  <a:gd name="connsiteY21" fmla="*/ 2235200 h 4310064"/>
                  <a:gd name="connsiteX22" fmla="*/ 261937 w 1550987"/>
                  <a:gd name="connsiteY22" fmla="*/ 2292350 h 4310064"/>
                  <a:gd name="connsiteX23" fmla="*/ 204787 w 1550987"/>
                  <a:gd name="connsiteY23" fmla="*/ 2263775 h 4310064"/>
                  <a:gd name="connsiteX24" fmla="*/ 147637 w 1550987"/>
                  <a:gd name="connsiteY24" fmla="*/ 2216150 h 4310064"/>
                  <a:gd name="connsiteX25" fmla="*/ 147637 w 1550987"/>
                  <a:gd name="connsiteY25" fmla="*/ 2292350 h 4310064"/>
                  <a:gd name="connsiteX26" fmla="*/ 185737 w 1550987"/>
                  <a:gd name="connsiteY26" fmla="*/ 2349500 h 4310064"/>
                  <a:gd name="connsiteX27" fmla="*/ 185737 w 1550987"/>
                  <a:gd name="connsiteY27" fmla="*/ 2397125 h 4310064"/>
                  <a:gd name="connsiteX28" fmla="*/ 109537 w 1550987"/>
                  <a:gd name="connsiteY28" fmla="*/ 2397125 h 4310064"/>
                  <a:gd name="connsiteX29" fmla="*/ 14287 w 1550987"/>
                  <a:gd name="connsiteY29" fmla="*/ 2273300 h 4310064"/>
                  <a:gd name="connsiteX30" fmla="*/ 23812 w 1550987"/>
                  <a:gd name="connsiteY30" fmla="*/ 2101850 h 4310064"/>
                  <a:gd name="connsiteX31" fmla="*/ 14287 w 1550987"/>
                  <a:gd name="connsiteY31" fmla="*/ 2025650 h 4310064"/>
                  <a:gd name="connsiteX32" fmla="*/ 61912 w 1550987"/>
                  <a:gd name="connsiteY32" fmla="*/ 1673225 h 4310064"/>
                  <a:gd name="connsiteX33" fmla="*/ 90487 w 1550987"/>
                  <a:gd name="connsiteY33" fmla="*/ 1444625 h 4310064"/>
                  <a:gd name="connsiteX34" fmla="*/ 128587 w 1550987"/>
                  <a:gd name="connsiteY34" fmla="*/ 1120775 h 4310064"/>
                  <a:gd name="connsiteX35" fmla="*/ 195262 w 1550987"/>
                  <a:gd name="connsiteY35" fmla="*/ 835025 h 4310064"/>
                  <a:gd name="connsiteX36" fmla="*/ 357187 w 1550987"/>
                  <a:gd name="connsiteY36" fmla="*/ 711200 h 4310064"/>
                  <a:gd name="connsiteX37" fmla="*/ 604837 w 1550987"/>
                  <a:gd name="connsiteY37" fmla="*/ 558800 h 4310064"/>
                  <a:gd name="connsiteX38" fmla="*/ 652462 w 1550987"/>
                  <a:gd name="connsiteY38" fmla="*/ 492125 h 4310064"/>
                  <a:gd name="connsiteX39" fmla="*/ 623887 w 1550987"/>
                  <a:gd name="connsiteY39" fmla="*/ 434975 h 4310064"/>
                  <a:gd name="connsiteX40" fmla="*/ 576262 w 1550987"/>
                  <a:gd name="connsiteY40" fmla="*/ 244475 h 4310064"/>
                  <a:gd name="connsiteX41" fmla="*/ 604837 w 1550987"/>
                  <a:gd name="connsiteY41" fmla="*/ 82550 h 4310064"/>
                  <a:gd name="connsiteX42" fmla="*/ 681037 w 1550987"/>
                  <a:gd name="connsiteY42" fmla="*/ 15875 h 4310064"/>
                  <a:gd name="connsiteX43" fmla="*/ 871537 w 1550987"/>
                  <a:gd name="connsiteY43" fmla="*/ 15875 h 4310064"/>
                  <a:gd name="connsiteX44" fmla="*/ 957262 w 1550987"/>
                  <a:gd name="connsiteY44" fmla="*/ 111125 h 4310064"/>
                  <a:gd name="connsiteX45" fmla="*/ 985837 w 1550987"/>
                  <a:gd name="connsiteY45" fmla="*/ 273050 h 4310064"/>
                  <a:gd name="connsiteX46" fmla="*/ 947737 w 1550987"/>
                  <a:gd name="connsiteY46" fmla="*/ 406400 h 4310064"/>
                  <a:gd name="connsiteX47" fmla="*/ 919162 w 1550987"/>
                  <a:gd name="connsiteY47" fmla="*/ 473075 h 4310064"/>
                  <a:gd name="connsiteX48" fmla="*/ 938212 w 1550987"/>
                  <a:gd name="connsiteY48" fmla="*/ 539750 h 4310064"/>
                  <a:gd name="connsiteX49" fmla="*/ 1014412 w 1550987"/>
                  <a:gd name="connsiteY49" fmla="*/ 615950 h 4310064"/>
                  <a:gd name="connsiteX50" fmla="*/ 1176337 w 1550987"/>
                  <a:gd name="connsiteY50" fmla="*/ 692150 h 4310064"/>
                  <a:gd name="connsiteX51" fmla="*/ 1281112 w 1550987"/>
                  <a:gd name="connsiteY51" fmla="*/ 730250 h 4310064"/>
                  <a:gd name="connsiteX52" fmla="*/ 1366837 w 1550987"/>
                  <a:gd name="connsiteY52" fmla="*/ 835025 h 4310064"/>
                  <a:gd name="connsiteX53" fmla="*/ 1423987 w 1550987"/>
                  <a:gd name="connsiteY53" fmla="*/ 1168400 h 4310064"/>
                  <a:gd name="connsiteX54" fmla="*/ 1471612 w 1550987"/>
                  <a:gd name="connsiteY54" fmla="*/ 1454150 h 4310064"/>
                  <a:gd name="connsiteX55" fmla="*/ 1490662 w 1550987"/>
                  <a:gd name="connsiteY55" fmla="*/ 1682750 h 4310064"/>
                  <a:gd name="connsiteX56" fmla="*/ 1509712 w 1550987"/>
                  <a:gd name="connsiteY56" fmla="*/ 1892300 h 4310064"/>
                  <a:gd name="connsiteX57" fmla="*/ 1538287 w 1550987"/>
                  <a:gd name="connsiteY57" fmla="*/ 2025650 h 4310064"/>
                  <a:gd name="connsiteX58" fmla="*/ 1538287 w 1550987"/>
                  <a:gd name="connsiteY58" fmla="*/ 2101850 h 4310064"/>
                  <a:gd name="connsiteX59" fmla="*/ 1547812 w 1550987"/>
                  <a:gd name="connsiteY59" fmla="*/ 2197100 h 4310064"/>
                  <a:gd name="connsiteX60" fmla="*/ 1519237 w 1550987"/>
                  <a:gd name="connsiteY60" fmla="*/ 2339975 h 4310064"/>
                  <a:gd name="connsiteX61" fmla="*/ 1433512 w 1550987"/>
                  <a:gd name="connsiteY61" fmla="*/ 2397125 h 4310064"/>
                  <a:gd name="connsiteX62" fmla="*/ 1366837 w 1550987"/>
                  <a:gd name="connsiteY62" fmla="*/ 2397125 h 4310064"/>
                  <a:gd name="connsiteX63" fmla="*/ 1366837 w 1550987"/>
                  <a:gd name="connsiteY63" fmla="*/ 2368550 h 4310064"/>
                  <a:gd name="connsiteX64" fmla="*/ 1404937 w 1550987"/>
                  <a:gd name="connsiteY64" fmla="*/ 2292350 h 4310064"/>
                  <a:gd name="connsiteX65" fmla="*/ 1404937 w 1550987"/>
                  <a:gd name="connsiteY65" fmla="*/ 2206625 h 4310064"/>
                  <a:gd name="connsiteX66" fmla="*/ 1347787 w 1550987"/>
                  <a:gd name="connsiteY66" fmla="*/ 2273300 h 4310064"/>
                  <a:gd name="connsiteX67" fmla="*/ 1281112 w 1550987"/>
                  <a:gd name="connsiteY67" fmla="*/ 2282825 h 4310064"/>
                  <a:gd name="connsiteX68" fmla="*/ 1271587 w 1550987"/>
                  <a:gd name="connsiteY68" fmla="*/ 2254250 h 4310064"/>
                  <a:gd name="connsiteX69" fmla="*/ 1357312 w 1550987"/>
                  <a:gd name="connsiteY69" fmla="*/ 2139950 h 4310064"/>
                  <a:gd name="connsiteX70" fmla="*/ 1423987 w 1550987"/>
                  <a:gd name="connsiteY70" fmla="*/ 2016125 h 4310064"/>
                  <a:gd name="connsiteX71" fmla="*/ 1347787 w 1550987"/>
                  <a:gd name="connsiteY71" fmla="*/ 1797050 h 4310064"/>
                  <a:gd name="connsiteX72" fmla="*/ 1300162 w 1550987"/>
                  <a:gd name="connsiteY72" fmla="*/ 1587500 h 4310064"/>
                  <a:gd name="connsiteX73" fmla="*/ 1271587 w 1550987"/>
                  <a:gd name="connsiteY73" fmla="*/ 1425575 h 4310064"/>
                  <a:gd name="connsiteX74" fmla="*/ 1243012 w 1550987"/>
                  <a:gd name="connsiteY74" fmla="*/ 1292225 h 4310064"/>
                  <a:gd name="connsiteX75" fmla="*/ 1157287 w 1550987"/>
                  <a:gd name="connsiteY75" fmla="*/ 1101725 h 4310064"/>
                  <a:gd name="connsiteX76" fmla="*/ 1147762 w 1550987"/>
                  <a:gd name="connsiteY76" fmla="*/ 1606550 h 4310064"/>
                  <a:gd name="connsiteX77" fmla="*/ 1147762 w 1550987"/>
                  <a:gd name="connsiteY77" fmla="*/ 1787525 h 4310064"/>
                  <a:gd name="connsiteX78" fmla="*/ 1185862 w 1550987"/>
                  <a:gd name="connsiteY78" fmla="*/ 2025650 h 4310064"/>
                  <a:gd name="connsiteX79" fmla="*/ 1204912 w 1550987"/>
                  <a:gd name="connsiteY79" fmla="*/ 2139950 h 4310064"/>
                  <a:gd name="connsiteX80" fmla="*/ 1214437 w 1550987"/>
                  <a:gd name="connsiteY80" fmla="*/ 2311400 h 4310064"/>
                  <a:gd name="connsiteX81" fmla="*/ 1195387 w 1550987"/>
                  <a:gd name="connsiteY81" fmla="*/ 2549525 h 4310064"/>
                  <a:gd name="connsiteX82" fmla="*/ 1138237 w 1550987"/>
                  <a:gd name="connsiteY82" fmla="*/ 2840033 h 4310064"/>
                  <a:gd name="connsiteX83" fmla="*/ 1128712 w 1550987"/>
                  <a:gd name="connsiteY83" fmla="*/ 3101975 h 4310064"/>
                  <a:gd name="connsiteX84" fmla="*/ 1147762 w 1550987"/>
                  <a:gd name="connsiteY84" fmla="*/ 3340100 h 4310064"/>
                  <a:gd name="connsiteX85" fmla="*/ 1081087 w 1550987"/>
                  <a:gd name="connsiteY85" fmla="*/ 3635375 h 4310064"/>
                  <a:gd name="connsiteX86" fmla="*/ 842962 w 1550987"/>
                  <a:gd name="connsiteY86" fmla="*/ 4244975 h 4310064"/>
                  <a:gd name="connsiteX87" fmla="*/ 871537 w 1550987"/>
                  <a:gd name="connsiteY87" fmla="*/ 4025900 h 4310064"/>
                  <a:gd name="connsiteX88" fmla="*/ 833437 w 1550987"/>
                  <a:gd name="connsiteY88" fmla="*/ 3930650 h 4310064"/>
                  <a:gd name="connsiteX89" fmla="*/ 871537 w 1550987"/>
                  <a:gd name="connsiteY89" fmla="*/ 3778250 h 4310064"/>
                  <a:gd name="connsiteX90" fmla="*/ 842962 w 1550987"/>
                  <a:gd name="connsiteY90" fmla="*/ 3382958 h 4310064"/>
                  <a:gd name="connsiteX91" fmla="*/ 890587 w 1550987"/>
                  <a:gd name="connsiteY91" fmla="*/ 3111500 h 4310064"/>
                  <a:gd name="connsiteX92" fmla="*/ 785812 w 1550987"/>
                  <a:gd name="connsiteY92" fmla="*/ 2273300 h 4310064"/>
                  <a:gd name="connsiteX93" fmla="*/ 700087 w 1550987"/>
                  <a:gd name="connsiteY93" fmla="*/ 2863850 h 4310064"/>
                  <a:gd name="connsiteX94" fmla="*/ 690562 w 1550987"/>
                  <a:gd name="connsiteY94" fmla="*/ 3121025 h 4310064"/>
                  <a:gd name="connsiteX95" fmla="*/ 709612 w 1550987"/>
                  <a:gd name="connsiteY95" fmla="*/ 3349625 h 4310064"/>
                  <a:gd name="connsiteX96" fmla="*/ 681037 w 1550987"/>
                  <a:gd name="connsiteY96" fmla="*/ 3654425 h 4310064"/>
                  <a:gd name="connsiteX97" fmla="*/ 690562 w 1550987"/>
                  <a:gd name="connsiteY97" fmla="*/ 3825875 h 4310064"/>
                  <a:gd name="connsiteX98" fmla="*/ 709612 w 1550987"/>
                  <a:gd name="connsiteY98" fmla="*/ 3959225 h 4310064"/>
                  <a:gd name="connsiteX99" fmla="*/ 709612 w 1550987"/>
                  <a:gd name="connsiteY99" fmla="*/ 4044950 h 4310064"/>
                  <a:gd name="connsiteX100" fmla="*/ 709612 w 1550987"/>
                  <a:gd name="connsiteY100" fmla="*/ 4092575 h 4310064"/>
                  <a:gd name="connsiteX101" fmla="*/ 709612 w 1550987"/>
                  <a:gd name="connsiteY101" fmla="*/ 4168775 h 4310064"/>
                  <a:gd name="connsiteX102" fmla="*/ 719137 w 1550987"/>
                  <a:gd name="connsiteY102" fmla="*/ 4264025 h 4310064"/>
                  <a:gd name="connsiteX103" fmla="*/ 671512 w 1550987"/>
                  <a:gd name="connsiteY103" fmla="*/ 4283075 h 4310064"/>
                  <a:gd name="connsiteX0" fmla="*/ 671512 w 1550987"/>
                  <a:gd name="connsiteY0" fmla="*/ 4283075 h 4286250"/>
                  <a:gd name="connsiteX1" fmla="*/ 500062 w 1550987"/>
                  <a:gd name="connsiteY1" fmla="*/ 4244975 h 4286250"/>
                  <a:gd name="connsiteX2" fmla="*/ 471487 w 1550987"/>
                  <a:gd name="connsiteY2" fmla="*/ 4206875 h 4286250"/>
                  <a:gd name="connsiteX3" fmla="*/ 566737 w 1550987"/>
                  <a:gd name="connsiteY3" fmla="*/ 4025900 h 4286250"/>
                  <a:gd name="connsiteX4" fmla="*/ 547687 w 1550987"/>
                  <a:gd name="connsiteY4" fmla="*/ 3844925 h 4286250"/>
                  <a:gd name="connsiteX5" fmla="*/ 442912 w 1550987"/>
                  <a:gd name="connsiteY5" fmla="*/ 3463925 h 4286250"/>
                  <a:gd name="connsiteX6" fmla="*/ 414337 w 1550987"/>
                  <a:gd name="connsiteY6" fmla="*/ 3216275 h 4286250"/>
                  <a:gd name="connsiteX7" fmla="*/ 442912 w 1550987"/>
                  <a:gd name="connsiteY7" fmla="*/ 3016250 h 4286250"/>
                  <a:gd name="connsiteX8" fmla="*/ 442912 w 1550987"/>
                  <a:gd name="connsiteY8" fmla="*/ 2730500 h 4286250"/>
                  <a:gd name="connsiteX9" fmla="*/ 395287 w 1550987"/>
                  <a:gd name="connsiteY9" fmla="*/ 2473325 h 4286250"/>
                  <a:gd name="connsiteX10" fmla="*/ 347662 w 1550987"/>
                  <a:gd name="connsiteY10" fmla="*/ 2273300 h 4286250"/>
                  <a:gd name="connsiteX11" fmla="*/ 404812 w 1550987"/>
                  <a:gd name="connsiteY11" fmla="*/ 1825625 h 4286250"/>
                  <a:gd name="connsiteX12" fmla="*/ 423862 w 1550987"/>
                  <a:gd name="connsiteY12" fmla="*/ 1492250 h 4286250"/>
                  <a:gd name="connsiteX13" fmla="*/ 414337 w 1550987"/>
                  <a:gd name="connsiteY13" fmla="*/ 1196975 h 4286250"/>
                  <a:gd name="connsiteX14" fmla="*/ 414337 w 1550987"/>
                  <a:gd name="connsiteY14" fmla="*/ 1101725 h 4286250"/>
                  <a:gd name="connsiteX15" fmla="*/ 319087 w 1550987"/>
                  <a:gd name="connsiteY15" fmla="*/ 1349375 h 4286250"/>
                  <a:gd name="connsiteX16" fmla="*/ 280987 w 1550987"/>
                  <a:gd name="connsiteY16" fmla="*/ 1501775 h 4286250"/>
                  <a:gd name="connsiteX17" fmla="*/ 271462 w 1550987"/>
                  <a:gd name="connsiteY17" fmla="*/ 1654175 h 4286250"/>
                  <a:gd name="connsiteX18" fmla="*/ 157162 w 1550987"/>
                  <a:gd name="connsiteY18" fmla="*/ 1930400 h 4286250"/>
                  <a:gd name="connsiteX19" fmla="*/ 128587 w 1550987"/>
                  <a:gd name="connsiteY19" fmla="*/ 2035175 h 4286250"/>
                  <a:gd name="connsiteX20" fmla="*/ 195262 w 1550987"/>
                  <a:gd name="connsiteY20" fmla="*/ 2101850 h 4286250"/>
                  <a:gd name="connsiteX21" fmla="*/ 242887 w 1550987"/>
                  <a:gd name="connsiteY21" fmla="*/ 2235200 h 4286250"/>
                  <a:gd name="connsiteX22" fmla="*/ 261937 w 1550987"/>
                  <a:gd name="connsiteY22" fmla="*/ 2292350 h 4286250"/>
                  <a:gd name="connsiteX23" fmla="*/ 204787 w 1550987"/>
                  <a:gd name="connsiteY23" fmla="*/ 2263775 h 4286250"/>
                  <a:gd name="connsiteX24" fmla="*/ 147637 w 1550987"/>
                  <a:gd name="connsiteY24" fmla="*/ 2216150 h 4286250"/>
                  <a:gd name="connsiteX25" fmla="*/ 147637 w 1550987"/>
                  <a:gd name="connsiteY25" fmla="*/ 2292350 h 4286250"/>
                  <a:gd name="connsiteX26" fmla="*/ 185737 w 1550987"/>
                  <a:gd name="connsiteY26" fmla="*/ 2349500 h 4286250"/>
                  <a:gd name="connsiteX27" fmla="*/ 185737 w 1550987"/>
                  <a:gd name="connsiteY27" fmla="*/ 2397125 h 4286250"/>
                  <a:gd name="connsiteX28" fmla="*/ 109537 w 1550987"/>
                  <a:gd name="connsiteY28" fmla="*/ 2397125 h 4286250"/>
                  <a:gd name="connsiteX29" fmla="*/ 14287 w 1550987"/>
                  <a:gd name="connsiteY29" fmla="*/ 2273300 h 4286250"/>
                  <a:gd name="connsiteX30" fmla="*/ 23812 w 1550987"/>
                  <a:gd name="connsiteY30" fmla="*/ 2101850 h 4286250"/>
                  <a:gd name="connsiteX31" fmla="*/ 14287 w 1550987"/>
                  <a:gd name="connsiteY31" fmla="*/ 2025650 h 4286250"/>
                  <a:gd name="connsiteX32" fmla="*/ 61912 w 1550987"/>
                  <a:gd name="connsiteY32" fmla="*/ 1673225 h 4286250"/>
                  <a:gd name="connsiteX33" fmla="*/ 90487 w 1550987"/>
                  <a:gd name="connsiteY33" fmla="*/ 1444625 h 4286250"/>
                  <a:gd name="connsiteX34" fmla="*/ 128587 w 1550987"/>
                  <a:gd name="connsiteY34" fmla="*/ 1120775 h 4286250"/>
                  <a:gd name="connsiteX35" fmla="*/ 195262 w 1550987"/>
                  <a:gd name="connsiteY35" fmla="*/ 835025 h 4286250"/>
                  <a:gd name="connsiteX36" fmla="*/ 357187 w 1550987"/>
                  <a:gd name="connsiteY36" fmla="*/ 711200 h 4286250"/>
                  <a:gd name="connsiteX37" fmla="*/ 604837 w 1550987"/>
                  <a:gd name="connsiteY37" fmla="*/ 558800 h 4286250"/>
                  <a:gd name="connsiteX38" fmla="*/ 652462 w 1550987"/>
                  <a:gd name="connsiteY38" fmla="*/ 492125 h 4286250"/>
                  <a:gd name="connsiteX39" fmla="*/ 623887 w 1550987"/>
                  <a:gd name="connsiteY39" fmla="*/ 434975 h 4286250"/>
                  <a:gd name="connsiteX40" fmla="*/ 576262 w 1550987"/>
                  <a:gd name="connsiteY40" fmla="*/ 244475 h 4286250"/>
                  <a:gd name="connsiteX41" fmla="*/ 604837 w 1550987"/>
                  <a:gd name="connsiteY41" fmla="*/ 82550 h 4286250"/>
                  <a:gd name="connsiteX42" fmla="*/ 681037 w 1550987"/>
                  <a:gd name="connsiteY42" fmla="*/ 15875 h 4286250"/>
                  <a:gd name="connsiteX43" fmla="*/ 871537 w 1550987"/>
                  <a:gd name="connsiteY43" fmla="*/ 15875 h 4286250"/>
                  <a:gd name="connsiteX44" fmla="*/ 957262 w 1550987"/>
                  <a:gd name="connsiteY44" fmla="*/ 111125 h 4286250"/>
                  <a:gd name="connsiteX45" fmla="*/ 985837 w 1550987"/>
                  <a:gd name="connsiteY45" fmla="*/ 273050 h 4286250"/>
                  <a:gd name="connsiteX46" fmla="*/ 947737 w 1550987"/>
                  <a:gd name="connsiteY46" fmla="*/ 406400 h 4286250"/>
                  <a:gd name="connsiteX47" fmla="*/ 919162 w 1550987"/>
                  <a:gd name="connsiteY47" fmla="*/ 473075 h 4286250"/>
                  <a:gd name="connsiteX48" fmla="*/ 938212 w 1550987"/>
                  <a:gd name="connsiteY48" fmla="*/ 539750 h 4286250"/>
                  <a:gd name="connsiteX49" fmla="*/ 1014412 w 1550987"/>
                  <a:gd name="connsiteY49" fmla="*/ 615950 h 4286250"/>
                  <a:gd name="connsiteX50" fmla="*/ 1176337 w 1550987"/>
                  <a:gd name="connsiteY50" fmla="*/ 692150 h 4286250"/>
                  <a:gd name="connsiteX51" fmla="*/ 1281112 w 1550987"/>
                  <a:gd name="connsiteY51" fmla="*/ 730250 h 4286250"/>
                  <a:gd name="connsiteX52" fmla="*/ 1366837 w 1550987"/>
                  <a:gd name="connsiteY52" fmla="*/ 835025 h 4286250"/>
                  <a:gd name="connsiteX53" fmla="*/ 1423987 w 1550987"/>
                  <a:gd name="connsiteY53" fmla="*/ 1168400 h 4286250"/>
                  <a:gd name="connsiteX54" fmla="*/ 1471612 w 1550987"/>
                  <a:gd name="connsiteY54" fmla="*/ 1454150 h 4286250"/>
                  <a:gd name="connsiteX55" fmla="*/ 1490662 w 1550987"/>
                  <a:gd name="connsiteY55" fmla="*/ 1682750 h 4286250"/>
                  <a:gd name="connsiteX56" fmla="*/ 1509712 w 1550987"/>
                  <a:gd name="connsiteY56" fmla="*/ 1892300 h 4286250"/>
                  <a:gd name="connsiteX57" fmla="*/ 1538287 w 1550987"/>
                  <a:gd name="connsiteY57" fmla="*/ 2025650 h 4286250"/>
                  <a:gd name="connsiteX58" fmla="*/ 1538287 w 1550987"/>
                  <a:gd name="connsiteY58" fmla="*/ 2101850 h 4286250"/>
                  <a:gd name="connsiteX59" fmla="*/ 1547812 w 1550987"/>
                  <a:gd name="connsiteY59" fmla="*/ 2197100 h 4286250"/>
                  <a:gd name="connsiteX60" fmla="*/ 1519237 w 1550987"/>
                  <a:gd name="connsiteY60" fmla="*/ 2339975 h 4286250"/>
                  <a:gd name="connsiteX61" fmla="*/ 1433512 w 1550987"/>
                  <a:gd name="connsiteY61" fmla="*/ 2397125 h 4286250"/>
                  <a:gd name="connsiteX62" fmla="*/ 1366837 w 1550987"/>
                  <a:gd name="connsiteY62" fmla="*/ 2397125 h 4286250"/>
                  <a:gd name="connsiteX63" fmla="*/ 1366837 w 1550987"/>
                  <a:gd name="connsiteY63" fmla="*/ 2368550 h 4286250"/>
                  <a:gd name="connsiteX64" fmla="*/ 1404937 w 1550987"/>
                  <a:gd name="connsiteY64" fmla="*/ 2292350 h 4286250"/>
                  <a:gd name="connsiteX65" fmla="*/ 1404937 w 1550987"/>
                  <a:gd name="connsiteY65" fmla="*/ 2206625 h 4286250"/>
                  <a:gd name="connsiteX66" fmla="*/ 1347787 w 1550987"/>
                  <a:gd name="connsiteY66" fmla="*/ 2273300 h 4286250"/>
                  <a:gd name="connsiteX67" fmla="*/ 1281112 w 1550987"/>
                  <a:gd name="connsiteY67" fmla="*/ 2282825 h 4286250"/>
                  <a:gd name="connsiteX68" fmla="*/ 1271587 w 1550987"/>
                  <a:gd name="connsiteY68" fmla="*/ 2254250 h 4286250"/>
                  <a:gd name="connsiteX69" fmla="*/ 1357312 w 1550987"/>
                  <a:gd name="connsiteY69" fmla="*/ 2139950 h 4286250"/>
                  <a:gd name="connsiteX70" fmla="*/ 1423987 w 1550987"/>
                  <a:gd name="connsiteY70" fmla="*/ 2016125 h 4286250"/>
                  <a:gd name="connsiteX71" fmla="*/ 1347787 w 1550987"/>
                  <a:gd name="connsiteY71" fmla="*/ 1797050 h 4286250"/>
                  <a:gd name="connsiteX72" fmla="*/ 1300162 w 1550987"/>
                  <a:gd name="connsiteY72" fmla="*/ 1587500 h 4286250"/>
                  <a:gd name="connsiteX73" fmla="*/ 1271587 w 1550987"/>
                  <a:gd name="connsiteY73" fmla="*/ 1425575 h 4286250"/>
                  <a:gd name="connsiteX74" fmla="*/ 1243012 w 1550987"/>
                  <a:gd name="connsiteY74" fmla="*/ 1292225 h 4286250"/>
                  <a:gd name="connsiteX75" fmla="*/ 1157287 w 1550987"/>
                  <a:gd name="connsiteY75" fmla="*/ 1101725 h 4286250"/>
                  <a:gd name="connsiteX76" fmla="*/ 1147762 w 1550987"/>
                  <a:gd name="connsiteY76" fmla="*/ 1606550 h 4286250"/>
                  <a:gd name="connsiteX77" fmla="*/ 1147762 w 1550987"/>
                  <a:gd name="connsiteY77" fmla="*/ 1787525 h 4286250"/>
                  <a:gd name="connsiteX78" fmla="*/ 1185862 w 1550987"/>
                  <a:gd name="connsiteY78" fmla="*/ 2025650 h 4286250"/>
                  <a:gd name="connsiteX79" fmla="*/ 1204912 w 1550987"/>
                  <a:gd name="connsiteY79" fmla="*/ 2139950 h 4286250"/>
                  <a:gd name="connsiteX80" fmla="*/ 1214437 w 1550987"/>
                  <a:gd name="connsiteY80" fmla="*/ 2311400 h 4286250"/>
                  <a:gd name="connsiteX81" fmla="*/ 1195387 w 1550987"/>
                  <a:gd name="connsiteY81" fmla="*/ 2549525 h 4286250"/>
                  <a:gd name="connsiteX82" fmla="*/ 1138237 w 1550987"/>
                  <a:gd name="connsiteY82" fmla="*/ 2840033 h 4286250"/>
                  <a:gd name="connsiteX83" fmla="*/ 1128712 w 1550987"/>
                  <a:gd name="connsiteY83" fmla="*/ 3101975 h 4286250"/>
                  <a:gd name="connsiteX84" fmla="*/ 1147762 w 1550987"/>
                  <a:gd name="connsiteY84" fmla="*/ 3340100 h 4286250"/>
                  <a:gd name="connsiteX85" fmla="*/ 1081087 w 1550987"/>
                  <a:gd name="connsiteY85" fmla="*/ 3635375 h 4286250"/>
                  <a:gd name="connsiteX86" fmla="*/ 871537 w 1550987"/>
                  <a:gd name="connsiteY86" fmla="*/ 4025900 h 4286250"/>
                  <a:gd name="connsiteX87" fmla="*/ 833437 w 1550987"/>
                  <a:gd name="connsiteY87" fmla="*/ 3930650 h 4286250"/>
                  <a:gd name="connsiteX88" fmla="*/ 871537 w 1550987"/>
                  <a:gd name="connsiteY88" fmla="*/ 3778250 h 4286250"/>
                  <a:gd name="connsiteX89" fmla="*/ 842962 w 1550987"/>
                  <a:gd name="connsiteY89" fmla="*/ 3382958 h 4286250"/>
                  <a:gd name="connsiteX90" fmla="*/ 890587 w 1550987"/>
                  <a:gd name="connsiteY90" fmla="*/ 3111500 h 4286250"/>
                  <a:gd name="connsiteX91" fmla="*/ 785812 w 1550987"/>
                  <a:gd name="connsiteY91" fmla="*/ 2273300 h 4286250"/>
                  <a:gd name="connsiteX92" fmla="*/ 700087 w 1550987"/>
                  <a:gd name="connsiteY92" fmla="*/ 2863850 h 4286250"/>
                  <a:gd name="connsiteX93" fmla="*/ 690562 w 1550987"/>
                  <a:gd name="connsiteY93" fmla="*/ 3121025 h 4286250"/>
                  <a:gd name="connsiteX94" fmla="*/ 709612 w 1550987"/>
                  <a:gd name="connsiteY94" fmla="*/ 3349625 h 4286250"/>
                  <a:gd name="connsiteX95" fmla="*/ 681037 w 1550987"/>
                  <a:gd name="connsiteY95" fmla="*/ 3654425 h 4286250"/>
                  <a:gd name="connsiteX96" fmla="*/ 690562 w 1550987"/>
                  <a:gd name="connsiteY96" fmla="*/ 3825875 h 4286250"/>
                  <a:gd name="connsiteX97" fmla="*/ 709612 w 1550987"/>
                  <a:gd name="connsiteY97" fmla="*/ 3959225 h 4286250"/>
                  <a:gd name="connsiteX98" fmla="*/ 709612 w 1550987"/>
                  <a:gd name="connsiteY98" fmla="*/ 4044950 h 4286250"/>
                  <a:gd name="connsiteX99" fmla="*/ 709612 w 1550987"/>
                  <a:gd name="connsiteY99" fmla="*/ 4092575 h 4286250"/>
                  <a:gd name="connsiteX100" fmla="*/ 709612 w 1550987"/>
                  <a:gd name="connsiteY100" fmla="*/ 4168775 h 4286250"/>
                  <a:gd name="connsiteX101" fmla="*/ 719137 w 1550987"/>
                  <a:gd name="connsiteY101" fmla="*/ 4264025 h 4286250"/>
                  <a:gd name="connsiteX102" fmla="*/ 671512 w 1550987"/>
                  <a:gd name="connsiteY102" fmla="*/ 4283075 h 4286250"/>
                  <a:gd name="connsiteX0" fmla="*/ 671512 w 1550987"/>
                  <a:gd name="connsiteY0" fmla="*/ 4283075 h 4286250"/>
                  <a:gd name="connsiteX1" fmla="*/ 500062 w 1550987"/>
                  <a:gd name="connsiteY1" fmla="*/ 4244975 h 4286250"/>
                  <a:gd name="connsiteX2" fmla="*/ 471487 w 1550987"/>
                  <a:gd name="connsiteY2" fmla="*/ 4206875 h 4286250"/>
                  <a:gd name="connsiteX3" fmla="*/ 566737 w 1550987"/>
                  <a:gd name="connsiteY3" fmla="*/ 4025900 h 4286250"/>
                  <a:gd name="connsiteX4" fmla="*/ 547687 w 1550987"/>
                  <a:gd name="connsiteY4" fmla="*/ 3844925 h 4286250"/>
                  <a:gd name="connsiteX5" fmla="*/ 442912 w 1550987"/>
                  <a:gd name="connsiteY5" fmla="*/ 3463925 h 4286250"/>
                  <a:gd name="connsiteX6" fmla="*/ 414337 w 1550987"/>
                  <a:gd name="connsiteY6" fmla="*/ 3216275 h 4286250"/>
                  <a:gd name="connsiteX7" fmla="*/ 442912 w 1550987"/>
                  <a:gd name="connsiteY7" fmla="*/ 3016250 h 4286250"/>
                  <a:gd name="connsiteX8" fmla="*/ 442912 w 1550987"/>
                  <a:gd name="connsiteY8" fmla="*/ 2730500 h 4286250"/>
                  <a:gd name="connsiteX9" fmla="*/ 395287 w 1550987"/>
                  <a:gd name="connsiteY9" fmla="*/ 2473325 h 4286250"/>
                  <a:gd name="connsiteX10" fmla="*/ 347662 w 1550987"/>
                  <a:gd name="connsiteY10" fmla="*/ 2273300 h 4286250"/>
                  <a:gd name="connsiteX11" fmla="*/ 404812 w 1550987"/>
                  <a:gd name="connsiteY11" fmla="*/ 1825625 h 4286250"/>
                  <a:gd name="connsiteX12" fmla="*/ 423862 w 1550987"/>
                  <a:gd name="connsiteY12" fmla="*/ 1492250 h 4286250"/>
                  <a:gd name="connsiteX13" fmla="*/ 414337 w 1550987"/>
                  <a:gd name="connsiteY13" fmla="*/ 1196975 h 4286250"/>
                  <a:gd name="connsiteX14" fmla="*/ 414337 w 1550987"/>
                  <a:gd name="connsiteY14" fmla="*/ 1101725 h 4286250"/>
                  <a:gd name="connsiteX15" fmla="*/ 319087 w 1550987"/>
                  <a:gd name="connsiteY15" fmla="*/ 1349375 h 4286250"/>
                  <a:gd name="connsiteX16" fmla="*/ 280987 w 1550987"/>
                  <a:gd name="connsiteY16" fmla="*/ 1501775 h 4286250"/>
                  <a:gd name="connsiteX17" fmla="*/ 271462 w 1550987"/>
                  <a:gd name="connsiteY17" fmla="*/ 1654175 h 4286250"/>
                  <a:gd name="connsiteX18" fmla="*/ 157162 w 1550987"/>
                  <a:gd name="connsiteY18" fmla="*/ 1930400 h 4286250"/>
                  <a:gd name="connsiteX19" fmla="*/ 128587 w 1550987"/>
                  <a:gd name="connsiteY19" fmla="*/ 2035175 h 4286250"/>
                  <a:gd name="connsiteX20" fmla="*/ 195262 w 1550987"/>
                  <a:gd name="connsiteY20" fmla="*/ 2101850 h 4286250"/>
                  <a:gd name="connsiteX21" fmla="*/ 242887 w 1550987"/>
                  <a:gd name="connsiteY21" fmla="*/ 2235200 h 4286250"/>
                  <a:gd name="connsiteX22" fmla="*/ 261937 w 1550987"/>
                  <a:gd name="connsiteY22" fmla="*/ 2292350 h 4286250"/>
                  <a:gd name="connsiteX23" fmla="*/ 204787 w 1550987"/>
                  <a:gd name="connsiteY23" fmla="*/ 2263775 h 4286250"/>
                  <a:gd name="connsiteX24" fmla="*/ 147637 w 1550987"/>
                  <a:gd name="connsiteY24" fmla="*/ 2216150 h 4286250"/>
                  <a:gd name="connsiteX25" fmla="*/ 147637 w 1550987"/>
                  <a:gd name="connsiteY25" fmla="*/ 2292350 h 4286250"/>
                  <a:gd name="connsiteX26" fmla="*/ 185737 w 1550987"/>
                  <a:gd name="connsiteY26" fmla="*/ 2349500 h 4286250"/>
                  <a:gd name="connsiteX27" fmla="*/ 185737 w 1550987"/>
                  <a:gd name="connsiteY27" fmla="*/ 2397125 h 4286250"/>
                  <a:gd name="connsiteX28" fmla="*/ 109537 w 1550987"/>
                  <a:gd name="connsiteY28" fmla="*/ 2397125 h 4286250"/>
                  <a:gd name="connsiteX29" fmla="*/ 14287 w 1550987"/>
                  <a:gd name="connsiteY29" fmla="*/ 2273300 h 4286250"/>
                  <a:gd name="connsiteX30" fmla="*/ 23812 w 1550987"/>
                  <a:gd name="connsiteY30" fmla="*/ 2101850 h 4286250"/>
                  <a:gd name="connsiteX31" fmla="*/ 14287 w 1550987"/>
                  <a:gd name="connsiteY31" fmla="*/ 2025650 h 4286250"/>
                  <a:gd name="connsiteX32" fmla="*/ 61912 w 1550987"/>
                  <a:gd name="connsiteY32" fmla="*/ 1673225 h 4286250"/>
                  <a:gd name="connsiteX33" fmla="*/ 90487 w 1550987"/>
                  <a:gd name="connsiteY33" fmla="*/ 1444625 h 4286250"/>
                  <a:gd name="connsiteX34" fmla="*/ 128587 w 1550987"/>
                  <a:gd name="connsiteY34" fmla="*/ 1120775 h 4286250"/>
                  <a:gd name="connsiteX35" fmla="*/ 195262 w 1550987"/>
                  <a:gd name="connsiteY35" fmla="*/ 835025 h 4286250"/>
                  <a:gd name="connsiteX36" fmla="*/ 357187 w 1550987"/>
                  <a:gd name="connsiteY36" fmla="*/ 711200 h 4286250"/>
                  <a:gd name="connsiteX37" fmla="*/ 604837 w 1550987"/>
                  <a:gd name="connsiteY37" fmla="*/ 558800 h 4286250"/>
                  <a:gd name="connsiteX38" fmla="*/ 652462 w 1550987"/>
                  <a:gd name="connsiteY38" fmla="*/ 492125 h 4286250"/>
                  <a:gd name="connsiteX39" fmla="*/ 623887 w 1550987"/>
                  <a:gd name="connsiteY39" fmla="*/ 434975 h 4286250"/>
                  <a:gd name="connsiteX40" fmla="*/ 576262 w 1550987"/>
                  <a:gd name="connsiteY40" fmla="*/ 244475 h 4286250"/>
                  <a:gd name="connsiteX41" fmla="*/ 604837 w 1550987"/>
                  <a:gd name="connsiteY41" fmla="*/ 82550 h 4286250"/>
                  <a:gd name="connsiteX42" fmla="*/ 681037 w 1550987"/>
                  <a:gd name="connsiteY42" fmla="*/ 15875 h 4286250"/>
                  <a:gd name="connsiteX43" fmla="*/ 871537 w 1550987"/>
                  <a:gd name="connsiteY43" fmla="*/ 15875 h 4286250"/>
                  <a:gd name="connsiteX44" fmla="*/ 957262 w 1550987"/>
                  <a:gd name="connsiteY44" fmla="*/ 111125 h 4286250"/>
                  <a:gd name="connsiteX45" fmla="*/ 985837 w 1550987"/>
                  <a:gd name="connsiteY45" fmla="*/ 273050 h 4286250"/>
                  <a:gd name="connsiteX46" fmla="*/ 947737 w 1550987"/>
                  <a:gd name="connsiteY46" fmla="*/ 406400 h 4286250"/>
                  <a:gd name="connsiteX47" fmla="*/ 919162 w 1550987"/>
                  <a:gd name="connsiteY47" fmla="*/ 473075 h 4286250"/>
                  <a:gd name="connsiteX48" fmla="*/ 938212 w 1550987"/>
                  <a:gd name="connsiteY48" fmla="*/ 539750 h 4286250"/>
                  <a:gd name="connsiteX49" fmla="*/ 1014412 w 1550987"/>
                  <a:gd name="connsiteY49" fmla="*/ 615950 h 4286250"/>
                  <a:gd name="connsiteX50" fmla="*/ 1176337 w 1550987"/>
                  <a:gd name="connsiteY50" fmla="*/ 692150 h 4286250"/>
                  <a:gd name="connsiteX51" fmla="*/ 1281112 w 1550987"/>
                  <a:gd name="connsiteY51" fmla="*/ 730250 h 4286250"/>
                  <a:gd name="connsiteX52" fmla="*/ 1366837 w 1550987"/>
                  <a:gd name="connsiteY52" fmla="*/ 835025 h 4286250"/>
                  <a:gd name="connsiteX53" fmla="*/ 1423987 w 1550987"/>
                  <a:gd name="connsiteY53" fmla="*/ 1168400 h 4286250"/>
                  <a:gd name="connsiteX54" fmla="*/ 1471612 w 1550987"/>
                  <a:gd name="connsiteY54" fmla="*/ 1454150 h 4286250"/>
                  <a:gd name="connsiteX55" fmla="*/ 1490662 w 1550987"/>
                  <a:gd name="connsiteY55" fmla="*/ 1682750 h 4286250"/>
                  <a:gd name="connsiteX56" fmla="*/ 1509712 w 1550987"/>
                  <a:gd name="connsiteY56" fmla="*/ 1892300 h 4286250"/>
                  <a:gd name="connsiteX57" fmla="*/ 1538287 w 1550987"/>
                  <a:gd name="connsiteY57" fmla="*/ 2025650 h 4286250"/>
                  <a:gd name="connsiteX58" fmla="*/ 1538287 w 1550987"/>
                  <a:gd name="connsiteY58" fmla="*/ 2101850 h 4286250"/>
                  <a:gd name="connsiteX59" fmla="*/ 1547812 w 1550987"/>
                  <a:gd name="connsiteY59" fmla="*/ 2197100 h 4286250"/>
                  <a:gd name="connsiteX60" fmla="*/ 1519237 w 1550987"/>
                  <a:gd name="connsiteY60" fmla="*/ 2339975 h 4286250"/>
                  <a:gd name="connsiteX61" fmla="*/ 1433512 w 1550987"/>
                  <a:gd name="connsiteY61" fmla="*/ 2397125 h 4286250"/>
                  <a:gd name="connsiteX62" fmla="*/ 1366837 w 1550987"/>
                  <a:gd name="connsiteY62" fmla="*/ 2397125 h 4286250"/>
                  <a:gd name="connsiteX63" fmla="*/ 1366837 w 1550987"/>
                  <a:gd name="connsiteY63" fmla="*/ 2368550 h 4286250"/>
                  <a:gd name="connsiteX64" fmla="*/ 1404937 w 1550987"/>
                  <a:gd name="connsiteY64" fmla="*/ 2292350 h 4286250"/>
                  <a:gd name="connsiteX65" fmla="*/ 1404937 w 1550987"/>
                  <a:gd name="connsiteY65" fmla="*/ 2206625 h 4286250"/>
                  <a:gd name="connsiteX66" fmla="*/ 1347787 w 1550987"/>
                  <a:gd name="connsiteY66" fmla="*/ 2273300 h 4286250"/>
                  <a:gd name="connsiteX67" fmla="*/ 1281112 w 1550987"/>
                  <a:gd name="connsiteY67" fmla="*/ 2282825 h 4286250"/>
                  <a:gd name="connsiteX68" fmla="*/ 1271587 w 1550987"/>
                  <a:gd name="connsiteY68" fmla="*/ 2254250 h 4286250"/>
                  <a:gd name="connsiteX69" fmla="*/ 1357312 w 1550987"/>
                  <a:gd name="connsiteY69" fmla="*/ 2139950 h 4286250"/>
                  <a:gd name="connsiteX70" fmla="*/ 1423987 w 1550987"/>
                  <a:gd name="connsiteY70" fmla="*/ 2016125 h 4286250"/>
                  <a:gd name="connsiteX71" fmla="*/ 1347787 w 1550987"/>
                  <a:gd name="connsiteY71" fmla="*/ 1797050 h 4286250"/>
                  <a:gd name="connsiteX72" fmla="*/ 1300162 w 1550987"/>
                  <a:gd name="connsiteY72" fmla="*/ 1587500 h 4286250"/>
                  <a:gd name="connsiteX73" fmla="*/ 1271587 w 1550987"/>
                  <a:gd name="connsiteY73" fmla="*/ 1425575 h 4286250"/>
                  <a:gd name="connsiteX74" fmla="*/ 1243012 w 1550987"/>
                  <a:gd name="connsiteY74" fmla="*/ 1292225 h 4286250"/>
                  <a:gd name="connsiteX75" fmla="*/ 1157287 w 1550987"/>
                  <a:gd name="connsiteY75" fmla="*/ 1101725 h 4286250"/>
                  <a:gd name="connsiteX76" fmla="*/ 1147762 w 1550987"/>
                  <a:gd name="connsiteY76" fmla="*/ 1606550 h 4286250"/>
                  <a:gd name="connsiteX77" fmla="*/ 1147762 w 1550987"/>
                  <a:gd name="connsiteY77" fmla="*/ 1787525 h 4286250"/>
                  <a:gd name="connsiteX78" fmla="*/ 1185862 w 1550987"/>
                  <a:gd name="connsiteY78" fmla="*/ 2025650 h 4286250"/>
                  <a:gd name="connsiteX79" fmla="*/ 1204912 w 1550987"/>
                  <a:gd name="connsiteY79" fmla="*/ 2139950 h 4286250"/>
                  <a:gd name="connsiteX80" fmla="*/ 1214437 w 1550987"/>
                  <a:gd name="connsiteY80" fmla="*/ 2311400 h 4286250"/>
                  <a:gd name="connsiteX81" fmla="*/ 1195387 w 1550987"/>
                  <a:gd name="connsiteY81" fmla="*/ 2549525 h 4286250"/>
                  <a:gd name="connsiteX82" fmla="*/ 1138237 w 1550987"/>
                  <a:gd name="connsiteY82" fmla="*/ 2840033 h 4286250"/>
                  <a:gd name="connsiteX83" fmla="*/ 1128712 w 1550987"/>
                  <a:gd name="connsiteY83" fmla="*/ 3101975 h 4286250"/>
                  <a:gd name="connsiteX84" fmla="*/ 1147762 w 1550987"/>
                  <a:gd name="connsiteY84" fmla="*/ 3340100 h 4286250"/>
                  <a:gd name="connsiteX85" fmla="*/ 1081087 w 1550987"/>
                  <a:gd name="connsiteY85" fmla="*/ 3635375 h 4286250"/>
                  <a:gd name="connsiteX86" fmla="*/ 871537 w 1550987"/>
                  <a:gd name="connsiteY86" fmla="*/ 4025900 h 4286250"/>
                  <a:gd name="connsiteX87" fmla="*/ 871537 w 1550987"/>
                  <a:gd name="connsiteY87" fmla="*/ 3778250 h 4286250"/>
                  <a:gd name="connsiteX88" fmla="*/ 842962 w 1550987"/>
                  <a:gd name="connsiteY88" fmla="*/ 3382958 h 4286250"/>
                  <a:gd name="connsiteX89" fmla="*/ 890587 w 1550987"/>
                  <a:gd name="connsiteY89" fmla="*/ 3111500 h 4286250"/>
                  <a:gd name="connsiteX90" fmla="*/ 785812 w 1550987"/>
                  <a:gd name="connsiteY90" fmla="*/ 2273300 h 4286250"/>
                  <a:gd name="connsiteX91" fmla="*/ 700087 w 1550987"/>
                  <a:gd name="connsiteY91" fmla="*/ 2863850 h 4286250"/>
                  <a:gd name="connsiteX92" fmla="*/ 690562 w 1550987"/>
                  <a:gd name="connsiteY92" fmla="*/ 3121025 h 4286250"/>
                  <a:gd name="connsiteX93" fmla="*/ 709612 w 1550987"/>
                  <a:gd name="connsiteY93" fmla="*/ 3349625 h 4286250"/>
                  <a:gd name="connsiteX94" fmla="*/ 681037 w 1550987"/>
                  <a:gd name="connsiteY94" fmla="*/ 3654425 h 4286250"/>
                  <a:gd name="connsiteX95" fmla="*/ 690562 w 1550987"/>
                  <a:gd name="connsiteY95" fmla="*/ 3825875 h 4286250"/>
                  <a:gd name="connsiteX96" fmla="*/ 709612 w 1550987"/>
                  <a:gd name="connsiteY96" fmla="*/ 3959225 h 4286250"/>
                  <a:gd name="connsiteX97" fmla="*/ 709612 w 1550987"/>
                  <a:gd name="connsiteY97" fmla="*/ 4044950 h 4286250"/>
                  <a:gd name="connsiteX98" fmla="*/ 709612 w 1550987"/>
                  <a:gd name="connsiteY98" fmla="*/ 4092575 h 4286250"/>
                  <a:gd name="connsiteX99" fmla="*/ 709612 w 1550987"/>
                  <a:gd name="connsiteY99" fmla="*/ 4168775 h 4286250"/>
                  <a:gd name="connsiteX100" fmla="*/ 719137 w 1550987"/>
                  <a:gd name="connsiteY100" fmla="*/ 4264025 h 4286250"/>
                  <a:gd name="connsiteX101" fmla="*/ 671512 w 1550987"/>
                  <a:gd name="connsiteY101" fmla="*/ 4283075 h 4286250"/>
                  <a:gd name="connsiteX0" fmla="*/ 671512 w 1550987"/>
                  <a:gd name="connsiteY0" fmla="*/ 4283075 h 4286250"/>
                  <a:gd name="connsiteX1" fmla="*/ 500062 w 1550987"/>
                  <a:gd name="connsiteY1" fmla="*/ 4244975 h 4286250"/>
                  <a:gd name="connsiteX2" fmla="*/ 471487 w 1550987"/>
                  <a:gd name="connsiteY2" fmla="*/ 4206875 h 4286250"/>
                  <a:gd name="connsiteX3" fmla="*/ 566737 w 1550987"/>
                  <a:gd name="connsiteY3" fmla="*/ 4025900 h 4286250"/>
                  <a:gd name="connsiteX4" fmla="*/ 547687 w 1550987"/>
                  <a:gd name="connsiteY4" fmla="*/ 3844925 h 4286250"/>
                  <a:gd name="connsiteX5" fmla="*/ 442912 w 1550987"/>
                  <a:gd name="connsiteY5" fmla="*/ 3463925 h 4286250"/>
                  <a:gd name="connsiteX6" fmla="*/ 414337 w 1550987"/>
                  <a:gd name="connsiteY6" fmla="*/ 3216275 h 4286250"/>
                  <a:gd name="connsiteX7" fmla="*/ 442912 w 1550987"/>
                  <a:gd name="connsiteY7" fmla="*/ 3016250 h 4286250"/>
                  <a:gd name="connsiteX8" fmla="*/ 442912 w 1550987"/>
                  <a:gd name="connsiteY8" fmla="*/ 2730500 h 4286250"/>
                  <a:gd name="connsiteX9" fmla="*/ 395287 w 1550987"/>
                  <a:gd name="connsiteY9" fmla="*/ 2473325 h 4286250"/>
                  <a:gd name="connsiteX10" fmla="*/ 347662 w 1550987"/>
                  <a:gd name="connsiteY10" fmla="*/ 2273300 h 4286250"/>
                  <a:gd name="connsiteX11" fmla="*/ 404812 w 1550987"/>
                  <a:gd name="connsiteY11" fmla="*/ 1825625 h 4286250"/>
                  <a:gd name="connsiteX12" fmla="*/ 423862 w 1550987"/>
                  <a:gd name="connsiteY12" fmla="*/ 1492250 h 4286250"/>
                  <a:gd name="connsiteX13" fmla="*/ 414337 w 1550987"/>
                  <a:gd name="connsiteY13" fmla="*/ 1196975 h 4286250"/>
                  <a:gd name="connsiteX14" fmla="*/ 414337 w 1550987"/>
                  <a:gd name="connsiteY14" fmla="*/ 1101725 h 4286250"/>
                  <a:gd name="connsiteX15" fmla="*/ 319087 w 1550987"/>
                  <a:gd name="connsiteY15" fmla="*/ 1349375 h 4286250"/>
                  <a:gd name="connsiteX16" fmla="*/ 280987 w 1550987"/>
                  <a:gd name="connsiteY16" fmla="*/ 1501775 h 4286250"/>
                  <a:gd name="connsiteX17" fmla="*/ 271462 w 1550987"/>
                  <a:gd name="connsiteY17" fmla="*/ 1654175 h 4286250"/>
                  <a:gd name="connsiteX18" fmla="*/ 157162 w 1550987"/>
                  <a:gd name="connsiteY18" fmla="*/ 1930400 h 4286250"/>
                  <a:gd name="connsiteX19" fmla="*/ 128587 w 1550987"/>
                  <a:gd name="connsiteY19" fmla="*/ 2035175 h 4286250"/>
                  <a:gd name="connsiteX20" fmla="*/ 195262 w 1550987"/>
                  <a:gd name="connsiteY20" fmla="*/ 2101850 h 4286250"/>
                  <a:gd name="connsiteX21" fmla="*/ 242887 w 1550987"/>
                  <a:gd name="connsiteY21" fmla="*/ 2235200 h 4286250"/>
                  <a:gd name="connsiteX22" fmla="*/ 261937 w 1550987"/>
                  <a:gd name="connsiteY22" fmla="*/ 2292350 h 4286250"/>
                  <a:gd name="connsiteX23" fmla="*/ 204787 w 1550987"/>
                  <a:gd name="connsiteY23" fmla="*/ 2263775 h 4286250"/>
                  <a:gd name="connsiteX24" fmla="*/ 147637 w 1550987"/>
                  <a:gd name="connsiteY24" fmla="*/ 2216150 h 4286250"/>
                  <a:gd name="connsiteX25" fmla="*/ 147637 w 1550987"/>
                  <a:gd name="connsiteY25" fmla="*/ 2292350 h 4286250"/>
                  <a:gd name="connsiteX26" fmla="*/ 185737 w 1550987"/>
                  <a:gd name="connsiteY26" fmla="*/ 2349500 h 4286250"/>
                  <a:gd name="connsiteX27" fmla="*/ 185737 w 1550987"/>
                  <a:gd name="connsiteY27" fmla="*/ 2397125 h 4286250"/>
                  <a:gd name="connsiteX28" fmla="*/ 109537 w 1550987"/>
                  <a:gd name="connsiteY28" fmla="*/ 2397125 h 4286250"/>
                  <a:gd name="connsiteX29" fmla="*/ 14287 w 1550987"/>
                  <a:gd name="connsiteY29" fmla="*/ 2273300 h 4286250"/>
                  <a:gd name="connsiteX30" fmla="*/ 23812 w 1550987"/>
                  <a:gd name="connsiteY30" fmla="*/ 2101850 h 4286250"/>
                  <a:gd name="connsiteX31" fmla="*/ 14287 w 1550987"/>
                  <a:gd name="connsiteY31" fmla="*/ 2025650 h 4286250"/>
                  <a:gd name="connsiteX32" fmla="*/ 61912 w 1550987"/>
                  <a:gd name="connsiteY32" fmla="*/ 1673225 h 4286250"/>
                  <a:gd name="connsiteX33" fmla="*/ 90487 w 1550987"/>
                  <a:gd name="connsiteY33" fmla="*/ 1444625 h 4286250"/>
                  <a:gd name="connsiteX34" fmla="*/ 128587 w 1550987"/>
                  <a:gd name="connsiteY34" fmla="*/ 1120775 h 4286250"/>
                  <a:gd name="connsiteX35" fmla="*/ 195262 w 1550987"/>
                  <a:gd name="connsiteY35" fmla="*/ 835025 h 4286250"/>
                  <a:gd name="connsiteX36" fmla="*/ 357187 w 1550987"/>
                  <a:gd name="connsiteY36" fmla="*/ 711200 h 4286250"/>
                  <a:gd name="connsiteX37" fmla="*/ 604837 w 1550987"/>
                  <a:gd name="connsiteY37" fmla="*/ 558800 h 4286250"/>
                  <a:gd name="connsiteX38" fmla="*/ 652462 w 1550987"/>
                  <a:gd name="connsiteY38" fmla="*/ 492125 h 4286250"/>
                  <a:gd name="connsiteX39" fmla="*/ 623887 w 1550987"/>
                  <a:gd name="connsiteY39" fmla="*/ 434975 h 4286250"/>
                  <a:gd name="connsiteX40" fmla="*/ 576262 w 1550987"/>
                  <a:gd name="connsiteY40" fmla="*/ 244475 h 4286250"/>
                  <a:gd name="connsiteX41" fmla="*/ 604837 w 1550987"/>
                  <a:gd name="connsiteY41" fmla="*/ 82550 h 4286250"/>
                  <a:gd name="connsiteX42" fmla="*/ 681037 w 1550987"/>
                  <a:gd name="connsiteY42" fmla="*/ 15875 h 4286250"/>
                  <a:gd name="connsiteX43" fmla="*/ 871537 w 1550987"/>
                  <a:gd name="connsiteY43" fmla="*/ 15875 h 4286250"/>
                  <a:gd name="connsiteX44" fmla="*/ 957262 w 1550987"/>
                  <a:gd name="connsiteY44" fmla="*/ 111125 h 4286250"/>
                  <a:gd name="connsiteX45" fmla="*/ 985837 w 1550987"/>
                  <a:gd name="connsiteY45" fmla="*/ 273050 h 4286250"/>
                  <a:gd name="connsiteX46" fmla="*/ 947737 w 1550987"/>
                  <a:gd name="connsiteY46" fmla="*/ 406400 h 4286250"/>
                  <a:gd name="connsiteX47" fmla="*/ 919162 w 1550987"/>
                  <a:gd name="connsiteY47" fmla="*/ 473075 h 4286250"/>
                  <a:gd name="connsiteX48" fmla="*/ 938212 w 1550987"/>
                  <a:gd name="connsiteY48" fmla="*/ 539750 h 4286250"/>
                  <a:gd name="connsiteX49" fmla="*/ 1014412 w 1550987"/>
                  <a:gd name="connsiteY49" fmla="*/ 615950 h 4286250"/>
                  <a:gd name="connsiteX50" fmla="*/ 1176337 w 1550987"/>
                  <a:gd name="connsiteY50" fmla="*/ 692150 h 4286250"/>
                  <a:gd name="connsiteX51" fmla="*/ 1281112 w 1550987"/>
                  <a:gd name="connsiteY51" fmla="*/ 730250 h 4286250"/>
                  <a:gd name="connsiteX52" fmla="*/ 1366837 w 1550987"/>
                  <a:gd name="connsiteY52" fmla="*/ 835025 h 4286250"/>
                  <a:gd name="connsiteX53" fmla="*/ 1423987 w 1550987"/>
                  <a:gd name="connsiteY53" fmla="*/ 1168400 h 4286250"/>
                  <a:gd name="connsiteX54" fmla="*/ 1471612 w 1550987"/>
                  <a:gd name="connsiteY54" fmla="*/ 1454150 h 4286250"/>
                  <a:gd name="connsiteX55" fmla="*/ 1490662 w 1550987"/>
                  <a:gd name="connsiteY55" fmla="*/ 1682750 h 4286250"/>
                  <a:gd name="connsiteX56" fmla="*/ 1509712 w 1550987"/>
                  <a:gd name="connsiteY56" fmla="*/ 1892300 h 4286250"/>
                  <a:gd name="connsiteX57" fmla="*/ 1538287 w 1550987"/>
                  <a:gd name="connsiteY57" fmla="*/ 2025650 h 4286250"/>
                  <a:gd name="connsiteX58" fmla="*/ 1538287 w 1550987"/>
                  <a:gd name="connsiteY58" fmla="*/ 2101850 h 4286250"/>
                  <a:gd name="connsiteX59" fmla="*/ 1547812 w 1550987"/>
                  <a:gd name="connsiteY59" fmla="*/ 2197100 h 4286250"/>
                  <a:gd name="connsiteX60" fmla="*/ 1519237 w 1550987"/>
                  <a:gd name="connsiteY60" fmla="*/ 2339975 h 4286250"/>
                  <a:gd name="connsiteX61" fmla="*/ 1433512 w 1550987"/>
                  <a:gd name="connsiteY61" fmla="*/ 2397125 h 4286250"/>
                  <a:gd name="connsiteX62" fmla="*/ 1366837 w 1550987"/>
                  <a:gd name="connsiteY62" fmla="*/ 2397125 h 4286250"/>
                  <a:gd name="connsiteX63" fmla="*/ 1366837 w 1550987"/>
                  <a:gd name="connsiteY63" fmla="*/ 2368550 h 4286250"/>
                  <a:gd name="connsiteX64" fmla="*/ 1404937 w 1550987"/>
                  <a:gd name="connsiteY64" fmla="*/ 2292350 h 4286250"/>
                  <a:gd name="connsiteX65" fmla="*/ 1404937 w 1550987"/>
                  <a:gd name="connsiteY65" fmla="*/ 2206625 h 4286250"/>
                  <a:gd name="connsiteX66" fmla="*/ 1347787 w 1550987"/>
                  <a:gd name="connsiteY66" fmla="*/ 2273300 h 4286250"/>
                  <a:gd name="connsiteX67" fmla="*/ 1281112 w 1550987"/>
                  <a:gd name="connsiteY67" fmla="*/ 2282825 h 4286250"/>
                  <a:gd name="connsiteX68" fmla="*/ 1271587 w 1550987"/>
                  <a:gd name="connsiteY68" fmla="*/ 2254250 h 4286250"/>
                  <a:gd name="connsiteX69" fmla="*/ 1357312 w 1550987"/>
                  <a:gd name="connsiteY69" fmla="*/ 2139950 h 4286250"/>
                  <a:gd name="connsiteX70" fmla="*/ 1423987 w 1550987"/>
                  <a:gd name="connsiteY70" fmla="*/ 2016125 h 4286250"/>
                  <a:gd name="connsiteX71" fmla="*/ 1347787 w 1550987"/>
                  <a:gd name="connsiteY71" fmla="*/ 1797050 h 4286250"/>
                  <a:gd name="connsiteX72" fmla="*/ 1300162 w 1550987"/>
                  <a:gd name="connsiteY72" fmla="*/ 1587500 h 4286250"/>
                  <a:gd name="connsiteX73" fmla="*/ 1271587 w 1550987"/>
                  <a:gd name="connsiteY73" fmla="*/ 1425575 h 4286250"/>
                  <a:gd name="connsiteX74" fmla="*/ 1243012 w 1550987"/>
                  <a:gd name="connsiteY74" fmla="*/ 1292225 h 4286250"/>
                  <a:gd name="connsiteX75" fmla="*/ 1157287 w 1550987"/>
                  <a:gd name="connsiteY75" fmla="*/ 1101725 h 4286250"/>
                  <a:gd name="connsiteX76" fmla="*/ 1147762 w 1550987"/>
                  <a:gd name="connsiteY76" fmla="*/ 1606550 h 4286250"/>
                  <a:gd name="connsiteX77" fmla="*/ 1147762 w 1550987"/>
                  <a:gd name="connsiteY77" fmla="*/ 1787525 h 4286250"/>
                  <a:gd name="connsiteX78" fmla="*/ 1185862 w 1550987"/>
                  <a:gd name="connsiteY78" fmla="*/ 2025650 h 4286250"/>
                  <a:gd name="connsiteX79" fmla="*/ 1204912 w 1550987"/>
                  <a:gd name="connsiteY79" fmla="*/ 2139950 h 4286250"/>
                  <a:gd name="connsiteX80" fmla="*/ 1214437 w 1550987"/>
                  <a:gd name="connsiteY80" fmla="*/ 2311400 h 4286250"/>
                  <a:gd name="connsiteX81" fmla="*/ 1195387 w 1550987"/>
                  <a:gd name="connsiteY81" fmla="*/ 2549525 h 4286250"/>
                  <a:gd name="connsiteX82" fmla="*/ 1138237 w 1550987"/>
                  <a:gd name="connsiteY82" fmla="*/ 2840033 h 4286250"/>
                  <a:gd name="connsiteX83" fmla="*/ 1128712 w 1550987"/>
                  <a:gd name="connsiteY83" fmla="*/ 3101975 h 4286250"/>
                  <a:gd name="connsiteX84" fmla="*/ 1147762 w 1550987"/>
                  <a:gd name="connsiteY84" fmla="*/ 3340100 h 4286250"/>
                  <a:gd name="connsiteX85" fmla="*/ 1081087 w 1550987"/>
                  <a:gd name="connsiteY85" fmla="*/ 3635375 h 4286250"/>
                  <a:gd name="connsiteX86" fmla="*/ 871537 w 1550987"/>
                  <a:gd name="connsiteY86" fmla="*/ 3778250 h 4286250"/>
                  <a:gd name="connsiteX87" fmla="*/ 842962 w 1550987"/>
                  <a:gd name="connsiteY87" fmla="*/ 3382958 h 4286250"/>
                  <a:gd name="connsiteX88" fmla="*/ 890587 w 1550987"/>
                  <a:gd name="connsiteY88" fmla="*/ 3111500 h 4286250"/>
                  <a:gd name="connsiteX89" fmla="*/ 785812 w 1550987"/>
                  <a:gd name="connsiteY89" fmla="*/ 2273300 h 4286250"/>
                  <a:gd name="connsiteX90" fmla="*/ 700087 w 1550987"/>
                  <a:gd name="connsiteY90" fmla="*/ 2863850 h 4286250"/>
                  <a:gd name="connsiteX91" fmla="*/ 690562 w 1550987"/>
                  <a:gd name="connsiteY91" fmla="*/ 3121025 h 4286250"/>
                  <a:gd name="connsiteX92" fmla="*/ 709612 w 1550987"/>
                  <a:gd name="connsiteY92" fmla="*/ 3349625 h 4286250"/>
                  <a:gd name="connsiteX93" fmla="*/ 681037 w 1550987"/>
                  <a:gd name="connsiteY93" fmla="*/ 3654425 h 4286250"/>
                  <a:gd name="connsiteX94" fmla="*/ 690562 w 1550987"/>
                  <a:gd name="connsiteY94" fmla="*/ 3825875 h 4286250"/>
                  <a:gd name="connsiteX95" fmla="*/ 709612 w 1550987"/>
                  <a:gd name="connsiteY95" fmla="*/ 3959225 h 4286250"/>
                  <a:gd name="connsiteX96" fmla="*/ 709612 w 1550987"/>
                  <a:gd name="connsiteY96" fmla="*/ 4044950 h 4286250"/>
                  <a:gd name="connsiteX97" fmla="*/ 709612 w 1550987"/>
                  <a:gd name="connsiteY97" fmla="*/ 4092575 h 4286250"/>
                  <a:gd name="connsiteX98" fmla="*/ 709612 w 1550987"/>
                  <a:gd name="connsiteY98" fmla="*/ 4168775 h 4286250"/>
                  <a:gd name="connsiteX99" fmla="*/ 719137 w 1550987"/>
                  <a:gd name="connsiteY99" fmla="*/ 4264025 h 4286250"/>
                  <a:gd name="connsiteX100" fmla="*/ 671512 w 1550987"/>
                  <a:gd name="connsiteY100" fmla="*/ 4283075 h 4286250"/>
                  <a:gd name="connsiteX0" fmla="*/ 671512 w 1550987"/>
                  <a:gd name="connsiteY0" fmla="*/ 4283075 h 4286250"/>
                  <a:gd name="connsiteX1" fmla="*/ 500062 w 1550987"/>
                  <a:gd name="connsiteY1" fmla="*/ 4244975 h 4286250"/>
                  <a:gd name="connsiteX2" fmla="*/ 471487 w 1550987"/>
                  <a:gd name="connsiteY2" fmla="*/ 4206875 h 4286250"/>
                  <a:gd name="connsiteX3" fmla="*/ 566737 w 1550987"/>
                  <a:gd name="connsiteY3" fmla="*/ 4025900 h 4286250"/>
                  <a:gd name="connsiteX4" fmla="*/ 547687 w 1550987"/>
                  <a:gd name="connsiteY4" fmla="*/ 3844925 h 4286250"/>
                  <a:gd name="connsiteX5" fmla="*/ 442912 w 1550987"/>
                  <a:gd name="connsiteY5" fmla="*/ 3463925 h 4286250"/>
                  <a:gd name="connsiteX6" fmla="*/ 414337 w 1550987"/>
                  <a:gd name="connsiteY6" fmla="*/ 3216275 h 4286250"/>
                  <a:gd name="connsiteX7" fmla="*/ 442912 w 1550987"/>
                  <a:gd name="connsiteY7" fmla="*/ 3016250 h 4286250"/>
                  <a:gd name="connsiteX8" fmla="*/ 442912 w 1550987"/>
                  <a:gd name="connsiteY8" fmla="*/ 2730500 h 4286250"/>
                  <a:gd name="connsiteX9" fmla="*/ 395287 w 1550987"/>
                  <a:gd name="connsiteY9" fmla="*/ 2473325 h 4286250"/>
                  <a:gd name="connsiteX10" fmla="*/ 347662 w 1550987"/>
                  <a:gd name="connsiteY10" fmla="*/ 2273300 h 4286250"/>
                  <a:gd name="connsiteX11" fmla="*/ 404812 w 1550987"/>
                  <a:gd name="connsiteY11" fmla="*/ 1825625 h 4286250"/>
                  <a:gd name="connsiteX12" fmla="*/ 423862 w 1550987"/>
                  <a:gd name="connsiteY12" fmla="*/ 1492250 h 4286250"/>
                  <a:gd name="connsiteX13" fmla="*/ 414337 w 1550987"/>
                  <a:gd name="connsiteY13" fmla="*/ 1196975 h 4286250"/>
                  <a:gd name="connsiteX14" fmla="*/ 414337 w 1550987"/>
                  <a:gd name="connsiteY14" fmla="*/ 1101725 h 4286250"/>
                  <a:gd name="connsiteX15" fmla="*/ 319087 w 1550987"/>
                  <a:gd name="connsiteY15" fmla="*/ 1349375 h 4286250"/>
                  <a:gd name="connsiteX16" fmla="*/ 280987 w 1550987"/>
                  <a:gd name="connsiteY16" fmla="*/ 1501775 h 4286250"/>
                  <a:gd name="connsiteX17" fmla="*/ 271462 w 1550987"/>
                  <a:gd name="connsiteY17" fmla="*/ 1654175 h 4286250"/>
                  <a:gd name="connsiteX18" fmla="*/ 157162 w 1550987"/>
                  <a:gd name="connsiteY18" fmla="*/ 1930400 h 4286250"/>
                  <a:gd name="connsiteX19" fmla="*/ 128587 w 1550987"/>
                  <a:gd name="connsiteY19" fmla="*/ 2035175 h 4286250"/>
                  <a:gd name="connsiteX20" fmla="*/ 195262 w 1550987"/>
                  <a:gd name="connsiteY20" fmla="*/ 2101850 h 4286250"/>
                  <a:gd name="connsiteX21" fmla="*/ 242887 w 1550987"/>
                  <a:gd name="connsiteY21" fmla="*/ 2235200 h 4286250"/>
                  <a:gd name="connsiteX22" fmla="*/ 261937 w 1550987"/>
                  <a:gd name="connsiteY22" fmla="*/ 2292350 h 4286250"/>
                  <a:gd name="connsiteX23" fmla="*/ 204787 w 1550987"/>
                  <a:gd name="connsiteY23" fmla="*/ 2263775 h 4286250"/>
                  <a:gd name="connsiteX24" fmla="*/ 147637 w 1550987"/>
                  <a:gd name="connsiteY24" fmla="*/ 2216150 h 4286250"/>
                  <a:gd name="connsiteX25" fmla="*/ 147637 w 1550987"/>
                  <a:gd name="connsiteY25" fmla="*/ 2292350 h 4286250"/>
                  <a:gd name="connsiteX26" fmla="*/ 185737 w 1550987"/>
                  <a:gd name="connsiteY26" fmla="*/ 2349500 h 4286250"/>
                  <a:gd name="connsiteX27" fmla="*/ 185737 w 1550987"/>
                  <a:gd name="connsiteY27" fmla="*/ 2397125 h 4286250"/>
                  <a:gd name="connsiteX28" fmla="*/ 109537 w 1550987"/>
                  <a:gd name="connsiteY28" fmla="*/ 2397125 h 4286250"/>
                  <a:gd name="connsiteX29" fmla="*/ 14287 w 1550987"/>
                  <a:gd name="connsiteY29" fmla="*/ 2273300 h 4286250"/>
                  <a:gd name="connsiteX30" fmla="*/ 23812 w 1550987"/>
                  <a:gd name="connsiteY30" fmla="*/ 2101850 h 4286250"/>
                  <a:gd name="connsiteX31" fmla="*/ 14287 w 1550987"/>
                  <a:gd name="connsiteY31" fmla="*/ 2025650 h 4286250"/>
                  <a:gd name="connsiteX32" fmla="*/ 61912 w 1550987"/>
                  <a:gd name="connsiteY32" fmla="*/ 1673225 h 4286250"/>
                  <a:gd name="connsiteX33" fmla="*/ 90487 w 1550987"/>
                  <a:gd name="connsiteY33" fmla="*/ 1444625 h 4286250"/>
                  <a:gd name="connsiteX34" fmla="*/ 128587 w 1550987"/>
                  <a:gd name="connsiteY34" fmla="*/ 1120775 h 4286250"/>
                  <a:gd name="connsiteX35" fmla="*/ 195262 w 1550987"/>
                  <a:gd name="connsiteY35" fmla="*/ 835025 h 4286250"/>
                  <a:gd name="connsiteX36" fmla="*/ 357187 w 1550987"/>
                  <a:gd name="connsiteY36" fmla="*/ 711200 h 4286250"/>
                  <a:gd name="connsiteX37" fmla="*/ 604837 w 1550987"/>
                  <a:gd name="connsiteY37" fmla="*/ 558800 h 4286250"/>
                  <a:gd name="connsiteX38" fmla="*/ 652462 w 1550987"/>
                  <a:gd name="connsiteY38" fmla="*/ 492125 h 4286250"/>
                  <a:gd name="connsiteX39" fmla="*/ 623887 w 1550987"/>
                  <a:gd name="connsiteY39" fmla="*/ 434975 h 4286250"/>
                  <a:gd name="connsiteX40" fmla="*/ 576262 w 1550987"/>
                  <a:gd name="connsiteY40" fmla="*/ 244475 h 4286250"/>
                  <a:gd name="connsiteX41" fmla="*/ 604837 w 1550987"/>
                  <a:gd name="connsiteY41" fmla="*/ 82550 h 4286250"/>
                  <a:gd name="connsiteX42" fmla="*/ 681037 w 1550987"/>
                  <a:gd name="connsiteY42" fmla="*/ 15875 h 4286250"/>
                  <a:gd name="connsiteX43" fmla="*/ 871537 w 1550987"/>
                  <a:gd name="connsiteY43" fmla="*/ 15875 h 4286250"/>
                  <a:gd name="connsiteX44" fmla="*/ 957262 w 1550987"/>
                  <a:gd name="connsiteY44" fmla="*/ 111125 h 4286250"/>
                  <a:gd name="connsiteX45" fmla="*/ 985837 w 1550987"/>
                  <a:gd name="connsiteY45" fmla="*/ 273050 h 4286250"/>
                  <a:gd name="connsiteX46" fmla="*/ 947737 w 1550987"/>
                  <a:gd name="connsiteY46" fmla="*/ 406400 h 4286250"/>
                  <a:gd name="connsiteX47" fmla="*/ 919162 w 1550987"/>
                  <a:gd name="connsiteY47" fmla="*/ 473075 h 4286250"/>
                  <a:gd name="connsiteX48" fmla="*/ 938212 w 1550987"/>
                  <a:gd name="connsiteY48" fmla="*/ 539750 h 4286250"/>
                  <a:gd name="connsiteX49" fmla="*/ 1014412 w 1550987"/>
                  <a:gd name="connsiteY49" fmla="*/ 615950 h 4286250"/>
                  <a:gd name="connsiteX50" fmla="*/ 1176337 w 1550987"/>
                  <a:gd name="connsiteY50" fmla="*/ 692150 h 4286250"/>
                  <a:gd name="connsiteX51" fmla="*/ 1281112 w 1550987"/>
                  <a:gd name="connsiteY51" fmla="*/ 730250 h 4286250"/>
                  <a:gd name="connsiteX52" fmla="*/ 1366837 w 1550987"/>
                  <a:gd name="connsiteY52" fmla="*/ 835025 h 4286250"/>
                  <a:gd name="connsiteX53" fmla="*/ 1423987 w 1550987"/>
                  <a:gd name="connsiteY53" fmla="*/ 1168400 h 4286250"/>
                  <a:gd name="connsiteX54" fmla="*/ 1471612 w 1550987"/>
                  <a:gd name="connsiteY54" fmla="*/ 1454150 h 4286250"/>
                  <a:gd name="connsiteX55" fmla="*/ 1490662 w 1550987"/>
                  <a:gd name="connsiteY55" fmla="*/ 1682750 h 4286250"/>
                  <a:gd name="connsiteX56" fmla="*/ 1509712 w 1550987"/>
                  <a:gd name="connsiteY56" fmla="*/ 1892300 h 4286250"/>
                  <a:gd name="connsiteX57" fmla="*/ 1538287 w 1550987"/>
                  <a:gd name="connsiteY57" fmla="*/ 2025650 h 4286250"/>
                  <a:gd name="connsiteX58" fmla="*/ 1538287 w 1550987"/>
                  <a:gd name="connsiteY58" fmla="*/ 2101850 h 4286250"/>
                  <a:gd name="connsiteX59" fmla="*/ 1547812 w 1550987"/>
                  <a:gd name="connsiteY59" fmla="*/ 2197100 h 4286250"/>
                  <a:gd name="connsiteX60" fmla="*/ 1519237 w 1550987"/>
                  <a:gd name="connsiteY60" fmla="*/ 2339975 h 4286250"/>
                  <a:gd name="connsiteX61" fmla="*/ 1433512 w 1550987"/>
                  <a:gd name="connsiteY61" fmla="*/ 2397125 h 4286250"/>
                  <a:gd name="connsiteX62" fmla="*/ 1366837 w 1550987"/>
                  <a:gd name="connsiteY62" fmla="*/ 2397125 h 4286250"/>
                  <a:gd name="connsiteX63" fmla="*/ 1366837 w 1550987"/>
                  <a:gd name="connsiteY63" fmla="*/ 2368550 h 4286250"/>
                  <a:gd name="connsiteX64" fmla="*/ 1404937 w 1550987"/>
                  <a:gd name="connsiteY64" fmla="*/ 2292350 h 4286250"/>
                  <a:gd name="connsiteX65" fmla="*/ 1404937 w 1550987"/>
                  <a:gd name="connsiteY65" fmla="*/ 2206625 h 4286250"/>
                  <a:gd name="connsiteX66" fmla="*/ 1347787 w 1550987"/>
                  <a:gd name="connsiteY66" fmla="*/ 2273300 h 4286250"/>
                  <a:gd name="connsiteX67" fmla="*/ 1281112 w 1550987"/>
                  <a:gd name="connsiteY67" fmla="*/ 2282825 h 4286250"/>
                  <a:gd name="connsiteX68" fmla="*/ 1271587 w 1550987"/>
                  <a:gd name="connsiteY68" fmla="*/ 2254250 h 4286250"/>
                  <a:gd name="connsiteX69" fmla="*/ 1357312 w 1550987"/>
                  <a:gd name="connsiteY69" fmla="*/ 2139950 h 4286250"/>
                  <a:gd name="connsiteX70" fmla="*/ 1423987 w 1550987"/>
                  <a:gd name="connsiteY70" fmla="*/ 2016125 h 4286250"/>
                  <a:gd name="connsiteX71" fmla="*/ 1347787 w 1550987"/>
                  <a:gd name="connsiteY71" fmla="*/ 1797050 h 4286250"/>
                  <a:gd name="connsiteX72" fmla="*/ 1300162 w 1550987"/>
                  <a:gd name="connsiteY72" fmla="*/ 1587500 h 4286250"/>
                  <a:gd name="connsiteX73" fmla="*/ 1271587 w 1550987"/>
                  <a:gd name="connsiteY73" fmla="*/ 1425575 h 4286250"/>
                  <a:gd name="connsiteX74" fmla="*/ 1243012 w 1550987"/>
                  <a:gd name="connsiteY74" fmla="*/ 1292225 h 4286250"/>
                  <a:gd name="connsiteX75" fmla="*/ 1157287 w 1550987"/>
                  <a:gd name="connsiteY75" fmla="*/ 1101725 h 4286250"/>
                  <a:gd name="connsiteX76" fmla="*/ 1147762 w 1550987"/>
                  <a:gd name="connsiteY76" fmla="*/ 1606550 h 4286250"/>
                  <a:gd name="connsiteX77" fmla="*/ 1147762 w 1550987"/>
                  <a:gd name="connsiteY77" fmla="*/ 1787525 h 4286250"/>
                  <a:gd name="connsiteX78" fmla="*/ 1185862 w 1550987"/>
                  <a:gd name="connsiteY78" fmla="*/ 2025650 h 4286250"/>
                  <a:gd name="connsiteX79" fmla="*/ 1204912 w 1550987"/>
                  <a:gd name="connsiteY79" fmla="*/ 2139950 h 4286250"/>
                  <a:gd name="connsiteX80" fmla="*/ 1214437 w 1550987"/>
                  <a:gd name="connsiteY80" fmla="*/ 2311400 h 4286250"/>
                  <a:gd name="connsiteX81" fmla="*/ 1195387 w 1550987"/>
                  <a:gd name="connsiteY81" fmla="*/ 2549525 h 4286250"/>
                  <a:gd name="connsiteX82" fmla="*/ 1138237 w 1550987"/>
                  <a:gd name="connsiteY82" fmla="*/ 2840033 h 4286250"/>
                  <a:gd name="connsiteX83" fmla="*/ 1128712 w 1550987"/>
                  <a:gd name="connsiteY83" fmla="*/ 3101975 h 4286250"/>
                  <a:gd name="connsiteX84" fmla="*/ 1147762 w 1550987"/>
                  <a:gd name="connsiteY84" fmla="*/ 3340100 h 4286250"/>
                  <a:gd name="connsiteX85" fmla="*/ 1081087 w 1550987"/>
                  <a:gd name="connsiteY85" fmla="*/ 3635375 h 4286250"/>
                  <a:gd name="connsiteX86" fmla="*/ 842962 w 1550987"/>
                  <a:gd name="connsiteY86" fmla="*/ 3382958 h 4286250"/>
                  <a:gd name="connsiteX87" fmla="*/ 890587 w 1550987"/>
                  <a:gd name="connsiteY87" fmla="*/ 3111500 h 4286250"/>
                  <a:gd name="connsiteX88" fmla="*/ 785812 w 1550987"/>
                  <a:gd name="connsiteY88" fmla="*/ 2273300 h 4286250"/>
                  <a:gd name="connsiteX89" fmla="*/ 700087 w 1550987"/>
                  <a:gd name="connsiteY89" fmla="*/ 2863850 h 4286250"/>
                  <a:gd name="connsiteX90" fmla="*/ 690562 w 1550987"/>
                  <a:gd name="connsiteY90" fmla="*/ 3121025 h 4286250"/>
                  <a:gd name="connsiteX91" fmla="*/ 709612 w 1550987"/>
                  <a:gd name="connsiteY91" fmla="*/ 3349625 h 4286250"/>
                  <a:gd name="connsiteX92" fmla="*/ 681037 w 1550987"/>
                  <a:gd name="connsiteY92" fmla="*/ 3654425 h 4286250"/>
                  <a:gd name="connsiteX93" fmla="*/ 690562 w 1550987"/>
                  <a:gd name="connsiteY93" fmla="*/ 3825875 h 4286250"/>
                  <a:gd name="connsiteX94" fmla="*/ 709612 w 1550987"/>
                  <a:gd name="connsiteY94" fmla="*/ 3959225 h 4286250"/>
                  <a:gd name="connsiteX95" fmla="*/ 709612 w 1550987"/>
                  <a:gd name="connsiteY95" fmla="*/ 4044950 h 4286250"/>
                  <a:gd name="connsiteX96" fmla="*/ 709612 w 1550987"/>
                  <a:gd name="connsiteY96" fmla="*/ 4092575 h 4286250"/>
                  <a:gd name="connsiteX97" fmla="*/ 709612 w 1550987"/>
                  <a:gd name="connsiteY97" fmla="*/ 4168775 h 4286250"/>
                  <a:gd name="connsiteX98" fmla="*/ 719137 w 1550987"/>
                  <a:gd name="connsiteY98" fmla="*/ 4264025 h 4286250"/>
                  <a:gd name="connsiteX99" fmla="*/ 671512 w 1550987"/>
                  <a:gd name="connsiteY99" fmla="*/ 4283075 h 4286250"/>
                  <a:gd name="connsiteX0" fmla="*/ 671512 w 1550987"/>
                  <a:gd name="connsiteY0" fmla="*/ 4283075 h 4286250"/>
                  <a:gd name="connsiteX1" fmla="*/ 500062 w 1550987"/>
                  <a:gd name="connsiteY1" fmla="*/ 4244975 h 4286250"/>
                  <a:gd name="connsiteX2" fmla="*/ 471487 w 1550987"/>
                  <a:gd name="connsiteY2" fmla="*/ 4206875 h 4286250"/>
                  <a:gd name="connsiteX3" fmla="*/ 566737 w 1550987"/>
                  <a:gd name="connsiteY3" fmla="*/ 4025900 h 4286250"/>
                  <a:gd name="connsiteX4" fmla="*/ 547687 w 1550987"/>
                  <a:gd name="connsiteY4" fmla="*/ 3844925 h 4286250"/>
                  <a:gd name="connsiteX5" fmla="*/ 442912 w 1550987"/>
                  <a:gd name="connsiteY5" fmla="*/ 3463925 h 4286250"/>
                  <a:gd name="connsiteX6" fmla="*/ 414337 w 1550987"/>
                  <a:gd name="connsiteY6" fmla="*/ 3216275 h 4286250"/>
                  <a:gd name="connsiteX7" fmla="*/ 442912 w 1550987"/>
                  <a:gd name="connsiteY7" fmla="*/ 3016250 h 4286250"/>
                  <a:gd name="connsiteX8" fmla="*/ 442912 w 1550987"/>
                  <a:gd name="connsiteY8" fmla="*/ 2730500 h 4286250"/>
                  <a:gd name="connsiteX9" fmla="*/ 395287 w 1550987"/>
                  <a:gd name="connsiteY9" fmla="*/ 2473325 h 4286250"/>
                  <a:gd name="connsiteX10" fmla="*/ 347662 w 1550987"/>
                  <a:gd name="connsiteY10" fmla="*/ 2273300 h 4286250"/>
                  <a:gd name="connsiteX11" fmla="*/ 404812 w 1550987"/>
                  <a:gd name="connsiteY11" fmla="*/ 1825625 h 4286250"/>
                  <a:gd name="connsiteX12" fmla="*/ 423862 w 1550987"/>
                  <a:gd name="connsiteY12" fmla="*/ 1492250 h 4286250"/>
                  <a:gd name="connsiteX13" fmla="*/ 414337 w 1550987"/>
                  <a:gd name="connsiteY13" fmla="*/ 1196975 h 4286250"/>
                  <a:gd name="connsiteX14" fmla="*/ 414337 w 1550987"/>
                  <a:gd name="connsiteY14" fmla="*/ 1101725 h 4286250"/>
                  <a:gd name="connsiteX15" fmla="*/ 319087 w 1550987"/>
                  <a:gd name="connsiteY15" fmla="*/ 1349375 h 4286250"/>
                  <a:gd name="connsiteX16" fmla="*/ 280987 w 1550987"/>
                  <a:gd name="connsiteY16" fmla="*/ 1501775 h 4286250"/>
                  <a:gd name="connsiteX17" fmla="*/ 271462 w 1550987"/>
                  <a:gd name="connsiteY17" fmla="*/ 1654175 h 4286250"/>
                  <a:gd name="connsiteX18" fmla="*/ 157162 w 1550987"/>
                  <a:gd name="connsiteY18" fmla="*/ 1930400 h 4286250"/>
                  <a:gd name="connsiteX19" fmla="*/ 128587 w 1550987"/>
                  <a:gd name="connsiteY19" fmla="*/ 2035175 h 4286250"/>
                  <a:gd name="connsiteX20" fmla="*/ 195262 w 1550987"/>
                  <a:gd name="connsiteY20" fmla="*/ 2101850 h 4286250"/>
                  <a:gd name="connsiteX21" fmla="*/ 242887 w 1550987"/>
                  <a:gd name="connsiteY21" fmla="*/ 2235200 h 4286250"/>
                  <a:gd name="connsiteX22" fmla="*/ 261937 w 1550987"/>
                  <a:gd name="connsiteY22" fmla="*/ 2292350 h 4286250"/>
                  <a:gd name="connsiteX23" fmla="*/ 204787 w 1550987"/>
                  <a:gd name="connsiteY23" fmla="*/ 2263775 h 4286250"/>
                  <a:gd name="connsiteX24" fmla="*/ 147637 w 1550987"/>
                  <a:gd name="connsiteY24" fmla="*/ 2216150 h 4286250"/>
                  <a:gd name="connsiteX25" fmla="*/ 147637 w 1550987"/>
                  <a:gd name="connsiteY25" fmla="*/ 2292350 h 4286250"/>
                  <a:gd name="connsiteX26" fmla="*/ 185737 w 1550987"/>
                  <a:gd name="connsiteY26" fmla="*/ 2349500 h 4286250"/>
                  <a:gd name="connsiteX27" fmla="*/ 185737 w 1550987"/>
                  <a:gd name="connsiteY27" fmla="*/ 2397125 h 4286250"/>
                  <a:gd name="connsiteX28" fmla="*/ 109537 w 1550987"/>
                  <a:gd name="connsiteY28" fmla="*/ 2397125 h 4286250"/>
                  <a:gd name="connsiteX29" fmla="*/ 14287 w 1550987"/>
                  <a:gd name="connsiteY29" fmla="*/ 2273300 h 4286250"/>
                  <a:gd name="connsiteX30" fmla="*/ 23812 w 1550987"/>
                  <a:gd name="connsiteY30" fmla="*/ 2101850 h 4286250"/>
                  <a:gd name="connsiteX31" fmla="*/ 14287 w 1550987"/>
                  <a:gd name="connsiteY31" fmla="*/ 2025650 h 4286250"/>
                  <a:gd name="connsiteX32" fmla="*/ 61912 w 1550987"/>
                  <a:gd name="connsiteY32" fmla="*/ 1673225 h 4286250"/>
                  <a:gd name="connsiteX33" fmla="*/ 90487 w 1550987"/>
                  <a:gd name="connsiteY33" fmla="*/ 1444625 h 4286250"/>
                  <a:gd name="connsiteX34" fmla="*/ 128587 w 1550987"/>
                  <a:gd name="connsiteY34" fmla="*/ 1120775 h 4286250"/>
                  <a:gd name="connsiteX35" fmla="*/ 195262 w 1550987"/>
                  <a:gd name="connsiteY35" fmla="*/ 835025 h 4286250"/>
                  <a:gd name="connsiteX36" fmla="*/ 357187 w 1550987"/>
                  <a:gd name="connsiteY36" fmla="*/ 711200 h 4286250"/>
                  <a:gd name="connsiteX37" fmla="*/ 604837 w 1550987"/>
                  <a:gd name="connsiteY37" fmla="*/ 558800 h 4286250"/>
                  <a:gd name="connsiteX38" fmla="*/ 652462 w 1550987"/>
                  <a:gd name="connsiteY38" fmla="*/ 492125 h 4286250"/>
                  <a:gd name="connsiteX39" fmla="*/ 623887 w 1550987"/>
                  <a:gd name="connsiteY39" fmla="*/ 434975 h 4286250"/>
                  <a:gd name="connsiteX40" fmla="*/ 576262 w 1550987"/>
                  <a:gd name="connsiteY40" fmla="*/ 244475 h 4286250"/>
                  <a:gd name="connsiteX41" fmla="*/ 604837 w 1550987"/>
                  <a:gd name="connsiteY41" fmla="*/ 82550 h 4286250"/>
                  <a:gd name="connsiteX42" fmla="*/ 681037 w 1550987"/>
                  <a:gd name="connsiteY42" fmla="*/ 15875 h 4286250"/>
                  <a:gd name="connsiteX43" fmla="*/ 871537 w 1550987"/>
                  <a:gd name="connsiteY43" fmla="*/ 15875 h 4286250"/>
                  <a:gd name="connsiteX44" fmla="*/ 957262 w 1550987"/>
                  <a:gd name="connsiteY44" fmla="*/ 111125 h 4286250"/>
                  <a:gd name="connsiteX45" fmla="*/ 985837 w 1550987"/>
                  <a:gd name="connsiteY45" fmla="*/ 273050 h 4286250"/>
                  <a:gd name="connsiteX46" fmla="*/ 947737 w 1550987"/>
                  <a:gd name="connsiteY46" fmla="*/ 406400 h 4286250"/>
                  <a:gd name="connsiteX47" fmla="*/ 919162 w 1550987"/>
                  <a:gd name="connsiteY47" fmla="*/ 473075 h 4286250"/>
                  <a:gd name="connsiteX48" fmla="*/ 938212 w 1550987"/>
                  <a:gd name="connsiteY48" fmla="*/ 539750 h 4286250"/>
                  <a:gd name="connsiteX49" fmla="*/ 1014412 w 1550987"/>
                  <a:gd name="connsiteY49" fmla="*/ 615950 h 4286250"/>
                  <a:gd name="connsiteX50" fmla="*/ 1176337 w 1550987"/>
                  <a:gd name="connsiteY50" fmla="*/ 692150 h 4286250"/>
                  <a:gd name="connsiteX51" fmla="*/ 1281112 w 1550987"/>
                  <a:gd name="connsiteY51" fmla="*/ 730250 h 4286250"/>
                  <a:gd name="connsiteX52" fmla="*/ 1366837 w 1550987"/>
                  <a:gd name="connsiteY52" fmla="*/ 835025 h 4286250"/>
                  <a:gd name="connsiteX53" fmla="*/ 1423987 w 1550987"/>
                  <a:gd name="connsiteY53" fmla="*/ 1168400 h 4286250"/>
                  <a:gd name="connsiteX54" fmla="*/ 1471612 w 1550987"/>
                  <a:gd name="connsiteY54" fmla="*/ 1454150 h 4286250"/>
                  <a:gd name="connsiteX55" fmla="*/ 1490662 w 1550987"/>
                  <a:gd name="connsiteY55" fmla="*/ 1682750 h 4286250"/>
                  <a:gd name="connsiteX56" fmla="*/ 1509712 w 1550987"/>
                  <a:gd name="connsiteY56" fmla="*/ 1892300 h 4286250"/>
                  <a:gd name="connsiteX57" fmla="*/ 1538287 w 1550987"/>
                  <a:gd name="connsiteY57" fmla="*/ 2025650 h 4286250"/>
                  <a:gd name="connsiteX58" fmla="*/ 1538287 w 1550987"/>
                  <a:gd name="connsiteY58" fmla="*/ 2101850 h 4286250"/>
                  <a:gd name="connsiteX59" fmla="*/ 1547812 w 1550987"/>
                  <a:gd name="connsiteY59" fmla="*/ 2197100 h 4286250"/>
                  <a:gd name="connsiteX60" fmla="*/ 1519237 w 1550987"/>
                  <a:gd name="connsiteY60" fmla="*/ 2339975 h 4286250"/>
                  <a:gd name="connsiteX61" fmla="*/ 1433512 w 1550987"/>
                  <a:gd name="connsiteY61" fmla="*/ 2397125 h 4286250"/>
                  <a:gd name="connsiteX62" fmla="*/ 1366837 w 1550987"/>
                  <a:gd name="connsiteY62" fmla="*/ 2397125 h 4286250"/>
                  <a:gd name="connsiteX63" fmla="*/ 1366837 w 1550987"/>
                  <a:gd name="connsiteY63" fmla="*/ 2368550 h 4286250"/>
                  <a:gd name="connsiteX64" fmla="*/ 1404937 w 1550987"/>
                  <a:gd name="connsiteY64" fmla="*/ 2292350 h 4286250"/>
                  <a:gd name="connsiteX65" fmla="*/ 1404937 w 1550987"/>
                  <a:gd name="connsiteY65" fmla="*/ 2206625 h 4286250"/>
                  <a:gd name="connsiteX66" fmla="*/ 1347787 w 1550987"/>
                  <a:gd name="connsiteY66" fmla="*/ 2273300 h 4286250"/>
                  <a:gd name="connsiteX67" fmla="*/ 1281112 w 1550987"/>
                  <a:gd name="connsiteY67" fmla="*/ 2282825 h 4286250"/>
                  <a:gd name="connsiteX68" fmla="*/ 1271587 w 1550987"/>
                  <a:gd name="connsiteY68" fmla="*/ 2254250 h 4286250"/>
                  <a:gd name="connsiteX69" fmla="*/ 1357312 w 1550987"/>
                  <a:gd name="connsiteY69" fmla="*/ 2139950 h 4286250"/>
                  <a:gd name="connsiteX70" fmla="*/ 1423987 w 1550987"/>
                  <a:gd name="connsiteY70" fmla="*/ 2016125 h 4286250"/>
                  <a:gd name="connsiteX71" fmla="*/ 1347787 w 1550987"/>
                  <a:gd name="connsiteY71" fmla="*/ 1797050 h 4286250"/>
                  <a:gd name="connsiteX72" fmla="*/ 1300162 w 1550987"/>
                  <a:gd name="connsiteY72" fmla="*/ 1587500 h 4286250"/>
                  <a:gd name="connsiteX73" fmla="*/ 1271587 w 1550987"/>
                  <a:gd name="connsiteY73" fmla="*/ 1425575 h 4286250"/>
                  <a:gd name="connsiteX74" fmla="*/ 1243012 w 1550987"/>
                  <a:gd name="connsiteY74" fmla="*/ 1292225 h 4286250"/>
                  <a:gd name="connsiteX75" fmla="*/ 1157287 w 1550987"/>
                  <a:gd name="connsiteY75" fmla="*/ 1101725 h 4286250"/>
                  <a:gd name="connsiteX76" fmla="*/ 1147762 w 1550987"/>
                  <a:gd name="connsiteY76" fmla="*/ 1606550 h 4286250"/>
                  <a:gd name="connsiteX77" fmla="*/ 1147762 w 1550987"/>
                  <a:gd name="connsiteY77" fmla="*/ 1787525 h 4286250"/>
                  <a:gd name="connsiteX78" fmla="*/ 1185862 w 1550987"/>
                  <a:gd name="connsiteY78" fmla="*/ 2025650 h 4286250"/>
                  <a:gd name="connsiteX79" fmla="*/ 1204912 w 1550987"/>
                  <a:gd name="connsiteY79" fmla="*/ 2139950 h 4286250"/>
                  <a:gd name="connsiteX80" fmla="*/ 1214437 w 1550987"/>
                  <a:gd name="connsiteY80" fmla="*/ 2311400 h 4286250"/>
                  <a:gd name="connsiteX81" fmla="*/ 1195387 w 1550987"/>
                  <a:gd name="connsiteY81" fmla="*/ 2549525 h 4286250"/>
                  <a:gd name="connsiteX82" fmla="*/ 1138237 w 1550987"/>
                  <a:gd name="connsiteY82" fmla="*/ 2840033 h 4286250"/>
                  <a:gd name="connsiteX83" fmla="*/ 1128712 w 1550987"/>
                  <a:gd name="connsiteY83" fmla="*/ 3101975 h 4286250"/>
                  <a:gd name="connsiteX84" fmla="*/ 1147762 w 1550987"/>
                  <a:gd name="connsiteY84" fmla="*/ 3340100 h 4286250"/>
                  <a:gd name="connsiteX85" fmla="*/ 842962 w 1550987"/>
                  <a:gd name="connsiteY85" fmla="*/ 3382958 h 4286250"/>
                  <a:gd name="connsiteX86" fmla="*/ 890587 w 1550987"/>
                  <a:gd name="connsiteY86" fmla="*/ 3111500 h 4286250"/>
                  <a:gd name="connsiteX87" fmla="*/ 785812 w 1550987"/>
                  <a:gd name="connsiteY87" fmla="*/ 2273300 h 4286250"/>
                  <a:gd name="connsiteX88" fmla="*/ 700087 w 1550987"/>
                  <a:gd name="connsiteY88" fmla="*/ 2863850 h 4286250"/>
                  <a:gd name="connsiteX89" fmla="*/ 690562 w 1550987"/>
                  <a:gd name="connsiteY89" fmla="*/ 3121025 h 4286250"/>
                  <a:gd name="connsiteX90" fmla="*/ 709612 w 1550987"/>
                  <a:gd name="connsiteY90" fmla="*/ 3349625 h 4286250"/>
                  <a:gd name="connsiteX91" fmla="*/ 681037 w 1550987"/>
                  <a:gd name="connsiteY91" fmla="*/ 3654425 h 4286250"/>
                  <a:gd name="connsiteX92" fmla="*/ 690562 w 1550987"/>
                  <a:gd name="connsiteY92" fmla="*/ 3825875 h 4286250"/>
                  <a:gd name="connsiteX93" fmla="*/ 709612 w 1550987"/>
                  <a:gd name="connsiteY93" fmla="*/ 3959225 h 4286250"/>
                  <a:gd name="connsiteX94" fmla="*/ 709612 w 1550987"/>
                  <a:gd name="connsiteY94" fmla="*/ 4044950 h 4286250"/>
                  <a:gd name="connsiteX95" fmla="*/ 709612 w 1550987"/>
                  <a:gd name="connsiteY95" fmla="*/ 4092575 h 4286250"/>
                  <a:gd name="connsiteX96" fmla="*/ 709612 w 1550987"/>
                  <a:gd name="connsiteY96" fmla="*/ 4168775 h 4286250"/>
                  <a:gd name="connsiteX97" fmla="*/ 719137 w 1550987"/>
                  <a:gd name="connsiteY97" fmla="*/ 4264025 h 4286250"/>
                  <a:gd name="connsiteX98" fmla="*/ 671512 w 1550987"/>
                  <a:gd name="connsiteY98" fmla="*/ 4283075 h 4286250"/>
                  <a:gd name="connsiteX0" fmla="*/ 671512 w 1550987"/>
                  <a:gd name="connsiteY0" fmla="*/ 4283075 h 4286250"/>
                  <a:gd name="connsiteX1" fmla="*/ 500062 w 1550987"/>
                  <a:gd name="connsiteY1" fmla="*/ 4244975 h 4286250"/>
                  <a:gd name="connsiteX2" fmla="*/ 471487 w 1550987"/>
                  <a:gd name="connsiteY2" fmla="*/ 4206875 h 4286250"/>
                  <a:gd name="connsiteX3" fmla="*/ 566737 w 1550987"/>
                  <a:gd name="connsiteY3" fmla="*/ 4025900 h 4286250"/>
                  <a:gd name="connsiteX4" fmla="*/ 547687 w 1550987"/>
                  <a:gd name="connsiteY4" fmla="*/ 3844925 h 4286250"/>
                  <a:gd name="connsiteX5" fmla="*/ 442912 w 1550987"/>
                  <a:gd name="connsiteY5" fmla="*/ 3463925 h 4286250"/>
                  <a:gd name="connsiteX6" fmla="*/ 414337 w 1550987"/>
                  <a:gd name="connsiteY6" fmla="*/ 3216275 h 4286250"/>
                  <a:gd name="connsiteX7" fmla="*/ 442912 w 1550987"/>
                  <a:gd name="connsiteY7" fmla="*/ 3016250 h 4286250"/>
                  <a:gd name="connsiteX8" fmla="*/ 442912 w 1550987"/>
                  <a:gd name="connsiteY8" fmla="*/ 2730500 h 4286250"/>
                  <a:gd name="connsiteX9" fmla="*/ 395287 w 1550987"/>
                  <a:gd name="connsiteY9" fmla="*/ 2473325 h 4286250"/>
                  <a:gd name="connsiteX10" fmla="*/ 347662 w 1550987"/>
                  <a:gd name="connsiteY10" fmla="*/ 2273300 h 4286250"/>
                  <a:gd name="connsiteX11" fmla="*/ 404812 w 1550987"/>
                  <a:gd name="connsiteY11" fmla="*/ 1825625 h 4286250"/>
                  <a:gd name="connsiteX12" fmla="*/ 423862 w 1550987"/>
                  <a:gd name="connsiteY12" fmla="*/ 1492250 h 4286250"/>
                  <a:gd name="connsiteX13" fmla="*/ 414337 w 1550987"/>
                  <a:gd name="connsiteY13" fmla="*/ 1196975 h 4286250"/>
                  <a:gd name="connsiteX14" fmla="*/ 414337 w 1550987"/>
                  <a:gd name="connsiteY14" fmla="*/ 1101725 h 4286250"/>
                  <a:gd name="connsiteX15" fmla="*/ 319087 w 1550987"/>
                  <a:gd name="connsiteY15" fmla="*/ 1349375 h 4286250"/>
                  <a:gd name="connsiteX16" fmla="*/ 280987 w 1550987"/>
                  <a:gd name="connsiteY16" fmla="*/ 1501775 h 4286250"/>
                  <a:gd name="connsiteX17" fmla="*/ 271462 w 1550987"/>
                  <a:gd name="connsiteY17" fmla="*/ 1654175 h 4286250"/>
                  <a:gd name="connsiteX18" fmla="*/ 157162 w 1550987"/>
                  <a:gd name="connsiteY18" fmla="*/ 1930400 h 4286250"/>
                  <a:gd name="connsiteX19" fmla="*/ 128587 w 1550987"/>
                  <a:gd name="connsiteY19" fmla="*/ 2035175 h 4286250"/>
                  <a:gd name="connsiteX20" fmla="*/ 195262 w 1550987"/>
                  <a:gd name="connsiteY20" fmla="*/ 2101850 h 4286250"/>
                  <a:gd name="connsiteX21" fmla="*/ 242887 w 1550987"/>
                  <a:gd name="connsiteY21" fmla="*/ 2235200 h 4286250"/>
                  <a:gd name="connsiteX22" fmla="*/ 261937 w 1550987"/>
                  <a:gd name="connsiteY22" fmla="*/ 2292350 h 4286250"/>
                  <a:gd name="connsiteX23" fmla="*/ 204787 w 1550987"/>
                  <a:gd name="connsiteY23" fmla="*/ 2263775 h 4286250"/>
                  <a:gd name="connsiteX24" fmla="*/ 147637 w 1550987"/>
                  <a:gd name="connsiteY24" fmla="*/ 2216150 h 4286250"/>
                  <a:gd name="connsiteX25" fmla="*/ 147637 w 1550987"/>
                  <a:gd name="connsiteY25" fmla="*/ 2292350 h 4286250"/>
                  <a:gd name="connsiteX26" fmla="*/ 185737 w 1550987"/>
                  <a:gd name="connsiteY26" fmla="*/ 2349500 h 4286250"/>
                  <a:gd name="connsiteX27" fmla="*/ 185737 w 1550987"/>
                  <a:gd name="connsiteY27" fmla="*/ 2397125 h 4286250"/>
                  <a:gd name="connsiteX28" fmla="*/ 109537 w 1550987"/>
                  <a:gd name="connsiteY28" fmla="*/ 2397125 h 4286250"/>
                  <a:gd name="connsiteX29" fmla="*/ 14287 w 1550987"/>
                  <a:gd name="connsiteY29" fmla="*/ 2273300 h 4286250"/>
                  <a:gd name="connsiteX30" fmla="*/ 23812 w 1550987"/>
                  <a:gd name="connsiteY30" fmla="*/ 2101850 h 4286250"/>
                  <a:gd name="connsiteX31" fmla="*/ 14287 w 1550987"/>
                  <a:gd name="connsiteY31" fmla="*/ 2025650 h 4286250"/>
                  <a:gd name="connsiteX32" fmla="*/ 61912 w 1550987"/>
                  <a:gd name="connsiteY32" fmla="*/ 1673225 h 4286250"/>
                  <a:gd name="connsiteX33" fmla="*/ 90487 w 1550987"/>
                  <a:gd name="connsiteY33" fmla="*/ 1444625 h 4286250"/>
                  <a:gd name="connsiteX34" fmla="*/ 128587 w 1550987"/>
                  <a:gd name="connsiteY34" fmla="*/ 1120775 h 4286250"/>
                  <a:gd name="connsiteX35" fmla="*/ 195262 w 1550987"/>
                  <a:gd name="connsiteY35" fmla="*/ 835025 h 4286250"/>
                  <a:gd name="connsiteX36" fmla="*/ 357187 w 1550987"/>
                  <a:gd name="connsiteY36" fmla="*/ 711200 h 4286250"/>
                  <a:gd name="connsiteX37" fmla="*/ 604837 w 1550987"/>
                  <a:gd name="connsiteY37" fmla="*/ 558800 h 4286250"/>
                  <a:gd name="connsiteX38" fmla="*/ 652462 w 1550987"/>
                  <a:gd name="connsiteY38" fmla="*/ 492125 h 4286250"/>
                  <a:gd name="connsiteX39" fmla="*/ 623887 w 1550987"/>
                  <a:gd name="connsiteY39" fmla="*/ 434975 h 4286250"/>
                  <a:gd name="connsiteX40" fmla="*/ 576262 w 1550987"/>
                  <a:gd name="connsiteY40" fmla="*/ 244475 h 4286250"/>
                  <a:gd name="connsiteX41" fmla="*/ 604837 w 1550987"/>
                  <a:gd name="connsiteY41" fmla="*/ 82550 h 4286250"/>
                  <a:gd name="connsiteX42" fmla="*/ 681037 w 1550987"/>
                  <a:gd name="connsiteY42" fmla="*/ 15875 h 4286250"/>
                  <a:gd name="connsiteX43" fmla="*/ 871537 w 1550987"/>
                  <a:gd name="connsiteY43" fmla="*/ 15875 h 4286250"/>
                  <a:gd name="connsiteX44" fmla="*/ 957262 w 1550987"/>
                  <a:gd name="connsiteY44" fmla="*/ 111125 h 4286250"/>
                  <a:gd name="connsiteX45" fmla="*/ 985837 w 1550987"/>
                  <a:gd name="connsiteY45" fmla="*/ 273050 h 4286250"/>
                  <a:gd name="connsiteX46" fmla="*/ 947737 w 1550987"/>
                  <a:gd name="connsiteY46" fmla="*/ 406400 h 4286250"/>
                  <a:gd name="connsiteX47" fmla="*/ 919162 w 1550987"/>
                  <a:gd name="connsiteY47" fmla="*/ 473075 h 4286250"/>
                  <a:gd name="connsiteX48" fmla="*/ 938212 w 1550987"/>
                  <a:gd name="connsiteY48" fmla="*/ 539750 h 4286250"/>
                  <a:gd name="connsiteX49" fmla="*/ 1014412 w 1550987"/>
                  <a:gd name="connsiteY49" fmla="*/ 615950 h 4286250"/>
                  <a:gd name="connsiteX50" fmla="*/ 1176337 w 1550987"/>
                  <a:gd name="connsiteY50" fmla="*/ 692150 h 4286250"/>
                  <a:gd name="connsiteX51" fmla="*/ 1281112 w 1550987"/>
                  <a:gd name="connsiteY51" fmla="*/ 730250 h 4286250"/>
                  <a:gd name="connsiteX52" fmla="*/ 1366837 w 1550987"/>
                  <a:gd name="connsiteY52" fmla="*/ 835025 h 4286250"/>
                  <a:gd name="connsiteX53" fmla="*/ 1423987 w 1550987"/>
                  <a:gd name="connsiteY53" fmla="*/ 1168400 h 4286250"/>
                  <a:gd name="connsiteX54" fmla="*/ 1471612 w 1550987"/>
                  <a:gd name="connsiteY54" fmla="*/ 1454150 h 4286250"/>
                  <a:gd name="connsiteX55" fmla="*/ 1490662 w 1550987"/>
                  <a:gd name="connsiteY55" fmla="*/ 1682750 h 4286250"/>
                  <a:gd name="connsiteX56" fmla="*/ 1509712 w 1550987"/>
                  <a:gd name="connsiteY56" fmla="*/ 1892300 h 4286250"/>
                  <a:gd name="connsiteX57" fmla="*/ 1538287 w 1550987"/>
                  <a:gd name="connsiteY57" fmla="*/ 2025650 h 4286250"/>
                  <a:gd name="connsiteX58" fmla="*/ 1538287 w 1550987"/>
                  <a:gd name="connsiteY58" fmla="*/ 2101850 h 4286250"/>
                  <a:gd name="connsiteX59" fmla="*/ 1547812 w 1550987"/>
                  <a:gd name="connsiteY59" fmla="*/ 2197100 h 4286250"/>
                  <a:gd name="connsiteX60" fmla="*/ 1519237 w 1550987"/>
                  <a:gd name="connsiteY60" fmla="*/ 2339975 h 4286250"/>
                  <a:gd name="connsiteX61" fmla="*/ 1433512 w 1550987"/>
                  <a:gd name="connsiteY61" fmla="*/ 2397125 h 4286250"/>
                  <a:gd name="connsiteX62" fmla="*/ 1366837 w 1550987"/>
                  <a:gd name="connsiteY62" fmla="*/ 2397125 h 4286250"/>
                  <a:gd name="connsiteX63" fmla="*/ 1366837 w 1550987"/>
                  <a:gd name="connsiteY63" fmla="*/ 2368550 h 4286250"/>
                  <a:gd name="connsiteX64" fmla="*/ 1404937 w 1550987"/>
                  <a:gd name="connsiteY64" fmla="*/ 2292350 h 4286250"/>
                  <a:gd name="connsiteX65" fmla="*/ 1404937 w 1550987"/>
                  <a:gd name="connsiteY65" fmla="*/ 2206625 h 4286250"/>
                  <a:gd name="connsiteX66" fmla="*/ 1347787 w 1550987"/>
                  <a:gd name="connsiteY66" fmla="*/ 2273300 h 4286250"/>
                  <a:gd name="connsiteX67" fmla="*/ 1281112 w 1550987"/>
                  <a:gd name="connsiteY67" fmla="*/ 2282825 h 4286250"/>
                  <a:gd name="connsiteX68" fmla="*/ 1271587 w 1550987"/>
                  <a:gd name="connsiteY68" fmla="*/ 2254250 h 4286250"/>
                  <a:gd name="connsiteX69" fmla="*/ 1357312 w 1550987"/>
                  <a:gd name="connsiteY69" fmla="*/ 2139950 h 4286250"/>
                  <a:gd name="connsiteX70" fmla="*/ 1423987 w 1550987"/>
                  <a:gd name="connsiteY70" fmla="*/ 2016125 h 4286250"/>
                  <a:gd name="connsiteX71" fmla="*/ 1347787 w 1550987"/>
                  <a:gd name="connsiteY71" fmla="*/ 1797050 h 4286250"/>
                  <a:gd name="connsiteX72" fmla="*/ 1300162 w 1550987"/>
                  <a:gd name="connsiteY72" fmla="*/ 1587500 h 4286250"/>
                  <a:gd name="connsiteX73" fmla="*/ 1271587 w 1550987"/>
                  <a:gd name="connsiteY73" fmla="*/ 1425575 h 4286250"/>
                  <a:gd name="connsiteX74" fmla="*/ 1243012 w 1550987"/>
                  <a:gd name="connsiteY74" fmla="*/ 1292225 h 4286250"/>
                  <a:gd name="connsiteX75" fmla="*/ 1157287 w 1550987"/>
                  <a:gd name="connsiteY75" fmla="*/ 1101725 h 4286250"/>
                  <a:gd name="connsiteX76" fmla="*/ 1147762 w 1550987"/>
                  <a:gd name="connsiteY76" fmla="*/ 1606550 h 4286250"/>
                  <a:gd name="connsiteX77" fmla="*/ 1147762 w 1550987"/>
                  <a:gd name="connsiteY77" fmla="*/ 1787525 h 4286250"/>
                  <a:gd name="connsiteX78" fmla="*/ 1185862 w 1550987"/>
                  <a:gd name="connsiteY78" fmla="*/ 2025650 h 4286250"/>
                  <a:gd name="connsiteX79" fmla="*/ 1204912 w 1550987"/>
                  <a:gd name="connsiteY79" fmla="*/ 2139950 h 4286250"/>
                  <a:gd name="connsiteX80" fmla="*/ 1214437 w 1550987"/>
                  <a:gd name="connsiteY80" fmla="*/ 2311400 h 4286250"/>
                  <a:gd name="connsiteX81" fmla="*/ 1195387 w 1550987"/>
                  <a:gd name="connsiteY81" fmla="*/ 2549525 h 4286250"/>
                  <a:gd name="connsiteX82" fmla="*/ 1138237 w 1550987"/>
                  <a:gd name="connsiteY82" fmla="*/ 2840033 h 4286250"/>
                  <a:gd name="connsiteX83" fmla="*/ 1128712 w 1550987"/>
                  <a:gd name="connsiteY83" fmla="*/ 3101975 h 4286250"/>
                  <a:gd name="connsiteX84" fmla="*/ 842962 w 1550987"/>
                  <a:gd name="connsiteY84" fmla="*/ 3382958 h 4286250"/>
                  <a:gd name="connsiteX85" fmla="*/ 890587 w 1550987"/>
                  <a:gd name="connsiteY85" fmla="*/ 3111500 h 4286250"/>
                  <a:gd name="connsiteX86" fmla="*/ 785812 w 1550987"/>
                  <a:gd name="connsiteY86" fmla="*/ 2273300 h 4286250"/>
                  <a:gd name="connsiteX87" fmla="*/ 700087 w 1550987"/>
                  <a:gd name="connsiteY87" fmla="*/ 2863850 h 4286250"/>
                  <a:gd name="connsiteX88" fmla="*/ 690562 w 1550987"/>
                  <a:gd name="connsiteY88" fmla="*/ 3121025 h 4286250"/>
                  <a:gd name="connsiteX89" fmla="*/ 709612 w 1550987"/>
                  <a:gd name="connsiteY89" fmla="*/ 3349625 h 4286250"/>
                  <a:gd name="connsiteX90" fmla="*/ 681037 w 1550987"/>
                  <a:gd name="connsiteY90" fmla="*/ 3654425 h 4286250"/>
                  <a:gd name="connsiteX91" fmla="*/ 690562 w 1550987"/>
                  <a:gd name="connsiteY91" fmla="*/ 3825875 h 4286250"/>
                  <a:gd name="connsiteX92" fmla="*/ 709612 w 1550987"/>
                  <a:gd name="connsiteY92" fmla="*/ 3959225 h 4286250"/>
                  <a:gd name="connsiteX93" fmla="*/ 709612 w 1550987"/>
                  <a:gd name="connsiteY93" fmla="*/ 4044950 h 4286250"/>
                  <a:gd name="connsiteX94" fmla="*/ 709612 w 1550987"/>
                  <a:gd name="connsiteY94" fmla="*/ 4092575 h 4286250"/>
                  <a:gd name="connsiteX95" fmla="*/ 709612 w 1550987"/>
                  <a:gd name="connsiteY95" fmla="*/ 4168775 h 4286250"/>
                  <a:gd name="connsiteX96" fmla="*/ 719137 w 1550987"/>
                  <a:gd name="connsiteY96" fmla="*/ 4264025 h 4286250"/>
                  <a:gd name="connsiteX97" fmla="*/ 671512 w 1550987"/>
                  <a:gd name="connsiteY97" fmla="*/ 4283075 h 4286250"/>
                  <a:gd name="connsiteX0" fmla="*/ 671512 w 1550987"/>
                  <a:gd name="connsiteY0" fmla="*/ 4283075 h 4286250"/>
                  <a:gd name="connsiteX1" fmla="*/ 500062 w 1550987"/>
                  <a:gd name="connsiteY1" fmla="*/ 4244975 h 4286250"/>
                  <a:gd name="connsiteX2" fmla="*/ 471487 w 1550987"/>
                  <a:gd name="connsiteY2" fmla="*/ 4206875 h 4286250"/>
                  <a:gd name="connsiteX3" fmla="*/ 566737 w 1550987"/>
                  <a:gd name="connsiteY3" fmla="*/ 4025900 h 4286250"/>
                  <a:gd name="connsiteX4" fmla="*/ 547687 w 1550987"/>
                  <a:gd name="connsiteY4" fmla="*/ 3844925 h 4286250"/>
                  <a:gd name="connsiteX5" fmla="*/ 442912 w 1550987"/>
                  <a:gd name="connsiteY5" fmla="*/ 3463925 h 4286250"/>
                  <a:gd name="connsiteX6" fmla="*/ 414337 w 1550987"/>
                  <a:gd name="connsiteY6" fmla="*/ 3216275 h 4286250"/>
                  <a:gd name="connsiteX7" fmla="*/ 442912 w 1550987"/>
                  <a:gd name="connsiteY7" fmla="*/ 3016250 h 4286250"/>
                  <a:gd name="connsiteX8" fmla="*/ 442912 w 1550987"/>
                  <a:gd name="connsiteY8" fmla="*/ 2730500 h 4286250"/>
                  <a:gd name="connsiteX9" fmla="*/ 395287 w 1550987"/>
                  <a:gd name="connsiteY9" fmla="*/ 2473325 h 4286250"/>
                  <a:gd name="connsiteX10" fmla="*/ 347662 w 1550987"/>
                  <a:gd name="connsiteY10" fmla="*/ 2273300 h 4286250"/>
                  <a:gd name="connsiteX11" fmla="*/ 404812 w 1550987"/>
                  <a:gd name="connsiteY11" fmla="*/ 1825625 h 4286250"/>
                  <a:gd name="connsiteX12" fmla="*/ 423862 w 1550987"/>
                  <a:gd name="connsiteY12" fmla="*/ 1492250 h 4286250"/>
                  <a:gd name="connsiteX13" fmla="*/ 414337 w 1550987"/>
                  <a:gd name="connsiteY13" fmla="*/ 1196975 h 4286250"/>
                  <a:gd name="connsiteX14" fmla="*/ 414337 w 1550987"/>
                  <a:gd name="connsiteY14" fmla="*/ 1101725 h 4286250"/>
                  <a:gd name="connsiteX15" fmla="*/ 319087 w 1550987"/>
                  <a:gd name="connsiteY15" fmla="*/ 1349375 h 4286250"/>
                  <a:gd name="connsiteX16" fmla="*/ 280987 w 1550987"/>
                  <a:gd name="connsiteY16" fmla="*/ 1501775 h 4286250"/>
                  <a:gd name="connsiteX17" fmla="*/ 271462 w 1550987"/>
                  <a:gd name="connsiteY17" fmla="*/ 1654175 h 4286250"/>
                  <a:gd name="connsiteX18" fmla="*/ 157162 w 1550987"/>
                  <a:gd name="connsiteY18" fmla="*/ 1930400 h 4286250"/>
                  <a:gd name="connsiteX19" fmla="*/ 128587 w 1550987"/>
                  <a:gd name="connsiteY19" fmla="*/ 2035175 h 4286250"/>
                  <a:gd name="connsiteX20" fmla="*/ 195262 w 1550987"/>
                  <a:gd name="connsiteY20" fmla="*/ 2101850 h 4286250"/>
                  <a:gd name="connsiteX21" fmla="*/ 242887 w 1550987"/>
                  <a:gd name="connsiteY21" fmla="*/ 2235200 h 4286250"/>
                  <a:gd name="connsiteX22" fmla="*/ 261937 w 1550987"/>
                  <a:gd name="connsiteY22" fmla="*/ 2292350 h 4286250"/>
                  <a:gd name="connsiteX23" fmla="*/ 204787 w 1550987"/>
                  <a:gd name="connsiteY23" fmla="*/ 2263775 h 4286250"/>
                  <a:gd name="connsiteX24" fmla="*/ 147637 w 1550987"/>
                  <a:gd name="connsiteY24" fmla="*/ 2216150 h 4286250"/>
                  <a:gd name="connsiteX25" fmla="*/ 147637 w 1550987"/>
                  <a:gd name="connsiteY25" fmla="*/ 2292350 h 4286250"/>
                  <a:gd name="connsiteX26" fmla="*/ 185737 w 1550987"/>
                  <a:gd name="connsiteY26" fmla="*/ 2349500 h 4286250"/>
                  <a:gd name="connsiteX27" fmla="*/ 185737 w 1550987"/>
                  <a:gd name="connsiteY27" fmla="*/ 2397125 h 4286250"/>
                  <a:gd name="connsiteX28" fmla="*/ 109537 w 1550987"/>
                  <a:gd name="connsiteY28" fmla="*/ 2397125 h 4286250"/>
                  <a:gd name="connsiteX29" fmla="*/ 14287 w 1550987"/>
                  <a:gd name="connsiteY29" fmla="*/ 2273300 h 4286250"/>
                  <a:gd name="connsiteX30" fmla="*/ 23812 w 1550987"/>
                  <a:gd name="connsiteY30" fmla="*/ 2101850 h 4286250"/>
                  <a:gd name="connsiteX31" fmla="*/ 14287 w 1550987"/>
                  <a:gd name="connsiteY31" fmla="*/ 2025650 h 4286250"/>
                  <a:gd name="connsiteX32" fmla="*/ 61912 w 1550987"/>
                  <a:gd name="connsiteY32" fmla="*/ 1673225 h 4286250"/>
                  <a:gd name="connsiteX33" fmla="*/ 90487 w 1550987"/>
                  <a:gd name="connsiteY33" fmla="*/ 1444625 h 4286250"/>
                  <a:gd name="connsiteX34" fmla="*/ 128587 w 1550987"/>
                  <a:gd name="connsiteY34" fmla="*/ 1120775 h 4286250"/>
                  <a:gd name="connsiteX35" fmla="*/ 195262 w 1550987"/>
                  <a:gd name="connsiteY35" fmla="*/ 835025 h 4286250"/>
                  <a:gd name="connsiteX36" fmla="*/ 357187 w 1550987"/>
                  <a:gd name="connsiteY36" fmla="*/ 711200 h 4286250"/>
                  <a:gd name="connsiteX37" fmla="*/ 604837 w 1550987"/>
                  <a:gd name="connsiteY37" fmla="*/ 558800 h 4286250"/>
                  <a:gd name="connsiteX38" fmla="*/ 652462 w 1550987"/>
                  <a:gd name="connsiteY38" fmla="*/ 492125 h 4286250"/>
                  <a:gd name="connsiteX39" fmla="*/ 623887 w 1550987"/>
                  <a:gd name="connsiteY39" fmla="*/ 434975 h 4286250"/>
                  <a:gd name="connsiteX40" fmla="*/ 576262 w 1550987"/>
                  <a:gd name="connsiteY40" fmla="*/ 244475 h 4286250"/>
                  <a:gd name="connsiteX41" fmla="*/ 604837 w 1550987"/>
                  <a:gd name="connsiteY41" fmla="*/ 82550 h 4286250"/>
                  <a:gd name="connsiteX42" fmla="*/ 681037 w 1550987"/>
                  <a:gd name="connsiteY42" fmla="*/ 15875 h 4286250"/>
                  <a:gd name="connsiteX43" fmla="*/ 871537 w 1550987"/>
                  <a:gd name="connsiteY43" fmla="*/ 15875 h 4286250"/>
                  <a:gd name="connsiteX44" fmla="*/ 957262 w 1550987"/>
                  <a:gd name="connsiteY44" fmla="*/ 111125 h 4286250"/>
                  <a:gd name="connsiteX45" fmla="*/ 985837 w 1550987"/>
                  <a:gd name="connsiteY45" fmla="*/ 273050 h 4286250"/>
                  <a:gd name="connsiteX46" fmla="*/ 947737 w 1550987"/>
                  <a:gd name="connsiteY46" fmla="*/ 406400 h 4286250"/>
                  <a:gd name="connsiteX47" fmla="*/ 919162 w 1550987"/>
                  <a:gd name="connsiteY47" fmla="*/ 473075 h 4286250"/>
                  <a:gd name="connsiteX48" fmla="*/ 938212 w 1550987"/>
                  <a:gd name="connsiteY48" fmla="*/ 539750 h 4286250"/>
                  <a:gd name="connsiteX49" fmla="*/ 1014412 w 1550987"/>
                  <a:gd name="connsiteY49" fmla="*/ 615950 h 4286250"/>
                  <a:gd name="connsiteX50" fmla="*/ 1176337 w 1550987"/>
                  <a:gd name="connsiteY50" fmla="*/ 692150 h 4286250"/>
                  <a:gd name="connsiteX51" fmla="*/ 1281112 w 1550987"/>
                  <a:gd name="connsiteY51" fmla="*/ 730250 h 4286250"/>
                  <a:gd name="connsiteX52" fmla="*/ 1366837 w 1550987"/>
                  <a:gd name="connsiteY52" fmla="*/ 835025 h 4286250"/>
                  <a:gd name="connsiteX53" fmla="*/ 1423987 w 1550987"/>
                  <a:gd name="connsiteY53" fmla="*/ 1168400 h 4286250"/>
                  <a:gd name="connsiteX54" fmla="*/ 1471612 w 1550987"/>
                  <a:gd name="connsiteY54" fmla="*/ 1454150 h 4286250"/>
                  <a:gd name="connsiteX55" fmla="*/ 1490662 w 1550987"/>
                  <a:gd name="connsiteY55" fmla="*/ 1682750 h 4286250"/>
                  <a:gd name="connsiteX56" fmla="*/ 1509712 w 1550987"/>
                  <a:gd name="connsiteY56" fmla="*/ 1892300 h 4286250"/>
                  <a:gd name="connsiteX57" fmla="*/ 1538287 w 1550987"/>
                  <a:gd name="connsiteY57" fmla="*/ 2025650 h 4286250"/>
                  <a:gd name="connsiteX58" fmla="*/ 1538287 w 1550987"/>
                  <a:gd name="connsiteY58" fmla="*/ 2101850 h 4286250"/>
                  <a:gd name="connsiteX59" fmla="*/ 1547812 w 1550987"/>
                  <a:gd name="connsiteY59" fmla="*/ 2197100 h 4286250"/>
                  <a:gd name="connsiteX60" fmla="*/ 1519237 w 1550987"/>
                  <a:gd name="connsiteY60" fmla="*/ 2339975 h 4286250"/>
                  <a:gd name="connsiteX61" fmla="*/ 1433512 w 1550987"/>
                  <a:gd name="connsiteY61" fmla="*/ 2397125 h 4286250"/>
                  <a:gd name="connsiteX62" fmla="*/ 1366837 w 1550987"/>
                  <a:gd name="connsiteY62" fmla="*/ 2397125 h 4286250"/>
                  <a:gd name="connsiteX63" fmla="*/ 1366837 w 1550987"/>
                  <a:gd name="connsiteY63" fmla="*/ 2368550 h 4286250"/>
                  <a:gd name="connsiteX64" fmla="*/ 1404937 w 1550987"/>
                  <a:gd name="connsiteY64" fmla="*/ 2292350 h 4286250"/>
                  <a:gd name="connsiteX65" fmla="*/ 1404937 w 1550987"/>
                  <a:gd name="connsiteY65" fmla="*/ 2206625 h 4286250"/>
                  <a:gd name="connsiteX66" fmla="*/ 1347787 w 1550987"/>
                  <a:gd name="connsiteY66" fmla="*/ 2273300 h 4286250"/>
                  <a:gd name="connsiteX67" fmla="*/ 1281112 w 1550987"/>
                  <a:gd name="connsiteY67" fmla="*/ 2282825 h 4286250"/>
                  <a:gd name="connsiteX68" fmla="*/ 1271587 w 1550987"/>
                  <a:gd name="connsiteY68" fmla="*/ 2254250 h 4286250"/>
                  <a:gd name="connsiteX69" fmla="*/ 1357312 w 1550987"/>
                  <a:gd name="connsiteY69" fmla="*/ 2139950 h 4286250"/>
                  <a:gd name="connsiteX70" fmla="*/ 1423987 w 1550987"/>
                  <a:gd name="connsiteY70" fmla="*/ 2016125 h 4286250"/>
                  <a:gd name="connsiteX71" fmla="*/ 1347787 w 1550987"/>
                  <a:gd name="connsiteY71" fmla="*/ 1797050 h 4286250"/>
                  <a:gd name="connsiteX72" fmla="*/ 1300162 w 1550987"/>
                  <a:gd name="connsiteY72" fmla="*/ 1587500 h 4286250"/>
                  <a:gd name="connsiteX73" fmla="*/ 1271587 w 1550987"/>
                  <a:gd name="connsiteY73" fmla="*/ 1425575 h 4286250"/>
                  <a:gd name="connsiteX74" fmla="*/ 1243012 w 1550987"/>
                  <a:gd name="connsiteY74" fmla="*/ 1292225 h 4286250"/>
                  <a:gd name="connsiteX75" fmla="*/ 1157287 w 1550987"/>
                  <a:gd name="connsiteY75" fmla="*/ 1101725 h 4286250"/>
                  <a:gd name="connsiteX76" fmla="*/ 1147762 w 1550987"/>
                  <a:gd name="connsiteY76" fmla="*/ 1606550 h 4286250"/>
                  <a:gd name="connsiteX77" fmla="*/ 1147762 w 1550987"/>
                  <a:gd name="connsiteY77" fmla="*/ 1787525 h 4286250"/>
                  <a:gd name="connsiteX78" fmla="*/ 1185862 w 1550987"/>
                  <a:gd name="connsiteY78" fmla="*/ 2025650 h 4286250"/>
                  <a:gd name="connsiteX79" fmla="*/ 1204912 w 1550987"/>
                  <a:gd name="connsiteY79" fmla="*/ 2139950 h 4286250"/>
                  <a:gd name="connsiteX80" fmla="*/ 1214437 w 1550987"/>
                  <a:gd name="connsiteY80" fmla="*/ 2311400 h 4286250"/>
                  <a:gd name="connsiteX81" fmla="*/ 1195387 w 1550987"/>
                  <a:gd name="connsiteY81" fmla="*/ 2549525 h 4286250"/>
                  <a:gd name="connsiteX82" fmla="*/ 1138237 w 1550987"/>
                  <a:gd name="connsiteY82" fmla="*/ 2840033 h 4286250"/>
                  <a:gd name="connsiteX83" fmla="*/ 1128712 w 1550987"/>
                  <a:gd name="connsiteY83" fmla="*/ 3101975 h 4286250"/>
                  <a:gd name="connsiteX84" fmla="*/ 890587 w 1550987"/>
                  <a:gd name="connsiteY84" fmla="*/ 3111500 h 4286250"/>
                  <a:gd name="connsiteX85" fmla="*/ 785812 w 1550987"/>
                  <a:gd name="connsiteY85" fmla="*/ 2273300 h 4286250"/>
                  <a:gd name="connsiteX86" fmla="*/ 700087 w 1550987"/>
                  <a:gd name="connsiteY86" fmla="*/ 2863850 h 4286250"/>
                  <a:gd name="connsiteX87" fmla="*/ 690562 w 1550987"/>
                  <a:gd name="connsiteY87" fmla="*/ 3121025 h 4286250"/>
                  <a:gd name="connsiteX88" fmla="*/ 709612 w 1550987"/>
                  <a:gd name="connsiteY88" fmla="*/ 3349625 h 4286250"/>
                  <a:gd name="connsiteX89" fmla="*/ 681037 w 1550987"/>
                  <a:gd name="connsiteY89" fmla="*/ 3654425 h 4286250"/>
                  <a:gd name="connsiteX90" fmla="*/ 690562 w 1550987"/>
                  <a:gd name="connsiteY90" fmla="*/ 3825875 h 4286250"/>
                  <a:gd name="connsiteX91" fmla="*/ 709612 w 1550987"/>
                  <a:gd name="connsiteY91" fmla="*/ 3959225 h 4286250"/>
                  <a:gd name="connsiteX92" fmla="*/ 709612 w 1550987"/>
                  <a:gd name="connsiteY92" fmla="*/ 4044950 h 4286250"/>
                  <a:gd name="connsiteX93" fmla="*/ 709612 w 1550987"/>
                  <a:gd name="connsiteY93" fmla="*/ 4092575 h 4286250"/>
                  <a:gd name="connsiteX94" fmla="*/ 709612 w 1550987"/>
                  <a:gd name="connsiteY94" fmla="*/ 4168775 h 4286250"/>
                  <a:gd name="connsiteX95" fmla="*/ 719137 w 1550987"/>
                  <a:gd name="connsiteY95" fmla="*/ 4264025 h 4286250"/>
                  <a:gd name="connsiteX96" fmla="*/ 671512 w 1550987"/>
                  <a:gd name="connsiteY96" fmla="*/ 4283075 h 4286250"/>
                  <a:gd name="connsiteX0" fmla="*/ 671512 w 1550987"/>
                  <a:gd name="connsiteY0" fmla="*/ 4283075 h 4286250"/>
                  <a:gd name="connsiteX1" fmla="*/ 500062 w 1550987"/>
                  <a:gd name="connsiteY1" fmla="*/ 4244975 h 4286250"/>
                  <a:gd name="connsiteX2" fmla="*/ 471487 w 1550987"/>
                  <a:gd name="connsiteY2" fmla="*/ 4206875 h 4286250"/>
                  <a:gd name="connsiteX3" fmla="*/ 566737 w 1550987"/>
                  <a:gd name="connsiteY3" fmla="*/ 4025900 h 4286250"/>
                  <a:gd name="connsiteX4" fmla="*/ 547687 w 1550987"/>
                  <a:gd name="connsiteY4" fmla="*/ 3844925 h 4286250"/>
                  <a:gd name="connsiteX5" fmla="*/ 442912 w 1550987"/>
                  <a:gd name="connsiteY5" fmla="*/ 3463925 h 4286250"/>
                  <a:gd name="connsiteX6" fmla="*/ 414337 w 1550987"/>
                  <a:gd name="connsiteY6" fmla="*/ 3216275 h 4286250"/>
                  <a:gd name="connsiteX7" fmla="*/ 442912 w 1550987"/>
                  <a:gd name="connsiteY7" fmla="*/ 3016250 h 4286250"/>
                  <a:gd name="connsiteX8" fmla="*/ 442912 w 1550987"/>
                  <a:gd name="connsiteY8" fmla="*/ 2730500 h 4286250"/>
                  <a:gd name="connsiteX9" fmla="*/ 395287 w 1550987"/>
                  <a:gd name="connsiteY9" fmla="*/ 2473325 h 4286250"/>
                  <a:gd name="connsiteX10" fmla="*/ 347662 w 1550987"/>
                  <a:gd name="connsiteY10" fmla="*/ 2273300 h 4286250"/>
                  <a:gd name="connsiteX11" fmla="*/ 404812 w 1550987"/>
                  <a:gd name="connsiteY11" fmla="*/ 1825625 h 4286250"/>
                  <a:gd name="connsiteX12" fmla="*/ 423862 w 1550987"/>
                  <a:gd name="connsiteY12" fmla="*/ 1492250 h 4286250"/>
                  <a:gd name="connsiteX13" fmla="*/ 414337 w 1550987"/>
                  <a:gd name="connsiteY13" fmla="*/ 1196975 h 4286250"/>
                  <a:gd name="connsiteX14" fmla="*/ 414337 w 1550987"/>
                  <a:gd name="connsiteY14" fmla="*/ 1101725 h 4286250"/>
                  <a:gd name="connsiteX15" fmla="*/ 319087 w 1550987"/>
                  <a:gd name="connsiteY15" fmla="*/ 1349375 h 4286250"/>
                  <a:gd name="connsiteX16" fmla="*/ 280987 w 1550987"/>
                  <a:gd name="connsiteY16" fmla="*/ 1501775 h 4286250"/>
                  <a:gd name="connsiteX17" fmla="*/ 271462 w 1550987"/>
                  <a:gd name="connsiteY17" fmla="*/ 1654175 h 4286250"/>
                  <a:gd name="connsiteX18" fmla="*/ 157162 w 1550987"/>
                  <a:gd name="connsiteY18" fmla="*/ 1930400 h 4286250"/>
                  <a:gd name="connsiteX19" fmla="*/ 128587 w 1550987"/>
                  <a:gd name="connsiteY19" fmla="*/ 2035175 h 4286250"/>
                  <a:gd name="connsiteX20" fmla="*/ 195262 w 1550987"/>
                  <a:gd name="connsiteY20" fmla="*/ 2101850 h 4286250"/>
                  <a:gd name="connsiteX21" fmla="*/ 242887 w 1550987"/>
                  <a:gd name="connsiteY21" fmla="*/ 2235200 h 4286250"/>
                  <a:gd name="connsiteX22" fmla="*/ 261937 w 1550987"/>
                  <a:gd name="connsiteY22" fmla="*/ 2292350 h 4286250"/>
                  <a:gd name="connsiteX23" fmla="*/ 204787 w 1550987"/>
                  <a:gd name="connsiteY23" fmla="*/ 2263775 h 4286250"/>
                  <a:gd name="connsiteX24" fmla="*/ 147637 w 1550987"/>
                  <a:gd name="connsiteY24" fmla="*/ 2216150 h 4286250"/>
                  <a:gd name="connsiteX25" fmla="*/ 147637 w 1550987"/>
                  <a:gd name="connsiteY25" fmla="*/ 2292350 h 4286250"/>
                  <a:gd name="connsiteX26" fmla="*/ 185737 w 1550987"/>
                  <a:gd name="connsiteY26" fmla="*/ 2349500 h 4286250"/>
                  <a:gd name="connsiteX27" fmla="*/ 185737 w 1550987"/>
                  <a:gd name="connsiteY27" fmla="*/ 2397125 h 4286250"/>
                  <a:gd name="connsiteX28" fmla="*/ 109537 w 1550987"/>
                  <a:gd name="connsiteY28" fmla="*/ 2397125 h 4286250"/>
                  <a:gd name="connsiteX29" fmla="*/ 14287 w 1550987"/>
                  <a:gd name="connsiteY29" fmla="*/ 2273300 h 4286250"/>
                  <a:gd name="connsiteX30" fmla="*/ 23812 w 1550987"/>
                  <a:gd name="connsiteY30" fmla="*/ 2101850 h 4286250"/>
                  <a:gd name="connsiteX31" fmla="*/ 14287 w 1550987"/>
                  <a:gd name="connsiteY31" fmla="*/ 2025650 h 4286250"/>
                  <a:gd name="connsiteX32" fmla="*/ 61912 w 1550987"/>
                  <a:gd name="connsiteY32" fmla="*/ 1673225 h 4286250"/>
                  <a:gd name="connsiteX33" fmla="*/ 90487 w 1550987"/>
                  <a:gd name="connsiteY33" fmla="*/ 1444625 h 4286250"/>
                  <a:gd name="connsiteX34" fmla="*/ 128587 w 1550987"/>
                  <a:gd name="connsiteY34" fmla="*/ 1120775 h 4286250"/>
                  <a:gd name="connsiteX35" fmla="*/ 195262 w 1550987"/>
                  <a:gd name="connsiteY35" fmla="*/ 835025 h 4286250"/>
                  <a:gd name="connsiteX36" fmla="*/ 357187 w 1550987"/>
                  <a:gd name="connsiteY36" fmla="*/ 711200 h 4286250"/>
                  <a:gd name="connsiteX37" fmla="*/ 604837 w 1550987"/>
                  <a:gd name="connsiteY37" fmla="*/ 558800 h 4286250"/>
                  <a:gd name="connsiteX38" fmla="*/ 652462 w 1550987"/>
                  <a:gd name="connsiteY38" fmla="*/ 492125 h 4286250"/>
                  <a:gd name="connsiteX39" fmla="*/ 623887 w 1550987"/>
                  <a:gd name="connsiteY39" fmla="*/ 434975 h 4286250"/>
                  <a:gd name="connsiteX40" fmla="*/ 576262 w 1550987"/>
                  <a:gd name="connsiteY40" fmla="*/ 244475 h 4286250"/>
                  <a:gd name="connsiteX41" fmla="*/ 604837 w 1550987"/>
                  <a:gd name="connsiteY41" fmla="*/ 82550 h 4286250"/>
                  <a:gd name="connsiteX42" fmla="*/ 681037 w 1550987"/>
                  <a:gd name="connsiteY42" fmla="*/ 15875 h 4286250"/>
                  <a:gd name="connsiteX43" fmla="*/ 871537 w 1550987"/>
                  <a:gd name="connsiteY43" fmla="*/ 15875 h 4286250"/>
                  <a:gd name="connsiteX44" fmla="*/ 957262 w 1550987"/>
                  <a:gd name="connsiteY44" fmla="*/ 111125 h 4286250"/>
                  <a:gd name="connsiteX45" fmla="*/ 985837 w 1550987"/>
                  <a:gd name="connsiteY45" fmla="*/ 273050 h 4286250"/>
                  <a:gd name="connsiteX46" fmla="*/ 947737 w 1550987"/>
                  <a:gd name="connsiteY46" fmla="*/ 406400 h 4286250"/>
                  <a:gd name="connsiteX47" fmla="*/ 919162 w 1550987"/>
                  <a:gd name="connsiteY47" fmla="*/ 473075 h 4286250"/>
                  <a:gd name="connsiteX48" fmla="*/ 938212 w 1550987"/>
                  <a:gd name="connsiteY48" fmla="*/ 539750 h 4286250"/>
                  <a:gd name="connsiteX49" fmla="*/ 1014412 w 1550987"/>
                  <a:gd name="connsiteY49" fmla="*/ 615950 h 4286250"/>
                  <a:gd name="connsiteX50" fmla="*/ 1176337 w 1550987"/>
                  <a:gd name="connsiteY50" fmla="*/ 692150 h 4286250"/>
                  <a:gd name="connsiteX51" fmla="*/ 1281112 w 1550987"/>
                  <a:gd name="connsiteY51" fmla="*/ 730250 h 4286250"/>
                  <a:gd name="connsiteX52" fmla="*/ 1366837 w 1550987"/>
                  <a:gd name="connsiteY52" fmla="*/ 835025 h 4286250"/>
                  <a:gd name="connsiteX53" fmla="*/ 1423987 w 1550987"/>
                  <a:gd name="connsiteY53" fmla="*/ 1168400 h 4286250"/>
                  <a:gd name="connsiteX54" fmla="*/ 1471612 w 1550987"/>
                  <a:gd name="connsiteY54" fmla="*/ 1454150 h 4286250"/>
                  <a:gd name="connsiteX55" fmla="*/ 1490662 w 1550987"/>
                  <a:gd name="connsiteY55" fmla="*/ 1682750 h 4286250"/>
                  <a:gd name="connsiteX56" fmla="*/ 1509712 w 1550987"/>
                  <a:gd name="connsiteY56" fmla="*/ 1892300 h 4286250"/>
                  <a:gd name="connsiteX57" fmla="*/ 1538287 w 1550987"/>
                  <a:gd name="connsiteY57" fmla="*/ 2025650 h 4286250"/>
                  <a:gd name="connsiteX58" fmla="*/ 1538287 w 1550987"/>
                  <a:gd name="connsiteY58" fmla="*/ 2101850 h 4286250"/>
                  <a:gd name="connsiteX59" fmla="*/ 1547812 w 1550987"/>
                  <a:gd name="connsiteY59" fmla="*/ 2197100 h 4286250"/>
                  <a:gd name="connsiteX60" fmla="*/ 1519237 w 1550987"/>
                  <a:gd name="connsiteY60" fmla="*/ 2339975 h 4286250"/>
                  <a:gd name="connsiteX61" fmla="*/ 1433512 w 1550987"/>
                  <a:gd name="connsiteY61" fmla="*/ 2397125 h 4286250"/>
                  <a:gd name="connsiteX62" fmla="*/ 1366837 w 1550987"/>
                  <a:gd name="connsiteY62" fmla="*/ 2397125 h 4286250"/>
                  <a:gd name="connsiteX63" fmla="*/ 1366837 w 1550987"/>
                  <a:gd name="connsiteY63" fmla="*/ 2368550 h 4286250"/>
                  <a:gd name="connsiteX64" fmla="*/ 1404937 w 1550987"/>
                  <a:gd name="connsiteY64" fmla="*/ 2292350 h 4286250"/>
                  <a:gd name="connsiteX65" fmla="*/ 1404937 w 1550987"/>
                  <a:gd name="connsiteY65" fmla="*/ 2206625 h 4286250"/>
                  <a:gd name="connsiteX66" fmla="*/ 1347787 w 1550987"/>
                  <a:gd name="connsiteY66" fmla="*/ 2273300 h 4286250"/>
                  <a:gd name="connsiteX67" fmla="*/ 1281112 w 1550987"/>
                  <a:gd name="connsiteY67" fmla="*/ 2282825 h 4286250"/>
                  <a:gd name="connsiteX68" fmla="*/ 1271587 w 1550987"/>
                  <a:gd name="connsiteY68" fmla="*/ 2254250 h 4286250"/>
                  <a:gd name="connsiteX69" fmla="*/ 1357312 w 1550987"/>
                  <a:gd name="connsiteY69" fmla="*/ 2139950 h 4286250"/>
                  <a:gd name="connsiteX70" fmla="*/ 1423987 w 1550987"/>
                  <a:gd name="connsiteY70" fmla="*/ 2016125 h 4286250"/>
                  <a:gd name="connsiteX71" fmla="*/ 1347787 w 1550987"/>
                  <a:gd name="connsiteY71" fmla="*/ 1797050 h 4286250"/>
                  <a:gd name="connsiteX72" fmla="*/ 1300162 w 1550987"/>
                  <a:gd name="connsiteY72" fmla="*/ 1587500 h 4286250"/>
                  <a:gd name="connsiteX73" fmla="*/ 1271587 w 1550987"/>
                  <a:gd name="connsiteY73" fmla="*/ 1425575 h 4286250"/>
                  <a:gd name="connsiteX74" fmla="*/ 1243012 w 1550987"/>
                  <a:gd name="connsiteY74" fmla="*/ 1292225 h 4286250"/>
                  <a:gd name="connsiteX75" fmla="*/ 1157287 w 1550987"/>
                  <a:gd name="connsiteY75" fmla="*/ 1101725 h 4286250"/>
                  <a:gd name="connsiteX76" fmla="*/ 1147762 w 1550987"/>
                  <a:gd name="connsiteY76" fmla="*/ 1606550 h 4286250"/>
                  <a:gd name="connsiteX77" fmla="*/ 1147762 w 1550987"/>
                  <a:gd name="connsiteY77" fmla="*/ 1787525 h 4286250"/>
                  <a:gd name="connsiteX78" fmla="*/ 1185862 w 1550987"/>
                  <a:gd name="connsiteY78" fmla="*/ 2025650 h 4286250"/>
                  <a:gd name="connsiteX79" fmla="*/ 1204912 w 1550987"/>
                  <a:gd name="connsiteY79" fmla="*/ 2139950 h 4286250"/>
                  <a:gd name="connsiteX80" fmla="*/ 1214437 w 1550987"/>
                  <a:gd name="connsiteY80" fmla="*/ 2311400 h 4286250"/>
                  <a:gd name="connsiteX81" fmla="*/ 1195387 w 1550987"/>
                  <a:gd name="connsiteY81" fmla="*/ 2549525 h 4286250"/>
                  <a:gd name="connsiteX82" fmla="*/ 1138237 w 1550987"/>
                  <a:gd name="connsiteY82" fmla="*/ 2840033 h 4286250"/>
                  <a:gd name="connsiteX83" fmla="*/ 890587 w 1550987"/>
                  <a:gd name="connsiteY83" fmla="*/ 3111500 h 4286250"/>
                  <a:gd name="connsiteX84" fmla="*/ 785812 w 1550987"/>
                  <a:gd name="connsiteY84" fmla="*/ 2273300 h 4286250"/>
                  <a:gd name="connsiteX85" fmla="*/ 700087 w 1550987"/>
                  <a:gd name="connsiteY85" fmla="*/ 2863850 h 4286250"/>
                  <a:gd name="connsiteX86" fmla="*/ 690562 w 1550987"/>
                  <a:gd name="connsiteY86" fmla="*/ 3121025 h 4286250"/>
                  <a:gd name="connsiteX87" fmla="*/ 709612 w 1550987"/>
                  <a:gd name="connsiteY87" fmla="*/ 3349625 h 4286250"/>
                  <a:gd name="connsiteX88" fmla="*/ 681037 w 1550987"/>
                  <a:gd name="connsiteY88" fmla="*/ 3654425 h 4286250"/>
                  <a:gd name="connsiteX89" fmla="*/ 690562 w 1550987"/>
                  <a:gd name="connsiteY89" fmla="*/ 3825875 h 4286250"/>
                  <a:gd name="connsiteX90" fmla="*/ 709612 w 1550987"/>
                  <a:gd name="connsiteY90" fmla="*/ 3959225 h 4286250"/>
                  <a:gd name="connsiteX91" fmla="*/ 709612 w 1550987"/>
                  <a:gd name="connsiteY91" fmla="*/ 4044950 h 4286250"/>
                  <a:gd name="connsiteX92" fmla="*/ 709612 w 1550987"/>
                  <a:gd name="connsiteY92" fmla="*/ 4092575 h 4286250"/>
                  <a:gd name="connsiteX93" fmla="*/ 709612 w 1550987"/>
                  <a:gd name="connsiteY93" fmla="*/ 4168775 h 4286250"/>
                  <a:gd name="connsiteX94" fmla="*/ 719137 w 1550987"/>
                  <a:gd name="connsiteY94" fmla="*/ 4264025 h 4286250"/>
                  <a:gd name="connsiteX95" fmla="*/ 671512 w 1550987"/>
                  <a:gd name="connsiteY95" fmla="*/ 4283075 h 4286250"/>
                  <a:gd name="connsiteX0" fmla="*/ 671512 w 1550987"/>
                  <a:gd name="connsiteY0" fmla="*/ 4283075 h 4286250"/>
                  <a:gd name="connsiteX1" fmla="*/ 500062 w 1550987"/>
                  <a:gd name="connsiteY1" fmla="*/ 4244975 h 4286250"/>
                  <a:gd name="connsiteX2" fmla="*/ 471487 w 1550987"/>
                  <a:gd name="connsiteY2" fmla="*/ 4206875 h 4286250"/>
                  <a:gd name="connsiteX3" fmla="*/ 566737 w 1550987"/>
                  <a:gd name="connsiteY3" fmla="*/ 4025900 h 4286250"/>
                  <a:gd name="connsiteX4" fmla="*/ 547687 w 1550987"/>
                  <a:gd name="connsiteY4" fmla="*/ 3844925 h 4286250"/>
                  <a:gd name="connsiteX5" fmla="*/ 442912 w 1550987"/>
                  <a:gd name="connsiteY5" fmla="*/ 3463925 h 4286250"/>
                  <a:gd name="connsiteX6" fmla="*/ 414337 w 1550987"/>
                  <a:gd name="connsiteY6" fmla="*/ 3216275 h 4286250"/>
                  <a:gd name="connsiteX7" fmla="*/ 442912 w 1550987"/>
                  <a:gd name="connsiteY7" fmla="*/ 3016250 h 4286250"/>
                  <a:gd name="connsiteX8" fmla="*/ 442912 w 1550987"/>
                  <a:gd name="connsiteY8" fmla="*/ 2730500 h 4286250"/>
                  <a:gd name="connsiteX9" fmla="*/ 395287 w 1550987"/>
                  <a:gd name="connsiteY9" fmla="*/ 2473325 h 4286250"/>
                  <a:gd name="connsiteX10" fmla="*/ 347662 w 1550987"/>
                  <a:gd name="connsiteY10" fmla="*/ 2273300 h 4286250"/>
                  <a:gd name="connsiteX11" fmla="*/ 404812 w 1550987"/>
                  <a:gd name="connsiteY11" fmla="*/ 1825625 h 4286250"/>
                  <a:gd name="connsiteX12" fmla="*/ 423862 w 1550987"/>
                  <a:gd name="connsiteY12" fmla="*/ 1492250 h 4286250"/>
                  <a:gd name="connsiteX13" fmla="*/ 414337 w 1550987"/>
                  <a:gd name="connsiteY13" fmla="*/ 1196975 h 4286250"/>
                  <a:gd name="connsiteX14" fmla="*/ 414337 w 1550987"/>
                  <a:gd name="connsiteY14" fmla="*/ 1101725 h 4286250"/>
                  <a:gd name="connsiteX15" fmla="*/ 319087 w 1550987"/>
                  <a:gd name="connsiteY15" fmla="*/ 1349375 h 4286250"/>
                  <a:gd name="connsiteX16" fmla="*/ 280987 w 1550987"/>
                  <a:gd name="connsiteY16" fmla="*/ 1501775 h 4286250"/>
                  <a:gd name="connsiteX17" fmla="*/ 271462 w 1550987"/>
                  <a:gd name="connsiteY17" fmla="*/ 1654175 h 4286250"/>
                  <a:gd name="connsiteX18" fmla="*/ 157162 w 1550987"/>
                  <a:gd name="connsiteY18" fmla="*/ 1930400 h 4286250"/>
                  <a:gd name="connsiteX19" fmla="*/ 128587 w 1550987"/>
                  <a:gd name="connsiteY19" fmla="*/ 2035175 h 4286250"/>
                  <a:gd name="connsiteX20" fmla="*/ 195262 w 1550987"/>
                  <a:gd name="connsiteY20" fmla="*/ 2101850 h 4286250"/>
                  <a:gd name="connsiteX21" fmla="*/ 242887 w 1550987"/>
                  <a:gd name="connsiteY21" fmla="*/ 2235200 h 4286250"/>
                  <a:gd name="connsiteX22" fmla="*/ 261937 w 1550987"/>
                  <a:gd name="connsiteY22" fmla="*/ 2292350 h 4286250"/>
                  <a:gd name="connsiteX23" fmla="*/ 204787 w 1550987"/>
                  <a:gd name="connsiteY23" fmla="*/ 2263775 h 4286250"/>
                  <a:gd name="connsiteX24" fmla="*/ 147637 w 1550987"/>
                  <a:gd name="connsiteY24" fmla="*/ 2216150 h 4286250"/>
                  <a:gd name="connsiteX25" fmla="*/ 147637 w 1550987"/>
                  <a:gd name="connsiteY25" fmla="*/ 2292350 h 4286250"/>
                  <a:gd name="connsiteX26" fmla="*/ 185737 w 1550987"/>
                  <a:gd name="connsiteY26" fmla="*/ 2349500 h 4286250"/>
                  <a:gd name="connsiteX27" fmla="*/ 185737 w 1550987"/>
                  <a:gd name="connsiteY27" fmla="*/ 2397125 h 4286250"/>
                  <a:gd name="connsiteX28" fmla="*/ 109537 w 1550987"/>
                  <a:gd name="connsiteY28" fmla="*/ 2397125 h 4286250"/>
                  <a:gd name="connsiteX29" fmla="*/ 14287 w 1550987"/>
                  <a:gd name="connsiteY29" fmla="*/ 2273300 h 4286250"/>
                  <a:gd name="connsiteX30" fmla="*/ 23812 w 1550987"/>
                  <a:gd name="connsiteY30" fmla="*/ 2101850 h 4286250"/>
                  <a:gd name="connsiteX31" fmla="*/ 14287 w 1550987"/>
                  <a:gd name="connsiteY31" fmla="*/ 2025650 h 4286250"/>
                  <a:gd name="connsiteX32" fmla="*/ 61912 w 1550987"/>
                  <a:gd name="connsiteY32" fmla="*/ 1673225 h 4286250"/>
                  <a:gd name="connsiteX33" fmla="*/ 90487 w 1550987"/>
                  <a:gd name="connsiteY33" fmla="*/ 1444625 h 4286250"/>
                  <a:gd name="connsiteX34" fmla="*/ 128587 w 1550987"/>
                  <a:gd name="connsiteY34" fmla="*/ 1120775 h 4286250"/>
                  <a:gd name="connsiteX35" fmla="*/ 195262 w 1550987"/>
                  <a:gd name="connsiteY35" fmla="*/ 835025 h 4286250"/>
                  <a:gd name="connsiteX36" fmla="*/ 357187 w 1550987"/>
                  <a:gd name="connsiteY36" fmla="*/ 711200 h 4286250"/>
                  <a:gd name="connsiteX37" fmla="*/ 604837 w 1550987"/>
                  <a:gd name="connsiteY37" fmla="*/ 558800 h 4286250"/>
                  <a:gd name="connsiteX38" fmla="*/ 652462 w 1550987"/>
                  <a:gd name="connsiteY38" fmla="*/ 492125 h 4286250"/>
                  <a:gd name="connsiteX39" fmla="*/ 623887 w 1550987"/>
                  <a:gd name="connsiteY39" fmla="*/ 434975 h 4286250"/>
                  <a:gd name="connsiteX40" fmla="*/ 576262 w 1550987"/>
                  <a:gd name="connsiteY40" fmla="*/ 244475 h 4286250"/>
                  <a:gd name="connsiteX41" fmla="*/ 604837 w 1550987"/>
                  <a:gd name="connsiteY41" fmla="*/ 82550 h 4286250"/>
                  <a:gd name="connsiteX42" fmla="*/ 681037 w 1550987"/>
                  <a:gd name="connsiteY42" fmla="*/ 15875 h 4286250"/>
                  <a:gd name="connsiteX43" fmla="*/ 871537 w 1550987"/>
                  <a:gd name="connsiteY43" fmla="*/ 15875 h 4286250"/>
                  <a:gd name="connsiteX44" fmla="*/ 957262 w 1550987"/>
                  <a:gd name="connsiteY44" fmla="*/ 111125 h 4286250"/>
                  <a:gd name="connsiteX45" fmla="*/ 985837 w 1550987"/>
                  <a:gd name="connsiteY45" fmla="*/ 273050 h 4286250"/>
                  <a:gd name="connsiteX46" fmla="*/ 947737 w 1550987"/>
                  <a:gd name="connsiteY46" fmla="*/ 406400 h 4286250"/>
                  <a:gd name="connsiteX47" fmla="*/ 919162 w 1550987"/>
                  <a:gd name="connsiteY47" fmla="*/ 473075 h 4286250"/>
                  <a:gd name="connsiteX48" fmla="*/ 938212 w 1550987"/>
                  <a:gd name="connsiteY48" fmla="*/ 539750 h 4286250"/>
                  <a:gd name="connsiteX49" fmla="*/ 1014412 w 1550987"/>
                  <a:gd name="connsiteY49" fmla="*/ 615950 h 4286250"/>
                  <a:gd name="connsiteX50" fmla="*/ 1176337 w 1550987"/>
                  <a:gd name="connsiteY50" fmla="*/ 692150 h 4286250"/>
                  <a:gd name="connsiteX51" fmla="*/ 1281112 w 1550987"/>
                  <a:gd name="connsiteY51" fmla="*/ 730250 h 4286250"/>
                  <a:gd name="connsiteX52" fmla="*/ 1366837 w 1550987"/>
                  <a:gd name="connsiteY52" fmla="*/ 835025 h 4286250"/>
                  <a:gd name="connsiteX53" fmla="*/ 1423987 w 1550987"/>
                  <a:gd name="connsiteY53" fmla="*/ 1168400 h 4286250"/>
                  <a:gd name="connsiteX54" fmla="*/ 1471612 w 1550987"/>
                  <a:gd name="connsiteY54" fmla="*/ 1454150 h 4286250"/>
                  <a:gd name="connsiteX55" fmla="*/ 1490662 w 1550987"/>
                  <a:gd name="connsiteY55" fmla="*/ 1682750 h 4286250"/>
                  <a:gd name="connsiteX56" fmla="*/ 1509712 w 1550987"/>
                  <a:gd name="connsiteY56" fmla="*/ 1892300 h 4286250"/>
                  <a:gd name="connsiteX57" fmla="*/ 1538287 w 1550987"/>
                  <a:gd name="connsiteY57" fmla="*/ 2025650 h 4286250"/>
                  <a:gd name="connsiteX58" fmla="*/ 1538287 w 1550987"/>
                  <a:gd name="connsiteY58" fmla="*/ 2101850 h 4286250"/>
                  <a:gd name="connsiteX59" fmla="*/ 1547812 w 1550987"/>
                  <a:gd name="connsiteY59" fmla="*/ 2197100 h 4286250"/>
                  <a:gd name="connsiteX60" fmla="*/ 1519237 w 1550987"/>
                  <a:gd name="connsiteY60" fmla="*/ 2339975 h 4286250"/>
                  <a:gd name="connsiteX61" fmla="*/ 1433512 w 1550987"/>
                  <a:gd name="connsiteY61" fmla="*/ 2397125 h 4286250"/>
                  <a:gd name="connsiteX62" fmla="*/ 1366837 w 1550987"/>
                  <a:gd name="connsiteY62" fmla="*/ 2397125 h 4286250"/>
                  <a:gd name="connsiteX63" fmla="*/ 1366837 w 1550987"/>
                  <a:gd name="connsiteY63" fmla="*/ 2368550 h 4286250"/>
                  <a:gd name="connsiteX64" fmla="*/ 1404937 w 1550987"/>
                  <a:gd name="connsiteY64" fmla="*/ 2292350 h 4286250"/>
                  <a:gd name="connsiteX65" fmla="*/ 1404937 w 1550987"/>
                  <a:gd name="connsiteY65" fmla="*/ 2206625 h 4286250"/>
                  <a:gd name="connsiteX66" fmla="*/ 1347787 w 1550987"/>
                  <a:gd name="connsiteY66" fmla="*/ 2273300 h 4286250"/>
                  <a:gd name="connsiteX67" fmla="*/ 1281112 w 1550987"/>
                  <a:gd name="connsiteY67" fmla="*/ 2282825 h 4286250"/>
                  <a:gd name="connsiteX68" fmla="*/ 1271587 w 1550987"/>
                  <a:gd name="connsiteY68" fmla="*/ 2254250 h 4286250"/>
                  <a:gd name="connsiteX69" fmla="*/ 1357312 w 1550987"/>
                  <a:gd name="connsiteY69" fmla="*/ 2139950 h 4286250"/>
                  <a:gd name="connsiteX70" fmla="*/ 1423987 w 1550987"/>
                  <a:gd name="connsiteY70" fmla="*/ 2016125 h 4286250"/>
                  <a:gd name="connsiteX71" fmla="*/ 1347787 w 1550987"/>
                  <a:gd name="connsiteY71" fmla="*/ 1797050 h 4286250"/>
                  <a:gd name="connsiteX72" fmla="*/ 1300162 w 1550987"/>
                  <a:gd name="connsiteY72" fmla="*/ 1587500 h 4286250"/>
                  <a:gd name="connsiteX73" fmla="*/ 1271587 w 1550987"/>
                  <a:gd name="connsiteY73" fmla="*/ 1425575 h 4286250"/>
                  <a:gd name="connsiteX74" fmla="*/ 1243012 w 1550987"/>
                  <a:gd name="connsiteY74" fmla="*/ 1292225 h 4286250"/>
                  <a:gd name="connsiteX75" fmla="*/ 1157287 w 1550987"/>
                  <a:gd name="connsiteY75" fmla="*/ 1101725 h 4286250"/>
                  <a:gd name="connsiteX76" fmla="*/ 1147762 w 1550987"/>
                  <a:gd name="connsiteY76" fmla="*/ 1606550 h 4286250"/>
                  <a:gd name="connsiteX77" fmla="*/ 1147762 w 1550987"/>
                  <a:gd name="connsiteY77" fmla="*/ 1787525 h 4286250"/>
                  <a:gd name="connsiteX78" fmla="*/ 1185862 w 1550987"/>
                  <a:gd name="connsiteY78" fmla="*/ 2025650 h 4286250"/>
                  <a:gd name="connsiteX79" fmla="*/ 1204912 w 1550987"/>
                  <a:gd name="connsiteY79" fmla="*/ 2139950 h 4286250"/>
                  <a:gd name="connsiteX80" fmla="*/ 1214437 w 1550987"/>
                  <a:gd name="connsiteY80" fmla="*/ 2311400 h 4286250"/>
                  <a:gd name="connsiteX81" fmla="*/ 1195387 w 1550987"/>
                  <a:gd name="connsiteY81" fmla="*/ 2549525 h 4286250"/>
                  <a:gd name="connsiteX82" fmla="*/ 890587 w 1550987"/>
                  <a:gd name="connsiteY82" fmla="*/ 3111500 h 4286250"/>
                  <a:gd name="connsiteX83" fmla="*/ 785812 w 1550987"/>
                  <a:gd name="connsiteY83" fmla="*/ 2273300 h 4286250"/>
                  <a:gd name="connsiteX84" fmla="*/ 700087 w 1550987"/>
                  <a:gd name="connsiteY84" fmla="*/ 2863850 h 4286250"/>
                  <a:gd name="connsiteX85" fmla="*/ 690562 w 1550987"/>
                  <a:gd name="connsiteY85" fmla="*/ 3121025 h 4286250"/>
                  <a:gd name="connsiteX86" fmla="*/ 709612 w 1550987"/>
                  <a:gd name="connsiteY86" fmla="*/ 3349625 h 4286250"/>
                  <a:gd name="connsiteX87" fmla="*/ 681037 w 1550987"/>
                  <a:gd name="connsiteY87" fmla="*/ 3654425 h 4286250"/>
                  <a:gd name="connsiteX88" fmla="*/ 690562 w 1550987"/>
                  <a:gd name="connsiteY88" fmla="*/ 3825875 h 4286250"/>
                  <a:gd name="connsiteX89" fmla="*/ 709612 w 1550987"/>
                  <a:gd name="connsiteY89" fmla="*/ 3959225 h 4286250"/>
                  <a:gd name="connsiteX90" fmla="*/ 709612 w 1550987"/>
                  <a:gd name="connsiteY90" fmla="*/ 4044950 h 4286250"/>
                  <a:gd name="connsiteX91" fmla="*/ 709612 w 1550987"/>
                  <a:gd name="connsiteY91" fmla="*/ 4092575 h 4286250"/>
                  <a:gd name="connsiteX92" fmla="*/ 709612 w 1550987"/>
                  <a:gd name="connsiteY92" fmla="*/ 4168775 h 4286250"/>
                  <a:gd name="connsiteX93" fmla="*/ 719137 w 1550987"/>
                  <a:gd name="connsiteY93" fmla="*/ 4264025 h 4286250"/>
                  <a:gd name="connsiteX94" fmla="*/ 671512 w 1550987"/>
                  <a:gd name="connsiteY94" fmla="*/ 4283075 h 4286250"/>
                  <a:gd name="connsiteX0" fmla="*/ 671512 w 1550987"/>
                  <a:gd name="connsiteY0" fmla="*/ 4283075 h 4286250"/>
                  <a:gd name="connsiteX1" fmla="*/ 500062 w 1550987"/>
                  <a:gd name="connsiteY1" fmla="*/ 4244975 h 4286250"/>
                  <a:gd name="connsiteX2" fmla="*/ 471487 w 1550987"/>
                  <a:gd name="connsiteY2" fmla="*/ 4206875 h 4286250"/>
                  <a:gd name="connsiteX3" fmla="*/ 566737 w 1550987"/>
                  <a:gd name="connsiteY3" fmla="*/ 4025900 h 4286250"/>
                  <a:gd name="connsiteX4" fmla="*/ 547687 w 1550987"/>
                  <a:gd name="connsiteY4" fmla="*/ 3844925 h 4286250"/>
                  <a:gd name="connsiteX5" fmla="*/ 442912 w 1550987"/>
                  <a:gd name="connsiteY5" fmla="*/ 3463925 h 4286250"/>
                  <a:gd name="connsiteX6" fmla="*/ 414337 w 1550987"/>
                  <a:gd name="connsiteY6" fmla="*/ 3216275 h 4286250"/>
                  <a:gd name="connsiteX7" fmla="*/ 442912 w 1550987"/>
                  <a:gd name="connsiteY7" fmla="*/ 3016250 h 4286250"/>
                  <a:gd name="connsiteX8" fmla="*/ 442912 w 1550987"/>
                  <a:gd name="connsiteY8" fmla="*/ 2730500 h 4286250"/>
                  <a:gd name="connsiteX9" fmla="*/ 395287 w 1550987"/>
                  <a:gd name="connsiteY9" fmla="*/ 2473325 h 4286250"/>
                  <a:gd name="connsiteX10" fmla="*/ 347662 w 1550987"/>
                  <a:gd name="connsiteY10" fmla="*/ 2273300 h 4286250"/>
                  <a:gd name="connsiteX11" fmla="*/ 404812 w 1550987"/>
                  <a:gd name="connsiteY11" fmla="*/ 1825625 h 4286250"/>
                  <a:gd name="connsiteX12" fmla="*/ 423862 w 1550987"/>
                  <a:gd name="connsiteY12" fmla="*/ 1492250 h 4286250"/>
                  <a:gd name="connsiteX13" fmla="*/ 414337 w 1550987"/>
                  <a:gd name="connsiteY13" fmla="*/ 1196975 h 4286250"/>
                  <a:gd name="connsiteX14" fmla="*/ 414337 w 1550987"/>
                  <a:gd name="connsiteY14" fmla="*/ 1101725 h 4286250"/>
                  <a:gd name="connsiteX15" fmla="*/ 319087 w 1550987"/>
                  <a:gd name="connsiteY15" fmla="*/ 1349375 h 4286250"/>
                  <a:gd name="connsiteX16" fmla="*/ 280987 w 1550987"/>
                  <a:gd name="connsiteY16" fmla="*/ 1501775 h 4286250"/>
                  <a:gd name="connsiteX17" fmla="*/ 271462 w 1550987"/>
                  <a:gd name="connsiteY17" fmla="*/ 1654175 h 4286250"/>
                  <a:gd name="connsiteX18" fmla="*/ 157162 w 1550987"/>
                  <a:gd name="connsiteY18" fmla="*/ 1930400 h 4286250"/>
                  <a:gd name="connsiteX19" fmla="*/ 128587 w 1550987"/>
                  <a:gd name="connsiteY19" fmla="*/ 2035175 h 4286250"/>
                  <a:gd name="connsiteX20" fmla="*/ 195262 w 1550987"/>
                  <a:gd name="connsiteY20" fmla="*/ 2101850 h 4286250"/>
                  <a:gd name="connsiteX21" fmla="*/ 242887 w 1550987"/>
                  <a:gd name="connsiteY21" fmla="*/ 2235200 h 4286250"/>
                  <a:gd name="connsiteX22" fmla="*/ 261937 w 1550987"/>
                  <a:gd name="connsiteY22" fmla="*/ 2292350 h 4286250"/>
                  <a:gd name="connsiteX23" fmla="*/ 204787 w 1550987"/>
                  <a:gd name="connsiteY23" fmla="*/ 2263775 h 4286250"/>
                  <a:gd name="connsiteX24" fmla="*/ 147637 w 1550987"/>
                  <a:gd name="connsiteY24" fmla="*/ 2216150 h 4286250"/>
                  <a:gd name="connsiteX25" fmla="*/ 147637 w 1550987"/>
                  <a:gd name="connsiteY25" fmla="*/ 2292350 h 4286250"/>
                  <a:gd name="connsiteX26" fmla="*/ 185737 w 1550987"/>
                  <a:gd name="connsiteY26" fmla="*/ 2349500 h 4286250"/>
                  <a:gd name="connsiteX27" fmla="*/ 185737 w 1550987"/>
                  <a:gd name="connsiteY27" fmla="*/ 2397125 h 4286250"/>
                  <a:gd name="connsiteX28" fmla="*/ 109537 w 1550987"/>
                  <a:gd name="connsiteY28" fmla="*/ 2397125 h 4286250"/>
                  <a:gd name="connsiteX29" fmla="*/ 14287 w 1550987"/>
                  <a:gd name="connsiteY29" fmla="*/ 2273300 h 4286250"/>
                  <a:gd name="connsiteX30" fmla="*/ 23812 w 1550987"/>
                  <a:gd name="connsiteY30" fmla="*/ 2101850 h 4286250"/>
                  <a:gd name="connsiteX31" fmla="*/ 14287 w 1550987"/>
                  <a:gd name="connsiteY31" fmla="*/ 2025650 h 4286250"/>
                  <a:gd name="connsiteX32" fmla="*/ 61912 w 1550987"/>
                  <a:gd name="connsiteY32" fmla="*/ 1673225 h 4286250"/>
                  <a:gd name="connsiteX33" fmla="*/ 90487 w 1550987"/>
                  <a:gd name="connsiteY33" fmla="*/ 1444625 h 4286250"/>
                  <a:gd name="connsiteX34" fmla="*/ 128587 w 1550987"/>
                  <a:gd name="connsiteY34" fmla="*/ 1120775 h 4286250"/>
                  <a:gd name="connsiteX35" fmla="*/ 195262 w 1550987"/>
                  <a:gd name="connsiteY35" fmla="*/ 835025 h 4286250"/>
                  <a:gd name="connsiteX36" fmla="*/ 357187 w 1550987"/>
                  <a:gd name="connsiteY36" fmla="*/ 711200 h 4286250"/>
                  <a:gd name="connsiteX37" fmla="*/ 604837 w 1550987"/>
                  <a:gd name="connsiteY37" fmla="*/ 558800 h 4286250"/>
                  <a:gd name="connsiteX38" fmla="*/ 652462 w 1550987"/>
                  <a:gd name="connsiteY38" fmla="*/ 492125 h 4286250"/>
                  <a:gd name="connsiteX39" fmla="*/ 623887 w 1550987"/>
                  <a:gd name="connsiteY39" fmla="*/ 434975 h 4286250"/>
                  <a:gd name="connsiteX40" fmla="*/ 576262 w 1550987"/>
                  <a:gd name="connsiteY40" fmla="*/ 244475 h 4286250"/>
                  <a:gd name="connsiteX41" fmla="*/ 604837 w 1550987"/>
                  <a:gd name="connsiteY41" fmla="*/ 82550 h 4286250"/>
                  <a:gd name="connsiteX42" fmla="*/ 681037 w 1550987"/>
                  <a:gd name="connsiteY42" fmla="*/ 15875 h 4286250"/>
                  <a:gd name="connsiteX43" fmla="*/ 871537 w 1550987"/>
                  <a:gd name="connsiteY43" fmla="*/ 15875 h 4286250"/>
                  <a:gd name="connsiteX44" fmla="*/ 957262 w 1550987"/>
                  <a:gd name="connsiteY44" fmla="*/ 111125 h 4286250"/>
                  <a:gd name="connsiteX45" fmla="*/ 985837 w 1550987"/>
                  <a:gd name="connsiteY45" fmla="*/ 273050 h 4286250"/>
                  <a:gd name="connsiteX46" fmla="*/ 947737 w 1550987"/>
                  <a:gd name="connsiteY46" fmla="*/ 406400 h 4286250"/>
                  <a:gd name="connsiteX47" fmla="*/ 919162 w 1550987"/>
                  <a:gd name="connsiteY47" fmla="*/ 473075 h 4286250"/>
                  <a:gd name="connsiteX48" fmla="*/ 938212 w 1550987"/>
                  <a:gd name="connsiteY48" fmla="*/ 539750 h 4286250"/>
                  <a:gd name="connsiteX49" fmla="*/ 1014412 w 1550987"/>
                  <a:gd name="connsiteY49" fmla="*/ 615950 h 4286250"/>
                  <a:gd name="connsiteX50" fmla="*/ 1176337 w 1550987"/>
                  <a:gd name="connsiteY50" fmla="*/ 692150 h 4286250"/>
                  <a:gd name="connsiteX51" fmla="*/ 1281112 w 1550987"/>
                  <a:gd name="connsiteY51" fmla="*/ 730250 h 4286250"/>
                  <a:gd name="connsiteX52" fmla="*/ 1366837 w 1550987"/>
                  <a:gd name="connsiteY52" fmla="*/ 835025 h 4286250"/>
                  <a:gd name="connsiteX53" fmla="*/ 1423987 w 1550987"/>
                  <a:gd name="connsiteY53" fmla="*/ 1168400 h 4286250"/>
                  <a:gd name="connsiteX54" fmla="*/ 1471612 w 1550987"/>
                  <a:gd name="connsiteY54" fmla="*/ 1454150 h 4286250"/>
                  <a:gd name="connsiteX55" fmla="*/ 1490662 w 1550987"/>
                  <a:gd name="connsiteY55" fmla="*/ 1682750 h 4286250"/>
                  <a:gd name="connsiteX56" fmla="*/ 1509712 w 1550987"/>
                  <a:gd name="connsiteY56" fmla="*/ 1892300 h 4286250"/>
                  <a:gd name="connsiteX57" fmla="*/ 1538287 w 1550987"/>
                  <a:gd name="connsiteY57" fmla="*/ 2025650 h 4286250"/>
                  <a:gd name="connsiteX58" fmla="*/ 1538287 w 1550987"/>
                  <a:gd name="connsiteY58" fmla="*/ 2101850 h 4286250"/>
                  <a:gd name="connsiteX59" fmla="*/ 1547812 w 1550987"/>
                  <a:gd name="connsiteY59" fmla="*/ 2197100 h 4286250"/>
                  <a:gd name="connsiteX60" fmla="*/ 1519237 w 1550987"/>
                  <a:gd name="connsiteY60" fmla="*/ 2339975 h 4286250"/>
                  <a:gd name="connsiteX61" fmla="*/ 1433512 w 1550987"/>
                  <a:gd name="connsiteY61" fmla="*/ 2397125 h 4286250"/>
                  <a:gd name="connsiteX62" fmla="*/ 1366837 w 1550987"/>
                  <a:gd name="connsiteY62" fmla="*/ 2397125 h 4286250"/>
                  <a:gd name="connsiteX63" fmla="*/ 1366837 w 1550987"/>
                  <a:gd name="connsiteY63" fmla="*/ 2368550 h 4286250"/>
                  <a:gd name="connsiteX64" fmla="*/ 1404937 w 1550987"/>
                  <a:gd name="connsiteY64" fmla="*/ 2292350 h 4286250"/>
                  <a:gd name="connsiteX65" fmla="*/ 1404937 w 1550987"/>
                  <a:gd name="connsiteY65" fmla="*/ 2206625 h 4286250"/>
                  <a:gd name="connsiteX66" fmla="*/ 1347787 w 1550987"/>
                  <a:gd name="connsiteY66" fmla="*/ 2273300 h 4286250"/>
                  <a:gd name="connsiteX67" fmla="*/ 1281112 w 1550987"/>
                  <a:gd name="connsiteY67" fmla="*/ 2282825 h 4286250"/>
                  <a:gd name="connsiteX68" fmla="*/ 1271587 w 1550987"/>
                  <a:gd name="connsiteY68" fmla="*/ 2254250 h 4286250"/>
                  <a:gd name="connsiteX69" fmla="*/ 1357312 w 1550987"/>
                  <a:gd name="connsiteY69" fmla="*/ 2139950 h 4286250"/>
                  <a:gd name="connsiteX70" fmla="*/ 1423987 w 1550987"/>
                  <a:gd name="connsiteY70" fmla="*/ 2016125 h 4286250"/>
                  <a:gd name="connsiteX71" fmla="*/ 1347787 w 1550987"/>
                  <a:gd name="connsiteY71" fmla="*/ 1797050 h 4286250"/>
                  <a:gd name="connsiteX72" fmla="*/ 1300162 w 1550987"/>
                  <a:gd name="connsiteY72" fmla="*/ 1587500 h 4286250"/>
                  <a:gd name="connsiteX73" fmla="*/ 1271587 w 1550987"/>
                  <a:gd name="connsiteY73" fmla="*/ 1425575 h 4286250"/>
                  <a:gd name="connsiteX74" fmla="*/ 1243012 w 1550987"/>
                  <a:gd name="connsiteY74" fmla="*/ 1292225 h 4286250"/>
                  <a:gd name="connsiteX75" fmla="*/ 1157287 w 1550987"/>
                  <a:gd name="connsiteY75" fmla="*/ 1101725 h 4286250"/>
                  <a:gd name="connsiteX76" fmla="*/ 1147762 w 1550987"/>
                  <a:gd name="connsiteY76" fmla="*/ 1606550 h 4286250"/>
                  <a:gd name="connsiteX77" fmla="*/ 1147762 w 1550987"/>
                  <a:gd name="connsiteY77" fmla="*/ 1787525 h 4286250"/>
                  <a:gd name="connsiteX78" fmla="*/ 1185862 w 1550987"/>
                  <a:gd name="connsiteY78" fmla="*/ 2025650 h 4286250"/>
                  <a:gd name="connsiteX79" fmla="*/ 1204912 w 1550987"/>
                  <a:gd name="connsiteY79" fmla="*/ 2139950 h 4286250"/>
                  <a:gd name="connsiteX80" fmla="*/ 1214437 w 1550987"/>
                  <a:gd name="connsiteY80" fmla="*/ 2311400 h 4286250"/>
                  <a:gd name="connsiteX81" fmla="*/ 1195387 w 1550987"/>
                  <a:gd name="connsiteY81" fmla="*/ 2549525 h 4286250"/>
                  <a:gd name="connsiteX82" fmla="*/ 785812 w 1550987"/>
                  <a:gd name="connsiteY82" fmla="*/ 2273300 h 4286250"/>
                  <a:gd name="connsiteX83" fmla="*/ 700087 w 1550987"/>
                  <a:gd name="connsiteY83" fmla="*/ 2863850 h 4286250"/>
                  <a:gd name="connsiteX84" fmla="*/ 690562 w 1550987"/>
                  <a:gd name="connsiteY84" fmla="*/ 3121025 h 4286250"/>
                  <a:gd name="connsiteX85" fmla="*/ 709612 w 1550987"/>
                  <a:gd name="connsiteY85" fmla="*/ 3349625 h 4286250"/>
                  <a:gd name="connsiteX86" fmla="*/ 681037 w 1550987"/>
                  <a:gd name="connsiteY86" fmla="*/ 3654425 h 4286250"/>
                  <a:gd name="connsiteX87" fmla="*/ 690562 w 1550987"/>
                  <a:gd name="connsiteY87" fmla="*/ 3825875 h 4286250"/>
                  <a:gd name="connsiteX88" fmla="*/ 709612 w 1550987"/>
                  <a:gd name="connsiteY88" fmla="*/ 3959225 h 4286250"/>
                  <a:gd name="connsiteX89" fmla="*/ 709612 w 1550987"/>
                  <a:gd name="connsiteY89" fmla="*/ 4044950 h 4286250"/>
                  <a:gd name="connsiteX90" fmla="*/ 709612 w 1550987"/>
                  <a:gd name="connsiteY90" fmla="*/ 4092575 h 4286250"/>
                  <a:gd name="connsiteX91" fmla="*/ 709612 w 1550987"/>
                  <a:gd name="connsiteY91" fmla="*/ 4168775 h 4286250"/>
                  <a:gd name="connsiteX92" fmla="*/ 719137 w 1550987"/>
                  <a:gd name="connsiteY92" fmla="*/ 4264025 h 4286250"/>
                  <a:gd name="connsiteX93" fmla="*/ 671512 w 1550987"/>
                  <a:gd name="connsiteY93" fmla="*/ 4283075 h 4286250"/>
                  <a:gd name="connsiteX0" fmla="*/ 671512 w 1550987"/>
                  <a:gd name="connsiteY0" fmla="*/ 4283075 h 4286250"/>
                  <a:gd name="connsiteX1" fmla="*/ 500062 w 1550987"/>
                  <a:gd name="connsiteY1" fmla="*/ 4244975 h 4286250"/>
                  <a:gd name="connsiteX2" fmla="*/ 471487 w 1550987"/>
                  <a:gd name="connsiteY2" fmla="*/ 4206875 h 4286250"/>
                  <a:gd name="connsiteX3" fmla="*/ 566737 w 1550987"/>
                  <a:gd name="connsiteY3" fmla="*/ 4025900 h 4286250"/>
                  <a:gd name="connsiteX4" fmla="*/ 547687 w 1550987"/>
                  <a:gd name="connsiteY4" fmla="*/ 3844925 h 4286250"/>
                  <a:gd name="connsiteX5" fmla="*/ 442912 w 1550987"/>
                  <a:gd name="connsiteY5" fmla="*/ 3463925 h 4286250"/>
                  <a:gd name="connsiteX6" fmla="*/ 414337 w 1550987"/>
                  <a:gd name="connsiteY6" fmla="*/ 3216275 h 4286250"/>
                  <a:gd name="connsiteX7" fmla="*/ 442912 w 1550987"/>
                  <a:gd name="connsiteY7" fmla="*/ 3016250 h 4286250"/>
                  <a:gd name="connsiteX8" fmla="*/ 442912 w 1550987"/>
                  <a:gd name="connsiteY8" fmla="*/ 2730500 h 4286250"/>
                  <a:gd name="connsiteX9" fmla="*/ 395287 w 1550987"/>
                  <a:gd name="connsiteY9" fmla="*/ 2473325 h 4286250"/>
                  <a:gd name="connsiteX10" fmla="*/ 347662 w 1550987"/>
                  <a:gd name="connsiteY10" fmla="*/ 2273300 h 4286250"/>
                  <a:gd name="connsiteX11" fmla="*/ 404812 w 1550987"/>
                  <a:gd name="connsiteY11" fmla="*/ 1825625 h 4286250"/>
                  <a:gd name="connsiteX12" fmla="*/ 423862 w 1550987"/>
                  <a:gd name="connsiteY12" fmla="*/ 1492250 h 4286250"/>
                  <a:gd name="connsiteX13" fmla="*/ 414337 w 1550987"/>
                  <a:gd name="connsiteY13" fmla="*/ 1196975 h 4286250"/>
                  <a:gd name="connsiteX14" fmla="*/ 414337 w 1550987"/>
                  <a:gd name="connsiteY14" fmla="*/ 1101725 h 4286250"/>
                  <a:gd name="connsiteX15" fmla="*/ 319087 w 1550987"/>
                  <a:gd name="connsiteY15" fmla="*/ 1349375 h 4286250"/>
                  <a:gd name="connsiteX16" fmla="*/ 280987 w 1550987"/>
                  <a:gd name="connsiteY16" fmla="*/ 1501775 h 4286250"/>
                  <a:gd name="connsiteX17" fmla="*/ 271462 w 1550987"/>
                  <a:gd name="connsiteY17" fmla="*/ 1654175 h 4286250"/>
                  <a:gd name="connsiteX18" fmla="*/ 157162 w 1550987"/>
                  <a:gd name="connsiteY18" fmla="*/ 1930400 h 4286250"/>
                  <a:gd name="connsiteX19" fmla="*/ 128587 w 1550987"/>
                  <a:gd name="connsiteY19" fmla="*/ 2035175 h 4286250"/>
                  <a:gd name="connsiteX20" fmla="*/ 195262 w 1550987"/>
                  <a:gd name="connsiteY20" fmla="*/ 2101850 h 4286250"/>
                  <a:gd name="connsiteX21" fmla="*/ 242887 w 1550987"/>
                  <a:gd name="connsiteY21" fmla="*/ 2235200 h 4286250"/>
                  <a:gd name="connsiteX22" fmla="*/ 261937 w 1550987"/>
                  <a:gd name="connsiteY22" fmla="*/ 2292350 h 4286250"/>
                  <a:gd name="connsiteX23" fmla="*/ 204787 w 1550987"/>
                  <a:gd name="connsiteY23" fmla="*/ 2263775 h 4286250"/>
                  <a:gd name="connsiteX24" fmla="*/ 147637 w 1550987"/>
                  <a:gd name="connsiteY24" fmla="*/ 2216150 h 4286250"/>
                  <a:gd name="connsiteX25" fmla="*/ 147637 w 1550987"/>
                  <a:gd name="connsiteY25" fmla="*/ 2292350 h 4286250"/>
                  <a:gd name="connsiteX26" fmla="*/ 185737 w 1550987"/>
                  <a:gd name="connsiteY26" fmla="*/ 2349500 h 4286250"/>
                  <a:gd name="connsiteX27" fmla="*/ 185737 w 1550987"/>
                  <a:gd name="connsiteY27" fmla="*/ 2397125 h 4286250"/>
                  <a:gd name="connsiteX28" fmla="*/ 109537 w 1550987"/>
                  <a:gd name="connsiteY28" fmla="*/ 2397125 h 4286250"/>
                  <a:gd name="connsiteX29" fmla="*/ 14287 w 1550987"/>
                  <a:gd name="connsiteY29" fmla="*/ 2273300 h 4286250"/>
                  <a:gd name="connsiteX30" fmla="*/ 23812 w 1550987"/>
                  <a:gd name="connsiteY30" fmla="*/ 2101850 h 4286250"/>
                  <a:gd name="connsiteX31" fmla="*/ 14287 w 1550987"/>
                  <a:gd name="connsiteY31" fmla="*/ 2025650 h 4286250"/>
                  <a:gd name="connsiteX32" fmla="*/ 61912 w 1550987"/>
                  <a:gd name="connsiteY32" fmla="*/ 1673225 h 4286250"/>
                  <a:gd name="connsiteX33" fmla="*/ 90487 w 1550987"/>
                  <a:gd name="connsiteY33" fmla="*/ 1444625 h 4286250"/>
                  <a:gd name="connsiteX34" fmla="*/ 128587 w 1550987"/>
                  <a:gd name="connsiteY34" fmla="*/ 1120775 h 4286250"/>
                  <a:gd name="connsiteX35" fmla="*/ 195262 w 1550987"/>
                  <a:gd name="connsiteY35" fmla="*/ 835025 h 4286250"/>
                  <a:gd name="connsiteX36" fmla="*/ 357187 w 1550987"/>
                  <a:gd name="connsiteY36" fmla="*/ 711200 h 4286250"/>
                  <a:gd name="connsiteX37" fmla="*/ 604837 w 1550987"/>
                  <a:gd name="connsiteY37" fmla="*/ 558800 h 4286250"/>
                  <a:gd name="connsiteX38" fmla="*/ 652462 w 1550987"/>
                  <a:gd name="connsiteY38" fmla="*/ 492125 h 4286250"/>
                  <a:gd name="connsiteX39" fmla="*/ 623887 w 1550987"/>
                  <a:gd name="connsiteY39" fmla="*/ 434975 h 4286250"/>
                  <a:gd name="connsiteX40" fmla="*/ 576262 w 1550987"/>
                  <a:gd name="connsiteY40" fmla="*/ 244475 h 4286250"/>
                  <a:gd name="connsiteX41" fmla="*/ 604837 w 1550987"/>
                  <a:gd name="connsiteY41" fmla="*/ 82550 h 4286250"/>
                  <a:gd name="connsiteX42" fmla="*/ 681037 w 1550987"/>
                  <a:gd name="connsiteY42" fmla="*/ 15875 h 4286250"/>
                  <a:gd name="connsiteX43" fmla="*/ 871537 w 1550987"/>
                  <a:gd name="connsiteY43" fmla="*/ 15875 h 4286250"/>
                  <a:gd name="connsiteX44" fmla="*/ 957262 w 1550987"/>
                  <a:gd name="connsiteY44" fmla="*/ 111125 h 4286250"/>
                  <a:gd name="connsiteX45" fmla="*/ 985837 w 1550987"/>
                  <a:gd name="connsiteY45" fmla="*/ 273050 h 4286250"/>
                  <a:gd name="connsiteX46" fmla="*/ 947737 w 1550987"/>
                  <a:gd name="connsiteY46" fmla="*/ 406400 h 4286250"/>
                  <a:gd name="connsiteX47" fmla="*/ 919162 w 1550987"/>
                  <a:gd name="connsiteY47" fmla="*/ 473075 h 4286250"/>
                  <a:gd name="connsiteX48" fmla="*/ 938212 w 1550987"/>
                  <a:gd name="connsiteY48" fmla="*/ 539750 h 4286250"/>
                  <a:gd name="connsiteX49" fmla="*/ 1014412 w 1550987"/>
                  <a:gd name="connsiteY49" fmla="*/ 615950 h 4286250"/>
                  <a:gd name="connsiteX50" fmla="*/ 1176337 w 1550987"/>
                  <a:gd name="connsiteY50" fmla="*/ 692150 h 4286250"/>
                  <a:gd name="connsiteX51" fmla="*/ 1281112 w 1550987"/>
                  <a:gd name="connsiteY51" fmla="*/ 730250 h 4286250"/>
                  <a:gd name="connsiteX52" fmla="*/ 1366837 w 1550987"/>
                  <a:gd name="connsiteY52" fmla="*/ 835025 h 4286250"/>
                  <a:gd name="connsiteX53" fmla="*/ 1423987 w 1550987"/>
                  <a:gd name="connsiteY53" fmla="*/ 1168400 h 4286250"/>
                  <a:gd name="connsiteX54" fmla="*/ 1471612 w 1550987"/>
                  <a:gd name="connsiteY54" fmla="*/ 1454150 h 4286250"/>
                  <a:gd name="connsiteX55" fmla="*/ 1490662 w 1550987"/>
                  <a:gd name="connsiteY55" fmla="*/ 1682750 h 4286250"/>
                  <a:gd name="connsiteX56" fmla="*/ 1509712 w 1550987"/>
                  <a:gd name="connsiteY56" fmla="*/ 1892300 h 4286250"/>
                  <a:gd name="connsiteX57" fmla="*/ 1538287 w 1550987"/>
                  <a:gd name="connsiteY57" fmla="*/ 2025650 h 4286250"/>
                  <a:gd name="connsiteX58" fmla="*/ 1538287 w 1550987"/>
                  <a:gd name="connsiteY58" fmla="*/ 2101850 h 4286250"/>
                  <a:gd name="connsiteX59" fmla="*/ 1547812 w 1550987"/>
                  <a:gd name="connsiteY59" fmla="*/ 2197100 h 4286250"/>
                  <a:gd name="connsiteX60" fmla="*/ 1519237 w 1550987"/>
                  <a:gd name="connsiteY60" fmla="*/ 2339975 h 4286250"/>
                  <a:gd name="connsiteX61" fmla="*/ 1433512 w 1550987"/>
                  <a:gd name="connsiteY61" fmla="*/ 2397125 h 4286250"/>
                  <a:gd name="connsiteX62" fmla="*/ 1366837 w 1550987"/>
                  <a:gd name="connsiteY62" fmla="*/ 2397125 h 4286250"/>
                  <a:gd name="connsiteX63" fmla="*/ 1366837 w 1550987"/>
                  <a:gd name="connsiteY63" fmla="*/ 2368550 h 4286250"/>
                  <a:gd name="connsiteX64" fmla="*/ 1404937 w 1550987"/>
                  <a:gd name="connsiteY64" fmla="*/ 2292350 h 4286250"/>
                  <a:gd name="connsiteX65" fmla="*/ 1404937 w 1550987"/>
                  <a:gd name="connsiteY65" fmla="*/ 2206625 h 4286250"/>
                  <a:gd name="connsiteX66" fmla="*/ 1347787 w 1550987"/>
                  <a:gd name="connsiteY66" fmla="*/ 2273300 h 4286250"/>
                  <a:gd name="connsiteX67" fmla="*/ 1281112 w 1550987"/>
                  <a:gd name="connsiteY67" fmla="*/ 2282825 h 4286250"/>
                  <a:gd name="connsiteX68" fmla="*/ 1271587 w 1550987"/>
                  <a:gd name="connsiteY68" fmla="*/ 2254250 h 4286250"/>
                  <a:gd name="connsiteX69" fmla="*/ 1357312 w 1550987"/>
                  <a:gd name="connsiteY69" fmla="*/ 2139950 h 4286250"/>
                  <a:gd name="connsiteX70" fmla="*/ 1423987 w 1550987"/>
                  <a:gd name="connsiteY70" fmla="*/ 2016125 h 4286250"/>
                  <a:gd name="connsiteX71" fmla="*/ 1347787 w 1550987"/>
                  <a:gd name="connsiteY71" fmla="*/ 1797050 h 4286250"/>
                  <a:gd name="connsiteX72" fmla="*/ 1300162 w 1550987"/>
                  <a:gd name="connsiteY72" fmla="*/ 1587500 h 4286250"/>
                  <a:gd name="connsiteX73" fmla="*/ 1271587 w 1550987"/>
                  <a:gd name="connsiteY73" fmla="*/ 1425575 h 4286250"/>
                  <a:gd name="connsiteX74" fmla="*/ 1243012 w 1550987"/>
                  <a:gd name="connsiteY74" fmla="*/ 1292225 h 4286250"/>
                  <a:gd name="connsiteX75" fmla="*/ 1157287 w 1550987"/>
                  <a:gd name="connsiteY75" fmla="*/ 1101725 h 4286250"/>
                  <a:gd name="connsiteX76" fmla="*/ 1147762 w 1550987"/>
                  <a:gd name="connsiteY76" fmla="*/ 1606550 h 4286250"/>
                  <a:gd name="connsiteX77" fmla="*/ 1147762 w 1550987"/>
                  <a:gd name="connsiteY77" fmla="*/ 1787525 h 4286250"/>
                  <a:gd name="connsiteX78" fmla="*/ 1185862 w 1550987"/>
                  <a:gd name="connsiteY78" fmla="*/ 2025650 h 4286250"/>
                  <a:gd name="connsiteX79" fmla="*/ 1204912 w 1550987"/>
                  <a:gd name="connsiteY79" fmla="*/ 2139950 h 4286250"/>
                  <a:gd name="connsiteX80" fmla="*/ 1214437 w 1550987"/>
                  <a:gd name="connsiteY80" fmla="*/ 2311400 h 4286250"/>
                  <a:gd name="connsiteX81" fmla="*/ 785812 w 1550987"/>
                  <a:gd name="connsiteY81" fmla="*/ 2273300 h 4286250"/>
                  <a:gd name="connsiteX82" fmla="*/ 700087 w 1550987"/>
                  <a:gd name="connsiteY82" fmla="*/ 2863850 h 4286250"/>
                  <a:gd name="connsiteX83" fmla="*/ 690562 w 1550987"/>
                  <a:gd name="connsiteY83" fmla="*/ 3121025 h 4286250"/>
                  <a:gd name="connsiteX84" fmla="*/ 709612 w 1550987"/>
                  <a:gd name="connsiteY84" fmla="*/ 3349625 h 4286250"/>
                  <a:gd name="connsiteX85" fmla="*/ 681037 w 1550987"/>
                  <a:gd name="connsiteY85" fmla="*/ 3654425 h 4286250"/>
                  <a:gd name="connsiteX86" fmla="*/ 690562 w 1550987"/>
                  <a:gd name="connsiteY86" fmla="*/ 3825875 h 4286250"/>
                  <a:gd name="connsiteX87" fmla="*/ 709612 w 1550987"/>
                  <a:gd name="connsiteY87" fmla="*/ 3959225 h 4286250"/>
                  <a:gd name="connsiteX88" fmla="*/ 709612 w 1550987"/>
                  <a:gd name="connsiteY88" fmla="*/ 4044950 h 4286250"/>
                  <a:gd name="connsiteX89" fmla="*/ 709612 w 1550987"/>
                  <a:gd name="connsiteY89" fmla="*/ 4092575 h 4286250"/>
                  <a:gd name="connsiteX90" fmla="*/ 709612 w 1550987"/>
                  <a:gd name="connsiteY90" fmla="*/ 4168775 h 4286250"/>
                  <a:gd name="connsiteX91" fmla="*/ 719137 w 1550987"/>
                  <a:gd name="connsiteY91" fmla="*/ 4264025 h 4286250"/>
                  <a:gd name="connsiteX92" fmla="*/ 671512 w 1550987"/>
                  <a:gd name="connsiteY92" fmla="*/ 4283075 h 4286250"/>
                  <a:gd name="connsiteX0" fmla="*/ 719137 w 1550987"/>
                  <a:gd name="connsiteY0" fmla="*/ 4264025 h 4276725"/>
                  <a:gd name="connsiteX1" fmla="*/ 500062 w 1550987"/>
                  <a:gd name="connsiteY1" fmla="*/ 4244975 h 4276725"/>
                  <a:gd name="connsiteX2" fmla="*/ 471487 w 1550987"/>
                  <a:gd name="connsiteY2" fmla="*/ 4206875 h 4276725"/>
                  <a:gd name="connsiteX3" fmla="*/ 566737 w 1550987"/>
                  <a:gd name="connsiteY3" fmla="*/ 4025900 h 4276725"/>
                  <a:gd name="connsiteX4" fmla="*/ 547687 w 1550987"/>
                  <a:gd name="connsiteY4" fmla="*/ 3844925 h 4276725"/>
                  <a:gd name="connsiteX5" fmla="*/ 442912 w 1550987"/>
                  <a:gd name="connsiteY5" fmla="*/ 3463925 h 4276725"/>
                  <a:gd name="connsiteX6" fmla="*/ 414337 w 1550987"/>
                  <a:gd name="connsiteY6" fmla="*/ 3216275 h 4276725"/>
                  <a:gd name="connsiteX7" fmla="*/ 442912 w 1550987"/>
                  <a:gd name="connsiteY7" fmla="*/ 3016250 h 4276725"/>
                  <a:gd name="connsiteX8" fmla="*/ 442912 w 1550987"/>
                  <a:gd name="connsiteY8" fmla="*/ 2730500 h 4276725"/>
                  <a:gd name="connsiteX9" fmla="*/ 395287 w 1550987"/>
                  <a:gd name="connsiteY9" fmla="*/ 2473325 h 4276725"/>
                  <a:gd name="connsiteX10" fmla="*/ 347662 w 1550987"/>
                  <a:gd name="connsiteY10" fmla="*/ 2273300 h 4276725"/>
                  <a:gd name="connsiteX11" fmla="*/ 404812 w 1550987"/>
                  <a:gd name="connsiteY11" fmla="*/ 1825625 h 4276725"/>
                  <a:gd name="connsiteX12" fmla="*/ 423862 w 1550987"/>
                  <a:gd name="connsiteY12" fmla="*/ 1492250 h 4276725"/>
                  <a:gd name="connsiteX13" fmla="*/ 414337 w 1550987"/>
                  <a:gd name="connsiteY13" fmla="*/ 1196975 h 4276725"/>
                  <a:gd name="connsiteX14" fmla="*/ 414337 w 1550987"/>
                  <a:gd name="connsiteY14" fmla="*/ 1101725 h 4276725"/>
                  <a:gd name="connsiteX15" fmla="*/ 319087 w 1550987"/>
                  <a:gd name="connsiteY15" fmla="*/ 1349375 h 4276725"/>
                  <a:gd name="connsiteX16" fmla="*/ 280987 w 1550987"/>
                  <a:gd name="connsiteY16" fmla="*/ 1501775 h 4276725"/>
                  <a:gd name="connsiteX17" fmla="*/ 271462 w 1550987"/>
                  <a:gd name="connsiteY17" fmla="*/ 1654175 h 4276725"/>
                  <a:gd name="connsiteX18" fmla="*/ 157162 w 1550987"/>
                  <a:gd name="connsiteY18" fmla="*/ 1930400 h 4276725"/>
                  <a:gd name="connsiteX19" fmla="*/ 128587 w 1550987"/>
                  <a:gd name="connsiteY19" fmla="*/ 2035175 h 4276725"/>
                  <a:gd name="connsiteX20" fmla="*/ 195262 w 1550987"/>
                  <a:gd name="connsiteY20" fmla="*/ 2101850 h 4276725"/>
                  <a:gd name="connsiteX21" fmla="*/ 242887 w 1550987"/>
                  <a:gd name="connsiteY21" fmla="*/ 2235200 h 4276725"/>
                  <a:gd name="connsiteX22" fmla="*/ 261937 w 1550987"/>
                  <a:gd name="connsiteY22" fmla="*/ 2292350 h 4276725"/>
                  <a:gd name="connsiteX23" fmla="*/ 204787 w 1550987"/>
                  <a:gd name="connsiteY23" fmla="*/ 2263775 h 4276725"/>
                  <a:gd name="connsiteX24" fmla="*/ 147637 w 1550987"/>
                  <a:gd name="connsiteY24" fmla="*/ 2216150 h 4276725"/>
                  <a:gd name="connsiteX25" fmla="*/ 147637 w 1550987"/>
                  <a:gd name="connsiteY25" fmla="*/ 2292350 h 4276725"/>
                  <a:gd name="connsiteX26" fmla="*/ 185737 w 1550987"/>
                  <a:gd name="connsiteY26" fmla="*/ 2349500 h 4276725"/>
                  <a:gd name="connsiteX27" fmla="*/ 185737 w 1550987"/>
                  <a:gd name="connsiteY27" fmla="*/ 2397125 h 4276725"/>
                  <a:gd name="connsiteX28" fmla="*/ 109537 w 1550987"/>
                  <a:gd name="connsiteY28" fmla="*/ 2397125 h 4276725"/>
                  <a:gd name="connsiteX29" fmla="*/ 14287 w 1550987"/>
                  <a:gd name="connsiteY29" fmla="*/ 2273300 h 4276725"/>
                  <a:gd name="connsiteX30" fmla="*/ 23812 w 1550987"/>
                  <a:gd name="connsiteY30" fmla="*/ 2101850 h 4276725"/>
                  <a:gd name="connsiteX31" fmla="*/ 14287 w 1550987"/>
                  <a:gd name="connsiteY31" fmla="*/ 2025650 h 4276725"/>
                  <a:gd name="connsiteX32" fmla="*/ 61912 w 1550987"/>
                  <a:gd name="connsiteY32" fmla="*/ 1673225 h 4276725"/>
                  <a:gd name="connsiteX33" fmla="*/ 90487 w 1550987"/>
                  <a:gd name="connsiteY33" fmla="*/ 1444625 h 4276725"/>
                  <a:gd name="connsiteX34" fmla="*/ 128587 w 1550987"/>
                  <a:gd name="connsiteY34" fmla="*/ 1120775 h 4276725"/>
                  <a:gd name="connsiteX35" fmla="*/ 195262 w 1550987"/>
                  <a:gd name="connsiteY35" fmla="*/ 835025 h 4276725"/>
                  <a:gd name="connsiteX36" fmla="*/ 357187 w 1550987"/>
                  <a:gd name="connsiteY36" fmla="*/ 711200 h 4276725"/>
                  <a:gd name="connsiteX37" fmla="*/ 604837 w 1550987"/>
                  <a:gd name="connsiteY37" fmla="*/ 558800 h 4276725"/>
                  <a:gd name="connsiteX38" fmla="*/ 652462 w 1550987"/>
                  <a:gd name="connsiteY38" fmla="*/ 492125 h 4276725"/>
                  <a:gd name="connsiteX39" fmla="*/ 623887 w 1550987"/>
                  <a:gd name="connsiteY39" fmla="*/ 434975 h 4276725"/>
                  <a:gd name="connsiteX40" fmla="*/ 576262 w 1550987"/>
                  <a:gd name="connsiteY40" fmla="*/ 244475 h 4276725"/>
                  <a:gd name="connsiteX41" fmla="*/ 604837 w 1550987"/>
                  <a:gd name="connsiteY41" fmla="*/ 82550 h 4276725"/>
                  <a:gd name="connsiteX42" fmla="*/ 681037 w 1550987"/>
                  <a:gd name="connsiteY42" fmla="*/ 15875 h 4276725"/>
                  <a:gd name="connsiteX43" fmla="*/ 871537 w 1550987"/>
                  <a:gd name="connsiteY43" fmla="*/ 15875 h 4276725"/>
                  <a:gd name="connsiteX44" fmla="*/ 957262 w 1550987"/>
                  <a:gd name="connsiteY44" fmla="*/ 111125 h 4276725"/>
                  <a:gd name="connsiteX45" fmla="*/ 985837 w 1550987"/>
                  <a:gd name="connsiteY45" fmla="*/ 273050 h 4276725"/>
                  <a:gd name="connsiteX46" fmla="*/ 947737 w 1550987"/>
                  <a:gd name="connsiteY46" fmla="*/ 406400 h 4276725"/>
                  <a:gd name="connsiteX47" fmla="*/ 919162 w 1550987"/>
                  <a:gd name="connsiteY47" fmla="*/ 473075 h 4276725"/>
                  <a:gd name="connsiteX48" fmla="*/ 938212 w 1550987"/>
                  <a:gd name="connsiteY48" fmla="*/ 539750 h 4276725"/>
                  <a:gd name="connsiteX49" fmla="*/ 1014412 w 1550987"/>
                  <a:gd name="connsiteY49" fmla="*/ 615950 h 4276725"/>
                  <a:gd name="connsiteX50" fmla="*/ 1176337 w 1550987"/>
                  <a:gd name="connsiteY50" fmla="*/ 692150 h 4276725"/>
                  <a:gd name="connsiteX51" fmla="*/ 1281112 w 1550987"/>
                  <a:gd name="connsiteY51" fmla="*/ 730250 h 4276725"/>
                  <a:gd name="connsiteX52" fmla="*/ 1366837 w 1550987"/>
                  <a:gd name="connsiteY52" fmla="*/ 835025 h 4276725"/>
                  <a:gd name="connsiteX53" fmla="*/ 1423987 w 1550987"/>
                  <a:gd name="connsiteY53" fmla="*/ 1168400 h 4276725"/>
                  <a:gd name="connsiteX54" fmla="*/ 1471612 w 1550987"/>
                  <a:gd name="connsiteY54" fmla="*/ 1454150 h 4276725"/>
                  <a:gd name="connsiteX55" fmla="*/ 1490662 w 1550987"/>
                  <a:gd name="connsiteY55" fmla="*/ 1682750 h 4276725"/>
                  <a:gd name="connsiteX56" fmla="*/ 1509712 w 1550987"/>
                  <a:gd name="connsiteY56" fmla="*/ 1892300 h 4276725"/>
                  <a:gd name="connsiteX57" fmla="*/ 1538287 w 1550987"/>
                  <a:gd name="connsiteY57" fmla="*/ 2025650 h 4276725"/>
                  <a:gd name="connsiteX58" fmla="*/ 1538287 w 1550987"/>
                  <a:gd name="connsiteY58" fmla="*/ 2101850 h 4276725"/>
                  <a:gd name="connsiteX59" fmla="*/ 1547812 w 1550987"/>
                  <a:gd name="connsiteY59" fmla="*/ 2197100 h 4276725"/>
                  <a:gd name="connsiteX60" fmla="*/ 1519237 w 1550987"/>
                  <a:gd name="connsiteY60" fmla="*/ 2339975 h 4276725"/>
                  <a:gd name="connsiteX61" fmla="*/ 1433512 w 1550987"/>
                  <a:gd name="connsiteY61" fmla="*/ 2397125 h 4276725"/>
                  <a:gd name="connsiteX62" fmla="*/ 1366837 w 1550987"/>
                  <a:gd name="connsiteY62" fmla="*/ 2397125 h 4276725"/>
                  <a:gd name="connsiteX63" fmla="*/ 1366837 w 1550987"/>
                  <a:gd name="connsiteY63" fmla="*/ 2368550 h 4276725"/>
                  <a:gd name="connsiteX64" fmla="*/ 1404937 w 1550987"/>
                  <a:gd name="connsiteY64" fmla="*/ 2292350 h 4276725"/>
                  <a:gd name="connsiteX65" fmla="*/ 1404937 w 1550987"/>
                  <a:gd name="connsiteY65" fmla="*/ 2206625 h 4276725"/>
                  <a:gd name="connsiteX66" fmla="*/ 1347787 w 1550987"/>
                  <a:gd name="connsiteY66" fmla="*/ 2273300 h 4276725"/>
                  <a:gd name="connsiteX67" fmla="*/ 1281112 w 1550987"/>
                  <a:gd name="connsiteY67" fmla="*/ 2282825 h 4276725"/>
                  <a:gd name="connsiteX68" fmla="*/ 1271587 w 1550987"/>
                  <a:gd name="connsiteY68" fmla="*/ 2254250 h 4276725"/>
                  <a:gd name="connsiteX69" fmla="*/ 1357312 w 1550987"/>
                  <a:gd name="connsiteY69" fmla="*/ 2139950 h 4276725"/>
                  <a:gd name="connsiteX70" fmla="*/ 1423987 w 1550987"/>
                  <a:gd name="connsiteY70" fmla="*/ 2016125 h 4276725"/>
                  <a:gd name="connsiteX71" fmla="*/ 1347787 w 1550987"/>
                  <a:gd name="connsiteY71" fmla="*/ 1797050 h 4276725"/>
                  <a:gd name="connsiteX72" fmla="*/ 1300162 w 1550987"/>
                  <a:gd name="connsiteY72" fmla="*/ 1587500 h 4276725"/>
                  <a:gd name="connsiteX73" fmla="*/ 1271587 w 1550987"/>
                  <a:gd name="connsiteY73" fmla="*/ 1425575 h 4276725"/>
                  <a:gd name="connsiteX74" fmla="*/ 1243012 w 1550987"/>
                  <a:gd name="connsiteY74" fmla="*/ 1292225 h 4276725"/>
                  <a:gd name="connsiteX75" fmla="*/ 1157287 w 1550987"/>
                  <a:gd name="connsiteY75" fmla="*/ 1101725 h 4276725"/>
                  <a:gd name="connsiteX76" fmla="*/ 1147762 w 1550987"/>
                  <a:gd name="connsiteY76" fmla="*/ 1606550 h 4276725"/>
                  <a:gd name="connsiteX77" fmla="*/ 1147762 w 1550987"/>
                  <a:gd name="connsiteY77" fmla="*/ 1787525 h 4276725"/>
                  <a:gd name="connsiteX78" fmla="*/ 1185862 w 1550987"/>
                  <a:gd name="connsiteY78" fmla="*/ 2025650 h 4276725"/>
                  <a:gd name="connsiteX79" fmla="*/ 1204912 w 1550987"/>
                  <a:gd name="connsiteY79" fmla="*/ 2139950 h 4276725"/>
                  <a:gd name="connsiteX80" fmla="*/ 1214437 w 1550987"/>
                  <a:gd name="connsiteY80" fmla="*/ 2311400 h 4276725"/>
                  <a:gd name="connsiteX81" fmla="*/ 785812 w 1550987"/>
                  <a:gd name="connsiteY81" fmla="*/ 2273300 h 4276725"/>
                  <a:gd name="connsiteX82" fmla="*/ 700087 w 1550987"/>
                  <a:gd name="connsiteY82" fmla="*/ 2863850 h 4276725"/>
                  <a:gd name="connsiteX83" fmla="*/ 690562 w 1550987"/>
                  <a:gd name="connsiteY83" fmla="*/ 3121025 h 4276725"/>
                  <a:gd name="connsiteX84" fmla="*/ 709612 w 1550987"/>
                  <a:gd name="connsiteY84" fmla="*/ 3349625 h 4276725"/>
                  <a:gd name="connsiteX85" fmla="*/ 681037 w 1550987"/>
                  <a:gd name="connsiteY85" fmla="*/ 3654425 h 4276725"/>
                  <a:gd name="connsiteX86" fmla="*/ 690562 w 1550987"/>
                  <a:gd name="connsiteY86" fmla="*/ 3825875 h 4276725"/>
                  <a:gd name="connsiteX87" fmla="*/ 709612 w 1550987"/>
                  <a:gd name="connsiteY87" fmla="*/ 3959225 h 4276725"/>
                  <a:gd name="connsiteX88" fmla="*/ 709612 w 1550987"/>
                  <a:gd name="connsiteY88" fmla="*/ 4044950 h 4276725"/>
                  <a:gd name="connsiteX89" fmla="*/ 709612 w 1550987"/>
                  <a:gd name="connsiteY89" fmla="*/ 4092575 h 4276725"/>
                  <a:gd name="connsiteX90" fmla="*/ 709612 w 1550987"/>
                  <a:gd name="connsiteY90" fmla="*/ 4168775 h 4276725"/>
                  <a:gd name="connsiteX91" fmla="*/ 719137 w 1550987"/>
                  <a:gd name="connsiteY91" fmla="*/ 4264025 h 4276725"/>
                  <a:gd name="connsiteX0" fmla="*/ 709612 w 1550987"/>
                  <a:gd name="connsiteY0" fmla="*/ 4168775 h 4251325"/>
                  <a:gd name="connsiteX1" fmla="*/ 500062 w 1550987"/>
                  <a:gd name="connsiteY1" fmla="*/ 4244975 h 4251325"/>
                  <a:gd name="connsiteX2" fmla="*/ 471487 w 1550987"/>
                  <a:gd name="connsiteY2" fmla="*/ 4206875 h 4251325"/>
                  <a:gd name="connsiteX3" fmla="*/ 566737 w 1550987"/>
                  <a:gd name="connsiteY3" fmla="*/ 4025900 h 4251325"/>
                  <a:gd name="connsiteX4" fmla="*/ 547687 w 1550987"/>
                  <a:gd name="connsiteY4" fmla="*/ 3844925 h 4251325"/>
                  <a:gd name="connsiteX5" fmla="*/ 442912 w 1550987"/>
                  <a:gd name="connsiteY5" fmla="*/ 3463925 h 4251325"/>
                  <a:gd name="connsiteX6" fmla="*/ 414337 w 1550987"/>
                  <a:gd name="connsiteY6" fmla="*/ 3216275 h 4251325"/>
                  <a:gd name="connsiteX7" fmla="*/ 442912 w 1550987"/>
                  <a:gd name="connsiteY7" fmla="*/ 3016250 h 4251325"/>
                  <a:gd name="connsiteX8" fmla="*/ 442912 w 1550987"/>
                  <a:gd name="connsiteY8" fmla="*/ 2730500 h 4251325"/>
                  <a:gd name="connsiteX9" fmla="*/ 395287 w 1550987"/>
                  <a:gd name="connsiteY9" fmla="*/ 2473325 h 4251325"/>
                  <a:gd name="connsiteX10" fmla="*/ 347662 w 1550987"/>
                  <a:gd name="connsiteY10" fmla="*/ 2273300 h 4251325"/>
                  <a:gd name="connsiteX11" fmla="*/ 404812 w 1550987"/>
                  <a:gd name="connsiteY11" fmla="*/ 1825625 h 4251325"/>
                  <a:gd name="connsiteX12" fmla="*/ 423862 w 1550987"/>
                  <a:gd name="connsiteY12" fmla="*/ 1492250 h 4251325"/>
                  <a:gd name="connsiteX13" fmla="*/ 414337 w 1550987"/>
                  <a:gd name="connsiteY13" fmla="*/ 1196975 h 4251325"/>
                  <a:gd name="connsiteX14" fmla="*/ 414337 w 1550987"/>
                  <a:gd name="connsiteY14" fmla="*/ 1101725 h 4251325"/>
                  <a:gd name="connsiteX15" fmla="*/ 319087 w 1550987"/>
                  <a:gd name="connsiteY15" fmla="*/ 1349375 h 4251325"/>
                  <a:gd name="connsiteX16" fmla="*/ 280987 w 1550987"/>
                  <a:gd name="connsiteY16" fmla="*/ 1501775 h 4251325"/>
                  <a:gd name="connsiteX17" fmla="*/ 271462 w 1550987"/>
                  <a:gd name="connsiteY17" fmla="*/ 1654175 h 4251325"/>
                  <a:gd name="connsiteX18" fmla="*/ 157162 w 1550987"/>
                  <a:gd name="connsiteY18" fmla="*/ 1930400 h 4251325"/>
                  <a:gd name="connsiteX19" fmla="*/ 128587 w 1550987"/>
                  <a:gd name="connsiteY19" fmla="*/ 2035175 h 4251325"/>
                  <a:gd name="connsiteX20" fmla="*/ 195262 w 1550987"/>
                  <a:gd name="connsiteY20" fmla="*/ 2101850 h 4251325"/>
                  <a:gd name="connsiteX21" fmla="*/ 242887 w 1550987"/>
                  <a:gd name="connsiteY21" fmla="*/ 2235200 h 4251325"/>
                  <a:gd name="connsiteX22" fmla="*/ 261937 w 1550987"/>
                  <a:gd name="connsiteY22" fmla="*/ 2292350 h 4251325"/>
                  <a:gd name="connsiteX23" fmla="*/ 204787 w 1550987"/>
                  <a:gd name="connsiteY23" fmla="*/ 2263775 h 4251325"/>
                  <a:gd name="connsiteX24" fmla="*/ 147637 w 1550987"/>
                  <a:gd name="connsiteY24" fmla="*/ 2216150 h 4251325"/>
                  <a:gd name="connsiteX25" fmla="*/ 147637 w 1550987"/>
                  <a:gd name="connsiteY25" fmla="*/ 2292350 h 4251325"/>
                  <a:gd name="connsiteX26" fmla="*/ 185737 w 1550987"/>
                  <a:gd name="connsiteY26" fmla="*/ 2349500 h 4251325"/>
                  <a:gd name="connsiteX27" fmla="*/ 185737 w 1550987"/>
                  <a:gd name="connsiteY27" fmla="*/ 2397125 h 4251325"/>
                  <a:gd name="connsiteX28" fmla="*/ 109537 w 1550987"/>
                  <a:gd name="connsiteY28" fmla="*/ 2397125 h 4251325"/>
                  <a:gd name="connsiteX29" fmla="*/ 14287 w 1550987"/>
                  <a:gd name="connsiteY29" fmla="*/ 2273300 h 4251325"/>
                  <a:gd name="connsiteX30" fmla="*/ 23812 w 1550987"/>
                  <a:gd name="connsiteY30" fmla="*/ 2101850 h 4251325"/>
                  <a:gd name="connsiteX31" fmla="*/ 14287 w 1550987"/>
                  <a:gd name="connsiteY31" fmla="*/ 2025650 h 4251325"/>
                  <a:gd name="connsiteX32" fmla="*/ 61912 w 1550987"/>
                  <a:gd name="connsiteY32" fmla="*/ 1673225 h 4251325"/>
                  <a:gd name="connsiteX33" fmla="*/ 90487 w 1550987"/>
                  <a:gd name="connsiteY33" fmla="*/ 1444625 h 4251325"/>
                  <a:gd name="connsiteX34" fmla="*/ 128587 w 1550987"/>
                  <a:gd name="connsiteY34" fmla="*/ 1120775 h 4251325"/>
                  <a:gd name="connsiteX35" fmla="*/ 195262 w 1550987"/>
                  <a:gd name="connsiteY35" fmla="*/ 835025 h 4251325"/>
                  <a:gd name="connsiteX36" fmla="*/ 357187 w 1550987"/>
                  <a:gd name="connsiteY36" fmla="*/ 711200 h 4251325"/>
                  <a:gd name="connsiteX37" fmla="*/ 604837 w 1550987"/>
                  <a:gd name="connsiteY37" fmla="*/ 558800 h 4251325"/>
                  <a:gd name="connsiteX38" fmla="*/ 652462 w 1550987"/>
                  <a:gd name="connsiteY38" fmla="*/ 492125 h 4251325"/>
                  <a:gd name="connsiteX39" fmla="*/ 623887 w 1550987"/>
                  <a:gd name="connsiteY39" fmla="*/ 434975 h 4251325"/>
                  <a:gd name="connsiteX40" fmla="*/ 576262 w 1550987"/>
                  <a:gd name="connsiteY40" fmla="*/ 244475 h 4251325"/>
                  <a:gd name="connsiteX41" fmla="*/ 604837 w 1550987"/>
                  <a:gd name="connsiteY41" fmla="*/ 82550 h 4251325"/>
                  <a:gd name="connsiteX42" fmla="*/ 681037 w 1550987"/>
                  <a:gd name="connsiteY42" fmla="*/ 15875 h 4251325"/>
                  <a:gd name="connsiteX43" fmla="*/ 871537 w 1550987"/>
                  <a:gd name="connsiteY43" fmla="*/ 15875 h 4251325"/>
                  <a:gd name="connsiteX44" fmla="*/ 957262 w 1550987"/>
                  <a:gd name="connsiteY44" fmla="*/ 111125 h 4251325"/>
                  <a:gd name="connsiteX45" fmla="*/ 985837 w 1550987"/>
                  <a:gd name="connsiteY45" fmla="*/ 273050 h 4251325"/>
                  <a:gd name="connsiteX46" fmla="*/ 947737 w 1550987"/>
                  <a:gd name="connsiteY46" fmla="*/ 406400 h 4251325"/>
                  <a:gd name="connsiteX47" fmla="*/ 919162 w 1550987"/>
                  <a:gd name="connsiteY47" fmla="*/ 473075 h 4251325"/>
                  <a:gd name="connsiteX48" fmla="*/ 938212 w 1550987"/>
                  <a:gd name="connsiteY48" fmla="*/ 539750 h 4251325"/>
                  <a:gd name="connsiteX49" fmla="*/ 1014412 w 1550987"/>
                  <a:gd name="connsiteY49" fmla="*/ 615950 h 4251325"/>
                  <a:gd name="connsiteX50" fmla="*/ 1176337 w 1550987"/>
                  <a:gd name="connsiteY50" fmla="*/ 692150 h 4251325"/>
                  <a:gd name="connsiteX51" fmla="*/ 1281112 w 1550987"/>
                  <a:gd name="connsiteY51" fmla="*/ 730250 h 4251325"/>
                  <a:gd name="connsiteX52" fmla="*/ 1366837 w 1550987"/>
                  <a:gd name="connsiteY52" fmla="*/ 835025 h 4251325"/>
                  <a:gd name="connsiteX53" fmla="*/ 1423987 w 1550987"/>
                  <a:gd name="connsiteY53" fmla="*/ 1168400 h 4251325"/>
                  <a:gd name="connsiteX54" fmla="*/ 1471612 w 1550987"/>
                  <a:gd name="connsiteY54" fmla="*/ 1454150 h 4251325"/>
                  <a:gd name="connsiteX55" fmla="*/ 1490662 w 1550987"/>
                  <a:gd name="connsiteY55" fmla="*/ 1682750 h 4251325"/>
                  <a:gd name="connsiteX56" fmla="*/ 1509712 w 1550987"/>
                  <a:gd name="connsiteY56" fmla="*/ 1892300 h 4251325"/>
                  <a:gd name="connsiteX57" fmla="*/ 1538287 w 1550987"/>
                  <a:gd name="connsiteY57" fmla="*/ 2025650 h 4251325"/>
                  <a:gd name="connsiteX58" fmla="*/ 1538287 w 1550987"/>
                  <a:gd name="connsiteY58" fmla="*/ 2101850 h 4251325"/>
                  <a:gd name="connsiteX59" fmla="*/ 1547812 w 1550987"/>
                  <a:gd name="connsiteY59" fmla="*/ 2197100 h 4251325"/>
                  <a:gd name="connsiteX60" fmla="*/ 1519237 w 1550987"/>
                  <a:gd name="connsiteY60" fmla="*/ 2339975 h 4251325"/>
                  <a:gd name="connsiteX61" fmla="*/ 1433512 w 1550987"/>
                  <a:gd name="connsiteY61" fmla="*/ 2397125 h 4251325"/>
                  <a:gd name="connsiteX62" fmla="*/ 1366837 w 1550987"/>
                  <a:gd name="connsiteY62" fmla="*/ 2397125 h 4251325"/>
                  <a:gd name="connsiteX63" fmla="*/ 1366837 w 1550987"/>
                  <a:gd name="connsiteY63" fmla="*/ 2368550 h 4251325"/>
                  <a:gd name="connsiteX64" fmla="*/ 1404937 w 1550987"/>
                  <a:gd name="connsiteY64" fmla="*/ 2292350 h 4251325"/>
                  <a:gd name="connsiteX65" fmla="*/ 1404937 w 1550987"/>
                  <a:gd name="connsiteY65" fmla="*/ 2206625 h 4251325"/>
                  <a:gd name="connsiteX66" fmla="*/ 1347787 w 1550987"/>
                  <a:gd name="connsiteY66" fmla="*/ 2273300 h 4251325"/>
                  <a:gd name="connsiteX67" fmla="*/ 1281112 w 1550987"/>
                  <a:gd name="connsiteY67" fmla="*/ 2282825 h 4251325"/>
                  <a:gd name="connsiteX68" fmla="*/ 1271587 w 1550987"/>
                  <a:gd name="connsiteY68" fmla="*/ 2254250 h 4251325"/>
                  <a:gd name="connsiteX69" fmla="*/ 1357312 w 1550987"/>
                  <a:gd name="connsiteY69" fmla="*/ 2139950 h 4251325"/>
                  <a:gd name="connsiteX70" fmla="*/ 1423987 w 1550987"/>
                  <a:gd name="connsiteY70" fmla="*/ 2016125 h 4251325"/>
                  <a:gd name="connsiteX71" fmla="*/ 1347787 w 1550987"/>
                  <a:gd name="connsiteY71" fmla="*/ 1797050 h 4251325"/>
                  <a:gd name="connsiteX72" fmla="*/ 1300162 w 1550987"/>
                  <a:gd name="connsiteY72" fmla="*/ 1587500 h 4251325"/>
                  <a:gd name="connsiteX73" fmla="*/ 1271587 w 1550987"/>
                  <a:gd name="connsiteY73" fmla="*/ 1425575 h 4251325"/>
                  <a:gd name="connsiteX74" fmla="*/ 1243012 w 1550987"/>
                  <a:gd name="connsiteY74" fmla="*/ 1292225 h 4251325"/>
                  <a:gd name="connsiteX75" fmla="*/ 1157287 w 1550987"/>
                  <a:gd name="connsiteY75" fmla="*/ 1101725 h 4251325"/>
                  <a:gd name="connsiteX76" fmla="*/ 1147762 w 1550987"/>
                  <a:gd name="connsiteY76" fmla="*/ 1606550 h 4251325"/>
                  <a:gd name="connsiteX77" fmla="*/ 1147762 w 1550987"/>
                  <a:gd name="connsiteY77" fmla="*/ 1787525 h 4251325"/>
                  <a:gd name="connsiteX78" fmla="*/ 1185862 w 1550987"/>
                  <a:gd name="connsiteY78" fmla="*/ 2025650 h 4251325"/>
                  <a:gd name="connsiteX79" fmla="*/ 1204912 w 1550987"/>
                  <a:gd name="connsiteY79" fmla="*/ 2139950 h 4251325"/>
                  <a:gd name="connsiteX80" fmla="*/ 1214437 w 1550987"/>
                  <a:gd name="connsiteY80" fmla="*/ 2311400 h 4251325"/>
                  <a:gd name="connsiteX81" fmla="*/ 785812 w 1550987"/>
                  <a:gd name="connsiteY81" fmla="*/ 2273300 h 4251325"/>
                  <a:gd name="connsiteX82" fmla="*/ 700087 w 1550987"/>
                  <a:gd name="connsiteY82" fmla="*/ 2863850 h 4251325"/>
                  <a:gd name="connsiteX83" fmla="*/ 690562 w 1550987"/>
                  <a:gd name="connsiteY83" fmla="*/ 3121025 h 4251325"/>
                  <a:gd name="connsiteX84" fmla="*/ 709612 w 1550987"/>
                  <a:gd name="connsiteY84" fmla="*/ 3349625 h 4251325"/>
                  <a:gd name="connsiteX85" fmla="*/ 681037 w 1550987"/>
                  <a:gd name="connsiteY85" fmla="*/ 3654425 h 4251325"/>
                  <a:gd name="connsiteX86" fmla="*/ 690562 w 1550987"/>
                  <a:gd name="connsiteY86" fmla="*/ 3825875 h 4251325"/>
                  <a:gd name="connsiteX87" fmla="*/ 709612 w 1550987"/>
                  <a:gd name="connsiteY87" fmla="*/ 3959225 h 4251325"/>
                  <a:gd name="connsiteX88" fmla="*/ 709612 w 1550987"/>
                  <a:gd name="connsiteY88" fmla="*/ 4044950 h 4251325"/>
                  <a:gd name="connsiteX89" fmla="*/ 709612 w 1550987"/>
                  <a:gd name="connsiteY89" fmla="*/ 4092575 h 4251325"/>
                  <a:gd name="connsiteX90" fmla="*/ 709612 w 1550987"/>
                  <a:gd name="connsiteY90" fmla="*/ 4168775 h 4251325"/>
                  <a:gd name="connsiteX0" fmla="*/ 709612 w 1550987"/>
                  <a:gd name="connsiteY0" fmla="*/ 4092575 h 4264025"/>
                  <a:gd name="connsiteX1" fmla="*/ 500062 w 1550987"/>
                  <a:gd name="connsiteY1" fmla="*/ 4244975 h 4264025"/>
                  <a:gd name="connsiteX2" fmla="*/ 471487 w 1550987"/>
                  <a:gd name="connsiteY2" fmla="*/ 4206875 h 4264025"/>
                  <a:gd name="connsiteX3" fmla="*/ 566737 w 1550987"/>
                  <a:gd name="connsiteY3" fmla="*/ 4025900 h 4264025"/>
                  <a:gd name="connsiteX4" fmla="*/ 547687 w 1550987"/>
                  <a:gd name="connsiteY4" fmla="*/ 3844925 h 4264025"/>
                  <a:gd name="connsiteX5" fmla="*/ 442912 w 1550987"/>
                  <a:gd name="connsiteY5" fmla="*/ 3463925 h 4264025"/>
                  <a:gd name="connsiteX6" fmla="*/ 414337 w 1550987"/>
                  <a:gd name="connsiteY6" fmla="*/ 3216275 h 4264025"/>
                  <a:gd name="connsiteX7" fmla="*/ 442912 w 1550987"/>
                  <a:gd name="connsiteY7" fmla="*/ 3016250 h 4264025"/>
                  <a:gd name="connsiteX8" fmla="*/ 442912 w 1550987"/>
                  <a:gd name="connsiteY8" fmla="*/ 2730500 h 4264025"/>
                  <a:gd name="connsiteX9" fmla="*/ 395287 w 1550987"/>
                  <a:gd name="connsiteY9" fmla="*/ 2473325 h 4264025"/>
                  <a:gd name="connsiteX10" fmla="*/ 347662 w 1550987"/>
                  <a:gd name="connsiteY10" fmla="*/ 2273300 h 4264025"/>
                  <a:gd name="connsiteX11" fmla="*/ 404812 w 1550987"/>
                  <a:gd name="connsiteY11" fmla="*/ 1825625 h 4264025"/>
                  <a:gd name="connsiteX12" fmla="*/ 423862 w 1550987"/>
                  <a:gd name="connsiteY12" fmla="*/ 1492250 h 4264025"/>
                  <a:gd name="connsiteX13" fmla="*/ 414337 w 1550987"/>
                  <a:gd name="connsiteY13" fmla="*/ 1196975 h 4264025"/>
                  <a:gd name="connsiteX14" fmla="*/ 414337 w 1550987"/>
                  <a:gd name="connsiteY14" fmla="*/ 1101725 h 4264025"/>
                  <a:gd name="connsiteX15" fmla="*/ 319087 w 1550987"/>
                  <a:gd name="connsiteY15" fmla="*/ 1349375 h 4264025"/>
                  <a:gd name="connsiteX16" fmla="*/ 280987 w 1550987"/>
                  <a:gd name="connsiteY16" fmla="*/ 1501775 h 4264025"/>
                  <a:gd name="connsiteX17" fmla="*/ 271462 w 1550987"/>
                  <a:gd name="connsiteY17" fmla="*/ 1654175 h 4264025"/>
                  <a:gd name="connsiteX18" fmla="*/ 157162 w 1550987"/>
                  <a:gd name="connsiteY18" fmla="*/ 1930400 h 4264025"/>
                  <a:gd name="connsiteX19" fmla="*/ 128587 w 1550987"/>
                  <a:gd name="connsiteY19" fmla="*/ 2035175 h 4264025"/>
                  <a:gd name="connsiteX20" fmla="*/ 195262 w 1550987"/>
                  <a:gd name="connsiteY20" fmla="*/ 2101850 h 4264025"/>
                  <a:gd name="connsiteX21" fmla="*/ 242887 w 1550987"/>
                  <a:gd name="connsiteY21" fmla="*/ 2235200 h 4264025"/>
                  <a:gd name="connsiteX22" fmla="*/ 261937 w 1550987"/>
                  <a:gd name="connsiteY22" fmla="*/ 2292350 h 4264025"/>
                  <a:gd name="connsiteX23" fmla="*/ 204787 w 1550987"/>
                  <a:gd name="connsiteY23" fmla="*/ 2263775 h 4264025"/>
                  <a:gd name="connsiteX24" fmla="*/ 147637 w 1550987"/>
                  <a:gd name="connsiteY24" fmla="*/ 2216150 h 4264025"/>
                  <a:gd name="connsiteX25" fmla="*/ 147637 w 1550987"/>
                  <a:gd name="connsiteY25" fmla="*/ 2292350 h 4264025"/>
                  <a:gd name="connsiteX26" fmla="*/ 185737 w 1550987"/>
                  <a:gd name="connsiteY26" fmla="*/ 2349500 h 4264025"/>
                  <a:gd name="connsiteX27" fmla="*/ 185737 w 1550987"/>
                  <a:gd name="connsiteY27" fmla="*/ 2397125 h 4264025"/>
                  <a:gd name="connsiteX28" fmla="*/ 109537 w 1550987"/>
                  <a:gd name="connsiteY28" fmla="*/ 2397125 h 4264025"/>
                  <a:gd name="connsiteX29" fmla="*/ 14287 w 1550987"/>
                  <a:gd name="connsiteY29" fmla="*/ 2273300 h 4264025"/>
                  <a:gd name="connsiteX30" fmla="*/ 23812 w 1550987"/>
                  <a:gd name="connsiteY30" fmla="*/ 2101850 h 4264025"/>
                  <a:gd name="connsiteX31" fmla="*/ 14287 w 1550987"/>
                  <a:gd name="connsiteY31" fmla="*/ 2025650 h 4264025"/>
                  <a:gd name="connsiteX32" fmla="*/ 61912 w 1550987"/>
                  <a:gd name="connsiteY32" fmla="*/ 1673225 h 4264025"/>
                  <a:gd name="connsiteX33" fmla="*/ 90487 w 1550987"/>
                  <a:gd name="connsiteY33" fmla="*/ 1444625 h 4264025"/>
                  <a:gd name="connsiteX34" fmla="*/ 128587 w 1550987"/>
                  <a:gd name="connsiteY34" fmla="*/ 1120775 h 4264025"/>
                  <a:gd name="connsiteX35" fmla="*/ 195262 w 1550987"/>
                  <a:gd name="connsiteY35" fmla="*/ 835025 h 4264025"/>
                  <a:gd name="connsiteX36" fmla="*/ 357187 w 1550987"/>
                  <a:gd name="connsiteY36" fmla="*/ 711200 h 4264025"/>
                  <a:gd name="connsiteX37" fmla="*/ 604837 w 1550987"/>
                  <a:gd name="connsiteY37" fmla="*/ 558800 h 4264025"/>
                  <a:gd name="connsiteX38" fmla="*/ 652462 w 1550987"/>
                  <a:gd name="connsiteY38" fmla="*/ 492125 h 4264025"/>
                  <a:gd name="connsiteX39" fmla="*/ 623887 w 1550987"/>
                  <a:gd name="connsiteY39" fmla="*/ 434975 h 4264025"/>
                  <a:gd name="connsiteX40" fmla="*/ 576262 w 1550987"/>
                  <a:gd name="connsiteY40" fmla="*/ 244475 h 4264025"/>
                  <a:gd name="connsiteX41" fmla="*/ 604837 w 1550987"/>
                  <a:gd name="connsiteY41" fmla="*/ 82550 h 4264025"/>
                  <a:gd name="connsiteX42" fmla="*/ 681037 w 1550987"/>
                  <a:gd name="connsiteY42" fmla="*/ 15875 h 4264025"/>
                  <a:gd name="connsiteX43" fmla="*/ 871537 w 1550987"/>
                  <a:gd name="connsiteY43" fmla="*/ 15875 h 4264025"/>
                  <a:gd name="connsiteX44" fmla="*/ 957262 w 1550987"/>
                  <a:gd name="connsiteY44" fmla="*/ 111125 h 4264025"/>
                  <a:gd name="connsiteX45" fmla="*/ 985837 w 1550987"/>
                  <a:gd name="connsiteY45" fmla="*/ 273050 h 4264025"/>
                  <a:gd name="connsiteX46" fmla="*/ 947737 w 1550987"/>
                  <a:gd name="connsiteY46" fmla="*/ 406400 h 4264025"/>
                  <a:gd name="connsiteX47" fmla="*/ 919162 w 1550987"/>
                  <a:gd name="connsiteY47" fmla="*/ 473075 h 4264025"/>
                  <a:gd name="connsiteX48" fmla="*/ 938212 w 1550987"/>
                  <a:gd name="connsiteY48" fmla="*/ 539750 h 4264025"/>
                  <a:gd name="connsiteX49" fmla="*/ 1014412 w 1550987"/>
                  <a:gd name="connsiteY49" fmla="*/ 615950 h 4264025"/>
                  <a:gd name="connsiteX50" fmla="*/ 1176337 w 1550987"/>
                  <a:gd name="connsiteY50" fmla="*/ 692150 h 4264025"/>
                  <a:gd name="connsiteX51" fmla="*/ 1281112 w 1550987"/>
                  <a:gd name="connsiteY51" fmla="*/ 730250 h 4264025"/>
                  <a:gd name="connsiteX52" fmla="*/ 1366837 w 1550987"/>
                  <a:gd name="connsiteY52" fmla="*/ 835025 h 4264025"/>
                  <a:gd name="connsiteX53" fmla="*/ 1423987 w 1550987"/>
                  <a:gd name="connsiteY53" fmla="*/ 1168400 h 4264025"/>
                  <a:gd name="connsiteX54" fmla="*/ 1471612 w 1550987"/>
                  <a:gd name="connsiteY54" fmla="*/ 1454150 h 4264025"/>
                  <a:gd name="connsiteX55" fmla="*/ 1490662 w 1550987"/>
                  <a:gd name="connsiteY55" fmla="*/ 1682750 h 4264025"/>
                  <a:gd name="connsiteX56" fmla="*/ 1509712 w 1550987"/>
                  <a:gd name="connsiteY56" fmla="*/ 1892300 h 4264025"/>
                  <a:gd name="connsiteX57" fmla="*/ 1538287 w 1550987"/>
                  <a:gd name="connsiteY57" fmla="*/ 2025650 h 4264025"/>
                  <a:gd name="connsiteX58" fmla="*/ 1538287 w 1550987"/>
                  <a:gd name="connsiteY58" fmla="*/ 2101850 h 4264025"/>
                  <a:gd name="connsiteX59" fmla="*/ 1547812 w 1550987"/>
                  <a:gd name="connsiteY59" fmla="*/ 2197100 h 4264025"/>
                  <a:gd name="connsiteX60" fmla="*/ 1519237 w 1550987"/>
                  <a:gd name="connsiteY60" fmla="*/ 2339975 h 4264025"/>
                  <a:gd name="connsiteX61" fmla="*/ 1433512 w 1550987"/>
                  <a:gd name="connsiteY61" fmla="*/ 2397125 h 4264025"/>
                  <a:gd name="connsiteX62" fmla="*/ 1366837 w 1550987"/>
                  <a:gd name="connsiteY62" fmla="*/ 2397125 h 4264025"/>
                  <a:gd name="connsiteX63" fmla="*/ 1366837 w 1550987"/>
                  <a:gd name="connsiteY63" fmla="*/ 2368550 h 4264025"/>
                  <a:gd name="connsiteX64" fmla="*/ 1404937 w 1550987"/>
                  <a:gd name="connsiteY64" fmla="*/ 2292350 h 4264025"/>
                  <a:gd name="connsiteX65" fmla="*/ 1404937 w 1550987"/>
                  <a:gd name="connsiteY65" fmla="*/ 2206625 h 4264025"/>
                  <a:gd name="connsiteX66" fmla="*/ 1347787 w 1550987"/>
                  <a:gd name="connsiteY66" fmla="*/ 2273300 h 4264025"/>
                  <a:gd name="connsiteX67" fmla="*/ 1281112 w 1550987"/>
                  <a:gd name="connsiteY67" fmla="*/ 2282825 h 4264025"/>
                  <a:gd name="connsiteX68" fmla="*/ 1271587 w 1550987"/>
                  <a:gd name="connsiteY68" fmla="*/ 2254250 h 4264025"/>
                  <a:gd name="connsiteX69" fmla="*/ 1357312 w 1550987"/>
                  <a:gd name="connsiteY69" fmla="*/ 2139950 h 4264025"/>
                  <a:gd name="connsiteX70" fmla="*/ 1423987 w 1550987"/>
                  <a:gd name="connsiteY70" fmla="*/ 2016125 h 4264025"/>
                  <a:gd name="connsiteX71" fmla="*/ 1347787 w 1550987"/>
                  <a:gd name="connsiteY71" fmla="*/ 1797050 h 4264025"/>
                  <a:gd name="connsiteX72" fmla="*/ 1300162 w 1550987"/>
                  <a:gd name="connsiteY72" fmla="*/ 1587500 h 4264025"/>
                  <a:gd name="connsiteX73" fmla="*/ 1271587 w 1550987"/>
                  <a:gd name="connsiteY73" fmla="*/ 1425575 h 4264025"/>
                  <a:gd name="connsiteX74" fmla="*/ 1243012 w 1550987"/>
                  <a:gd name="connsiteY74" fmla="*/ 1292225 h 4264025"/>
                  <a:gd name="connsiteX75" fmla="*/ 1157287 w 1550987"/>
                  <a:gd name="connsiteY75" fmla="*/ 1101725 h 4264025"/>
                  <a:gd name="connsiteX76" fmla="*/ 1147762 w 1550987"/>
                  <a:gd name="connsiteY76" fmla="*/ 1606550 h 4264025"/>
                  <a:gd name="connsiteX77" fmla="*/ 1147762 w 1550987"/>
                  <a:gd name="connsiteY77" fmla="*/ 1787525 h 4264025"/>
                  <a:gd name="connsiteX78" fmla="*/ 1185862 w 1550987"/>
                  <a:gd name="connsiteY78" fmla="*/ 2025650 h 4264025"/>
                  <a:gd name="connsiteX79" fmla="*/ 1204912 w 1550987"/>
                  <a:gd name="connsiteY79" fmla="*/ 2139950 h 4264025"/>
                  <a:gd name="connsiteX80" fmla="*/ 1214437 w 1550987"/>
                  <a:gd name="connsiteY80" fmla="*/ 2311400 h 4264025"/>
                  <a:gd name="connsiteX81" fmla="*/ 785812 w 1550987"/>
                  <a:gd name="connsiteY81" fmla="*/ 2273300 h 4264025"/>
                  <a:gd name="connsiteX82" fmla="*/ 700087 w 1550987"/>
                  <a:gd name="connsiteY82" fmla="*/ 2863850 h 4264025"/>
                  <a:gd name="connsiteX83" fmla="*/ 690562 w 1550987"/>
                  <a:gd name="connsiteY83" fmla="*/ 3121025 h 4264025"/>
                  <a:gd name="connsiteX84" fmla="*/ 709612 w 1550987"/>
                  <a:gd name="connsiteY84" fmla="*/ 3349625 h 4264025"/>
                  <a:gd name="connsiteX85" fmla="*/ 681037 w 1550987"/>
                  <a:gd name="connsiteY85" fmla="*/ 3654425 h 4264025"/>
                  <a:gd name="connsiteX86" fmla="*/ 690562 w 1550987"/>
                  <a:gd name="connsiteY86" fmla="*/ 3825875 h 4264025"/>
                  <a:gd name="connsiteX87" fmla="*/ 709612 w 1550987"/>
                  <a:gd name="connsiteY87" fmla="*/ 3959225 h 4264025"/>
                  <a:gd name="connsiteX88" fmla="*/ 709612 w 1550987"/>
                  <a:gd name="connsiteY88" fmla="*/ 4044950 h 4264025"/>
                  <a:gd name="connsiteX89" fmla="*/ 709612 w 1550987"/>
                  <a:gd name="connsiteY89" fmla="*/ 4092575 h 4264025"/>
                  <a:gd name="connsiteX0" fmla="*/ 709612 w 1550987"/>
                  <a:gd name="connsiteY0" fmla="*/ 4044950 h 4264025"/>
                  <a:gd name="connsiteX1" fmla="*/ 500062 w 1550987"/>
                  <a:gd name="connsiteY1" fmla="*/ 4244975 h 4264025"/>
                  <a:gd name="connsiteX2" fmla="*/ 471487 w 1550987"/>
                  <a:gd name="connsiteY2" fmla="*/ 4206875 h 4264025"/>
                  <a:gd name="connsiteX3" fmla="*/ 566737 w 1550987"/>
                  <a:gd name="connsiteY3" fmla="*/ 4025900 h 4264025"/>
                  <a:gd name="connsiteX4" fmla="*/ 547687 w 1550987"/>
                  <a:gd name="connsiteY4" fmla="*/ 3844925 h 4264025"/>
                  <a:gd name="connsiteX5" fmla="*/ 442912 w 1550987"/>
                  <a:gd name="connsiteY5" fmla="*/ 3463925 h 4264025"/>
                  <a:gd name="connsiteX6" fmla="*/ 414337 w 1550987"/>
                  <a:gd name="connsiteY6" fmla="*/ 3216275 h 4264025"/>
                  <a:gd name="connsiteX7" fmla="*/ 442912 w 1550987"/>
                  <a:gd name="connsiteY7" fmla="*/ 3016250 h 4264025"/>
                  <a:gd name="connsiteX8" fmla="*/ 442912 w 1550987"/>
                  <a:gd name="connsiteY8" fmla="*/ 2730500 h 4264025"/>
                  <a:gd name="connsiteX9" fmla="*/ 395287 w 1550987"/>
                  <a:gd name="connsiteY9" fmla="*/ 2473325 h 4264025"/>
                  <a:gd name="connsiteX10" fmla="*/ 347662 w 1550987"/>
                  <a:gd name="connsiteY10" fmla="*/ 2273300 h 4264025"/>
                  <a:gd name="connsiteX11" fmla="*/ 404812 w 1550987"/>
                  <a:gd name="connsiteY11" fmla="*/ 1825625 h 4264025"/>
                  <a:gd name="connsiteX12" fmla="*/ 423862 w 1550987"/>
                  <a:gd name="connsiteY12" fmla="*/ 1492250 h 4264025"/>
                  <a:gd name="connsiteX13" fmla="*/ 414337 w 1550987"/>
                  <a:gd name="connsiteY13" fmla="*/ 1196975 h 4264025"/>
                  <a:gd name="connsiteX14" fmla="*/ 414337 w 1550987"/>
                  <a:gd name="connsiteY14" fmla="*/ 1101725 h 4264025"/>
                  <a:gd name="connsiteX15" fmla="*/ 319087 w 1550987"/>
                  <a:gd name="connsiteY15" fmla="*/ 1349375 h 4264025"/>
                  <a:gd name="connsiteX16" fmla="*/ 280987 w 1550987"/>
                  <a:gd name="connsiteY16" fmla="*/ 1501775 h 4264025"/>
                  <a:gd name="connsiteX17" fmla="*/ 271462 w 1550987"/>
                  <a:gd name="connsiteY17" fmla="*/ 1654175 h 4264025"/>
                  <a:gd name="connsiteX18" fmla="*/ 157162 w 1550987"/>
                  <a:gd name="connsiteY18" fmla="*/ 1930400 h 4264025"/>
                  <a:gd name="connsiteX19" fmla="*/ 128587 w 1550987"/>
                  <a:gd name="connsiteY19" fmla="*/ 2035175 h 4264025"/>
                  <a:gd name="connsiteX20" fmla="*/ 195262 w 1550987"/>
                  <a:gd name="connsiteY20" fmla="*/ 2101850 h 4264025"/>
                  <a:gd name="connsiteX21" fmla="*/ 242887 w 1550987"/>
                  <a:gd name="connsiteY21" fmla="*/ 2235200 h 4264025"/>
                  <a:gd name="connsiteX22" fmla="*/ 261937 w 1550987"/>
                  <a:gd name="connsiteY22" fmla="*/ 2292350 h 4264025"/>
                  <a:gd name="connsiteX23" fmla="*/ 204787 w 1550987"/>
                  <a:gd name="connsiteY23" fmla="*/ 2263775 h 4264025"/>
                  <a:gd name="connsiteX24" fmla="*/ 147637 w 1550987"/>
                  <a:gd name="connsiteY24" fmla="*/ 2216150 h 4264025"/>
                  <a:gd name="connsiteX25" fmla="*/ 147637 w 1550987"/>
                  <a:gd name="connsiteY25" fmla="*/ 2292350 h 4264025"/>
                  <a:gd name="connsiteX26" fmla="*/ 185737 w 1550987"/>
                  <a:gd name="connsiteY26" fmla="*/ 2349500 h 4264025"/>
                  <a:gd name="connsiteX27" fmla="*/ 185737 w 1550987"/>
                  <a:gd name="connsiteY27" fmla="*/ 2397125 h 4264025"/>
                  <a:gd name="connsiteX28" fmla="*/ 109537 w 1550987"/>
                  <a:gd name="connsiteY28" fmla="*/ 2397125 h 4264025"/>
                  <a:gd name="connsiteX29" fmla="*/ 14287 w 1550987"/>
                  <a:gd name="connsiteY29" fmla="*/ 2273300 h 4264025"/>
                  <a:gd name="connsiteX30" fmla="*/ 23812 w 1550987"/>
                  <a:gd name="connsiteY30" fmla="*/ 2101850 h 4264025"/>
                  <a:gd name="connsiteX31" fmla="*/ 14287 w 1550987"/>
                  <a:gd name="connsiteY31" fmla="*/ 2025650 h 4264025"/>
                  <a:gd name="connsiteX32" fmla="*/ 61912 w 1550987"/>
                  <a:gd name="connsiteY32" fmla="*/ 1673225 h 4264025"/>
                  <a:gd name="connsiteX33" fmla="*/ 90487 w 1550987"/>
                  <a:gd name="connsiteY33" fmla="*/ 1444625 h 4264025"/>
                  <a:gd name="connsiteX34" fmla="*/ 128587 w 1550987"/>
                  <a:gd name="connsiteY34" fmla="*/ 1120775 h 4264025"/>
                  <a:gd name="connsiteX35" fmla="*/ 195262 w 1550987"/>
                  <a:gd name="connsiteY35" fmla="*/ 835025 h 4264025"/>
                  <a:gd name="connsiteX36" fmla="*/ 357187 w 1550987"/>
                  <a:gd name="connsiteY36" fmla="*/ 711200 h 4264025"/>
                  <a:gd name="connsiteX37" fmla="*/ 604837 w 1550987"/>
                  <a:gd name="connsiteY37" fmla="*/ 558800 h 4264025"/>
                  <a:gd name="connsiteX38" fmla="*/ 652462 w 1550987"/>
                  <a:gd name="connsiteY38" fmla="*/ 492125 h 4264025"/>
                  <a:gd name="connsiteX39" fmla="*/ 623887 w 1550987"/>
                  <a:gd name="connsiteY39" fmla="*/ 434975 h 4264025"/>
                  <a:gd name="connsiteX40" fmla="*/ 576262 w 1550987"/>
                  <a:gd name="connsiteY40" fmla="*/ 244475 h 4264025"/>
                  <a:gd name="connsiteX41" fmla="*/ 604837 w 1550987"/>
                  <a:gd name="connsiteY41" fmla="*/ 82550 h 4264025"/>
                  <a:gd name="connsiteX42" fmla="*/ 681037 w 1550987"/>
                  <a:gd name="connsiteY42" fmla="*/ 15875 h 4264025"/>
                  <a:gd name="connsiteX43" fmla="*/ 871537 w 1550987"/>
                  <a:gd name="connsiteY43" fmla="*/ 15875 h 4264025"/>
                  <a:gd name="connsiteX44" fmla="*/ 957262 w 1550987"/>
                  <a:gd name="connsiteY44" fmla="*/ 111125 h 4264025"/>
                  <a:gd name="connsiteX45" fmla="*/ 985837 w 1550987"/>
                  <a:gd name="connsiteY45" fmla="*/ 273050 h 4264025"/>
                  <a:gd name="connsiteX46" fmla="*/ 947737 w 1550987"/>
                  <a:gd name="connsiteY46" fmla="*/ 406400 h 4264025"/>
                  <a:gd name="connsiteX47" fmla="*/ 919162 w 1550987"/>
                  <a:gd name="connsiteY47" fmla="*/ 473075 h 4264025"/>
                  <a:gd name="connsiteX48" fmla="*/ 938212 w 1550987"/>
                  <a:gd name="connsiteY48" fmla="*/ 539750 h 4264025"/>
                  <a:gd name="connsiteX49" fmla="*/ 1014412 w 1550987"/>
                  <a:gd name="connsiteY49" fmla="*/ 615950 h 4264025"/>
                  <a:gd name="connsiteX50" fmla="*/ 1176337 w 1550987"/>
                  <a:gd name="connsiteY50" fmla="*/ 692150 h 4264025"/>
                  <a:gd name="connsiteX51" fmla="*/ 1281112 w 1550987"/>
                  <a:gd name="connsiteY51" fmla="*/ 730250 h 4264025"/>
                  <a:gd name="connsiteX52" fmla="*/ 1366837 w 1550987"/>
                  <a:gd name="connsiteY52" fmla="*/ 835025 h 4264025"/>
                  <a:gd name="connsiteX53" fmla="*/ 1423987 w 1550987"/>
                  <a:gd name="connsiteY53" fmla="*/ 1168400 h 4264025"/>
                  <a:gd name="connsiteX54" fmla="*/ 1471612 w 1550987"/>
                  <a:gd name="connsiteY54" fmla="*/ 1454150 h 4264025"/>
                  <a:gd name="connsiteX55" fmla="*/ 1490662 w 1550987"/>
                  <a:gd name="connsiteY55" fmla="*/ 1682750 h 4264025"/>
                  <a:gd name="connsiteX56" fmla="*/ 1509712 w 1550987"/>
                  <a:gd name="connsiteY56" fmla="*/ 1892300 h 4264025"/>
                  <a:gd name="connsiteX57" fmla="*/ 1538287 w 1550987"/>
                  <a:gd name="connsiteY57" fmla="*/ 2025650 h 4264025"/>
                  <a:gd name="connsiteX58" fmla="*/ 1538287 w 1550987"/>
                  <a:gd name="connsiteY58" fmla="*/ 2101850 h 4264025"/>
                  <a:gd name="connsiteX59" fmla="*/ 1547812 w 1550987"/>
                  <a:gd name="connsiteY59" fmla="*/ 2197100 h 4264025"/>
                  <a:gd name="connsiteX60" fmla="*/ 1519237 w 1550987"/>
                  <a:gd name="connsiteY60" fmla="*/ 2339975 h 4264025"/>
                  <a:gd name="connsiteX61" fmla="*/ 1433512 w 1550987"/>
                  <a:gd name="connsiteY61" fmla="*/ 2397125 h 4264025"/>
                  <a:gd name="connsiteX62" fmla="*/ 1366837 w 1550987"/>
                  <a:gd name="connsiteY62" fmla="*/ 2397125 h 4264025"/>
                  <a:gd name="connsiteX63" fmla="*/ 1366837 w 1550987"/>
                  <a:gd name="connsiteY63" fmla="*/ 2368550 h 4264025"/>
                  <a:gd name="connsiteX64" fmla="*/ 1404937 w 1550987"/>
                  <a:gd name="connsiteY64" fmla="*/ 2292350 h 4264025"/>
                  <a:gd name="connsiteX65" fmla="*/ 1404937 w 1550987"/>
                  <a:gd name="connsiteY65" fmla="*/ 2206625 h 4264025"/>
                  <a:gd name="connsiteX66" fmla="*/ 1347787 w 1550987"/>
                  <a:gd name="connsiteY66" fmla="*/ 2273300 h 4264025"/>
                  <a:gd name="connsiteX67" fmla="*/ 1281112 w 1550987"/>
                  <a:gd name="connsiteY67" fmla="*/ 2282825 h 4264025"/>
                  <a:gd name="connsiteX68" fmla="*/ 1271587 w 1550987"/>
                  <a:gd name="connsiteY68" fmla="*/ 2254250 h 4264025"/>
                  <a:gd name="connsiteX69" fmla="*/ 1357312 w 1550987"/>
                  <a:gd name="connsiteY69" fmla="*/ 2139950 h 4264025"/>
                  <a:gd name="connsiteX70" fmla="*/ 1423987 w 1550987"/>
                  <a:gd name="connsiteY70" fmla="*/ 2016125 h 4264025"/>
                  <a:gd name="connsiteX71" fmla="*/ 1347787 w 1550987"/>
                  <a:gd name="connsiteY71" fmla="*/ 1797050 h 4264025"/>
                  <a:gd name="connsiteX72" fmla="*/ 1300162 w 1550987"/>
                  <a:gd name="connsiteY72" fmla="*/ 1587500 h 4264025"/>
                  <a:gd name="connsiteX73" fmla="*/ 1271587 w 1550987"/>
                  <a:gd name="connsiteY73" fmla="*/ 1425575 h 4264025"/>
                  <a:gd name="connsiteX74" fmla="*/ 1243012 w 1550987"/>
                  <a:gd name="connsiteY74" fmla="*/ 1292225 h 4264025"/>
                  <a:gd name="connsiteX75" fmla="*/ 1157287 w 1550987"/>
                  <a:gd name="connsiteY75" fmla="*/ 1101725 h 4264025"/>
                  <a:gd name="connsiteX76" fmla="*/ 1147762 w 1550987"/>
                  <a:gd name="connsiteY76" fmla="*/ 1606550 h 4264025"/>
                  <a:gd name="connsiteX77" fmla="*/ 1147762 w 1550987"/>
                  <a:gd name="connsiteY77" fmla="*/ 1787525 h 4264025"/>
                  <a:gd name="connsiteX78" fmla="*/ 1185862 w 1550987"/>
                  <a:gd name="connsiteY78" fmla="*/ 2025650 h 4264025"/>
                  <a:gd name="connsiteX79" fmla="*/ 1204912 w 1550987"/>
                  <a:gd name="connsiteY79" fmla="*/ 2139950 h 4264025"/>
                  <a:gd name="connsiteX80" fmla="*/ 1214437 w 1550987"/>
                  <a:gd name="connsiteY80" fmla="*/ 2311400 h 4264025"/>
                  <a:gd name="connsiteX81" fmla="*/ 785812 w 1550987"/>
                  <a:gd name="connsiteY81" fmla="*/ 2273300 h 4264025"/>
                  <a:gd name="connsiteX82" fmla="*/ 700087 w 1550987"/>
                  <a:gd name="connsiteY82" fmla="*/ 2863850 h 4264025"/>
                  <a:gd name="connsiteX83" fmla="*/ 690562 w 1550987"/>
                  <a:gd name="connsiteY83" fmla="*/ 3121025 h 4264025"/>
                  <a:gd name="connsiteX84" fmla="*/ 709612 w 1550987"/>
                  <a:gd name="connsiteY84" fmla="*/ 3349625 h 4264025"/>
                  <a:gd name="connsiteX85" fmla="*/ 681037 w 1550987"/>
                  <a:gd name="connsiteY85" fmla="*/ 3654425 h 4264025"/>
                  <a:gd name="connsiteX86" fmla="*/ 690562 w 1550987"/>
                  <a:gd name="connsiteY86" fmla="*/ 3825875 h 4264025"/>
                  <a:gd name="connsiteX87" fmla="*/ 709612 w 1550987"/>
                  <a:gd name="connsiteY87" fmla="*/ 3959225 h 4264025"/>
                  <a:gd name="connsiteX88" fmla="*/ 709612 w 1550987"/>
                  <a:gd name="connsiteY88" fmla="*/ 4044950 h 4264025"/>
                  <a:gd name="connsiteX0" fmla="*/ 709612 w 1550987"/>
                  <a:gd name="connsiteY0" fmla="*/ 4044950 h 4244975"/>
                  <a:gd name="connsiteX1" fmla="*/ 500062 w 1550987"/>
                  <a:gd name="connsiteY1" fmla="*/ 4244975 h 4244975"/>
                  <a:gd name="connsiteX2" fmla="*/ 566737 w 1550987"/>
                  <a:gd name="connsiteY2" fmla="*/ 4025900 h 4244975"/>
                  <a:gd name="connsiteX3" fmla="*/ 547687 w 1550987"/>
                  <a:gd name="connsiteY3" fmla="*/ 3844925 h 4244975"/>
                  <a:gd name="connsiteX4" fmla="*/ 442912 w 1550987"/>
                  <a:gd name="connsiteY4" fmla="*/ 3463925 h 4244975"/>
                  <a:gd name="connsiteX5" fmla="*/ 414337 w 1550987"/>
                  <a:gd name="connsiteY5" fmla="*/ 3216275 h 4244975"/>
                  <a:gd name="connsiteX6" fmla="*/ 442912 w 1550987"/>
                  <a:gd name="connsiteY6" fmla="*/ 3016250 h 4244975"/>
                  <a:gd name="connsiteX7" fmla="*/ 442912 w 1550987"/>
                  <a:gd name="connsiteY7" fmla="*/ 2730500 h 4244975"/>
                  <a:gd name="connsiteX8" fmla="*/ 395287 w 1550987"/>
                  <a:gd name="connsiteY8" fmla="*/ 2473325 h 4244975"/>
                  <a:gd name="connsiteX9" fmla="*/ 347662 w 1550987"/>
                  <a:gd name="connsiteY9" fmla="*/ 2273300 h 4244975"/>
                  <a:gd name="connsiteX10" fmla="*/ 404812 w 1550987"/>
                  <a:gd name="connsiteY10" fmla="*/ 1825625 h 4244975"/>
                  <a:gd name="connsiteX11" fmla="*/ 423862 w 1550987"/>
                  <a:gd name="connsiteY11" fmla="*/ 1492250 h 4244975"/>
                  <a:gd name="connsiteX12" fmla="*/ 414337 w 1550987"/>
                  <a:gd name="connsiteY12" fmla="*/ 1196975 h 4244975"/>
                  <a:gd name="connsiteX13" fmla="*/ 414337 w 1550987"/>
                  <a:gd name="connsiteY13" fmla="*/ 1101725 h 4244975"/>
                  <a:gd name="connsiteX14" fmla="*/ 319087 w 1550987"/>
                  <a:gd name="connsiteY14" fmla="*/ 1349375 h 4244975"/>
                  <a:gd name="connsiteX15" fmla="*/ 280987 w 1550987"/>
                  <a:gd name="connsiteY15" fmla="*/ 1501775 h 4244975"/>
                  <a:gd name="connsiteX16" fmla="*/ 271462 w 1550987"/>
                  <a:gd name="connsiteY16" fmla="*/ 1654175 h 4244975"/>
                  <a:gd name="connsiteX17" fmla="*/ 157162 w 1550987"/>
                  <a:gd name="connsiteY17" fmla="*/ 1930400 h 4244975"/>
                  <a:gd name="connsiteX18" fmla="*/ 128587 w 1550987"/>
                  <a:gd name="connsiteY18" fmla="*/ 2035175 h 4244975"/>
                  <a:gd name="connsiteX19" fmla="*/ 195262 w 1550987"/>
                  <a:gd name="connsiteY19" fmla="*/ 2101850 h 4244975"/>
                  <a:gd name="connsiteX20" fmla="*/ 242887 w 1550987"/>
                  <a:gd name="connsiteY20" fmla="*/ 2235200 h 4244975"/>
                  <a:gd name="connsiteX21" fmla="*/ 261937 w 1550987"/>
                  <a:gd name="connsiteY21" fmla="*/ 2292350 h 4244975"/>
                  <a:gd name="connsiteX22" fmla="*/ 204787 w 1550987"/>
                  <a:gd name="connsiteY22" fmla="*/ 2263775 h 4244975"/>
                  <a:gd name="connsiteX23" fmla="*/ 147637 w 1550987"/>
                  <a:gd name="connsiteY23" fmla="*/ 2216150 h 4244975"/>
                  <a:gd name="connsiteX24" fmla="*/ 147637 w 1550987"/>
                  <a:gd name="connsiteY24" fmla="*/ 2292350 h 4244975"/>
                  <a:gd name="connsiteX25" fmla="*/ 185737 w 1550987"/>
                  <a:gd name="connsiteY25" fmla="*/ 2349500 h 4244975"/>
                  <a:gd name="connsiteX26" fmla="*/ 185737 w 1550987"/>
                  <a:gd name="connsiteY26" fmla="*/ 2397125 h 4244975"/>
                  <a:gd name="connsiteX27" fmla="*/ 109537 w 1550987"/>
                  <a:gd name="connsiteY27" fmla="*/ 2397125 h 4244975"/>
                  <a:gd name="connsiteX28" fmla="*/ 14287 w 1550987"/>
                  <a:gd name="connsiteY28" fmla="*/ 2273300 h 4244975"/>
                  <a:gd name="connsiteX29" fmla="*/ 23812 w 1550987"/>
                  <a:gd name="connsiteY29" fmla="*/ 2101850 h 4244975"/>
                  <a:gd name="connsiteX30" fmla="*/ 14287 w 1550987"/>
                  <a:gd name="connsiteY30" fmla="*/ 2025650 h 4244975"/>
                  <a:gd name="connsiteX31" fmla="*/ 61912 w 1550987"/>
                  <a:gd name="connsiteY31" fmla="*/ 1673225 h 4244975"/>
                  <a:gd name="connsiteX32" fmla="*/ 90487 w 1550987"/>
                  <a:gd name="connsiteY32" fmla="*/ 1444625 h 4244975"/>
                  <a:gd name="connsiteX33" fmla="*/ 128587 w 1550987"/>
                  <a:gd name="connsiteY33" fmla="*/ 1120775 h 4244975"/>
                  <a:gd name="connsiteX34" fmla="*/ 195262 w 1550987"/>
                  <a:gd name="connsiteY34" fmla="*/ 835025 h 4244975"/>
                  <a:gd name="connsiteX35" fmla="*/ 357187 w 1550987"/>
                  <a:gd name="connsiteY35" fmla="*/ 711200 h 4244975"/>
                  <a:gd name="connsiteX36" fmla="*/ 604837 w 1550987"/>
                  <a:gd name="connsiteY36" fmla="*/ 558800 h 4244975"/>
                  <a:gd name="connsiteX37" fmla="*/ 652462 w 1550987"/>
                  <a:gd name="connsiteY37" fmla="*/ 492125 h 4244975"/>
                  <a:gd name="connsiteX38" fmla="*/ 623887 w 1550987"/>
                  <a:gd name="connsiteY38" fmla="*/ 434975 h 4244975"/>
                  <a:gd name="connsiteX39" fmla="*/ 576262 w 1550987"/>
                  <a:gd name="connsiteY39" fmla="*/ 244475 h 4244975"/>
                  <a:gd name="connsiteX40" fmla="*/ 604837 w 1550987"/>
                  <a:gd name="connsiteY40" fmla="*/ 82550 h 4244975"/>
                  <a:gd name="connsiteX41" fmla="*/ 681037 w 1550987"/>
                  <a:gd name="connsiteY41" fmla="*/ 15875 h 4244975"/>
                  <a:gd name="connsiteX42" fmla="*/ 871537 w 1550987"/>
                  <a:gd name="connsiteY42" fmla="*/ 15875 h 4244975"/>
                  <a:gd name="connsiteX43" fmla="*/ 957262 w 1550987"/>
                  <a:gd name="connsiteY43" fmla="*/ 111125 h 4244975"/>
                  <a:gd name="connsiteX44" fmla="*/ 985837 w 1550987"/>
                  <a:gd name="connsiteY44" fmla="*/ 273050 h 4244975"/>
                  <a:gd name="connsiteX45" fmla="*/ 947737 w 1550987"/>
                  <a:gd name="connsiteY45" fmla="*/ 406400 h 4244975"/>
                  <a:gd name="connsiteX46" fmla="*/ 919162 w 1550987"/>
                  <a:gd name="connsiteY46" fmla="*/ 473075 h 4244975"/>
                  <a:gd name="connsiteX47" fmla="*/ 938212 w 1550987"/>
                  <a:gd name="connsiteY47" fmla="*/ 539750 h 4244975"/>
                  <a:gd name="connsiteX48" fmla="*/ 1014412 w 1550987"/>
                  <a:gd name="connsiteY48" fmla="*/ 615950 h 4244975"/>
                  <a:gd name="connsiteX49" fmla="*/ 1176337 w 1550987"/>
                  <a:gd name="connsiteY49" fmla="*/ 692150 h 4244975"/>
                  <a:gd name="connsiteX50" fmla="*/ 1281112 w 1550987"/>
                  <a:gd name="connsiteY50" fmla="*/ 730250 h 4244975"/>
                  <a:gd name="connsiteX51" fmla="*/ 1366837 w 1550987"/>
                  <a:gd name="connsiteY51" fmla="*/ 835025 h 4244975"/>
                  <a:gd name="connsiteX52" fmla="*/ 1423987 w 1550987"/>
                  <a:gd name="connsiteY52" fmla="*/ 1168400 h 4244975"/>
                  <a:gd name="connsiteX53" fmla="*/ 1471612 w 1550987"/>
                  <a:gd name="connsiteY53" fmla="*/ 1454150 h 4244975"/>
                  <a:gd name="connsiteX54" fmla="*/ 1490662 w 1550987"/>
                  <a:gd name="connsiteY54" fmla="*/ 1682750 h 4244975"/>
                  <a:gd name="connsiteX55" fmla="*/ 1509712 w 1550987"/>
                  <a:gd name="connsiteY55" fmla="*/ 1892300 h 4244975"/>
                  <a:gd name="connsiteX56" fmla="*/ 1538287 w 1550987"/>
                  <a:gd name="connsiteY56" fmla="*/ 2025650 h 4244975"/>
                  <a:gd name="connsiteX57" fmla="*/ 1538287 w 1550987"/>
                  <a:gd name="connsiteY57" fmla="*/ 2101850 h 4244975"/>
                  <a:gd name="connsiteX58" fmla="*/ 1547812 w 1550987"/>
                  <a:gd name="connsiteY58" fmla="*/ 2197100 h 4244975"/>
                  <a:gd name="connsiteX59" fmla="*/ 1519237 w 1550987"/>
                  <a:gd name="connsiteY59" fmla="*/ 2339975 h 4244975"/>
                  <a:gd name="connsiteX60" fmla="*/ 1433512 w 1550987"/>
                  <a:gd name="connsiteY60" fmla="*/ 2397125 h 4244975"/>
                  <a:gd name="connsiteX61" fmla="*/ 1366837 w 1550987"/>
                  <a:gd name="connsiteY61" fmla="*/ 2397125 h 4244975"/>
                  <a:gd name="connsiteX62" fmla="*/ 1366837 w 1550987"/>
                  <a:gd name="connsiteY62" fmla="*/ 2368550 h 4244975"/>
                  <a:gd name="connsiteX63" fmla="*/ 1404937 w 1550987"/>
                  <a:gd name="connsiteY63" fmla="*/ 2292350 h 4244975"/>
                  <a:gd name="connsiteX64" fmla="*/ 1404937 w 1550987"/>
                  <a:gd name="connsiteY64" fmla="*/ 2206625 h 4244975"/>
                  <a:gd name="connsiteX65" fmla="*/ 1347787 w 1550987"/>
                  <a:gd name="connsiteY65" fmla="*/ 2273300 h 4244975"/>
                  <a:gd name="connsiteX66" fmla="*/ 1281112 w 1550987"/>
                  <a:gd name="connsiteY66" fmla="*/ 2282825 h 4244975"/>
                  <a:gd name="connsiteX67" fmla="*/ 1271587 w 1550987"/>
                  <a:gd name="connsiteY67" fmla="*/ 2254250 h 4244975"/>
                  <a:gd name="connsiteX68" fmla="*/ 1357312 w 1550987"/>
                  <a:gd name="connsiteY68" fmla="*/ 2139950 h 4244975"/>
                  <a:gd name="connsiteX69" fmla="*/ 1423987 w 1550987"/>
                  <a:gd name="connsiteY69" fmla="*/ 2016125 h 4244975"/>
                  <a:gd name="connsiteX70" fmla="*/ 1347787 w 1550987"/>
                  <a:gd name="connsiteY70" fmla="*/ 1797050 h 4244975"/>
                  <a:gd name="connsiteX71" fmla="*/ 1300162 w 1550987"/>
                  <a:gd name="connsiteY71" fmla="*/ 1587500 h 4244975"/>
                  <a:gd name="connsiteX72" fmla="*/ 1271587 w 1550987"/>
                  <a:gd name="connsiteY72" fmla="*/ 1425575 h 4244975"/>
                  <a:gd name="connsiteX73" fmla="*/ 1243012 w 1550987"/>
                  <a:gd name="connsiteY73" fmla="*/ 1292225 h 4244975"/>
                  <a:gd name="connsiteX74" fmla="*/ 1157287 w 1550987"/>
                  <a:gd name="connsiteY74" fmla="*/ 1101725 h 4244975"/>
                  <a:gd name="connsiteX75" fmla="*/ 1147762 w 1550987"/>
                  <a:gd name="connsiteY75" fmla="*/ 1606550 h 4244975"/>
                  <a:gd name="connsiteX76" fmla="*/ 1147762 w 1550987"/>
                  <a:gd name="connsiteY76" fmla="*/ 1787525 h 4244975"/>
                  <a:gd name="connsiteX77" fmla="*/ 1185862 w 1550987"/>
                  <a:gd name="connsiteY77" fmla="*/ 2025650 h 4244975"/>
                  <a:gd name="connsiteX78" fmla="*/ 1204912 w 1550987"/>
                  <a:gd name="connsiteY78" fmla="*/ 2139950 h 4244975"/>
                  <a:gd name="connsiteX79" fmla="*/ 1214437 w 1550987"/>
                  <a:gd name="connsiteY79" fmla="*/ 2311400 h 4244975"/>
                  <a:gd name="connsiteX80" fmla="*/ 785812 w 1550987"/>
                  <a:gd name="connsiteY80" fmla="*/ 2273300 h 4244975"/>
                  <a:gd name="connsiteX81" fmla="*/ 700087 w 1550987"/>
                  <a:gd name="connsiteY81" fmla="*/ 2863850 h 4244975"/>
                  <a:gd name="connsiteX82" fmla="*/ 690562 w 1550987"/>
                  <a:gd name="connsiteY82" fmla="*/ 3121025 h 4244975"/>
                  <a:gd name="connsiteX83" fmla="*/ 709612 w 1550987"/>
                  <a:gd name="connsiteY83" fmla="*/ 3349625 h 4244975"/>
                  <a:gd name="connsiteX84" fmla="*/ 681037 w 1550987"/>
                  <a:gd name="connsiteY84" fmla="*/ 3654425 h 4244975"/>
                  <a:gd name="connsiteX85" fmla="*/ 690562 w 1550987"/>
                  <a:gd name="connsiteY85" fmla="*/ 3825875 h 4244975"/>
                  <a:gd name="connsiteX86" fmla="*/ 709612 w 1550987"/>
                  <a:gd name="connsiteY86" fmla="*/ 3959225 h 4244975"/>
                  <a:gd name="connsiteX87" fmla="*/ 709612 w 1550987"/>
                  <a:gd name="connsiteY87" fmla="*/ 4044950 h 4244975"/>
                  <a:gd name="connsiteX0" fmla="*/ 709612 w 1550987"/>
                  <a:gd name="connsiteY0" fmla="*/ 4044950 h 4044951"/>
                  <a:gd name="connsiteX1" fmla="*/ 566737 w 1550987"/>
                  <a:gd name="connsiteY1" fmla="*/ 4025900 h 4044951"/>
                  <a:gd name="connsiteX2" fmla="*/ 547687 w 1550987"/>
                  <a:gd name="connsiteY2" fmla="*/ 3844925 h 4044951"/>
                  <a:gd name="connsiteX3" fmla="*/ 442912 w 1550987"/>
                  <a:gd name="connsiteY3" fmla="*/ 3463925 h 4044951"/>
                  <a:gd name="connsiteX4" fmla="*/ 414337 w 1550987"/>
                  <a:gd name="connsiteY4" fmla="*/ 3216275 h 4044951"/>
                  <a:gd name="connsiteX5" fmla="*/ 442912 w 1550987"/>
                  <a:gd name="connsiteY5" fmla="*/ 3016250 h 4044951"/>
                  <a:gd name="connsiteX6" fmla="*/ 442912 w 1550987"/>
                  <a:gd name="connsiteY6" fmla="*/ 2730500 h 4044951"/>
                  <a:gd name="connsiteX7" fmla="*/ 395287 w 1550987"/>
                  <a:gd name="connsiteY7" fmla="*/ 2473325 h 4044951"/>
                  <a:gd name="connsiteX8" fmla="*/ 347662 w 1550987"/>
                  <a:gd name="connsiteY8" fmla="*/ 2273300 h 4044951"/>
                  <a:gd name="connsiteX9" fmla="*/ 404812 w 1550987"/>
                  <a:gd name="connsiteY9" fmla="*/ 1825625 h 4044951"/>
                  <a:gd name="connsiteX10" fmla="*/ 423862 w 1550987"/>
                  <a:gd name="connsiteY10" fmla="*/ 1492250 h 4044951"/>
                  <a:gd name="connsiteX11" fmla="*/ 414337 w 1550987"/>
                  <a:gd name="connsiteY11" fmla="*/ 1196975 h 4044951"/>
                  <a:gd name="connsiteX12" fmla="*/ 414337 w 1550987"/>
                  <a:gd name="connsiteY12" fmla="*/ 1101725 h 4044951"/>
                  <a:gd name="connsiteX13" fmla="*/ 319087 w 1550987"/>
                  <a:gd name="connsiteY13" fmla="*/ 1349375 h 4044951"/>
                  <a:gd name="connsiteX14" fmla="*/ 280987 w 1550987"/>
                  <a:gd name="connsiteY14" fmla="*/ 1501775 h 4044951"/>
                  <a:gd name="connsiteX15" fmla="*/ 271462 w 1550987"/>
                  <a:gd name="connsiteY15" fmla="*/ 1654175 h 4044951"/>
                  <a:gd name="connsiteX16" fmla="*/ 157162 w 1550987"/>
                  <a:gd name="connsiteY16" fmla="*/ 1930400 h 4044951"/>
                  <a:gd name="connsiteX17" fmla="*/ 128587 w 1550987"/>
                  <a:gd name="connsiteY17" fmla="*/ 2035175 h 4044951"/>
                  <a:gd name="connsiteX18" fmla="*/ 195262 w 1550987"/>
                  <a:gd name="connsiteY18" fmla="*/ 2101850 h 4044951"/>
                  <a:gd name="connsiteX19" fmla="*/ 242887 w 1550987"/>
                  <a:gd name="connsiteY19" fmla="*/ 2235200 h 4044951"/>
                  <a:gd name="connsiteX20" fmla="*/ 261937 w 1550987"/>
                  <a:gd name="connsiteY20" fmla="*/ 2292350 h 4044951"/>
                  <a:gd name="connsiteX21" fmla="*/ 204787 w 1550987"/>
                  <a:gd name="connsiteY21" fmla="*/ 2263775 h 4044951"/>
                  <a:gd name="connsiteX22" fmla="*/ 147637 w 1550987"/>
                  <a:gd name="connsiteY22" fmla="*/ 2216150 h 4044951"/>
                  <a:gd name="connsiteX23" fmla="*/ 147637 w 1550987"/>
                  <a:gd name="connsiteY23" fmla="*/ 2292350 h 4044951"/>
                  <a:gd name="connsiteX24" fmla="*/ 185737 w 1550987"/>
                  <a:gd name="connsiteY24" fmla="*/ 2349500 h 4044951"/>
                  <a:gd name="connsiteX25" fmla="*/ 185737 w 1550987"/>
                  <a:gd name="connsiteY25" fmla="*/ 2397125 h 4044951"/>
                  <a:gd name="connsiteX26" fmla="*/ 109537 w 1550987"/>
                  <a:gd name="connsiteY26" fmla="*/ 2397125 h 4044951"/>
                  <a:gd name="connsiteX27" fmla="*/ 14287 w 1550987"/>
                  <a:gd name="connsiteY27" fmla="*/ 2273300 h 4044951"/>
                  <a:gd name="connsiteX28" fmla="*/ 23812 w 1550987"/>
                  <a:gd name="connsiteY28" fmla="*/ 2101850 h 4044951"/>
                  <a:gd name="connsiteX29" fmla="*/ 14287 w 1550987"/>
                  <a:gd name="connsiteY29" fmla="*/ 2025650 h 4044951"/>
                  <a:gd name="connsiteX30" fmla="*/ 61912 w 1550987"/>
                  <a:gd name="connsiteY30" fmla="*/ 1673225 h 4044951"/>
                  <a:gd name="connsiteX31" fmla="*/ 90487 w 1550987"/>
                  <a:gd name="connsiteY31" fmla="*/ 1444625 h 4044951"/>
                  <a:gd name="connsiteX32" fmla="*/ 128587 w 1550987"/>
                  <a:gd name="connsiteY32" fmla="*/ 1120775 h 4044951"/>
                  <a:gd name="connsiteX33" fmla="*/ 195262 w 1550987"/>
                  <a:gd name="connsiteY33" fmla="*/ 835025 h 4044951"/>
                  <a:gd name="connsiteX34" fmla="*/ 357187 w 1550987"/>
                  <a:gd name="connsiteY34" fmla="*/ 711200 h 4044951"/>
                  <a:gd name="connsiteX35" fmla="*/ 604837 w 1550987"/>
                  <a:gd name="connsiteY35" fmla="*/ 558800 h 4044951"/>
                  <a:gd name="connsiteX36" fmla="*/ 652462 w 1550987"/>
                  <a:gd name="connsiteY36" fmla="*/ 492125 h 4044951"/>
                  <a:gd name="connsiteX37" fmla="*/ 623887 w 1550987"/>
                  <a:gd name="connsiteY37" fmla="*/ 434975 h 4044951"/>
                  <a:gd name="connsiteX38" fmla="*/ 576262 w 1550987"/>
                  <a:gd name="connsiteY38" fmla="*/ 244475 h 4044951"/>
                  <a:gd name="connsiteX39" fmla="*/ 604837 w 1550987"/>
                  <a:gd name="connsiteY39" fmla="*/ 82550 h 4044951"/>
                  <a:gd name="connsiteX40" fmla="*/ 681037 w 1550987"/>
                  <a:gd name="connsiteY40" fmla="*/ 15875 h 4044951"/>
                  <a:gd name="connsiteX41" fmla="*/ 871537 w 1550987"/>
                  <a:gd name="connsiteY41" fmla="*/ 15875 h 4044951"/>
                  <a:gd name="connsiteX42" fmla="*/ 957262 w 1550987"/>
                  <a:gd name="connsiteY42" fmla="*/ 111125 h 4044951"/>
                  <a:gd name="connsiteX43" fmla="*/ 985837 w 1550987"/>
                  <a:gd name="connsiteY43" fmla="*/ 273050 h 4044951"/>
                  <a:gd name="connsiteX44" fmla="*/ 947737 w 1550987"/>
                  <a:gd name="connsiteY44" fmla="*/ 406400 h 4044951"/>
                  <a:gd name="connsiteX45" fmla="*/ 919162 w 1550987"/>
                  <a:gd name="connsiteY45" fmla="*/ 473075 h 4044951"/>
                  <a:gd name="connsiteX46" fmla="*/ 938212 w 1550987"/>
                  <a:gd name="connsiteY46" fmla="*/ 539750 h 4044951"/>
                  <a:gd name="connsiteX47" fmla="*/ 1014412 w 1550987"/>
                  <a:gd name="connsiteY47" fmla="*/ 615950 h 4044951"/>
                  <a:gd name="connsiteX48" fmla="*/ 1176337 w 1550987"/>
                  <a:gd name="connsiteY48" fmla="*/ 692150 h 4044951"/>
                  <a:gd name="connsiteX49" fmla="*/ 1281112 w 1550987"/>
                  <a:gd name="connsiteY49" fmla="*/ 730250 h 4044951"/>
                  <a:gd name="connsiteX50" fmla="*/ 1366837 w 1550987"/>
                  <a:gd name="connsiteY50" fmla="*/ 835025 h 4044951"/>
                  <a:gd name="connsiteX51" fmla="*/ 1423987 w 1550987"/>
                  <a:gd name="connsiteY51" fmla="*/ 1168400 h 4044951"/>
                  <a:gd name="connsiteX52" fmla="*/ 1471612 w 1550987"/>
                  <a:gd name="connsiteY52" fmla="*/ 1454150 h 4044951"/>
                  <a:gd name="connsiteX53" fmla="*/ 1490662 w 1550987"/>
                  <a:gd name="connsiteY53" fmla="*/ 1682750 h 4044951"/>
                  <a:gd name="connsiteX54" fmla="*/ 1509712 w 1550987"/>
                  <a:gd name="connsiteY54" fmla="*/ 1892300 h 4044951"/>
                  <a:gd name="connsiteX55" fmla="*/ 1538287 w 1550987"/>
                  <a:gd name="connsiteY55" fmla="*/ 2025650 h 4044951"/>
                  <a:gd name="connsiteX56" fmla="*/ 1538287 w 1550987"/>
                  <a:gd name="connsiteY56" fmla="*/ 2101850 h 4044951"/>
                  <a:gd name="connsiteX57" fmla="*/ 1547812 w 1550987"/>
                  <a:gd name="connsiteY57" fmla="*/ 2197100 h 4044951"/>
                  <a:gd name="connsiteX58" fmla="*/ 1519237 w 1550987"/>
                  <a:gd name="connsiteY58" fmla="*/ 2339975 h 4044951"/>
                  <a:gd name="connsiteX59" fmla="*/ 1433512 w 1550987"/>
                  <a:gd name="connsiteY59" fmla="*/ 2397125 h 4044951"/>
                  <a:gd name="connsiteX60" fmla="*/ 1366837 w 1550987"/>
                  <a:gd name="connsiteY60" fmla="*/ 2397125 h 4044951"/>
                  <a:gd name="connsiteX61" fmla="*/ 1366837 w 1550987"/>
                  <a:gd name="connsiteY61" fmla="*/ 2368550 h 4044951"/>
                  <a:gd name="connsiteX62" fmla="*/ 1404937 w 1550987"/>
                  <a:gd name="connsiteY62" fmla="*/ 2292350 h 4044951"/>
                  <a:gd name="connsiteX63" fmla="*/ 1404937 w 1550987"/>
                  <a:gd name="connsiteY63" fmla="*/ 2206625 h 4044951"/>
                  <a:gd name="connsiteX64" fmla="*/ 1347787 w 1550987"/>
                  <a:gd name="connsiteY64" fmla="*/ 2273300 h 4044951"/>
                  <a:gd name="connsiteX65" fmla="*/ 1281112 w 1550987"/>
                  <a:gd name="connsiteY65" fmla="*/ 2282825 h 4044951"/>
                  <a:gd name="connsiteX66" fmla="*/ 1271587 w 1550987"/>
                  <a:gd name="connsiteY66" fmla="*/ 2254250 h 4044951"/>
                  <a:gd name="connsiteX67" fmla="*/ 1357312 w 1550987"/>
                  <a:gd name="connsiteY67" fmla="*/ 2139950 h 4044951"/>
                  <a:gd name="connsiteX68" fmla="*/ 1423987 w 1550987"/>
                  <a:gd name="connsiteY68" fmla="*/ 2016125 h 4044951"/>
                  <a:gd name="connsiteX69" fmla="*/ 1347787 w 1550987"/>
                  <a:gd name="connsiteY69" fmla="*/ 1797050 h 4044951"/>
                  <a:gd name="connsiteX70" fmla="*/ 1300162 w 1550987"/>
                  <a:gd name="connsiteY70" fmla="*/ 1587500 h 4044951"/>
                  <a:gd name="connsiteX71" fmla="*/ 1271587 w 1550987"/>
                  <a:gd name="connsiteY71" fmla="*/ 1425575 h 4044951"/>
                  <a:gd name="connsiteX72" fmla="*/ 1243012 w 1550987"/>
                  <a:gd name="connsiteY72" fmla="*/ 1292225 h 4044951"/>
                  <a:gd name="connsiteX73" fmla="*/ 1157287 w 1550987"/>
                  <a:gd name="connsiteY73" fmla="*/ 1101725 h 4044951"/>
                  <a:gd name="connsiteX74" fmla="*/ 1147762 w 1550987"/>
                  <a:gd name="connsiteY74" fmla="*/ 1606550 h 4044951"/>
                  <a:gd name="connsiteX75" fmla="*/ 1147762 w 1550987"/>
                  <a:gd name="connsiteY75" fmla="*/ 1787525 h 4044951"/>
                  <a:gd name="connsiteX76" fmla="*/ 1185862 w 1550987"/>
                  <a:gd name="connsiteY76" fmla="*/ 2025650 h 4044951"/>
                  <a:gd name="connsiteX77" fmla="*/ 1204912 w 1550987"/>
                  <a:gd name="connsiteY77" fmla="*/ 2139950 h 4044951"/>
                  <a:gd name="connsiteX78" fmla="*/ 1214437 w 1550987"/>
                  <a:gd name="connsiteY78" fmla="*/ 2311400 h 4044951"/>
                  <a:gd name="connsiteX79" fmla="*/ 785812 w 1550987"/>
                  <a:gd name="connsiteY79" fmla="*/ 2273300 h 4044951"/>
                  <a:gd name="connsiteX80" fmla="*/ 700087 w 1550987"/>
                  <a:gd name="connsiteY80" fmla="*/ 2863850 h 4044951"/>
                  <a:gd name="connsiteX81" fmla="*/ 690562 w 1550987"/>
                  <a:gd name="connsiteY81" fmla="*/ 3121025 h 4044951"/>
                  <a:gd name="connsiteX82" fmla="*/ 709612 w 1550987"/>
                  <a:gd name="connsiteY82" fmla="*/ 3349625 h 4044951"/>
                  <a:gd name="connsiteX83" fmla="*/ 681037 w 1550987"/>
                  <a:gd name="connsiteY83" fmla="*/ 3654425 h 4044951"/>
                  <a:gd name="connsiteX84" fmla="*/ 690562 w 1550987"/>
                  <a:gd name="connsiteY84" fmla="*/ 3825875 h 4044951"/>
                  <a:gd name="connsiteX85" fmla="*/ 709612 w 1550987"/>
                  <a:gd name="connsiteY85" fmla="*/ 3959225 h 4044951"/>
                  <a:gd name="connsiteX86" fmla="*/ 709612 w 1550987"/>
                  <a:gd name="connsiteY86" fmla="*/ 4044950 h 4044951"/>
                  <a:gd name="connsiteX0" fmla="*/ 709612 w 1550987"/>
                  <a:gd name="connsiteY0" fmla="*/ 4044950 h 4044950"/>
                  <a:gd name="connsiteX1" fmla="*/ 547687 w 1550987"/>
                  <a:gd name="connsiteY1" fmla="*/ 3844925 h 4044950"/>
                  <a:gd name="connsiteX2" fmla="*/ 442912 w 1550987"/>
                  <a:gd name="connsiteY2" fmla="*/ 3463925 h 4044950"/>
                  <a:gd name="connsiteX3" fmla="*/ 414337 w 1550987"/>
                  <a:gd name="connsiteY3" fmla="*/ 3216275 h 4044950"/>
                  <a:gd name="connsiteX4" fmla="*/ 442912 w 1550987"/>
                  <a:gd name="connsiteY4" fmla="*/ 3016250 h 4044950"/>
                  <a:gd name="connsiteX5" fmla="*/ 442912 w 1550987"/>
                  <a:gd name="connsiteY5" fmla="*/ 2730500 h 4044950"/>
                  <a:gd name="connsiteX6" fmla="*/ 395287 w 1550987"/>
                  <a:gd name="connsiteY6" fmla="*/ 2473325 h 4044950"/>
                  <a:gd name="connsiteX7" fmla="*/ 347662 w 1550987"/>
                  <a:gd name="connsiteY7" fmla="*/ 2273300 h 4044950"/>
                  <a:gd name="connsiteX8" fmla="*/ 404812 w 1550987"/>
                  <a:gd name="connsiteY8" fmla="*/ 1825625 h 4044950"/>
                  <a:gd name="connsiteX9" fmla="*/ 423862 w 1550987"/>
                  <a:gd name="connsiteY9" fmla="*/ 1492250 h 4044950"/>
                  <a:gd name="connsiteX10" fmla="*/ 414337 w 1550987"/>
                  <a:gd name="connsiteY10" fmla="*/ 1196975 h 4044950"/>
                  <a:gd name="connsiteX11" fmla="*/ 414337 w 1550987"/>
                  <a:gd name="connsiteY11" fmla="*/ 1101725 h 4044950"/>
                  <a:gd name="connsiteX12" fmla="*/ 319087 w 1550987"/>
                  <a:gd name="connsiteY12" fmla="*/ 1349375 h 4044950"/>
                  <a:gd name="connsiteX13" fmla="*/ 280987 w 1550987"/>
                  <a:gd name="connsiteY13" fmla="*/ 1501775 h 4044950"/>
                  <a:gd name="connsiteX14" fmla="*/ 271462 w 1550987"/>
                  <a:gd name="connsiteY14" fmla="*/ 1654175 h 4044950"/>
                  <a:gd name="connsiteX15" fmla="*/ 157162 w 1550987"/>
                  <a:gd name="connsiteY15" fmla="*/ 1930400 h 4044950"/>
                  <a:gd name="connsiteX16" fmla="*/ 128587 w 1550987"/>
                  <a:gd name="connsiteY16" fmla="*/ 2035175 h 4044950"/>
                  <a:gd name="connsiteX17" fmla="*/ 195262 w 1550987"/>
                  <a:gd name="connsiteY17" fmla="*/ 2101850 h 4044950"/>
                  <a:gd name="connsiteX18" fmla="*/ 242887 w 1550987"/>
                  <a:gd name="connsiteY18" fmla="*/ 2235200 h 4044950"/>
                  <a:gd name="connsiteX19" fmla="*/ 261937 w 1550987"/>
                  <a:gd name="connsiteY19" fmla="*/ 2292350 h 4044950"/>
                  <a:gd name="connsiteX20" fmla="*/ 204787 w 1550987"/>
                  <a:gd name="connsiteY20" fmla="*/ 2263775 h 4044950"/>
                  <a:gd name="connsiteX21" fmla="*/ 147637 w 1550987"/>
                  <a:gd name="connsiteY21" fmla="*/ 2216150 h 4044950"/>
                  <a:gd name="connsiteX22" fmla="*/ 147637 w 1550987"/>
                  <a:gd name="connsiteY22" fmla="*/ 2292350 h 4044950"/>
                  <a:gd name="connsiteX23" fmla="*/ 185737 w 1550987"/>
                  <a:gd name="connsiteY23" fmla="*/ 2349500 h 4044950"/>
                  <a:gd name="connsiteX24" fmla="*/ 185737 w 1550987"/>
                  <a:gd name="connsiteY24" fmla="*/ 2397125 h 4044950"/>
                  <a:gd name="connsiteX25" fmla="*/ 109537 w 1550987"/>
                  <a:gd name="connsiteY25" fmla="*/ 2397125 h 4044950"/>
                  <a:gd name="connsiteX26" fmla="*/ 14287 w 1550987"/>
                  <a:gd name="connsiteY26" fmla="*/ 2273300 h 4044950"/>
                  <a:gd name="connsiteX27" fmla="*/ 23812 w 1550987"/>
                  <a:gd name="connsiteY27" fmla="*/ 2101850 h 4044950"/>
                  <a:gd name="connsiteX28" fmla="*/ 14287 w 1550987"/>
                  <a:gd name="connsiteY28" fmla="*/ 2025650 h 4044950"/>
                  <a:gd name="connsiteX29" fmla="*/ 61912 w 1550987"/>
                  <a:gd name="connsiteY29" fmla="*/ 1673225 h 4044950"/>
                  <a:gd name="connsiteX30" fmla="*/ 90487 w 1550987"/>
                  <a:gd name="connsiteY30" fmla="*/ 1444625 h 4044950"/>
                  <a:gd name="connsiteX31" fmla="*/ 128587 w 1550987"/>
                  <a:gd name="connsiteY31" fmla="*/ 1120775 h 4044950"/>
                  <a:gd name="connsiteX32" fmla="*/ 195262 w 1550987"/>
                  <a:gd name="connsiteY32" fmla="*/ 835025 h 4044950"/>
                  <a:gd name="connsiteX33" fmla="*/ 357187 w 1550987"/>
                  <a:gd name="connsiteY33" fmla="*/ 711200 h 4044950"/>
                  <a:gd name="connsiteX34" fmla="*/ 604837 w 1550987"/>
                  <a:gd name="connsiteY34" fmla="*/ 558800 h 4044950"/>
                  <a:gd name="connsiteX35" fmla="*/ 652462 w 1550987"/>
                  <a:gd name="connsiteY35" fmla="*/ 492125 h 4044950"/>
                  <a:gd name="connsiteX36" fmla="*/ 623887 w 1550987"/>
                  <a:gd name="connsiteY36" fmla="*/ 434975 h 4044950"/>
                  <a:gd name="connsiteX37" fmla="*/ 576262 w 1550987"/>
                  <a:gd name="connsiteY37" fmla="*/ 244475 h 4044950"/>
                  <a:gd name="connsiteX38" fmla="*/ 604837 w 1550987"/>
                  <a:gd name="connsiteY38" fmla="*/ 82550 h 4044950"/>
                  <a:gd name="connsiteX39" fmla="*/ 681037 w 1550987"/>
                  <a:gd name="connsiteY39" fmla="*/ 15875 h 4044950"/>
                  <a:gd name="connsiteX40" fmla="*/ 871537 w 1550987"/>
                  <a:gd name="connsiteY40" fmla="*/ 15875 h 4044950"/>
                  <a:gd name="connsiteX41" fmla="*/ 957262 w 1550987"/>
                  <a:gd name="connsiteY41" fmla="*/ 111125 h 4044950"/>
                  <a:gd name="connsiteX42" fmla="*/ 985837 w 1550987"/>
                  <a:gd name="connsiteY42" fmla="*/ 273050 h 4044950"/>
                  <a:gd name="connsiteX43" fmla="*/ 947737 w 1550987"/>
                  <a:gd name="connsiteY43" fmla="*/ 406400 h 4044950"/>
                  <a:gd name="connsiteX44" fmla="*/ 919162 w 1550987"/>
                  <a:gd name="connsiteY44" fmla="*/ 473075 h 4044950"/>
                  <a:gd name="connsiteX45" fmla="*/ 938212 w 1550987"/>
                  <a:gd name="connsiteY45" fmla="*/ 539750 h 4044950"/>
                  <a:gd name="connsiteX46" fmla="*/ 1014412 w 1550987"/>
                  <a:gd name="connsiteY46" fmla="*/ 615950 h 4044950"/>
                  <a:gd name="connsiteX47" fmla="*/ 1176337 w 1550987"/>
                  <a:gd name="connsiteY47" fmla="*/ 692150 h 4044950"/>
                  <a:gd name="connsiteX48" fmla="*/ 1281112 w 1550987"/>
                  <a:gd name="connsiteY48" fmla="*/ 730250 h 4044950"/>
                  <a:gd name="connsiteX49" fmla="*/ 1366837 w 1550987"/>
                  <a:gd name="connsiteY49" fmla="*/ 835025 h 4044950"/>
                  <a:gd name="connsiteX50" fmla="*/ 1423987 w 1550987"/>
                  <a:gd name="connsiteY50" fmla="*/ 1168400 h 4044950"/>
                  <a:gd name="connsiteX51" fmla="*/ 1471612 w 1550987"/>
                  <a:gd name="connsiteY51" fmla="*/ 1454150 h 4044950"/>
                  <a:gd name="connsiteX52" fmla="*/ 1490662 w 1550987"/>
                  <a:gd name="connsiteY52" fmla="*/ 1682750 h 4044950"/>
                  <a:gd name="connsiteX53" fmla="*/ 1509712 w 1550987"/>
                  <a:gd name="connsiteY53" fmla="*/ 1892300 h 4044950"/>
                  <a:gd name="connsiteX54" fmla="*/ 1538287 w 1550987"/>
                  <a:gd name="connsiteY54" fmla="*/ 2025650 h 4044950"/>
                  <a:gd name="connsiteX55" fmla="*/ 1538287 w 1550987"/>
                  <a:gd name="connsiteY55" fmla="*/ 2101850 h 4044950"/>
                  <a:gd name="connsiteX56" fmla="*/ 1547812 w 1550987"/>
                  <a:gd name="connsiteY56" fmla="*/ 2197100 h 4044950"/>
                  <a:gd name="connsiteX57" fmla="*/ 1519237 w 1550987"/>
                  <a:gd name="connsiteY57" fmla="*/ 2339975 h 4044950"/>
                  <a:gd name="connsiteX58" fmla="*/ 1433512 w 1550987"/>
                  <a:gd name="connsiteY58" fmla="*/ 2397125 h 4044950"/>
                  <a:gd name="connsiteX59" fmla="*/ 1366837 w 1550987"/>
                  <a:gd name="connsiteY59" fmla="*/ 2397125 h 4044950"/>
                  <a:gd name="connsiteX60" fmla="*/ 1366837 w 1550987"/>
                  <a:gd name="connsiteY60" fmla="*/ 2368550 h 4044950"/>
                  <a:gd name="connsiteX61" fmla="*/ 1404937 w 1550987"/>
                  <a:gd name="connsiteY61" fmla="*/ 2292350 h 4044950"/>
                  <a:gd name="connsiteX62" fmla="*/ 1404937 w 1550987"/>
                  <a:gd name="connsiteY62" fmla="*/ 2206625 h 4044950"/>
                  <a:gd name="connsiteX63" fmla="*/ 1347787 w 1550987"/>
                  <a:gd name="connsiteY63" fmla="*/ 2273300 h 4044950"/>
                  <a:gd name="connsiteX64" fmla="*/ 1281112 w 1550987"/>
                  <a:gd name="connsiteY64" fmla="*/ 2282825 h 4044950"/>
                  <a:gd name="connsiteX65" fmla="*/ 1271587 w 1550987"/>
                  <a:gd name="connsiteY65" fmla="*/ 2254250 h 4044950"/>
                  <a:gd name="connsiteX66" fmla="*/ 1357312 w 1550987"/>
                  <a:gd name="connsiteY66" fmla="*/ 2139950 h 4044950"/>
                  <a:gd name="connsiteX67" fmla="*/ 1423987 w 1550987"/>
                  <a:gd name="connsiteY67" fmla="*/ 2016125 h 4044950"/>
                  <a:gd name="connsiteX68" fmla="*/ 1347787 w 1550987"/>
                  <a:gd name="connsiteY68" fmla="*/ 1797050 h 4044950"/>
                  <a:gd name="connsiteX69" fmla="*/ 1300162 w 1550987"/>
                  <a:gd name="connsiteY69" fmla="*/ 1587500 h 4044950"/>
                  <a:gd name="connsiteX70" fmla="*/ 1271587 w 1550987"/>
                  <a:gd name="connsiteY70" fmla="*/ 1425575 h 4044950"/>
                  <a:gd name="connsiteX71" fmla="*/ 1243012 w 1550987"/>
                  <a:gd name="connsiteY71" fmla="*/ 1292225 h 4044950"/>
                  <a:gd name="connsiteX72" fmla="*/ 1157287 w 1550987"/>
                  <a:gd name="connsiteY72" fmla="*/ 1101725 h 4044950"/>
                  <a:gd name="connsiteX73" fmla="*/ 1147762 w 1550987"/>
                  <a:gd name="connsiteY73" fmla="*/ 1606550 h 4044950"/>
                  <a:gd name="connsiteX74" fmla="*/ 1147762 w 1550987"/>
                  <a:gd name="connsiteY74" fmla="*/ 1787525 h 4044950"/>
                  <a:gd name="connsiteX75" fmla="*/ 1185862 w 1550987"/>
                  <a:gd name="connsiteY75" fmla="*/ 2025650 h 4044950"/>
                  <a:gd name="connsiteX76" fmla="*/ 1204912 w 1550987"/>
                  <a:gd name="connsiteY76" fmla="*/ 2139950 h 4044950"/>
                  <a:gd name="connsiteX77" fmla="*/ 1214437 w 1550987"/>
                  <a:gd name="connsiteY77" fmla="*/ 2311400 h 4044950"/>
                  <a:gd name="connsiteX78" fmla="*/ 785812 w 1550987"/>
                  <a:gd name="connsiteY78" fmla="*/ 2273300 h 4044950"/>
                  <a:gd name="connsiteX79" fmla="*/ 700087 w 1550987"/>
                  <a:gd name="connsiteY79" fmla="*/ 2863850 h 4044950"/>
                  <a:gd name="connsiteX80" fmla="*/ 690562 w 1550987"/>
                  <a:gd name="connsiteY80" fmla="*/ 3121025 h 4044950"/>
                  <a:gd name="connsiteX81" fmla="*/ 709612 w 1550987"/>
                  <a:gd name="connsiteY81" fmla="*/ 3349625 h 4044950"/>
                  <a:gd name="connsiteX82" fmla="*/ 681037 w 1550987"/>
                  <a:gd name="connsiteY82" fmla="*/ 3654425 h 4044950"/>
                  <a:gd name="connsiteX83" fmla="*/ 690562 w 1550987"/>
                  <a:gd name="connsiteY83" fmla="*/ 3825875 h 4044950"/>
                  <a:gd name="connsiteX84" fmla="*/ 709612 w 1550987"/>
                  <a:gd name="connsiteY84" fmla="*/ 3959225 h 4044950"/>
                  <a:gd name="connsiteX85" fmla="*/ 709612 w 1550987"/>
                  <a:gd name="connsiteY85" fmla="*/ 4044950 h 4044950"/>
                  <a:gd name="connsiteX0" fmla="*/ 709612 w 1550987"/>
                  <a:gd name="connsiteY0" fmla="*/ 3959225 h 3962400"/>
                  <a:gd name="connsiteX1" fmla="*/ 547687 w 1550987"/>
                  <a:gd name="connsiteY1" fmla="*/ 3844925 h 3962400"/>
                  <a:gd name="connsiteX2" fmla="*/ 442912 w 1550987"/>
                  <a:gd name="connsiteY2" fmla="*/ 3463925 h 3962400"/>
                  <a:gd name="connsiteX3" fmla="*/ 414337 w 1550987"/>
                  <a:gd name="connsiteY3" fmla="*/ 3216275 h 3962400"/>
                  <a:gd name="connsiteX4" fmla="*/ 442912 w 1550987"/>
                  <a:gd name="connsiteY4" fmla="*/ 3016250 h 3962400"/>
                  <a:gd name="connsiteX5" fmla="*/ 442912 w 1550987"/>
                  <a:gd name="connsiteY5" fmla="*/ 2730500 h 3962400"/>
                  <a:gd name="connsiteX6" fmla="*/ 395287 w 1550987"/>
                  <a:gd name="connsiteY6" fmla="*/ 2473325 h 3962400"/>
                  <a:gd name="connsiteX7" fmla="*/ 347662 w 1550987"/>
                  <a:gd name="connsiteY7" fmla="*/ 2273300 h 3962400"/>
                  <a:gd name="connsiteX8" fmla="*/ 404812 w 1550987"/>
                  <a:gd name="connsiteY8" fmla="*/ 1825625 h 3962400"/>
                  <a:gd name="connsiteX9" fmla="*/ 423862 w 1550987"/>
                  <a:gd name="connsiteY9" fmla="*/ 1492250 h 3962400"/>
                  <a:gd name="connsiteX10" fmla="*/ 414337 w 1550987"/>
                  <a:gd name="connsiteY10" fmla="*/ 1196975 h 3962400"/>
                  <a:gd name="connsiteX11" fmla="*/ 414337 w 1550987"/>
                  <a:gd name="connsiteY11" fmla="*/ 1101725 h 3962400"/>
                  <a:gd name="connsiteX12" fmla="*/ 319087 w 1550987"/>
                  <a:gd name="connsiteY12" fmla="*/ 1349375 h 3962400"/>
                  <a:gd name="connsiteX13" fmla="*/ 280987 w 1550987"/>
                  <a:gd name="connsiteY13" fmla="*/ 1501775 h 3962400"/>
                  <a:gd name="connsiteX14" fmla="*/ 271462 w 1550987"/>
                  <a:gd name="connsiteY14" fmla="*/ 1654175 h 3962400"/>
                  <a:gd name="connsiteX15" fmla="*/ 157162 w 1550987"/>
                  <a:gd name="connsiteY15" fmla="*/ 1930400 h 3962400"/>
                  <a:gd name="connsiteX16" fmla="*/ 128587 w 1550987"/>
                  <a:gd name="connsiteY16" fmla="*/ 2035175 h 3962400"/>
                  <a:gd name="connsiteX17" fmla="*/ 195262 w 1550987"/>
                  <a:gd name="connsiteY17" fmla="*/ 2101850 h 3962400"/>
                  <a:gd name="connsiteX18" fmla="*/ 242887 w 1550987"/>
                  <a:gd name="connsiteY18" fmla="*/ 2235200 h 3962400"/>
                  <a:gd name="connsiteX19" fmla="*/ 261937 w 1550987"/>
                  <a:gd name="connsiteY19" fmla="*/ 2292350 h 3962400"/>
                  <a:gd name="connsiteX20" fmla="*/ 204787 w 1550987"/>
                  <a:gd name="connsiteY20" fmla="*/ 2263775 h 3962400"/>
                  <a:gd name="connsiteX21" fmla="*/ 147637 w 1550987"/>
                  <a:gd name="connsiteY21" fmla="*/ 2216150 h 3962400"/>
                  <a:gd name="connsiteX22" fmla="*/ 147637 w 1550987"/>
                  <a:gd name="connsiteY22" fmla="*/ 2292350 h 3962400"/>
                  <a:gd name="connsiteX23" fmla="*/ 185737 w 1550987"/>
                  <a:gd name="connsiteY23" fmla="*/ 2349500 h 3962400"/>
                  <a:gd name="connsiteX24" fmla="*/ 185737 w 1550987"/>
                  <a:gd name="connsiteY24" fmla="*/ 2397125 h 3962400"/>
                  <a:gd name="connsiteX25" fmla="*/ 109537 w 1550987"/>
                  <a:gd name="connsiteY25" fmla="*/ 2397125 h 3962400"/>
                  <a:gd name="connsiteX26" fmla="*/ 14287 w 1550987"/>
                  <a:gd name="connsiteY26" fmla="*/ 2273300 h 3962400"/>
                  <a:gd name="connsiteX27" fmla="*/ 23812 w 1550987"/>
                  <a:gd name="connsiteY27" fmla="*/ 2101850 h 3962400"/>
                  <a:gd name="connsiteX28" fmla="*/ 14287 w 1550987"/>
                  <a:gd name="connsiteY28" fmla="*/ 2025650 h 3962400"/>
                  <a:gd name="connsiteX29" fmla="*/ 61912 w 1550987"/>
                  <a:gd name="connsiteY29" fmla="*/ 1673225 h 3962400"/>
                  <a:gd name="connsiteX30" fmla="*/ 90487 w 1550987"/>
                  <a:gd name="connsiteY30" fmla="*/ 1444625 h 3962400"/>
                  <a:gd name="connsiteX31" fmla="*/ 128587 w 1550987"/>
                  <a:gd name="connsiteY31" fmla="*/ 1120775 h 3962400"/>
                  <a:gd name="connsiteX32" fmla="*/ 195262 w 1550987"/>
                  <a:gd name="connsiteY32" fmla="*/ 835025 h 3962400"/>
                  <a:gd name="connsiteX33" fmla="*/ 357187 w 1550987"/>
                  <a:gd name="connsiteY33" fmla="*/ 711200 h 3962400"/>
                  <a:gd name="connsiteX34" fmla="*/ 604837 w 1550987"/>
                  <a:gd name="connsiteY34" fmla="*/ 558800 h 3962400"/>
                  <a:gd name="connsiteX35" fmla="*/ 652462 w 1550987"/>
                  <a:gd name="connsiteY35" fmla="*/ 492125 h 3962400"/>
                  <a:gd name="connsiteX36" fmla="*/ 623887 w 1550987"/>
                  <a:gd name="connsiteY36" fmla="*/ 434975 h 3962400"/>
                  <a:gd name="connsiteX37" fmla="*/ 576262 w 1550987"/>
                  <a:gd name="connsiteY37" fmla="*/ 244475 h 3962400"/>
                  <a:gd name="connsiteX38" fmla="*/ 604837 w 1550987"/>
                  <a:gd name="connsiteY38" fmla="*/ 82550 h 3962400"/>
                  <a:gd name="connsiteX39" fmla="*/ 681037 w 1550987"/>
                  <a:gd name="connsiteY39" fmla="*/ 15875 h 3962400"/>
                  <a:gd name="connsiteX40" fmla="*/ 871537 w 1550987"/>
                  <a:gd name="connsiteY40" fmla="*/ 15875 h 3962400"/>
                  <a:gd name="connsiteX41" fmla="*/ 957262 w 1550987"/>
                  <a:gd name="connsiteY41" fmla="*/ 111125 h 3962400"/>
                  <a:gd name="connsiteX42" fmla="*/ 985837 w 1550987"/>
                  <a:gd name="connsiteY42" fmla="*/ 273050 h 3962400"/>
                  <a:gd name="connsiteX43" fmla="*/ 947737 w 1550987"/>
                  <a:gd name="connsiteY43" fmla="*/ 406400 h 3962400"/>
                  <a:gd name="connsiteX44" fmla="*/ 919162 w 1550987"/>
                  <a:gd name="connsiteY44" fmla="*/ 473075 h 3962400"/>
                  <a:gd name="connsiteX45" fmla="*/ 938212 w 1550987"/>
                  <a:gd name="connsiteY45" fmla="*/ 539750 h 3962400"/>
                  <a:gd name="connsiteX46" fmla="*/ 1014412 w 1550987"/>
                  <a:gd name="connsiteY46" fmla="*/ 615950 h 3962400"/>
                  <a:gd name="connsiteX47" fmla="*/ 1176337 w 1550987"/>
                  <a:gd name="connsiteY47" fmla="*/ 692150 h 3962400"/>
                  <a:gd name="connsiteX48" fmla="*/ 1281112 w 1550987"/>
                  <a:gd name="connsiteY48" fmla="*/ 730250 h 3962400"/>
                  <a:gd name="connsiteX49" fmla="*/ 1366837 w 1550987"/>
                  <a:gd name="connsiteY49" fmla="*/ 835025 h 3962400"/>
                  <a:gd name="connsiteX50" fmla="*/ 1423987 w 1550987"/>
                  <a:gd name="connsiteY50" fmla="*/ 1168400 h 3962400"/>
                  <a:gd name="connsiteX51" fmla="*/ 1471612 w 1550987"/>
                  <a:gd name="connsiteY51" fmla="*/ 1454150 h 3962400"/>
                  <a:gd name="connsiteX52" fmla="*/ 1490662 w 1550987"/>
                  <a:gd name="connsiteY52" fmla="*/ 1682750 h 3962400"/>
                  <a:gd name="connsiteX53" fmla="*/ 1509712 w 1550987"/>
                  <a:gd name="connsiteY53" fmla="*/ 1892300 h 3962400"/>
                  <a:gd name="connsiteX54" fmla="*/ 1538287 w 1550987"/>
                  <a:gd name="connsiteY54" fmla="*/ 2025650 h 3962400"/>
                  <a:gd name="connsiteX55" fmla="*/ 1538287 w 1550987"/>
                  <a:gd name="connsiteY55" fmla="*/ 2101850 h 3962400"/>
                  <a:gd name="connsiteX56" fmla="*/ 1547812 w 1550987"/>
                  <a:gd name="connsiteY56" fmla="*/ 2197100 h 3962400"/>
                  <a:gd name="connsiteX57" fmla="*/ 1519237 w 1550987"/>
                  <a:gd name="connsiteY57" fmla="*/ 2339975 h 3962400"/>
                  <a:gd name="connsiteX58" fmla="*/ 1433512 w 1550987"/>
                  <a:gd name="connsiteY58" fmla="*/ 2397125 h 3962400"/>
                  <a:gd name="connsiteX59" fmla="*/ 1366837 w 1550987"/>
                  <a:gd name="connsiteY59" fmla="*/ 2397125 h 3962400"/>
                  <a:gd name="connsiteX60" fmla="*/ 1366837 w 1550987"/>
                  <a:gd name="connsiteY60" fmla="*/ 2368550 h 3962400"/>
                  <a:gd name="connsiteX61" fmla="*/ 1404937 w 1550987"/>
                  <a:gd name="connsiteY61" fmla="*/ 2292350 h 3962400"/>
                  <a:gd name="connsiteX62" fmla="*/ 1404937 w 1550987"/>
                  <a:gd name="connsiteY62" fmla="*/ 2206625 h 3962400"/>
                  <a:gd name="connsiteX63" fmla="*/ 1347787 w 1550987"/>
                  <a:gd name="connsiteY63" fmla="*/ 2273300 h 3962400"/>
                  <a:gd name="connsiteX64" fmla="*/ 1281112 w 1550987"/>
                  <a:gd name="connsiteY64" fmla="*/ 2282825 h 3962400"/>
                  <a:gd name="connsiteX65" fmla="*/ 1271587 w 1550987"/>
                  <a:gd name="connsiteY65" fmla="*/ 2254250 h 3962400"/>
                  <a:gd name="connsiteX66" fmla="*/ 1357312 w 1550987"/>
                  <a:gd name="connsiteY66" fmla="*/ 2139950 h 3962400"/>
                  <a:gd name="connsiteX67" fmla="*/ 1423987 w 1550987"/>
                  <a:gd name="connsiteY67" fmla="*/ 2016125 h 3962400"/>
                  <a:gd name="connsiteX68" fmla="*/ 1347787 w 1550987"/>
                  <a:gd name="connsiteY68" fmla="*/ 1797050 h 3962400"/>
                  <a:gd name="connsiteX69" fmla="*/ 1300162 w 1550987"/>
                  <a:gd name="connsiteY69" fmla="*/ 1587500 h 3962400"/>
                  <a:gd name="connsiteX70" fmla="*/ 1271587 w 1550987"/>
                  <a:gd name="connsiteY70" fmla="*/ 1425575 h 3962400"/>
                  <a:gd name="connsiteX71" fmla="*/ 1243012 w 1550987"/>
                  <a:gd name="connsiteY71" fmla="*/ 1292225 h 3962400"/>
                  <a:gd name="connsiteX72" fmla="*/ 1157287 w 1550987"/>
                  <a:gd name="connsiteY72" fmla="*/ 1101725 h 3962400"/>
                  <a:gd name="connsiteX73" fmla="*/ 1147762 w 1550987"/>
                  <a:gd name="connsiteY73" fmla="*/ 1606550 h 3962400"/>
                  <a:gd name="connsiteX74" fmla="*/ 1147762 w 1550987"/>
                  <a:gd name="connsiteY74" fmla="*/ 1787525 h 3962400"/>
                  <a:gd name="connsiteX75" fmla="*/ 1185862 w 1550987"/>
                  <a:gd name="connsiteY75" fmla="*/ 2025650 h 3962400"/>
                  <a:gd name="connsiteX76" fmla="*/ 1204912 w 1550987"/>
                  <a:gd name="connsiteY76" fmla="*/ 2139950 h 3962400"/>
                  <a:gd name="connsiteX77" fmla="*/ 1214437 w 1550987"/>
                  <a:gd name="connsiteY77" fmla="*/ 2311400 h 3962400"/>
                  <a:gd name="connsiteX78" fmla="*/ 785812 w 1550987"/>
                  <a:gd name="connsiteY78" fmla="*/ 2273300 h 3962400"/>
                  <a:gd name="connsiteX79" fmla="*/ 700087 w 1550987"/>
                  <a:gd name="connsiteY79" fmla="*/ 2863850 h 3962400"/>
                  <a:gd name="connsiteX80" fmla="*/ 690562 w 1550987"/>
                  <a:gd name="connsiteY80" fmla="*/ 3121025 h 3962400"/>
                  <a:gd name="connsiteX81" fmla="*/ 709612 w 1550987"/>
                  <a:gd name="connsiteY81" fmla="*/ 3349625 h 3962400"/>
                  <a:gd name="connsiteX82" fmla="*/ 681037 w 1550987"/>
                  <a:gd name="connsiteY82" fmla="*/ 3654425 h 3962400"/>
                  <a:gd name="connsiteX83" fmla="*/ 690562 w 1550987"/>
                  <a:gd name="connsiteY83" fmla="*/ 3825875 h 3962400"/>
                  <a:gd name="connsiteX84" fmla="*/ 709612 w 1550987"/>
                  <a:gd name="connsiteY84" fmla="*/ 3959225 h 3962400"/>
                  <a:gd name="connsiteX0" fmla="*/ 690562 w 1550987"/>
                  <a:gd name="connsiteY0" fmla="*/ 3825875 h 3905250"/>
                  <a:gd name="connsiteX1" fmla="*/ 547687 w 1550987"/>
                  <a:gd name="connsiteY1" fmla="*/ 3844925 h 3905250"/>
                  <a:gd name="connsiteX2" fmla="*/ 442912 w 1550987"/>
                  <a:gd name="connsiteY2" fmla="*/ 3463925 h 3905250"/>
                  <a:gd name="connsiteX3" fmla="*/ 414337 w 1550987"/>
                  <a:gd name="connsiteY3" fmla="*/ 3216275 h 3905250"/>
                  <a:gd name="connsiteX4" fmla="*/ 442912 w 1550987"/>
                  <a:gd name="connsiteY4" fmla="*/ 3016250 h 3905250"/>
                  <a:gd name="connsiteX5" fmla="*/ 442912 w 1550987"/>
                  <a:gd name="connsiteY5" fmla="*/ 2730500 h 3905250"/>
                  <a:gd name="connsiteX6" fmla="*/ 395287 w 1550987"/>
                  <a:gd name="connsiteY6" fmla="*/ 2473325 h 3905250"/>
                  <a:gd name="connsiteX7" fmla="*/ 347662 w 1550987"/>
                  <a:gd name="connsiteY7" fmla="*/ 2273300 h 3905250"/>
                  <a:gd name="connsiteX8" fmla="*/ 404812 w 1550987"/>
                  <a:gd name="connsiteY8" fmla="*/ 1825625 h 3905250"/>
                  <a:gd name="connsiteX9" fmla="*/ 423862 w 1550987"/>
                  <a:gd name="connsiteY9" fmla="*/ 1492250 h 3905250"/>
                  <a:gd name="connsiteX10" fmla="*/ 414337 w 1550987"/>
                  <a:gd name="connsiteY10" fmla="*/ 1196975 h 3905250"/>
                  <a:gd name="connsiteX11" fmla="*/ 414337 w 1550987"/>
                  <a:gd name="connsiteY11" fmla="*/ 1101725 h 3905250"/>
                  <a:gd name="connsiteX12" fmla="*/ 319087 w 1550987"/>
                  <a:gd name="connsiteY12" fmla="*/ 1349375 h 3905250"/>
                  <a:gd name="connsiteX13" fmla="*/ 280987 w 1550987"/>
                  <a:gd name="connsiteY13" fmla="*/ 1501775 h 3905250"/>
                  <a:gd name="connsiteX14" fmla="*/ 271462 w 1550987"/>
                  <a:gd name="connsiteY14" fmla="*/ 1654175 h 3905250"/>
                  <a:gd name="connsiteX15" fmla="*/ 157162 w 1550987"/>
                  <a:gd name="connsiteY15" fmla="*/ 1930400 h 3905250"/>
                  <a:gd name="connsiteX16" fmla="*/ 128587 w 1550987"/>
                  <a:gd name="connsiteY16" fmla="*/ 2035175 h 3905250"/>
                  <a:gd name="connsiteX17" fmla="*/ 195262 w 1550987"/>
                  <a:gd name="connsiteY17" fmla="*/ 2101850 h 3905250"/>
                  <a:gd name="connsiteX18" fmla="*/ 242887 w 1550987"/>
                  <a:gd name="connsiteY18" fmla="*/ 2235200 h 3905250"/>
                  <a:gd name="connsiteX19" fmla="*/ 261937 w 1550987"/>
                  <a:gd name="connsiteY19" fmla="*/ 2292350 h 3905250"/>
                  <a:gd name="connsiteX20" fmla="*/ 204787 w 1550987"/>
                  <a:gd name="connsiteY20" fmla="*/ 2263775 h 3905250"/>
                  <a:gd name="connsiteX21" fmla="*/ 147637 w 1550987"/>
                  <a:gd name="connsiteY21" fmla="*/ 2216150 h 3905250"/>
                  <a:gd name="connsiteX22" fmla="*/ 147637 w 1550987"/>
                  <a:gd name="connsiteY22" fmla="*/ 2292350 h 3905250"/>
                  <a:gd name="connsiteX23" fmla="*/ 185737 w 1550987"/>
                  <a:gd name="connsiteY23" fmla="*/ 2349500 h 3905250"/>
                  <a:gd name="connsiteX24" fmla="*/ 185737 w 1550987"/>
                  <a:gd name="connsiteY24" fmla="*/ 2397125 h 3905250"/>
                  <a:gd name="connsiteX25" fmla="*/ 109537 w 1550987"/>
                  <a:gd name="connsiteY25" fmla="*/ 2397125 h 3905250"/>
                  <a:gd name="connsiteX26" fmla="*/ 14287 w 1550987"/>
                  <a:gd name="connsiteY26" fmla="*/ 2273300 h 3905250"/>
                  <a:gd name="connsiteX27" fmla="*/ 23812 w 1550987"/>
                  <a:gd name="connsiteY27" fmla="*/ 2101850 h 3905250"/>
                  <a:gd name="connsiteX28" fmla="*/ 14287 w 1550987"/>
                  <a:gd name="connsiteY28" fmla="*/ 2025650 h 3905250"/>
                  <a:gd name="connsiteX29" fmla="*/ 61912 w 1550987"/>
                  <a:gd name="connsiteY29" fmla="*/ 1673225 h 3905250"/>
                  <a:gd name="connsiteX30" fmla="*/ 90487 w 1550987"/>
                  <a:gd name="connsiteY30" fmla="*/ 1444625 h 3905250"/>
                  <a:gd name="connsiteX31" fmla="*/ 128587 w 1550987"/>
                  <a:gd name="connsiteY31" fmla="*/ 1120775 h 3905250"/>
                  <a:gd name="connsiteX32" fmla="*/ 195262 w 1550987"/>
                  <a:gd name="connsiteY32" fmla="*/ 835025 h 3905250"/>
                  <a:gd name="connsiteX33" fmla="*/ 357187 w 1550987"/>
                  <a:gd name="connsiteY33" fmla="*/ 711200 h 3905250"/>
                  <a:gd name="connsiteX34" fmla="*/ 604837 w 1550987"/>
                  <a:gd name="connsiteY34" fmla="*/ 558800 h 3905250"/>
                  <a:gd name="connsiteX35" fmla="*/ 652462 w 1550987"/>
                  <a:gd name="connsiteY35" fmla="*/ 492125 h 3905250"/>
                  <a:gd name="connsiteX36" fmla="*/ 623887 w 1550987"/>
                  <a:gd name="connsiteY36" fmla="*/ 434975 h 3905250"/>
                  <a:gd name="connsiteX37" fmla="*/ 576262 w 1550987"/>
                  <a:gd name="connsiteY37" fmla="*/ 244475 h 3905250"/>
                  <a:gd name="connsiteX38" fmla="*/ 604837 w 1550987"/>
                  <a:gd name="connsiteY38" fmla="*/ 82550 h 3905250"/>
                  <a:gd name="connsiteX39" fmla="*/ 681037 w 1550987"/>
                  <a:gd name="connsiteY39" fmla="*/ 15875 h 3905250"/>
                  <a:gd name="connsiteX40" fmla="*/ 871537 w 1550987"/>
                  <a:gd name="connsiteY40" fmla="*/ 15875 h 3905250"/>
                  <a:gd name="connsiteX41" fmla="*/ 957262 w 1550987"/>
                  <a:gd name="connsiteY41" fmla="*/ 111125 h 3905250"/>
                  <a:gd name="connsiteX42" fmla="*/ 985837 w 1550987"/>
                  <a:gd name="connsiteY42" fmla="*/ 273050 h 3905250"/>
                  <a:gd name="connsiteX43" fmla="*/ 947737 w 1550987"/>
                  <a:gd name="connsiteY43" fmla="*/ 406400 h 3905250"/>
                  <a:gd name="connsiteX44" fmla="*/ 919162 w 1550987"/>
                  <a:gd name="connsiteY44" fmla="*/ 473075 h 3905250"/>
                  <a:gd name="connsiteX45" fmla="*/ 938212 w 1550987"/>
                  <a:gd name="connsiteY45" fmla="*/ 539750 h 3905250"/>
                  <a:gd name="connsiteX46" fmla="*/ 1014412 w 1550987"/>
                  <a:gd name="connsiteY46" fmla="*/ 615950 h 3905250"/>
                  <a:gd name="connsiteX47" fmla="*/ 1176337 w 1550987"/>
                  <a:gd name="connsiteY47" fmla="*/ 692150 h 3905250"/>
                  <a:gd name="connsiteX48" fmla="*/ 1281112 w 1550987"/>
                  <a:gd name="connsiteY48" fmla="*/ 730250 h 3905250"/>
                  <a:gd name="connsiteX49" fmla="*/ 1366837 w 1550987"/>
                  <a:gd name="connsiteY49" fmla="*/ 835025 h 3905250"/>
                  <a:gd name="connsiteX50" fmla="*/ 1423987 w 1550987"/>
                  <a:gd name="connsiteY50" fmla="*/ 1168400 h 3905250"/>
                  <a:gd name="connsiteX51" fmla="*/ 1471612 w 1550987"/>
                  <a:gd name="connsiteY51" fmla="*/ 1454150 h 3905250"/>
                  <a:gd name="connsiteX52" fmla="*/ 1490662 w 1550987"/>
                  <a:gd name="connsiteY52" fmla="*/ 1682750 h 3905250"/>
                  <a:gd name="connsiteX53" fmla="*/ 1509712 w 1550987"/>
                  <a:gd name="connsiteY53" fmla="*/ 1892300 h 3905250"/>
                  <a:gd name="connsiteX54" fmla="*/ 1538287 w 1550987"/>
                  <a:gd name="connsiteY54" fmla="*/ 2025650 h 3905250"/>
                  <a:gd name="connsiteX55" fmla="*/ 1538287 w 1550987"/>
                  <a:gd name="connsiteY55" fmla="*/ 2101850 h 3905250"/>
                  <a:gd name="connsiteX56" fmla="*/ 1547812 w 1550987"/>
                  <a:gd name="connsiteY56" fmla="*/ 2197100 h 3905250"/>
                  <a:gd name="connsiteX57" fmla="*/ 1519237 w 1550987"/>
                  <a:gd name="connsiteY57" fmla="*/ 2339975 h 3905250"/>
                  <a:gd name="connsiteX58" fmla="*/ 1433512 w 1550987"/>
                  <a:gd name="connsiteY58" fmla="*/ 2397125 h 3905250"/>
                  <a:gd name="connsiteX59" fmla="*/ 1366837 w 1550987"/>
                  <a:gd name="connsiteY59" fmla="*/ 2397125 h 3905250"/>
                  <a:gd name="connsiteX60" fmla="*/ 1366837 w 1550987"/>
                  <a:gd name="connsiteY60" fmla="*/ 2368550 h 3905250"/>
                  <a:gd name="connsiteX61" fmla="*/ 1404937 w 1550987"/>
                  <a:gd name="connsiteY61" fmla="*/ 2292350 h 3905250"/>
                  <a:gd name="connsiteX62" fmla="*/ 1404937 w 1550987"/>
                  <a:gd name="connsiteY62" fmla="*/ 2206625 h 3905250"/>
                  <a:gd name="connsiteX63" fmla="*/ 1347787 w 1550987"/>
                  <a:gd name="connsiteY63" fmla="*/ 2273300 h 3905250"/>
                  <a:gd name="connsiteX64" fmla="*/ 1281112 w 1550987"/>
                  <a:gd name="connsiteY64" fmla="*/ 2282825 h 3905250"/>
                  <a:gd name="connsiteX65" fmla="*/ 1271587 w 1550987"/>
                  <a:gd name="connsiteY65" fmla="*/ 2254250 h 3905250"/>
                  <a:gd name="connsiteX66" fmla="*/ 1357312 w 1550987"/>
                  <a:gd name="connsiteY66" fmla="*/ 2139950 h 3905250"/>
                  <a:gd name="connsiteX67" fmla="*/ 1423987 w 1550987"/>
                  <a:gd name="connsiteY67" fmla="*/ 2016125 h 3905250"/>
                  <a:gd name="connsiteX68" fmla="*/ 1347787 w 1550987"/>
                  <a:gd name="connsiteY68" fmla="*/ 1797050 h 3905250"/>
                  <a:gd name="connsiteX69" fmla="*/ 1300162 w 1550987"/>
                  <a:gd name="connsiteY69" fmla="*/ 1587500 h 3905250"/>
                  <a:gd name="connsiteX70" fmla="*/ 1271587 w 1550987"/>
                  <a:gd name="connsiteY70" fmla="*/ 1425575 h 3905250"/>
                  <a:gd name="connsiteX71" fmla="*/ 1243012 w 1550987"/>
                  <a:gd name="connsiteY71" fmla="*/ 1292225 h 3905250"/>
                  <a:gd name="connsiteX72" fmla="*/ 1157287 w 1550987"/>
                  <a:gd name="connsiteY72" fmla="*/ 1101725 h 3905250"/>
                  <a:gd name="connsiteX73" fmla="*/ 1147762 w 1550987"/>
                  <a:gd name="connsiteY73" fmla="*/ 1606550 h 3905250"/>
                  <a:gd name="connsiteX74" fmla="*/ 1147762 w 1550987"/>
                  <a:gd name="connsiteY74" fmla="*/ 1787525 h 3905250"/>
                  <a:gd name="connsiteX75" fmla="*/ 1185862 w 1550987"/>
                  <a:gd name="connsiteY75" fmla="*/ 2025650 h 3905250"/>
                  <a:gd name="connsiteX76" fmla="*/ 1204912 w 1550987"/>
                  <a:gd name="connsiteY76" fmla="*/ 2139950 h 3905250"/>
                  <a:gd name="connsiteX77" fmla="*/ 1214437 w 1550987"/>
                  <a:gd name="connsiteY77" fmla="*/ 2311400 h 3905250"/>
                  <a:gd name="connsiteX78" fmla="*/ 785812 w 1550987"/>
                  <a:gd name="connsiteY78" fmla="*/ 2273300 h 3905250"/>
                  <a:gd name="connsiteX79" fmla="*/ 700087 w 1550987"/>
                  <a:gd name="connsiteY79" fmla="*/ 2863850 h 3905250"/>
                  <a:gd name="connsiteX80" fmla="*/ 690562 w 1550987"/>
                  <a:gd name="connsiteY80" fmla="*/ 3121025 h 3905250"/>
                  <a:gd name="connsiteX81" fmla="*/ 709612 w 1550987"/>
                  <a:gd name="connsiteY81" fmla="*/ 3349625 h 3905250"/>
                  <a:gd name="connsiteX82" fmla="*/ 681037 w 1550987"/>
                  <a:gd name="connsiteY82" fmla="*/ 3654425 h 3905250"/>
                  <a:gd name="connsiteX83" fmla="*/ 690562 w 1550987"/>
                  <a:gd name="connsiteY83" fmla="*/ 3825875 h 3905250"/>
                  <a:gd name="connsiteX0" fmla="*/ 681037 w 1550987"/>
                  <a:gd name="connsiteY0" fmla="*/ 3654425 h 3876675"/>
                  <a:gd name="connsiteX1" fmla="*/ 547687 w 1550987"/>
                  <a:gd name="connsiteY1" fmla="*/ 3844925 h 3876675"/>
                  <a:gd name="connsiteX2" fmla="*/ 442912 w 1550987"/>
                  <a:gd name="connsiteY2" fmla="*/ 3463925 h 3876675"/>
                  <a:gd name="connsiteX3" fmla="*/ 414337 w 1550987"/>
                  <a:gd name="connsiteY3" fmla="*/ 3216275 h 3876675"/>
                  <a:gd name="connsiteX4" fmla="*/ 442912 w 1550987"/>
                  <a:gd name="connsiteY4" fmla="*/ 3016250 h 3876675"/>
                  <a:gd name="connsiteX5" fmla="*/ 442912 w 1550987"/>
                  <a:gd name="connsiteY5" fmla="*/ 2730500 h 3876675"/>
                  <a:gd name="connsiteX6" fmla="*/ 395287 w 1550987"/>
                  <a:gd name="connsiteY6" fmla="*/ 2473325 h 3876675"/>
                  <a:gd name="connsiteX7" fmla="*/ 347662 w 1550987"/>
                  <a:gd name="connsiteY7" fmla="*/ 2273300 h 3876675"/>
                  <a:gd name="connsiteX8" fmla="*/ 404812 w 1550987"/>
                  <a:gd name="connsiteY8" fmla="*/ 1825625 h 3876675"/>
                  <a:gd name="connsiteX9" fmla="*/ 423862 w 1550987"/>
                  <a:gd name="connsiteY9" fmla="*/ 1492250 h 3876675"/>
                  <a:gd name="connsiteX10" fmla="*/ 414337 w 1550987"/>
                  <a:gd name="connsiteY10" fmla="*/ 1196975 h 3876675"/>
                  <a:gd name="connsiteX11" fmla="*/ 414337 w 1550987"/>
                  <a:gd name="connsiteY11" fmla="*/ 1101725 h 3876675"/>
                  <a:gd name="connsiteX12" fmla="*/ 319087 w 1550987"/>
                  <a:gd name="connsiteY12" fmla="*/ 1349375 h 3876675"/>
                  <a:gd name="connsiteX13" fmla="*/ 280987 w 1550987"/>
                  <a:gd name="connsiteY13" fmla="*/ 1501775 h 3876675"/>
                  <a:gd name="connsiteX14" fmla="*/ 271462 w 1550987"/>
                  <a:gd name="connsiteY14" fmla="*/ 1654175 h 3876675"/>
                  <a:gd name="connsiteX15" fmla="*/ 157162 w 1550987"/>
                  <a:gd name="connsiteY15" fmla="*/ 1930400 h 3876675"/>
                  <a:gd name="connsiteX16" fmla="*/ 128587 w 1550987"/>
                  <a:gd name="connsiteY16" fmla="*/ 2035175 h 3876675"/>
                  <a:gd name="connsiteX17" fmla="*/ 195262 w 1550987"/>
                  <a:gd name="connsiteY17" fmla="*/ 2101850 h 3876675"/>
                  <a:gd name="connsiteX18" fmla="*/ 242887 w 1550987"/>
                  <a:gd name="connsiteY18" fmla="*/ 2235200 h 3876675"/>
                  <a:gd name="connsiteX19" fmla="*/ 261937 w 1550987"/>
                  <a:gd name="connsiteY19" fmla="*/ 2292350 h 3876675"/>
                  <a:gd name="connsiteX20" fmla="*/ 204787 w 1550987"/>
                  <a:gd name="connsiteY20" fmla="*/ 2263775 h 3876675"/>
                  <a:gd name="connsiteX21" fmla="*/ 147637 w 1550987"/>
                  <a:gd name="connsiteY21" fmla="*/ 2216150 h 3876675"/>
                  <a:gd name="connsiteX22" fmla="*/ 147637 w 1550987"/>
                  <a:gd name="connsiteY22" fmla="*/ 2292350 h 3876675"/>
                  <a:gd name="connsiteX23" fmla="*/ 185737 w 1550987"/>
                  <a:gd name="connsiteY23" fmla="*/ 2349500 h 3876675"/>
                  <a:gd name="connsiteX24" fmla="*/ 185737 w 1550987"/>
                  <a:gd name="connsiteY24" fmla="*/ 2397125 h 3876675"/>
                  <a:gd name="connsiteX25" fmla="*/ 109537 w 1550987"/>
                  <a:gd name="connsiteY25" fmla="*/ 2397125 h 3876675"/>
                  <a:gd name="connsiteX26" fmla="*/ 14287 w 1550987"/>
                  <a:gd name="connsiteY26" fmla="*/ 2273300 h 3876675"/>
                  <a:gd name="connsiteX27" fmla="*/ 23812 w 1550987"/>
                  <a:gd name="connsiteY27" fmla="*/ 2101850 h 3876675"/>
                  <a:gd name="connsiteX28" fmla="*/ 14287 w 1550987"/>
                  <a:gd name="connsiteY28" fmla="*/ 2025650 h 3876675"/>
                  <a:gd name="connsiteX29" fmla="*/ 61912 w 1550987"/>
                  <a:gd name="connsiteY29" fmla="*/ 1673225 h 3876675"/>
                  <a:gd name="connsiteX30" fmla="*/ 90487 w 1550987"/>
                  <a:gd name="connsiteY30" fmla="*/ 1444625 h 3876675"/>
                  <a:gd name="connsiteX31" fmla="*/ 128587 w 1550987"/>
                  <a:gd name="connsiteY31" fmla="*/ 1120775 h 3876675"/>
                  <a:gd name="connsiteX32" fmla="*/ 195262 w 1550987"/>
                  <a:gd name="connsiteY32" fmla="*/ 835025 h 3876675"/>
                  <a:gd name="connsiteX33" fmla="*/ 357187 w 1550987"/>
                  <a:gd name="connsiteY33" fmla="*/ 711200 h 3876675"/>
                  <a:gd name="connsiteX34" fmla="*/ 604837 w 1550987"/>
                  <a:gd name="connsiteY34" fmla="*/ 558800 h 3876675"/>
                  <a:gd name="connsiteX35" fmla="*/ 652462 w 1550987"/>
                  <a:gd name="connsiteY35" fmla="*/ 492125 h 3876675"/>
                  <a:gd name="connsiteX36" fmla="*/ 623887 w 1550987"/>
                  <a:gd name="connsiteY36" fmla="*/ 434975 h 3876675"/>
                  <a:gd name="connsiteX37" fmla="*/ 576262 w 1550987"/>
                  <a:gd name="connsiteY37" fmla="*/ 244475 h 3876675"/>
                  <a:gd name="connsiteX38" fmla="*/ 604837 w 1550987"/>
                  <a:gd name="connsiteY38" fmla="*/ 82550 h 3876675"/>
                  <a:gd name="connsiteX39" fmla="*/ 681037 w 1550987"/>
                  <a:gd name="connsiteY39" fmla="*/ 15875 h 3876675"/>
                  <a:gd name="connsiteX40" fmla="*/ 871537 w 1550987"/>
                  <a:gd name="connsiteY40" fmla="*/ 15875 h 3876675"/>
                  <a:gd name="connsiteX41" fmla="*/ 957262 w 1550987"/>
                  <a:gd name="connsiteY41" fmla="*/ 111125 h 3876675"/>
                  <a:gd name="connsiteX42" fmla="*/ 985837 w 1550987"/>
                  <a:gd name="connsiteY42" fmla="*/ 273050 h 3876675"/>
                  <a:gd name="connsiteX43" fmla="*/ 947737 w 1550987"/>
                  <a:gd name="connsiteY43" fmla="*/ 406400 h 3876675"/>
                  <a:gd name="connsiteX44" fmla="*/ 919162 w 1550987"/>
                  <a:gd name="connsiteY44" fmla="*/ 473075 h 3876675"/>
                  <a:gd name="connsiteX45" fmla="*/ 938212 w 1550987"/>
                  <a:gd name="connsiteY45" fmla="*/ 539750 h 3876675"/>
                  <a:gd name="connsiteX46" fmla="*/ 1014412 w 1550987"/>
                  <a:gd name="connsiteY46" fmla="*/ 615950 h 3876675"/>
                  <a:gd name="connsiteX47" fmla="*/ 1176337 w 1550987"/>
                  <a:gd name="connsiteY47" fmla="*/ 692150 h 3876675"/>
                  <a:gd name="connsiteX48" fmla="*/ 1281112 w 1550987"/>
                  <a:gd name="connsiteY48" fmla="*/ 730250 h 3876675"/>
                  <a:gd name="connsiteX49" fmla="*/ 1366837 w 1550987"/>
                  <a:gd name="connsiteY49" fmla="*/ 835025 h 3876675"/>
                  <a:gd name="connsiteX50" fmla="*/ 1423987 w 1550987"/>
                  <a:gd name="connsiteY50" fmla="*/ 1168400 h 3876675"/>
                  <a:gd name="connsiteX51" fmla="*/ 1471612 w 1550987"/>
                  <a:gd name="connsiteY51" fmla="*/ 1454150 h 3876675"/>
                  <a:gd name="connsiteX52" fmla="*/ 1490662 w 1550987"/>
                  <a:gd name="connsiteY52" fmla="*/ 1682750 h 3876675"/>
                  <a:gd name="connsiteX53" fmla="*/ 1509712 w 1550987"/>
                  <a:gd name="connsiteY53" fmla="*/ 1892300 h 3876675"/>
                  <a:gd name="connsiteX54" fmla="*/ 1538287 w 1550987"/>
                  <a:gd name="connsiteY54" fmla="*/ 2025650 h 3876675"/>
                  <a:gd name="connsiteX55" fmla="*/ 1538287 w 1550987"/>
                  <a:gd name="connsiteY55" fmla="*/ 2101850 h 3876675"/>
                  <a:gd name="connsiteX56" fmla="*/ 1547812 w 1550987"/>
                  <a:gd name="connsiteY56" fmla="*/ 2197100 h 3876675"/>
                  <a:gd name="connsiteX57" fmla="*/ 1519237 w 1550987"/>
                  <a:gd name="connsiteY57" fmla="*/ 2339975 h 3876675"/>
                  <a:gd name="connsiteX58" fmla="*/ 1433512 w 1550987"/>
                  <a:gd name="connsiteY58" fmla="*/ 2397125 h 3876675"/>
                  <a:gd name="connsiteX59" fmla="*/ 1366837 w 1550987"/>
                  <a:gd name="connsiteY59" fmla="*/ 2397125 h 3876675"/>
                  <a:gd name="connsiteX60" fmla="*/ 1366837 w 1550987"/>
                  <a:gd name="connsiteY60" fmla="*/ 2368550 h 3876675"/>
                  <a:gd name="connsiteX61" fmla="*/ 1404937 w 1550987"/>
                  <a:gd name="connsiteY61" fmla="*/ 2292350 h 3876675"/>
                  <a:gd name="connsiteX62" fmla="*/ 1404937 w 1550987"/>
                  <a:gd name="connsiteY62" fmla="*/ 2206625 h 3876675"/>
                  <a:gd name="connsiteX63" fmla="*/ 1347787 w 1550987"/>
                  <a:gd name="connsiteY63" fmla="*/ 2273300 h 3876675"/>
                  <a:gd name="connsiteX64" fmla="*/ 1281112 w 1550987"/>
                  <a:gd name="connsiteY64" fmla="*/ 2282825 h 3876675"/>
                  <a:gd name="connsiteX65" fmla="*/ 1271587 w 1550987"/>
                  <a:gd name="connsiteY65" fmla="*/ 2254250 h 3876675"/>
                  <a:gd name="connsiteX66" fmla="*/ 1357312 w 1550987"/>
                  <a:gd name="connsiteY66" fmla="*/ 2139950 h 3876675"/>
                  <a:gd name="connsiteX67" fmla="*/ 1423987 w 1550987"/>
                  <a:gd name="connsiteY67" fmla="*/ 2016125 h 3876675"/>
                  <a:gd name="connsiteX68" fmla="*/ 1347787 w 1550987"/>
                  <a:gd name="connsiteY68" fmla="*/ 1797050 h 3876675"/>
                  <a:gd name="connsiteX69" fmla="*/ 1300162 w 1550987"/>
                  <a:gd name="connsiteY69" fmla="*/ 1587500 h 3876675"/>
                  <a:gd name="connsiteX70" fmla="*/ 1271587 w 1550987"/>
                  <a:gd name="connsiteY70" fmla="*/ 1425575 h 3876675"/>
                  <a:gd name="connsiteX71" fmla="*/ 1243012 w 1550987"/>
                  <a:gd name="connsiteY71" fmla="*/ 1292225 h 3876675"/>
                  <a:gd name="connsiteX72" fmla="*/ 1157287 w 1550987"/>
                  <a:gd name="connsiteY72" fmla="*/ 1101725 h 3876675"/>
                  <a:gd name="connsiteX73" fmla="*/ 1147762 w 1550987"/>
                  <a:gd name="connsiteY73" fmla="*/ 1606550 h 3876675"/>
                  <a:gd name="connsiteX74" fmla="*/ 1147762 w 1550987"/>
                  <a:gd name="connsiteY74" fmla="*/ 1787525 h 3876675"/>
                  <a:gd name="connsiteX75" fmla="*/ 1185862 w 1550987"/>
                  <a:gd name="connsiteY75" fmla="*/ 2025650 h 3876675"/>
                  <a:gd name="connsiteX76" fmla="*/ 1204912 w 1550987"/>
                  <a:gd name="connsiteY76" fmla="*/ 2139950 h 3876675"/>
                  <a:gd name="connsiteX77" fmla="*/ 1214437 w 1550987"/>
                  <a:gd name="connsiteY77" fmla="*/ 2311400 h 3876675"/>
                  <a:gd name="connsiteX78" fmla="*/ 785812 w 1550987"/>
                  <a:gd name="connsiteY78" fmla="*/ 2273300 h 3876675"/>
                  <a:gd name="connsiteX79" fmla="*/ 700087 w 1550987"/>
                  <a:gd name="connsiteY79" fmla="*/ 2863850 h 3876675"/>
                  <a:gd name="connsiteX80" fmla="*/ 690562 w 1550987"/>
                  <a:gd name="connsiteY80" fmla="*/ 3121025 h 3876675"/>
                  <a:gd name="connsiteX81" fmla="*/ 709612 w 1550987"/>
                  <a:gd name="connsiteY81" fmla="*/ 3349625 h 3876675"/>
                  <a:gd name="connsiteX82" fmla="*/ 681037 w 1550987"/>
                  <a:gd name="connsiteY82" fmla="*/ 3654425 h 3876675"/>
                  <a:gd name="connsiteX0" fmla="*/ 681037 w 1550987"/>
                  <a:gd name="connsiteY0" fmla="*/ 3654425 h 3673475"/>
                  <a:gd name="connsiteX1" fmla="*/ 442912 w 1550987"/>
                  <a:gd name="connsiteY1" fmla="*/ 3463925 h 3673475"/>
                  <a:gd name="connsiteX2" fmla="*/ 414337 w 1550987"/>
                  <a:gd name="connsiteY2" fmla="*/ 3216275 h 3673475"/>
                  <a:gd name="connsiteX3" fmla="*/ 442912 w 1550987"/>
                  <a:gd name="connsiteY3" fmla="*/ 3016250 h 3673475"/>
                  <a:gd name="connsiteX4" fmla="*/ 442912 w 1550987"/>
                  <a:gd name="connsiteY4" fmla="*/ 2730500 h 3673475"/>
                  <a:gd name="connsiteX5" fmla="*/ 395287 w 1550987"/>
                  <a:gd name="connsiteY5" fmla="*/ 2473325 h 3673475"/>
                  <a:gd name="connsiteX6" fmla="*/ 347662 w 1550987"/>
                  <a:gd name="connsiteY6" fmla="*/ 2273300 h 3673475"/>
                  <a:gd name="connsiteX7" fmla="*/ 404812 w 1550987"/>
                  <a:gd name="connsiteY7" fmla="*/ 1825625 h 3673475"/>
                  <a:gd name="connsiteX8" fmla="*/ 423862 w 1550987"/>
                  <a:gd name="connsiteY8" fmla="*/ 1492250 h 3673475"/>
                  <a:gd name="connsiteX9" fmla="*/ 414337 w 1550987"/>
                  <a:gd name="connsiteY9" fmla="*/ 1196975 h 3673475"/>
                  <a:gd name="connsiteX10" fmla="*/ 414337 w 1550987"/>
                  <a:gd name="connsiteY10" fmla="*/ 1101725 h 3673475"/>
                  <a:gd name="connsiteX11" fmla="*/ 319087 w 1550987"/>
                  <a:gd name="connsiteY11" fmla="*/ 1349375 h 3673475"/>
                  <a:gd name="connsiteX12" fmla="*/ 280987 w 1550987"/>
                  <a:gd name="connsiteY12" fmla="*/ 1501775 h 3673475"/>
                  <a:gd name="connsiteX13" fmla="*/ 271462 w 1550987"/>
                  <a:gd name="connsiteY13" fmla="*/ 1654175 h 3673475"/>
                  <a:gd name="connsiteX14" fmla="*/ 157162 w 1550987"/>
                  <a:gd name="connsiteY14" fmla="*/ 1930400 h 3673475"/>
                  <a:gd name="connsiteX15" fmla="*/ 128587 w 1550987"/>
                  <a:gd name="connsiteY15" fmla="*/ 2035175 h 3673475"/>
                  <a:gd name="connsiteX16" fmla="*/ 195262 w 1550987"/>
                  <a:gd name="connsiteY16" fmla="*/ 2101850 h 3673475"/>
                  <a:gd name="connsiteX17" fmla="*/ 242887 w 1550987"/>
                  <a:gd name="connsiteY17" fmla="*/ 2235200 h 3673475"/>
                  <a:gd name="connsiteX18" fmla="*/ 261937 w 1550987"/>
                  <a:gd name="connsiteY18" fmla="*/ 2292350 h 3673475"/>
                  <a:gd name="connsiteX19" fmla="*/ 204787 w 1550987"/>
                  <a:gd name="connsiteY19" fmla="*/ 2263775 h 3673475"/>
                  <a:gd name="connsiteX20" fmla="*/ 147637 w 1550987"/>
                  <a:gd name="connsiteY20" fmla="*/ 2216150 h 3673475"/>
                  <a:gd name="connsiteX21" fmla="*/ 147637 w 1550987"/>
                  <a:gd name="connsiteY21" fmla="*/ 2292350 h 3673475"/>
                  <a:gd name="connsiteX22" fmla="*/ 185737 w 1550987"/>
                  <a:gd name="connsiteY22" fmla="*/ 2349500 h 3673475"/>
                  <a:gd name="connsiteX23" fmla="*/ 185737 w 1550987"/>
                  <a:gd name="connsiteY23" fmla="*/ 2397125 h 3673475"/>
                  <a:gd name="connsiteX24" fmla="*/ 109537 w 1550987"/>
                  <a:gd name="connsiteY24" fmla="*/ 2397125 h 3673475"/>
                  <a:gd name="connsiteX25" fmla="*/ 14287 w 1550987"/>
                  <a:gd name="connsiteY25" fmla="*/ 2273300 h 3673475"/>
                  <a:gd name="connsiteX26" fmla="*/ 23812 w 1550987"/>
                  <a:gd name="connsiteY26" fmla="*/ 2101850 h 3673475"/>
                  <a:gd name="connsiteX27" fmla="*/ 14287 w 1550987"/>
                  <a:gd name="connsiteY27" fmla="*/ 2025650 h 3673475"/>
                  <a:gd name="connsiteX28" fmla="*/ 61912 w 1550987"/>
                  <a:gd name="connsiteY28" fmla="*/ 1673225 h 3673475"/>
                  <a:gd name="connsiteX29" fmla="*/ 90487 w 1550987"/>
                  <a:gd name="connsiteY29" fmla="*/ 1444625 h 3673475"/>
                  <a:gd name="connsiteX30" fmla="*/ 128587 w 1550987"/>
                  <a:gd name="connsiteY30" fmla="*/ 1120775 h 3673475"/>
                  <a:gd name="connsiteX31" fmla="*/ 195262 w 1550987"/>
                  <a:gd name="connsiteY31" fmla="*/ 835025 h 3673475"/>
                  <a:gd name="connsiteX32" fmla="*/ 357187 w 1550987"/>
                  <a:gd name="connsiteY32" fmla="*/ 711200 h 3673475"/>
                  <a:gd name="connsiteX33" fmla="*/ 604837 w 1550987"/>
                  <a:gd name="connsiteY33" fmla="*/ 558800 h 3673475"/>
                  <a:gd name="connsiteX34" fmla="*/ 652462 w 1550987"/>
                  <a:gd name="connsiteY34" fmla="*/ 492125 h 3673475"/>
                  <a:gd name="connsiteX35" fmla="*/ 623887 w 1550987"/>
                  <a:gd name="connsiteY35" fmla="*/ 434975 h 3673475"/>
                  <a:gd name="connsiteX36" fmla="*/ 576262 w 1550987"/>
                  <a:gd name="connsiteY36" fmla="*/ 244475 h 3673475"/>
                  <a:gd name="connsiteX37" fmla="*/ 604837 w 1550987"/>
                  <a:gd name="connsiteY37" fmla="*/ 82550 h 3673475"/>
                  <a:gd name="connsiteX38" fmla="*/ 681037 w 1550987"/>
                  <a:gd name="connsiteY38" fmla="*/ 15875 h 3673475"/>
                  <a:gd name="connsiteX39" fmla="*/ 871537 w 1550987"/>
                  <a:gd name="connsiteY39" fmla="*/ 15875 h 3673475"/>
                  <a:gd name="connsiteX40" fmla="*/ 957262 w 1550987"/>
                  <a:gd name="connsiteY40" fmla="*/ 111125 h 3673475"/>
                  <a:gd name="connsiteX41" fmla="*/ 985837 w 1550987"/>
                  <a:gd name="connsiteY41" fmla="*/ 273050 h 3673475"/>
                  <a:gd name="connsiteX42" fmla="*/ 947737 w 1550987"/>
                  <a:gd name="connsiteY42" fmla="*/ 406400 h 3673475"/>
                  <a:gd name="connsiteX43" fmla="*/ 919162 w 1550987"/>
                  <a:gd name="connsiteY43" fmla="*/ 473075 h 3673475"/>
                  <a:gd name="connsiteX44" fmla="*/ 938212 w 1550987"/>
                  <a:gd name="connsiteY44" fmla="*/ 539750 h 3673475"/>
                  <a:gd name="connsiteX45" fmla="*/ 1014412 w 1550987"/>
                  <a:gd name="connsiteY45" fmla="*/ 615950 h 3673475"/>
                  <a:gd name="connsiteX46" fmla="*/ 1176337 w 1550987"/>
                  <a:gd name="connsiteY46" fmla="*/ 692150 h 3673475"/>
                  <a:gd name="connsiteX47" fmla="*/ 1281112 w 1550987"/>
                  <a:gd name="connsiteY47" fmla="*/ 730250 h 3673475"/>
                  <a:gd name="connsiteX48" fmla="*/ 1366837 w 1550987"/>
                  <a:gd name="connsiteY48" fmla="*/ 835025 h 3673475"/>
                  <a:gd name="connsiteX49" fmla="*/ 1423987 w 1550987"/>
                  <a:gd name="connsiteY49" fmla="*/ 1168400 h 3673475"/>
                  <a:gd name="connsiteX50" fmla="*/ 1471612 w 1550987"/>
                  <a:gd name="connsiteY50" fmla="*/ 1454150 h 3673475"/>
                  <a:gd name="connsiteX51" fmla="*/ 1490662 w 1550987"/>
                  <a:gd name="connsiteY51" fmla="*/ 1682750 h 3673475"/>
                  <a:gd name="connsiteX52" fmla="*/ 1509712 w 1550987"/>
                  <a:gd name="connsiteY52" fmla="*/ 1892300 h 3673475"/>
                  <a:gd name="connsiteX53" fmla="*/ 1538287 w 1550987"/>
                  <a:gd name="connsiteY53" fmla="*/ 2025650 h 3673475"/>
                  <a:gd name="connsiteX54" fmla="*/ 1538287 w 1550987"/>
                  <a:gd name="connsiteY54" fmla="*/ 2101850 h 3673475"/>
                  <a:gd name="connsiteX55" fmla="*/ 1547812 w 1550987"/>
                  <a:gd name="connsiteY55" fmla="*/ 2197100 h 3673475"/>
                  <a:gd name="connsiteX56" fmla="*/ 1519237 w 1550987"/>
                  <a:gd name="connsiteY56" fmla="*/ 2339975 h 3673475"/>
                  <a:gd name="connsiteX57" fmla="*/ 1433512 w 1550987"/>
                  <a:gd name="connsiteY57" fmla="*/ 2397125 h 3673475"/>
                  <a:gd name="connsiteX58" fmla="*/ 1366837 w 1550987"/>
                  <a:gd name="connsiteY58" fmla="*/ 2397125 h 3673475"/>
                  <a:gd name="connsiteX59" fmla="*/ 1366837 w 1550987"/>
                  <a:gd name="connsiteY59" fmla="*/ 2368550 h 3673475"/>
                  <a:gd name="connsiteX60" fmla="*/ 1404937 w 1550987"/>
                  <a:gd name="connsiteY60" fmla="*/ 2292350 h 3673475"/>
                  <a:gd name="connsiteX61" fmla="*/ 1404937 w 1550987"/>
                  <a:gd name="connsiteY61" fmla="*/ 2206625 h 3673475"/>
                  <a:gd name="connsiteX62" fmla="*/ 1347787 w 1550987"/>
                  <a:gd name="connsiteY62" fmla="*/ 2273300 h 3673475"/>
                  <a:gd name="connsiteX63" fmla="*/ 1281112 w 1550987"/>
                  <a:gd name="connsiteY63" fmla="*/ 2282825 h 3673475"/>
                  <a:gd name="connsiteX64" fmla="*/ 1271587 w 1550987"/>
                  <a:gd name="connsiteY64" fmla="*/ 2254250 h 3673475"/>
                  <a:gd name="connsiteX65" fmla="*/ 1357312 w 1550987"/>
                  <a:gd name="connsiteY65" fmla="*/ 2139950 h 3673475"/>
                  <a:gd name="connsiteX66" fmla="*/ 1423987 w 1550987"/>
                  <a:gd name="connsiteY66" fmla="*/ 2016125 h 3673475"/>
                  <a:gd name="connsiteX67" fmla="*/ 1347787 w 1550987"/>
                  <a:gd name="connsiteY67" fmla="*/ 1797050 h 3673475"/>
                  <a:gd name="connsiteX68" fmla="*/ 1300162 w 1550987"/>
                  <a:gd name="connsiteY68" fmla="*/ 1587500 h 3673475"/>
                  <a:gd name="connsiteX69" fmla="*/ 1271587 w 1550987"/>
                  <a:gd name="connsiteY69" fmla="*/ 1425575 h 3673475"/>
                  <a:gd name="connsiteX70" fmla="*/ 1243012 w 1550987"/>
                  <a:gd name="connsiteY70" fmla="*/ 1292225 h 3673475"/>
                  <a:gd name="connsiteX71" fmla="*/ 1157287 w 1550987"/>
                  <a:gd name="connsiteY71" fmla="*/ 1101725 h 3673475"/>
                  <a:gd name="connsiteX72" fmla="*/ 1147762 w 1550987"/>
                  <a:gd name="connsiteY72" fmla="*/ 1606550 h 3673475"/>
                  <a:gd name="connsiteX73" fmla="*/ 1147762 w 1550987"/>
                  <a:gd name="connsiteY73" fmla="*/ 1787525 h 3673475"/>
                  <a:gd name="connsiteX74" fmla="*/ 1185862 w 1550987"/>
                  <a:gd name="connsiteY74" fmla="*/ 2025650 h 3673475"/>
                  <a:gd name="connsiteX75" fmla="*/ 1204912 w 1550987"/>
                  <a:gd name="connsiteY75" fmla="*/ 2139950 h 3673475"/>
                  <a:gd name="connsiteX76" fmla="*/ 1214437 w 1550987"/>
                  <a:gd name="connsiteY76" fmla="*/ 2311400 h 3673475"/>
                  <a:gd name="connsiteX77" fmla="*/ 785812 w 1550987"/>
                  <a:gd name="connsiteY77" fmla="*/ 2273300 h 3673475"/>
                  <a:gd name="connsiteX78" fmla="*/ 700087 w 1550987"/>
                  <a:gd name="connsiteY78" fmla="*/ 2863850 h 3673475"/>
                  <a:gd name="connsiteX79" fmla="*/ 690562 w 1550987"/>
                  <a:gd name="connsiteY79" fmla="*/ 3121025 h 3673475"/>
                  <a:gd name="connsiteX80" fmla="*/ 709612 w 1550987"/>
                  <a:gd name="connsiteY80" fmla="*/ 3349625 h 3673475"/>
                  <a:gd name="connsiteX81" fmla="*/ 681037 w 1550987"/>
                  <a:gd name="connsiteY81" fmla="*/ 3654425 h 3673475"/>
                  <a:gd name="connsiteX0" fmla="*/ 681037 w 1550987"/>
                  <a:gd name="connsiteY0" fmla="*/ 3654425 h 3676650"/>
                  <a:gd name="connsiteX1" fmla="*/ 414337 w 1550987"/>
                  <a:gd name="connsiteY1" fmla="*/ 3216275 h 3676650"/>
                  <a:gd name="connsiteX2" fmla="*/ 442912 w 1550987"/>
                  <a:gd name="connsiteY2" fmla="*/ 3016250 h 3676650"/>
                  <a:gd name="connsiteX3" fmla="*/ 442912 w 1550987"/>
                  <a:gd name="connsiteY3" fmla="*/ 2730500 h 3676650"/>
                  <a:gd name="connsiteX4" fmla="*/ 395287 w 1550987"/>
                  <a:gd name="connsiteY4" fmla="*/ 2473325 h 3676650"/>
                  <a:gd name="connsiteX5" fmla="*/ 347662 w 1550987"/>
                  <a:gd name="connsiteY5" fmla="*/ 2273300 h 3676650"/>
                  <a:gd name="connsiteX6" fmla="*/ 404812 w 1550987"/>
                  <a:gd name="connsiteY6" fmla="*/ 1825625 h 3676650"/>
                  <a:gd name="connsiteX7" fmla="*/ 423862 w 1550987"/>
                  <a:gd name="connsiteY7" fmla="*/ 1492250 h 3676650"/>
                  <a:gd name="connsiteX8" fmla="*/ 414337 w 1550987"/>
                  <a:gd name="connsiteY8" fmla="*/ 1196975 h 3676650"/>
                  <a:gd name="connsiteX9" fmla="*/ 414337 w 1550987"/>
                  <a:gd name="connsiteY9" fmla="*/ 1101725 h 3676650"/>
                  <a:gd name="connsiteX10" fmla="*/ 319087 w 1550987"/>
                  <a:gd name="connsiteY10" fmla="*/ 1349375 h 3676650"/>
                  <a:gd name="connsiteX11" fmla="*/ 280987 w 1550987"/>
                  <a:gd name="connsiteY11" fmla="*/ 1501775 h 3676650"/>
                  <a:gd name="connsiteX12" fmla="*/ 271462 w 1550987"/>
                  <a:gd name="connsiteY12" fmla="*/ 1654175 h 3676650"/>
                  <a:gd name="connsiteX13" fmla="*/ 157162 w 1550987"/>
                  <a:gd name="connsiteY13" fmla="*/ 1930400 h 3676650"/>
                  <a:gd name="connsiteX14" fmla="*/ 128587 w 1550987"/>
                  <a:gd name="connsiteY14" fmla="*/ 2035175 h 3676650"/>
                  <a:gd name="connsiteX15" fmla="*/ 195262 w 1550987"/>
                  <a:gd name="connsiteY15" fmla="*/ 2101850 h 3676650"/>
                  <a:gd name="connsiteX16" fmla="*/ 242887 w 1550987"/>
                  <a:gd name="connsiteY16" fmla="*/ 2235200 h 3676650"/>
                  <a:gd name="connsiteX17" fmla="*/ 261937 w 1550987"/>
                  <a:gd name="connsiteY17" fmla="*/ 2292350 h 3676650"/>
                  <a:gd name="connsiteX18" fmla="*/ 204787 w 1550987"/>
                  <a:gd name="connsiteY18" fmla="*/ 2263775 h 3676650"/>
                  <a:gd name="connsiteX19" fmla="*/ 147637 w 1550987"/>
                  <a:gd name="connsiteY19" fmla="*/ 2216150 h 3676650"/>
                  <a:gd name="connsiteX20" fmla="*/ 147637 w 1550987"/>
                  <a:gd name="connsiteY20" fmla="*/ 2292350 h 3676650"/>
                  <a:gd name="connsiteX21" fmla="*/ 185737 w 1550987"/>
                  <a:gd name="connsiteY21" fmla="*/ 2349500 h 3676650"/>
                  <a:gd name="connsiteX22" fmla="*/ 185737 w 1550987"/>
                  <a:gd name="connsiteY22" fmla="*/ 2397125 h 3676650"/>
                  <a:gd name="connsiteX23" fmla="*/ 109537 w 1550987"/>
                  <a:gd name="connsiteY23" fmla="*/ 2397125 h 3676650"/>
                  <a:gd name="connsiteX24" fmla="*/ 14287 w 1550987"/>
                  <a:gd name="connsiteY24" fmla="*/ 2273300 h 3676650"/>
                  <a:gd name="connsiteX25" fmla="*/ 23812 w 1550987"/>
                  <a:gd name="connsiteY25" fmla="*/ 2101850 h 3676650"/>
                  <a:gd name="connsiteX26" fmla="*/ 14287 w 1550987"/>
                  <a:gd name="connsiteY26" fmla="*/ 2025650 h 3676650"/>
                  <a:gd name="connsiteX27" fmla="*/ 61912 w 1550987"/>
                  <a:gd name="connsiteY27" fmla="*/ 1673225 h 3676650"/>
                  <a:gd name="connsiteX28" fmla="*/ 90487 w 1550987"/>
                  <a:gd name="connsiteY28" fmla="*/ 1444625 h 3676650"/>
                  <a:gd name="connsiteX29" fmla="*/ 128587 w 1550987"/>
                  <a:gd name="connsiteY29" fmla="*/ 1120775 h 3676650"/>
                  <a:gd name="connsiteX30" fmla="*/ 195262 w 1550987"/>
                  <a:gd name="connsiteY30" fmla="*/ 835025 h 3676650"/>
                  <a:gd name="connsiteX31" fmla="*/ 357187 w 1550987"/>
                  <a:gd name="connsiteY31" fmla="*/ 711200 h 3676650"/>
                  <a:gd name="connsiteX32" fmla="*/ 604837 w 1550987"/>
                  <a:gd name="connsiteY32" fmla="*/ 558800 h 3676650"/>
                  <a:gd name="connsiteX33" fmla="*/ 652462 w 1550987"/>
                  <a:gd name="connsiteY33" fmla="*/ 492125 h 3676650"/>
                  <a:gd name="connsiteX34" fmla="*/ 623887 w 1550987"/>
                  <a:gd name="connsiteY34" fmla="*/ 434975 h 3676650"/>
                  <a:gd name="connsiteX35" fmla="*/ 576262 w 1550987"/>
                  <a:gd name="connsiteY35" fmla="*/ 244475 h 3676650"/>
                  <a:gd name="connsiteX36" fmla="*/ 604837 w 1550987"/>
                  <a:gd name="connsiteY36" fmla="*/ 82550 h 3676650"/>
                  <a:gd name="connsiteX37" fmla="*/ 681037 w 1550987"/>
                  <a:gd name="connsiteY37" fmla="*/ 15875 h 3676650"/>
                  <a:gd name="connsiteX38" fmla="*/ 871537 w 1550987"/>
                  <a:gd name="connsiteY38" fmla="*/ 15875 h 3676650"/>
                  <a:gd name="connsiteX39" fmla="*/ 957262 w 1550987"/>
                  <a:gd name="connsiteY39" fmla="*/ 111125 h 3676650"/>
                  <a:gd name="connsiteX40" fmla="*/ 985837 w 1550987"/>
                  <a:gd name="connsiteY40" fmla="*/ 273050 h 3676650"/>
                  <a:gd name="connsiteX41" fmla="*/ 947737 w 1550987"/>
                  <a:gd name="connsiteY41" fmla="*/ 406400 h 3676650"/>
                  <a:gd name="connsiteX42" fmla="*/ 919162 w 1550987"/>
                  <a:gd name="connsiteY42" fmla="*/ 473075 h 3676650"/>
                  <a:gd name="connsiteX43" fmla="*/ 938212 w 1550987"/>
                  <a:gd name="connsiteY43" fmla="*/ 539750 h 3676650"/>
                  <a:gd name="connsiteX44" fmla="*/ 1014412 w 1550987"/>
                  <a:gd name="connsiteY44" fmla="*/ 615950 h 3676650"/>
                  <a:gd name="connsiteX45" fmla="*/ 1176337 w 1550987"/>
                  <a:gd name="connsiteY45" fmla="*/ 692150 h 3676650"/>
                  <a:gd name="connsiteX46" fmla="*/ 1281112 w 1550987"/>
                  <a:gd name="connsiteY46" fmla="*/ 730250 h 3676650"/>
                  <a:gd name="connsiteX47" fmla="*/ 1366837 w 1550987"/>
                  <a:gd name="connsiteY47" fmla="*/ 835025 h 3676650"/>
                  <a:gd name="connsiteX48" fmla="*/ 1423987 w 1550987"/>
                  <a:gd name="connsiteY48" fmla="*/ 1168400 h 3676650"/>
                  <a:gd name="connsiteX49" fmla="*/ 1471612 w 1550987"/>
                  <a:gd name="connsiteY49" fmla="*/ 1454150 h 3676650"/>
                  <a:gd name="connsiteX50" fmla="*/ 1490662 w 1550987"/>
                  <a:gd name="connsiteY50" fmla="*/ 1682750 h 3676650"/>
                  <a:gd name="connsiteX51" fmla="*/ 1509712 w 1550987"/>
                  <a:gd name="connsiteY51" fmla="*/ 1892300 h 3676650"/>
                  <a:gd name="connsiteX52" fmla="*/ 1538287 w 1550987"/>
                  <a:gd name="connsiteY52" fmla="*/ 2025650 h 3676650"/>
                  <a:gd name="connsiteX53" fmla="*/ 1538287 w 1550987"/>
                  <a:gd name="connsiteY53" fmla="*/ 2101850 h 3676650"/>
                  <a:gd name="connsiteX54" fmla="*/ 1547812 w 1550987"/>
                  <a:gd name="connsiteY54" fmla="*/ 2197100 h 3676650"/>
                  <a:gd name="connsiteX55" fmla="*/ 1519237 w 1550987"/>
                  <a:gd name="connsiteY55" fmla="*/ 2339975 h 3676650"/>
                  <a:gd name="connsiteX56" fmla="*/ 1433512 w 1550987"/>
                  <a:gd name="connsiteY56" fmla="*/ 2397125 h 3676650"/>
                  <a:gd name="connsiteX57" fmla="*/ 1366837 w 1550987"/>
                  <a:gd name="connsiteY57" fmla="*/ 2397125 h 3676650"/>
                  <a:gd name="connsiteX58" fmla="*/ 1366837 w 1550987"/>
                  <a:gd name="connsiteY58" fmla="*/ 2368550 h 3676650"/>
                  <a:gd name="connsiteX59" fmla="*/ 1404937 w 1550987"/>
                  <a:gd name="connsiteY59" fmla="*/ 2292350 h 3676650"/>
                  <a:gd name="connsiteX60" fmla="*/ 1404937 w 1550987"/>
                  <a:gd name="connsiteY60" fmla="*/ 2206625 h 3676650"/>
                  <a:gd name="connsiteX61" fmla="*/ 1347787 w 1550987"/>
                  <a:gd name="connsiteY61" fmla="*/ 2273300 h 3676650"/>
                  <a:gd name="connsiteX62" fmla="*/ 1281112 w 1550987"/>
                  <a:gd name="connsiteY62" fmla="*/ 2282825 h 3676650"/>
                  <a:gd name="connsiteX63" fmla="*/ 1271587 w 1550987"/>
                  <a:gd name="connsiteY63" fmla="*/ 2254250 h 3676650"/>
                  <a:gd name="connsiteX64" fmla="*/ 1357312 w 1550987"/>
                  <a:gd name="connsiteY64" fmla="*/ 2139950 h 3676650"/>
                  <a:gd name="connsiteX65" fmla="*/ 1423987 w 1550987"/>
                  <a:gd name="connsiteY65" fmla="*/ 2016125 h 3676650"/>
                  <a:gd name="connsiteX66" fmla="*/ 1347787 w 1550987"/>
                  <a:gd name="connsiteY66" fmla="*/ 1797050 h 3676650"/>
                  <a:gd name="connsiteX67" fmla="*/ 1300162 w 1550987"/>
                  <a:gd name="connsiteY67" fmla="*/ 1587500 h 3676650"/>
                  <a:gd name="connsiteX68" fmla="*/ 1271587 w 1550987"/>
                  <a:gd name="connsiteY68" fmla="*/ 1425575 h 3676650"/>
                  <a:gd name="connsiteX69" fmla="*/ 1243012 w 1550987"/>
                  <a:gd name="connsiteY69" fmla="*/ 1292225 h 3676650"/>
                  <a:gd name="connsiteX70" fmla="*/ 1157287 w 1550987"/>
                  <a:gd name="connsiteY70" fmla="*/ 1101725 h 3676650"/>
                  <a:gd name="connsiteX71" fmla="*/ 1147762 w 1550987"/>
                  <a:gd name="connsiteY71" fmla="*/ 1606550 h 3676650"/>
                  <a:gd name="connsiteX72" fmla="*/ 1147762 w 1550987"/>
                  <a:gd name="connsiteY72" fmla="*/ 1787525 h 3676650"/>
                  <a:gd name="connsiteX73" fmla="*/ 1185862 w 1550987"/>
                  <a:gd name="connsiteY73" fmla="*/ 2025650 h 3676650"/>
                  <a:gd name="connsiteX74" fmla="*/ 1204912 w 1550987"/>
                  <a:gd name="connsiteY74" fmla="*/ 2139950 h 3676650"/>
                  <a:gd name="connsiteX75" fmla="*/ 1214437 w 1550987"/>
                  <a:gd name="connsiteY75" fmla="*/ 2311400 h 3676650"/>
                  <a:gd name="connsiteX76" fmla="*/ 785812 w 1550987"/>
                  <a:gd name="connsiteY76" fmla="*/ 2273300 h 3676650"/>
                  <a:gd name="connsiteX77" fmla="*/ 700087 w 1550987"/>
                  <a:gd name="connsiteY77" fmla="*/ 2863850 h 3676650"/>
                  <a:gd name="connsiteX78" fmla="*/ 690562 w 1550987"/>
                  <a:gd name="connsiteY78" fmla="*/ 3121025 h 3676650"/>
                  <a:gd name="connsiteX79" fmla="*/ 709612 w 1550987"/>
                  <a:gd name="connsiteY79" fmla="*/ 3349625 h 3676650"/>
                  <a:gd name="connsiteX80" fmla="*/ 681037 w 1550987"/>
                  <a:gd name="connsiteY80" fmla="*/ 3654425 h 3676650"/>
                  <a:gd name="connsiteX0" fmla="*/ 709612 w 1550987"/>
                  <a:gd name="connsiteY0" fmla="*/ 3349625 h 3365500"/>
                  <a:gd name="connsiteX1" fmla="*/ 414337 w 1550987"/>
                  <a:gd name="connsiteY1" fmla="*/ 3216275 h 3365500"/>
                  <a:gd name="connsiteX2" fmla="*/ 442912 w 1550987"/>
                  <a:gd name="connsiteY2" fmla="*/ 3016250 h 3365500"/>
                  <a:gd name="connsiteX3" fmla="*/ 442912 w 1550987"/>
                  <a:gd name="connsiteY3" fmla="*/ 2730500 h 3365500"/>
                  <a:gd name="connsiteX4" fmla="*/ 395287 w 1550987"/>
                  <a:gd name="connsiteY4" fmla="*/ 2473325 h 3365500"/>
                  <a:gd name="connsiteX5" fmla="*/ 347662 w 1550987"/>
                  <a:gd name="connsiteY5" fmla="*/ 2273300 h 3365500"/>
                  <a:gd name="connsiteX6" fmla="*/ 404812 w 1550987"/>
                  <a:gd name="connsiteY6" fmla="*/ 1825625 h 3365500"/>
                  <a:gd name="connsiteX7" fmla="*/ 423862 w 1550987"/>
                  <a:gd name="connsiteY7" fmla="*/ 1492250 h 3365500"/>
                  <a:gd name="connsiteX8" fmla="*/ 414337 w 1550987"/>
                  <a:gd name="connsiteY8" fmla="*/ 1196975 h 3365500"/>
                  <a:gd name="connsiteX9" fmla="*/ 414337 w 1550987"/>
                  <a:gd name="connsiteY9" fmla="*/ 1101725 h 3365500"/>
                  <a:gd name="connsiteX10" fmla="*/ 319087 w 1550987"/>
                  <a:gd name="connsiteY10" fmla="*/ 1349375 h 3365500"/>
                  <a:gd name="connsiteX11" fmla="*/ 280987 w 1550987"/>
                  <a:gd name="connsiteY11" fmla="*/ 1501775 h 3365500"/>
                  <a:gd name="connsiteX12" fmla="*/ 271462 w 1550987"/>
                  <a:gd name="connsiteY12" fmla="*/ 1654175 h 3365500"/>
                  <a:gd name="connsiteX13" fmla="*/ 157162 w 1550987"/>
                  <a:gd name="connsiteY13" fmla="*/ 1930400 h 3365500"/>
                  <a:gd name="connsiteX14" fmla="*/ 128587 w 1550987"/>
                  <a:gd name="connsiteY14" fmla="*/ 2035175 h 3365500"/>
                  <a:gd name="connsiteX15" fmla="*/ 195262 w 1550987"/>
                  <a:gd name="connsiteY15" fmla="*/ 2101850 h 3365500"/>
                  <a:gd name="connsiteX16" fmla="*/ 242887 w 1550987"/>
                  <a:gd name="connsiteY16" fmla="*/ 2235200 h 3365500"/>
                  <a:gd name="connsiteX17" fmla="*/ 261937 w 1550987"/>
                  <a:gd name="connsiteY17" fmla="*/ 2292350 h 3365500"/>
                  <a:gd name="connsiteX18" fmla="*/ 204787 w 1550987"/>
                  <a:gd name="connsiteY18" fmla="*/ 2263775 h 3365500"/>
                  <a:gd name="connsiteX19" fmla="*/ 147637 w 1550987"/>
                  <a:gd name="connsiteY19" fmla="*/ 2216150 h 3365500"/>
                  <a:gd name="connsiteX20" fmla="*/ 147637 w 1550987"/>
                  <a:gd name="connsiteY20" fmla="*/ 2292350 h 3365500"/>
                  <a:gd name="connsiteX21" fmla="*/ 185737 w 1550987"/>
                  <a:gd name="connsiteY21" fmla="*/ 2349500 h 3365500"/>
                  <a:gd name="connsiteX22" fmla="*/ 185737 w 1550987"/>
                  <a:gd name="connsiteY22" fmla="*/ 2397125 h 3365500"/>
                  <a:gd name="connsiteX23" fmla="*/ 109537 w 1550987"/>
                  <a:gd name="connsiteY23" fmla="*/ 2397125 h 3365500"/>
                  <a:gd name="connsiteX24" fmla="*/ 14287 w 1550987"/>
                  <a:gd name="connsiteY24" fmla="*/ 2273300 h 3365500"/>
                  <a:gd name="connsiteX25" fmla="*/ 23812 w 1550987"/>
                  <a:gd name="connsiteY25" fmla="*/ 2101850 h 3365500"/>
                  <a:gd name="connsiteX26" fmla="*/ 14287 w 1550987"/>
                  <a:gd name="connsiteY26" fmla="*/ 2025650 h 3365500"/>
                  <a:gd name="connsiteX27" fmla="*/ 61912 w 1550987"/>
                  <a:gd name="connsiteY27" fmla="*/ 1673225 h 3365500"/>
                  <a:gd name="connsiteX28" fmla="*/ 90487 w 1550987"/>
                  <a:gd name="connsiteY28" fmla="*/ 1444625 h 3365500"/>
                  <a:gd name="connsiteX29" fmla="*/ 128587 w 1550987"/>
                  <a:gd name="connsiteY29" fmla="*/ 1120775 h 3365500"/>
                  <a:gd name="connsiteX30" fmla="*/ 195262 w 1550987"/>
                  <a:gd name="connsiteY30" fmla="*/ 835025 h 3365500"/>
                  <a:gd name="connsiteX31" fmla="*/ 357187 w 1550987"/>
                  <a:gd name="connsiteY31" fmla="*/ 711200 h 3365500"/>
                  <a:gd name="connsiteX32" fmla="*/ 604837 w 1550987"/>
                  <a:gd name="connsiteY32" fmla="*/ 558800 h 3365500"/>
                  <a:gd name="connsiteX33" fmla="*/ 652462 w 1550987"/>
                  <a:gd name="connsiteY33" fmla="*/ 492125 h 3365500"/>
                  <a:gd name="connsiteX34" fmla="*/ 623887 w 1550987"/>
                  <a:gd name="connsiteY34" fmla="*/ 434975 h 3365500"/>
                  <a:gd name="connsiteX35" fmla="*/ 576262 w 1550987"/>
                  <a:gd name="connsiteY35" fmla="*/ 244475 h 3365500"/>
                  <a:gd name="connsiteX36" fmla="*/ 604837 w 1550987"/>
                  <a:gd name="connsiteY36" fmla="*/ 82550 h 3365500"/>
                  <a:gd name="connsiteX37" fmla="*/ 681037 w 1550987"/>
                  <a:gd name="connsiteY37" fmla="*/ 15875 h 3365500"/>
                  <a:gd name="connsiteX38" fmla="*/ 871537 w 1550987"/>
                  <a:gd name="connsiteY38" fmla="*/ 15875 h 3365500"/>
                  <a:gd name="connsiteX39" fmla="*/ 957262 w 1550987"/>
                  <a:gd name="connsiteY39" fmla="*/ 111125 h 3365500"/>
                  <a:gd name="connsiteX40" fmla="*/ 985837 w 1550987"/>
                  <a:gd name="connsiteY40" fmla="*/ 273050 h 3365500"/>
                  <a:gd name="connsiteX41" fmla="*/ 947737 w 1550987"/>
                  <a:gd name="connsiteY41" fmla="*/ 406400 h 3365500"/>
                  <a:gd name="connsiteX42" fmla="*/ 919162 w 1550987"/>
                  <a:gd name="connsiteY42" fmla="*/ 473075 h 3365500"/>
                  <a:gd name="connsiteX43" fmla="*/ 938212 w 1550987"/>
                  <a:gd name="connsiteY43" fmla="*/ 539750 h 3365500"/>
                  <a:gd name="connsiteX44" fmla="*/ 1014412 w 1550987"/>
                  <a:gd name="connsiteY44" fmla="*/ 615950 h 3365500"/>
                  <a:gd name="connsiteX45" fmla="*/ 1176337 w 1550987"/>
                  <a:gd name="connsiteY45" fmla="*/ 692150 h 3365500"/>
                  <a:gd name="connsiteX46" fmla="*/ 1281112 w 1550987"/>
                  <a:gd name="connsiteY46" fmla="*/ 730250 h 3365500"/>
                  <a:gd name="connsiteX47" fmla="*/ 1366837 w 1550987"/>
                  <a:gd name="connsiteY47" fmla="*/ 835025 h 3365500"/>
                  <a:gd name="connsiteX48" fmla="*/ 1423987 w 1550987"/>
                  <a:gd name="connsiteY48" fmla="*/ 1168400 h 3365500"/>
                  <a:gd name="connsiteX49" fmla="*/ 1471612 w 1550987"/>
                  <a:gd name="connsiteY49" fmla="*/ 1454150 h 3365500"/>
                  <a:gd name="connsiteX50" fmla="*/ 1490662 w 1550987"/>
                  <a:gd name="connsiteY50" fmla="*/ 1682750 h 3365500"/>
                  <a:gd name="connsiteX51" fmla="*/ 1509712 w 1550987"/>
                  <a:gd name="connsiteY51" fmla="*/ 1892300 h 3365500"/>
                  <a:gd name="connsiteX52" fmla="*/ 1538287 w 1550987"/>
                  <a:gd name="connsiteY52" fmla="*/ 2025650 h 3365500"/>
                  <a:gd name="connsiteX53" fmla="*/ 1538287 w 1550987"/>
                  <a:gd name="connsiteY53" fmla="*/ 2101850 h 3365500"/>
                  <a:gd name="connsiteX54" fmla="*/ 1547812 w 1550987"/>
                  <a:gd name="connsiteY54" fmla="*/ 2197100 h 3365500"/>
                  <a:gd name="connsiteX55" fmla="*/ 1519237 w 1550987"/>
                  <a:gd name="connsiteY55" fmla="*/ 2339975 h 3365500"/>
                  <a:gd name="connsiteX56" fmla="*/ 1433512 w 1550987"/>
                  <a:gd name="connsiteY56" fmla="*/ 2397125 h 3365500"/>
                  <a:gd name="connsiteX57" fmla="*/ 1366837 w 1550987"/>
                  <a:gd name="connsiteY57" fmla="*/ 2397125 h 3365500"/>
                  <a:gd name="connsiteX58" fmla="*/ 1366837 w 1550987"/>
                  <a:gd name="connsiteY58" fmla="*/ 2368550 h 3365500"/>
                  <a:gd name="connsiteX59" fmla="*/ 1404937 w 1550987"/>
                  <a:gd name="connsiteY59" fmla="*/ 2292350 h 3365500"/>
                  <a:gd name="connsiteX60" fmla="*/ 1404937 w 1550987"/>
                  <a:gd name="connsiteY60" fmla="*/ 2206625 h 3365500"/>
                  <a:gd name="connsiteX61" fmla="*/ 1347787 w 1550987"/>
                  <a:gd name="connsiteY61" fmla="*/ 2273300 h 3365500"/>
                  <a:gd name="connsiteX62" fmla="*/ 1281112 w 1550987"/>
                  <a:gd name="connsiteY62" fmla="*/ 2282825 h 3365500"/>
                  <a:gd name="connsiteX63" fmla="*/ 1271587 w 1550987"/>
                  <a:gd name="connsiteY63" fmla="*/ 2254250 h 3365500"/>
                  <a:gd name="connsiteX64" fmla="*/ 1357312 w 1550987"/>
                  <a:gd name="connsiteY64" fmla="*/ 2139950 h 3365500"/>
                  <a:gd name="connsiteX65" fmla="*/ 1423987 w 1550987"/>
                  <a:gd name="connsiteY65" fmla="*/ 2016125 h 3365500"/>
                  <a:gd name="connsiteX66" fmla="*/ 1347787 w 1550987"/>
                  <a:gd name="connsiteY66" fmla="*/ 1797050 h 3365500"/>
                  <a:gd name="connsiteX67" fmla="*/ 1300162 w 1550987"/>
                  <a:gd name="connsiteY67" fmla="*/ 1587500 h 3365500"/>
                  <a:gd name="connsiteX68" fmla="*/ 1271587 w 1550987"/>
                  <a:gd name="connsiteY68" fmla="*/ 1425575 h 3365500"/>
                  <a:gd name="connsiteX69" fmla="*/ 1243012 w 1550987"/>
                  <a:gd name="connsiteY69" fmla="*/ 1292225 h 3365500"/>
                  <a:gd name="connsiteX70" fmla="*/ 1157287 w 1550987"/>
                  <a:gd name="connsiteY70" fmla="*/ 1101725 h 3365500"/>
                  <a:gd name="connsiteX71" fmla="*/ 1147762 w 1550987"/>
                  <a:gd name="connsiteY71" fmla="*/ 1606550 h 3365500"/>
                  <a:gd name="connsiteX72" fmla="*/ 1147762 w 1550987"/>
                  <a:gd name="connsiteY72" fmla="*/ 1787525 h 3365500"/>
                  <a:gd name="connsiteX73" fmla="*/ 1185862 w 1550987"/>
                  <a:gd name="connsiteY73" fmla="*/ 2025650 h 3365500"/>
                  <a:gd name="connsiteX74" fmla="*/ 1204912 w 1550987"/>
                  <a:gd name="connsiteY74" fmla="*/ 2139950 h 3365500"/>
                  <a:gd name="connsiteX75" fmla="*/ 1214437 w 1550987"/>
                  <a:gd name="connsiteY75" fmla="*/ 2311400 h 3365500"/>
                  <a:gd name="connsiteX76" fmla="*/ 785812 w 1550987"/>
                  <a:gd name="connsiteY76" fmla="*/ 2273300 h 3365500"/>
                  <a:gd name="connsiteX77" fmla="*/ 700087 w 1550987"/>
                  <a:gd name="connsiteY77" fmla="*/ 2863850 h 3365500"/>
                  <a:gd name="connsiteX78" fmla="*/ 690562 w 1550987"/>
                  <a:gd name="connsiteY78" fmla="*/ 3121025 h 3365500"/>
                  <a:gd name="connsiteX79" fmla="*/ 709612 w 1550987"/>
                  <a:gd name="connsiteY79" fmla="*/ 3349625 h 3365500"/>
                  <a:gd name="connsiteX0" fmla="*/ 690562 w 1550987"/>
                  <a:gd name="connsiteY0" fmla="*/ 3121025 h 3233738"/>
                  <a:gd name="connsiteX1" fmla="*/ 414337 w 1550987"/>
                  <a:gd name="connsiteY1" fmla="*/ 3216275 h 3233738"/>
                  <a:gd name="connsiteX2" fmla="*/ 442912 w 1550987"/>
                  <a:gd name="connsiteY2" fmla="*/ 3016250 h 3233738"/>
                  <a:gd name="connsiteX3" fmla="*/ 442912 w 1550987"/>
                  <a:gd name="connsiteY3" fmla="*/ 2730500 h 3233738"/>
                  <a:gd name="connsiteX4" fmla="*/ 395287 w 1550987"/>
                  <a:gd name="connsiteY4" fmla="*/ 2473325 h 3233738"/>
                  <a:gd name="connsiteX5" fmla="*/ 347662 w 1550987"/>
                  <a:gd name="connsiteY5" fmla="*/ 2273300 h 3233738"/>
                  <a:gd name="connsiteX6" fmla="*/ 404812 w 1550987"/>
                  <a:gd name="connsiteY6" fmla="*/ 1825625 h 3233738"/>
                  <a:gd name="connsiteX7" fmla="*/ 423862 w 1550987"/>
                  <a:gd name="connsiteY7" fmla="*/ 1492250 h 3233738"/>
                  <a:gd name="connsiteX8" fmla="*/ 414337 w 1550987"/>
                  <a:gd name="connsiteY8" fmla="*/ 1196975 h 3233738"/>
                  <a:gd name="connsiteX9" fmla="*/ 414337 w 1550987"/>
                  <a:gd name="connsiteY9" fmla="*/ 1101725 h 3233738"/>
                  <a:gd name="connsiteX10" fmla="*/ 319087 w 1550987"/>
                  <a:gd name="connsiteY10" fmla="*/ 1349375 h 3233738"/>
                  <a:gd name="connsiteX11" fmla="*/ 280987 w 1550987"/>
                  <a:gd name="connsiteY11" fmla="*/ 1501775 h 3233738"/>
                  <a:gd name="connsiteX12" fmla="*/ 271462 w 1550987"/>
                  <a:gd name="connsiteY12" fmla="*/ 1654175 h 3233738"/>
                  <a:gd name="connsiteX13" fmla="*/ 157162 w 1550987"/>
                  <a:gd name="connsiteY13" fmla="*/ 1930400 h 3233738"/>
                  <a:gd name="connsiteX14" fmla="*/ 128587 w 1550987"/>
                  <a:gd name="connsiteY14" fmla="*/ 2035175 h 3233738"/>
                  <a:gd name="connsiteX15" fmla="*/ 195262 w 1550987"/>
                  <a:gd name="connsiteY15" fmla="*/ 2101850 h 3233738"/>
                  <a:gd name="connsiteX16" fmla="*/ 242887 w 1550987"/>
                  <a:gd name="connsiteY16" fmla="*/ 2235200 h 3233738"/>
                  <a:gd name="connsiteX17" fmla="*/ 261937 w 1550987"/>
                  <a:gd name="connsiteY17" fmla="*/ 2292350 h 3233738"/>
                  <a:gd name="connsiteX18" fmla="*/ 204787 w 1550987"/>
                  <a:gd name="connsiteY18" fmla="*/ 2263775 h 3233738"/>
                  <a:gd name="connsiteX19" fmla="*/ 147637 w 1550987"/>
                  <a:gd name="connsiteY19" fmla="*/ 2216150 h 3233738"/>
                  <a:gd name="connsiteX20" fmla="*/ 147637 w 1550987"/>
                  <a:gd name="connsiteY20" fmla="*/ 2292350 h 3233738"/>
                  <a:gd name="connsiteX21" fmla="*/ 185737 w 1550987"/>
                  <a:gd name="connsiteY21" fmla="*/ 2349500 h 3233738"/>
                  <a:gd name="connsiteX22" fmla="*/ 185737 w 1550987"/>
                  <a:gd name="connsiteY22" fmla="*/ 2397125 h 3233738"/>
                  <a:gd name="connsiteX23" fmla="*/ 109537 w 1550987"/>
                  <a:gd name="connsiteY23" fmla="*/ 2397125 h 3233738"/>
                  <a:gd name="connsiteX24" fmla="*/ 14287 w 1550987"/>
                  <a:gd name="connsiteY24" fmla="*/ 2273300 h 3233738"/>
                  <a:gd name="connsiteX25" fmla="*/ 23812 w 1550987"/>
                  <a:gd name="connsiteY25" fmla="*/ 2101850 h 3233738"/>
                  <a:gd name="connsiteX26" fmla="*/ 14287 w 1550987"/>
                  <a:gd name="connsiteY26" fmla="*/ 2025650 h 3233738"/>
                  <a:gd name="connsiteX27" fmla="*/ 61912 w 1550987"/>
                  <a:gd name="connsiteY27" fmla="*/ 1673225 h 3233738"/>
                  <a:gd name="connsiteX28" fmla="*/ 90487 w 1550987"/>
                  <a:gd name="connsiteY28" fmla="*/ 1444625 h 3233738"/>
                  <a:gd name="connsiteX29" fmla="*/ 128587 w 1550987"/>
                  <a:gd name="connsiteY29" fmla="*/ 1120775 h 3233738"/>
                  <a:gd name="connsiteX30" fmla="*/ 195262 w 1550987"/>
                  <a:gd name="connsiteY30" fmla="*/ 835025 h 3233738"/>
                  <a:gd name="connsiteX31" fmla="*/ 357187 w 1550987"/>
                  <a:gd name="connsiteY31" fmla="*/ 711200 h 3233738"/>
                  <a:gd name="connsiteX32" fmla="*/ 604837 w 1550987"/>
                  <a:gd name="connsiteY32" fmla="*/ 558800 h 3233738"/>
                  <a:gd name="connsiteX33" fmla="*/ 652462 w 1550987"/>
                  <a:gd name="connsiteY33" fmla="*/ 492125 h 3233738"/>
                  <a:gd name="connsiteX34" fmla="*/ 623887 w 1550987"/>
                  <a:gd name="connsiteY34" fmla="*/ 434975 h 3233738"/>
                  <a:gd name="connsiteX35" fmla="*/ 576262 w 1550987"/>
                  <a:gd name="connsiteY35" fmla="*/ 244475 h 3233738"/>
                  <a:gd name="connsiteX36" fmla="*/ 604837 w 1550987"/>
                  <a:gd name="connsiteY36" fmla="*/ 82550 h 3233738"/>
                  <a:gd name="connsiteX37" fmla="*/ 681037 w 1550987"/>
                  <a:gd name="connsiteY37" fmla="*/ 15875 h 3233738"/>
                  <a:gd name="connsiteX38" fmla="*/ 871537 w 1550987"/>
                  <a:gd name="connsiteY38" fmla="*/ 15875 h 3233738"/>
                  <a:gd name="connsiteX39" fmla="*/ 957262 w 1550987"/>
                  <a:gd name="connsiteY39" fmla="*/ 111125 h 3233738"/>
                  <a:gd name="connsiteX40" fmla="*/ 985837 w 1550987"/>
                  <a:gd name="connsiteY40" fmla="*/ 273050 h 3233738"/>
                  <a:gd name="connsiteX41" fmla="*/ 947737 w 1550987"/>
                  <a:gd name="connsiteY41" fmla="*/ 406400 h 3233738"/>
                  <a:gd name="connsiteX42" fmla="*/ 919162 w 1550987"/>
                  <a:gd name="connsiteY42" fmla="*/ 473075 h 3233738"/>
                  <a:gd name="connsiteX43" fmla="*/ 938212 w 1550987"/>
                  <a:gd name="connsiteY43" fmla="*/ 539750 h 3233738"/>
                  <a:gd name="connsiteX44" fmla="*/ 1014412 w 1550987"/>
                  <a:gd name="connsiteY44" fmla="*/ 615950 h 3233738"/>
                  <a:gd name="connsiteX45" fmla="*/ 1176337 w 1550987"/>
                  <a:gd name="connsiteY45" fmla="*/ 692150 h 3233738"/>
                  <a:gd name="connsiteX46" fmla="*/ 1281112 w 1550987"/>
                  <a:gd name="connsiteY46" fmla="*/ 730250 h 3233738"/>
                  <a:gd name="connsiteX47" fmla="*/ 1366837 w 1550987"/>
                  <a:gd name="connsiteY47" fmla="*/ 835025 h 3233738"/>
                  <a:gd name="connsiteX48" fmla="*/ 1423987 w 1550987"/>
                  <a:gd name="connsiteY48" fmla="*/ 1168400 h 3233738"/>
                  <a:gd name="connsiteX49" fmla="*/ 1471612 w 1550987"/>
                  <a:gd name="connsiteY49" fmla="*/ 1454150 h 3233738"/>
                  <a:gd name="connsiteX50" fmla="*/ 1490662 w 1550987"/>
                  <a:gd name="connsiteY50" fmla="*/ 1682750 h 3233738"/>
                  <a:gd name="connsiteX51" fmla="*/ 1509712 w 1550987"/>
                  <a:gd name="connsiteY51" fmla="*/ 1892300 h 3233738"/>
                  <a:gd name="connsiteX52" fmla="*/ 1538287 w 1550987"/>
                  <a:gd name="connsiteY52" fmla="*/ 2025650 h 3233738"/>
                  <a:gd name="connsiteX53" fmla="*/ 1538287 w 1550987"/>
                  <a:gd name="connsiteY53" fmla="*/ 2101850 h 3233738"/>
                  <a:gd name="connsiteX54" fmla="*/ 1547812 w 1550987"/>
                  <a:gd name="connsiteY54" fmla="*/ 2197100 h 3233738"/>
                  <a:gd name="connsiteX55" fmla="*/ 1519237 w 1550987"/>
                  <a:gd name="connsiteY55" fmla="*/ 2339975 h 3233738"/>
                  <a:gd name="connsiteX56" fmla="*/ 1433512 w 1550987"/>
                  <a:gd name="connsiteY56" fmla="*/ 2397125 h 3233738"/>
                  <a:gd name="connsiteX57" fmla="*/ 1366837 w 1550987"/>
                  <a:gd name="connsiteY57" fmla="*/ 2397125 h 3233738"/>
                  <a:gd name="connsiteX58" fmla="*/ 1366837 w 1550987"/>
                  <a:gd name="connsiteY58" fmla="*/ 2368550 h 3233738"/>
                  <a:gd name="connsiteX59" fmla="*/ 1404937 w 1550987"/>
                  <a:gd name="connsiteY59" fmla="*/ 2292350 h 3233738"/>
                  <a:gd name="connsiteX60" fmla="*/ 1404937 w 1550987"/>
                  <a:gd name="connsiteY60" fmla="*/ 2206625 h 3233738"/>
                  <a:gd name="connsiteX61" fmla="*/ 1347787 w 1550987"/>
                  <a:gd name="connsiteY61" fmla="*/ 2273300 h 3233738"/>
                  <a:gd name="connsiteX62" fmla="*/ 1281112 w 1550987"/>
                  <a:gd name="connsiteY62" fmla="*/ 2282825 h 3233738"/>
                  <a:gd name="connsiteX63" fmla="*/ 1271587 w 1550987"/>
                  <a:gd name="connsiteY63" fmla="*/ 2254250 h 3233738"/>
                  <a:gd name="connsiteX64" fmla="*/ 1357312 w 1550987"/>
                  <a:gd name="connsiteY64" fmla="*/ 2139950 h 3233738"/>
                  <a:gd name="connsiteX65" fmla="*/ 1423987 w 1550987"/>
                  <a:gd name="connsiteY65" fmla="*/ 2016125 h 3233738"/>
                  <a:gd name="connsiteX66" fmla="*/ 1347787 w 1550987"/>
                  <a:gd name="connsiteY66" fmla="*/ 1797050 h 3233738"/>
                  <a:gd name="connsiteX67" fmla="*/ 1300162 w 1550987"/>
                  <a:gd name="connsiteY67" fmla="*/ 1587500 h 3233738"/>
                  <a:gd name="connsiteX68" fmla="*/ 1271587 w 1550987"/>
                  <a:gd name="connsiteY68" fmla="*/ 1425575 h 3233738"/>
                  <a:gd name="connsiteX69" fmla="*/ 1243012 w 1550987"/>
                  <a:gd name="connsiteY69" fmla="*/ 1292225 h 3233738"/>
                  <a:gd name="connsiteX70" fmla="*/ 1157287 w 1550987"/>
                  <a:gd name="connsiteY70" fmla="*/ 1101725 h 3233738"/>
                  <a:gd name="connsiteX71" fmla="*/ 1147762 w 1550987"/>
                  <a:gd name="connsiteY71" fmla="*/ 1606550 h 3233738"/>
                  <a:gd name="connsiteX72" fmla="*/ 1147762 w 1550987"/>
                  <a:gd name="connsiteY72" fmla="*/ 1787525 h 3233738"/>
                  <a:gd name="connsiteX73" fmla="*/ 1185862 w 1550987"/>
                  <a:gd name="connsiteY73" fmla="*/ 2025650 h 3233738"/>
                  <a:gd name="connsiteX74" fmla="*/ 1204912 w 1550987"/>
                  <a:gd name="connsiteY74" fmla="*/ 2139950 h 3233738"/>
                  <a:gd name="connsiteX75" fmla="*/ 1214437 w 1550987"/>
                  <a:gd name="connsiteY75" fmla="*/ 2311400 h 3233738"/>
                  <a:gd name="connsiteX76" fmla="*/ 785812 w 1550987"/>
                  <a:gd name="connsiteY76" fmla="*/ 2273300 h 3233738"/>
                  <a:gd name="connsiteX77" fmla="*/ 700087 w 1550987"/>
                  <a:gd name="connsiteY77" fmla="*/ 2863850 h 3233738"/>
                  <a:gd name="connsiteX78" fmla="*/ 690562 w 1550987"/>
                  <a:gd name="connsiteY78" fmla="*/ 3121025 h 3233738"/>
                  <a:gd name="connsiteX0" fmla="*/ 690562 w 1550987"/>
                  <a:gd name="connsiteY0" fmla="*/ 3121025 h 3146426"/>
                  <a:gd name="connsiteX1" fmla="*/ 442912 w 1550987"/>
                  <a:gd name="connsiteY1" fmla="*/ 3016250 h 3146426"/>
                  <a:gd name="connsiteX2" fmla="*/ 442912 w 1550987"/>
                  <a:gd name="connsiteY2" fmla="*/ 2730500 h 3146426"/>
                  <a:gd name="connsiteX3" fmla="*/ 395287 w 1550987"/>
                  <a:gd name="connsiteY3" fmla="*/ 2473325 h 3146426"/>
                  <a:gd name="connsiteX4" fmla="*/ 347662 w 1550987"/>
                  <a:gd name="connsiteY4" fmla="*/ 2273300 h 3146426"/>
                  <a:gd name="connsiteX5" fmla="*/ 404812 w 1550987"/>
                  <a:gd name="connsiteY5" fmla="*/ 1825625 h 3146426"/>
                  <a:gd name="connsiteX6" fmla="*/ 423862 w 1550987"/>
                  <a:gd name="connsiteY6" fmla="*/ 1492250 h 3146426"/>
                  <a:gd name="connsiteX7" fmla="*/ 414337 w 1550987"/>
                  <a:gd name="connsiteY7" fmla="*/ 1196975 h 3146426"/>
                  <a:gd name="connsiteX8" fmla="*/ 414337 w 1550987"/>
                  <a:gd name="connsiteY8" fmla="*/ 1101725 h 3146426"/>
                  <a:gd name="connsiteX9" fmla="*/ 319087 w 1550987"/>
                  <a:gd name="connsiteY9" fmla="*/ 1349375 h 3146426"/>
                  <a:gd name="connsiteX10" fmla="*/ 280987 w 1550987"/>
                  <a:gd name="connsiteY10" fmla="*/ 1501775 h 3146426"/>
                  <a:gd name="connsiteX11" fmla="*/ 271462 w 1550987"/>
                  <a:gd name="connsiteY11" fmla="*/ 1654175 h 3146426"/>
                  <a:gd name="connsiteX12" fmla="*/ 157162 w 1550987"/>
                  <a:gd name="connsiteY12" fmla="*/ 1930400 h 3146426"/>
                  <a:gd name="connsiteX13" fmla="*/ 128587 w 1550987"/>
                  <a:gd name="connsiteY13" fmla="*/ 2035175 h 3146426"/>
                  <a:gd name="connsiteX14" fmla="*/ 195262 w 1550987"/>
                  <a:gd name="connsiteY14" fmla="*/ 2101850 h 3146426"/>
                  <a:gd name="connsiteX15" fmla="*/ 242887 w 1550987"/>
                  <a:gd name="connsiteY15" fmla="*/ 2235200 h 3146426"/>
                  <a:gd name="connsiteX16" fmla="*/ 261937 w 1550987"/>
                  <a:gd name="connsiteY16" fmla="*/ 2292350 h 3146426"/>
                  <a:gd name="connsiteX17" fmla="*/ 204787 w 1550987"/>
                  <a:gd name="connsiteY17" fmla="*/ 2263775 h 3146426"/>
                  <a:gd name="connsiteX18" fmla="*/ 147637 w 1550987"/>
                  <a:gd name="connsiteY18" fmla="*/ 2216150 h 3146426"/>
                  <a:gd name="connsiteX19" fmla="*/ 147637 w 1550987"/>
                  <a:gd name="connsiteY19" fmla="*/ 2292350 h 3146426"/>
                  <a:gd name="connsiteX20" fmla="*/ 185737 w 1550987"/>
                  <a:gd name="connsiteY20" fmla="*/ 2349500 h 3146426"/>
                  <a:gd name="connsiteX21" fmla="*/ 185737 w 1550987"/>
                  <a:gd name="connsiteY21" fmla="*/ 2397125 h 3146426"/>
                  <a:gd name="connsiteX22" fmla="*/ 109537 w 1550987"/>
                  <a:gd name="connsiteY22" fmla="*/ 2397125 h 3146426"/>
                  <a:gd name="connsiteX23" fmla="*/ 14287 w 1550987"/>
                  <a:gd name="connsiteY23" fmla="*/ 2273300 h 3146426"/>
                  <a:gd name="connsiteX24" fmla="*/ 23812 w 1550987"/>
                  <a:gd name="connsiteY24" fmla="*/ 2101850 h 3146426"/>
                  <a:gd name="connsiteX25" fmla="*/ 14287 w 1550987"/>
                  <a:gd name="connsiteY25" fmla="*/ 2025650 h 3146426"/>
                  <a:gd name="connsiteX26" fmla="*/ 61912 w 1550987"/>
                  <a:gd name="connsiteY26" fmla="*/ 1673225 h 3146426"/>
                  <a:gd name="connsiteX27" fmla="*/ 90487 w 1550987"/>
                  <a:gd name="connsiteY27" fmla="*/ 1444625 h 3146426"/>
                  <a:gd name="connsiteX28" fmla="*/ 128587 w 1550987"/>
                  <a:gd name="connsiteY28" fmla="*/ 1120775 h 3146426"/>
                  <a:gd name="connsiteX29" fmla="*/ 195262 w 1550987"/>
                  <a:gd name="connsiteY29" fmla="*/ 835025 h 3146426"/>
                  <a:gd name="connsiteX30" fmla="*/ 357187 w 1550987"/>
                  <a:gd name="connsiteY30" fmla="*/ 711200 h 3146426"/>
                  <a:gd name="connsiteX31" fmla="*/ 604837 w 1550987"/>
                  <a:gd name="connsiteY31" fmla="*/ 558800 h 3146426"/>
                  <a:gd name="connsiteX32" fmla="*/ 652462 w 1550987"/>
                  <a:gd name="connsiteY32" fmla="*/ 492125 h 3146426"/>
                  <a:gd name="connsiteX33" fmla="*/ 623887 w 1550987"/>
                  <a:gd name="connsiteY33" fmla="*/ 434975 h 3146426"/>
                  <a:gd name="connsiteX34" fmla="*/ 576262 w 1550987"/>
                  <a:gd name="connsiteY34" fmla="*/ 244475 h 3146426"/>
                  <a:gd name="connsiteX35" fmla="*/ 604837 w 1550987"/>
                  <a:gd name="connsiteY35" fmla="*/ 82550 h 3146426"/>
                  <a:gd name="connsiteX36" fmla="*/ 681037 w 1550987"/>
                  <a:gd name="connsiteY36" fmla="*/ 15875 h 3146426"/>
                  <a:gd name="connsiteX37" fmla="*/ 871537 w 1550987"/>
                  <a:gd name="connsiteY37" fmla="*/ 15875 h 3146426"/>
                  <a:gd name="connsiteX38" fmla="*/ 957262 w 1550987"/>
                  <a:gd name="connsiteY38" fmla="*/ 111125 h 3146426"/>
                  <a:gd name="connsiteX39" fmla="*/ 985837 w 1550987"/>
                  <a:gd name="connsiteY39" fmla="*/ 273050 h 3146426"/>
                  <a:gd name="connsiteX40" fmla="*/ 947737 w 1550987"/>
                  <a:gd name="connsiteY40" fmla="*/ 406400 h 3146426"/>
                  <a:gd name="connsiteX41" fmla="*/ 919162 w 1550987"/>
                  <a:gd name="connsiteY41" fmla="*/ 473075 h 3146426"/>
                  <a:gd name="connsiteX42" fmla="*/ 938212 w 1550987"/>
                  <a:gd name="connsiteY42" fmla="*/ 539750 h 3146426"/>
                  <a:gd name="connsiteX43" fmla="*/ 1014412 w 1550987"/>
                  <a:gd name="connsiteY43" fmla="*/ 615950 h 3146426"/>
                  <a:gd name="connsiteX44" fmla="*/ 1176337 w 1550987"/>
                  <a:gd name="connsiteY44" fmla="*/ 692150 h 3146426"/>
                  <a:gd name="connsiteX45" fmla="*/ 1281112 w 1550987"/>
                  <a:gd name="connsiteY45" fmla="*/ 730250 h 3146426"/>
                  <a:gd name="connsiteX46" fmla="*/ 1366837 w 1550987"/>
                  <a:gd name="connsiteY46" fmla="*/ 835025 h 3146426"/>
                  <a:gd name="connsiteX47" fmla="*/ 1423987 w 1550987"/>
                  <a:gd name="connsiteY47" fmla="*/ 1168400 h 3146426"/>
                  <a:gd name="connsiteX48" fmla="*/ 1471612 w 1550987"/>
                  <a:gd name="connsiteY48" fmla="*/ 1454150 h 3146426"/>
                  <a:gd name="connsiteX49" fmla="*/ 1490662 w 1550987"/>
                  <a:gd name="connsiteY49" fmla="*/ 1682750 h 3146426"/>
                  <a:gd name="connsiteX50" fmla="*/ 1509712 w 1550987"/>
                  <a:gd name="connsiteY50" fmla="*/ 1892300 h 3146426"/>
                  <a:gd name="connsiteX51" fmla="*/ 1538287 w 1550987"/>
                  <a:gd name="connsiteY51" fmla="*/ 2025650 h 3146426"/>
                  <a:gd name="connsiteX52" fmla="*/ 1538287 w 1550987"/>
                  <a:gd name="connsiteY52" fmla="*/ 2101850 h 3146426"/>
                  <a:gd name="connsiteX53" fmla="*/ 1547812 w 1550987"/>
                  <a:gd name="connsiteY53" fmla="*/ 2197100 h 3146426"/>
                  <a:gd name="connsiteX54" fmla="*/ 1519237 w 1550987"/>
                  <a:gd name="connsiteY54" fmla="*/ 2339975 h 3146426"/>
                  <a:gd name="connsiteX55" fmla="*/ 1433512 w 1550987"/>
                  <a:gd name="connsiteY55" fmla="*/ 2397125 h 3146426"/>
                  <a:gd name="connsiteX56" fmla="*/ 1366837 w 1550987"/>
                  <a:gd name="connsiteY56" fmla="*/ 2397125 h 3146426"/>
                  <a:gd name="connsiteX57" fmla="*/ 1366837 w 1550987"/>
                  <a:gd name="connsiteY57" fmla="*/ 2368550 h 3146426"/>
                  <a:gd name="connsiteX58" fmla="*/ 1404937 w 1550987"/>
                  <a:gd name="connsiteY58" fmla="*/ 2292350 h 3146426"/>
                  <a:gd name="connsiteX59" fmla="*/ 1404937 w 1550987"/>
                  <a:gd name="connsiteY59" fmla="*/ 2206625 h 3146426"/>
                  <a:gd name="connsiteX60" fmla="*/ 1347787 w 1550987"/>
                  <a:gd name="connsiteY60" fmla="*/ 2273300 h 3146426"/>
                  <a:gd name="connsiteX61" fmla="*/ 1281112 w 1550987"/>
                  <a:gd name="connsiteY61" fmla="*/ 2282825 h 3146426"/>
                  <a:gd name="connsiteX62" fmla="*/ 1271587 w 1550987"/>
                  <a:gd name="connsiteY62" fmla="*/ 2254250 h 3146426"/>
                  <a:gd name="connsiteX63" fmla="*/ 1357312 w 1550987"/>
                  <a:gd name="connsiteY63" fmla="*/ 2139950 h 3146426"/>
                  <a:gd name="connsiteX64" fmla="*/ 1423987 w 1550987"/>
                  <a:gd name="connsiteY64" fmla="*/ 2016125 h 3146426"/>
                  <a:gd name="connsiteX65" fmla="*/ 1347787 w 1550987"/>
                  <a:gd name="connsiteY65" fmla="*/ 1797050 h 3146426"/>
                  <a:gd name="connsiteX66" fmla="*/ 1300162 w 1550987"/>
                  <a:gd name="connsiteY66" fmla="*/ 1587500 h 3146426"/>
                  <a:gd name="connsiteX67" fmla="*/ 1271587 w 1550987"/>
                  <a:gd name="connsiteY67" fmla="*/ 1425575 h 3146426"/>
                  <a:gd name="connsiteX68" fmla="*/ 1243012 w 1550987"/>
                  <a:gd name="connsiteY68" fmla="*/ 1292225 h 3146426"/>
                  <a:gd name="connsiteX69" fmla="*/ 1157287 w 1550987"/>
                  <a:gd name="connsiteY69" fmla="*/ 1101725 h 3146426"/>
                  <a:gd name="connsiteX70" fmla="*/ 1147762 w 1550987"/>
                  <a:gd name="connsiteY70" fmla="*/ 1606550 h 3146426"/>
                  <a:gd name="connsiteX71" fmla="*/ 1147762 w 1550987"/>
                  <a:gd name="connsiteY71" fmla="*/ 1787525 h 3146426"/>
                  <a:gd name="connsiteX72" fmla="*/ 1185862 w 1550987"/>
                  <a:gd name="connsiteY72" fmla="*/ 2025650 h 3146426"/>
                  <a:gd name="connsiteX73" fmla="*/ 1204912 w 1550987"/>
                  <a:gd name="connsiteY73" fmla="*/ 2139950 h 3146426"/>
                  <a:gd name="connsiteX74" fmla="*/ 1214437 w 1550987"/>
                  <a:gd name="connsiteY74" fmla="*/ 2311400 h 3146426"/>
                  <a:gd name="connsiteX75" fmla="*/ 785812 w 1550987"/>
                  <a:gd name="connsiteY75" fmla="*/ 2273300 h 3146426"/>
                  <a:gd name="connsiteX76" fmla="*/ 700087 w 1550987"/>
                  <a:gd name="connsiteY76" fmla="*/ 2863850 h 3146426"/>
                  <a:gd name="connsiteX77" fmla="*/ 690562 w 1550987"/>
                  <a:gd name="connsiteY77" fmla="*/ 3121025 h 3146426"/>
                  <a:gd name="connsiteX0" fmla="*/ 700087 w 1550987"/>
                  <a:gd name="connsiteY0" fmla="*/ 2863850 h 3038475"/>
                  <a:gd name="connsiteX1" fmla="*/ 442912 w 1550987"/>
                  <a:gd name="connsiteY1" fmla="*/ 3016250 h 3038475"/>
                  <a:gd name="connsiteX2" fmla="*/ 442912 w 1550987"/>
                  <a:gd name="connsiteY2" fmla="*/ 2730500 h 3038475"/>
                  <a:gd name="connsiteX3" fmla="*/ 395287 w 1550987"/>
                  <a:gd name="connsiteY3" fmla="*/ 2473325 h 3038475"/>
                  <a:gd name="connsiteX4" fmla="*/ 347662 w 1550987"/>
                  <a:gd name="connsiteY4" fmla="*/ 2273300 h 3038475"/>
                  <a:gd name="connsiteX5" fmla="*/ 404812 w 1550987"/>
                  <a:gd name="connsiteY5" fmla="*/ 1825625 h 3038475"/>
                  <a:gd name="connsiteX6" fmla="*/ 423862 w 1550987"/>
                  <a:gd name="connsiteY6" fmla="*/ 1492250 h 3038475"/>
                  <a:gd name="connsiteX7" fmla="*/ 414337 w 1550987"/>
                  <a:gd name="connsiteY7" fmla="*/ 1196975 h 3038475"/>
                  <a:gd name="connsiteX8" fmla="*/ 414337 w 1550987"/>
                  <a:gd name="connsiteY8" fmla="*/ 1101725 h 3038475"/>
                  <a:gd name="connsiteX9" fmla="*/ 319087 w 1550987"/>
                  <a:gd name="connsiteY9" fmla="*/ 1349375 h 3038475"/>
                  <a:gd name="connsiteX10" fmla="*/ 280987 w 1550987"/>
                  <a:gd name="connsiteY10" fmla="*/ 1501775 h 3038475"/>
                  <a:gd name="connsiteX11" fmla="*/ 271462 w 1550987"/>
                  <a:gd name="connsiteY11" fmla="*/ 1654175 h 3038475"/>
                  <a:gd name="connsiteX12" fmla="*/ 157162 w 1550987"/>
                  <a:gd name="connsiteY12" fmla="*/ 1930400 h 3038475"/>
                  <a:gd name="connsiteX13" fmla="*/ 128587 w 1550987"/>
                  <a:gd name="connsiteY13" fmla="*/ 2035175 h 3038475"/>
                  <a:gd name="connsiteX14" fmla="*/ 195262 w 1550987"/>
                  <a:gd name="connsiteY14" fmla="*/ 2101850 h 3038475"/>
                  <a:gd name="connsiteX15" fmla="*/ 242887 w 1550987"/>
                  <a:gd name="connsiteY15" fmla="*/ 2235200 h 3038475"/>
                  <a:gd name="connsiteX16" fmla="*/ 261937 w 1550987"/>
                  <a:gd name="connsiteY16" fmla="*/ 2292350 h 3038475"/>
                  <a:gd name="connsiteX17" fmla="*/ 204787 w 1550987"/>
                  <a:gd name="connsiteY17" fmla="*/ 2263775 h 3038475"/>
                  <a:gd name="connsiteX18" fmla="*/ 147637 w 1550987"/>
                  <a:gd name="connsiteY18" fmla="*/ 2216150 h 3038475"/>
                  <a:gd name="connsiteX19" fmla="*/ 147637 w 1550987"/>
                  <a:gd name="connsiteY19" fmla="*/ 2292350 h 3038475"/>
                  <a:gd name="connsiteX20" fmla="*/ 185737 w 1550987"/>
                  <a:gd name="connsiteY20" fmla="*/ 2349500 h 3038475"/>
                  <a:gd name="connsiteX21" fmla="*/ 185737 w 1550987"/>
                  <a:gd name="connsiteY21" fmla="*/ 2397125 h 3038475"/>
                  <a:gd name="connsiteX22" fmla="*/ 109537 w 1550987"/>
                  <a:gd name="connsiteY22" fmla="*/ 2397125 h 3038475"/>
                  <a:gd name="connsiteX23" fmla="*/ 14287 w 1550987"/>
                  <a:gd name="connsiteY23" fmla="*/ 2273300 h 3038475"/>
                  <a:gd name="connsiteX24" fmla="*/ 23812 w 1550987"/>
                  <a:gd name="connsiteY24" fmla="*/ 2101850 h 3038475"/>
                  <a:gd name="connsiteX25" fmla="*/ 14287 w 1550987"/>
                  <a:gd name="connsiteY25" fmla="*/ 2025650 h 3038475"/>
                  <a:gd name="connsiteX26" fmla="*/ 61912 w 1550987"/>
                  <a:gd name="connsiteY26" fmla="*/ 1673225 h 3038475"/>
                  <a:gd name="connsiteX27" fmla="*/ 90487 w 1550987"/>
                  <a:gd name="connsiteY27" fmla="*/ 1444625 h 3038475"/>
                  <a:gd name="connsiteX28" fmla="*/ 128587 w 1550987"/>
                  <a:gd name="connsiteY28" fmla="*/ 1120775 h 3038475"/>
                  <a:gd name="connsiteX29" fmla="*/ 195262 w 1550987"/>
                  <a:gd name="connsiteY29" fmla="*/ 835025 h 3038475"/>
                  <a:gd name="connsiteX30" fmla="*/ 357187 w 1550987"/>
                  <a:gd name="connsiteY30" fmla="*/ 711200 h 3038475"/>
                  <a:gd name="connsiteX31" fmla="*/ 604837 w 1550987"/>
                  <a:gd name="connsiteY31" fmla="*/ 558800 h 3038475"/>
                  <a:gd name="connsiteX32" fmla="*/ 652462 w 1550987"/>
                  <a:gd name="connsiteY32" fmla="*/ 492125 h 3038475"/>
                  <a:gd name="connsiteX33" fmla="*/ 623887 w 1550987"/>
                  <a:gd name="connsiteY33" fmla="*/ 434975 h 3038475"/>
                  <a:gd name="connsiteX34" fmla="*/ 576262 w 1550987"/>
                  <a:gd name="connsiteY34" fmla="*/ 244475 h 3038475"/>
                  <a:gd name="connsiteX35" fmla="*/ 604837 w 1550987"/>
                  <a:gd name="connsiteY35" fmla="*/ 82550 h 3038475"/>
                  <a:gd name="connsiteX36" fmla="*/ 681037 w 1550987"/>
                  <a:gd name="connsiteY36" fmla="*/ 15875 h 3038475"/>
                  <a:gd name="connsiteX37" fmla="*/ 871537 w 1550987"/>
                  <a:gd name="connsiteY37" fmla="*/ 15875 h 3038475"/>
                  <a:gd name="connsiteX38" fmla="*/ 957262 w 1550987"/>
                  <a:gd name="connsiteY38" fmla="*/ 111125 h 3038475"/>
                  <a:gd name="connsiteX39" fmla="*/ 985837 w 1550987"/>
                  <a:gd name="connsiteY39" fmla="*/ 273050 h 3038475"/>
                  <a:gd name="connsiteX40" fmla="*/ 947737 w 1550987"/>
                  <a:gd name="connsiteY40" fmla="*/ 406400 h 3038475"/>
                  <a:gd name="connsiteX41" fmla="*/ 919162 w 1550987"/>
                  <a:gd name="connsiteY41" fmla="*/ 473075 h 3038475"/>
                  <a:gd name="connsiteX42" fmla="*/ 938212 w 1550987"/>
                  <a:gd name="connsiteY42" fmla="*/ 539750 h 3038475"/>
                  <a:gd name="connsiteX43" fmla="*/ 1014412 w 1550987"/>
                  <a:gd name="connsiteY43" fmla="*/ 615950 h 3038475"/>
                  <a:gd name="connsiteX44" fmla="*/ 1176337 w 1550987"/>
                  <a:gd name="connsiteY44" fmla="*/ 692150 h 3038475"/>
                  <a:gd name="connsiteX45" fmla="*/ 1281112 w 1550987"/>
                  <a:gd name="connsiteY45" fmla="*/ 730250 h 3038475"/>
                  <a:gd name="connsiteX46" fmla="*/ 1366837 w 1550987"/>
                  <a:gd name="connsiteY46" fmla="*/ 835025 h 3038475"/>
                  <a:gd name="connsiteX47" fmla="*/ 1423987 w 1550987"/>
                  <a:gd name="connsiteY47" fmla="*/ 1168400 h 3038475"/>
                  <a:gd name="connsiteX48" fmla="*/ 1471612 w 1550987"/>
                  <a:gd name="connsiteY48" fmla="*/ 1454150 h 3038475"/>
                  <a:gd name="connsiteX49" fmla="*/ 1490662 w 1550987"/>
                  <a:gd name="connsiteY49" fmla="*/ 1682750 h 3038475"/>
                  <a:gd name="connsiteX50" fmla="*/ 1509712 w 1550987"/>
                  <a:gd name="connsiteY50" fmla="*/ 1892300 h 3038475"/>
                  <a:gd name="connsiteX51" fmla="*/ 1538287 w 1550987"/>
                  <a:gd name="connsiteY51" fmla="*/ 2025650 h 3038475"/>
                  <a:gd name="connsiteX52" fmla="*/ 1538287 w 1550987"/>
                  <a:gd name="connsiteY52" fmla="*/ 2101850 h 3038475"/>
                  <a:gd name="connsiteX53" fmla="*/ 1547812 w 1550987"/>
                  <a:gd name="connsiteY53" fmla="*/ 2197100 h 3038475"/>
                  <a:gd name="connsiteX54" fmla="*/ 1519237 w 1550987"/>
                  <a:gd name="connsiteY54" fmla="*/ 2339975 h 3038475"/>
                  <a:gd name="connsiteX55" fmla="*/ 1433512 w 1550987"/>
                  <a:gd name="connsiteY55" fmla="*/ 2397125 h 3038475"/>
                  <a:gd name="connsiteX56" fmla="*/ 1366837 w 1550987"/>
                  <a:gd name="connsiteY56" fmla="*/ 2397125 h 3038475"/>
                  <a:gd name="connsiteX57" fmla="*/ 1366837 w 1550987"/>
                  <a:gd name="connsiteY57" fmla="*/ 2368550 h 3038475"/>
                  <a:gd name="connsiteX58" fmla="*/ 1404937 w 1550987"/>
                  <a:gd name="connsiteY58" fmla="*/ 2292350 h 3038475"/>
                  <a:gd name="connsiteX59" fmla="*/ 1404937 w 1550987"/>
                  <a:gd name="connsiteY59" fmla="*/ 2206625 h 3038475"/>
                  <a:gd name="connsiteX60" fmla="*/ 1347787 w 1550987"/>
                  <a:gd name="connsiteY60" fmla="*/ 2273300 h 3038475"/>
                  <a:gd name="connsiteX61" fmla="*/ 1281112 w 1550987"/>
                  <a:gd name="connsiteY61" fmla="*/ 2282825 h 3038475"/>
                  <a:gd name="connsiteX62" fmla="*/ 1271587 w 1550987"/>
                  <a:gd name="connsiteY62" fmla="*/ 2254250 h 3038475"/>
                  <a:gd name="connsiteX63" fmla="*/ 1357312 w 1550987"/>
                  <a:gd name="connsiteY63" fmla="*/ 2139950 h 3038475"/>
                  <a:gd name="connsiteX64" fmla="*/ 1423987 w 1550987"/>
                  <a:gd name="connsiteY64" fmla="*/ 2016125 h 3038475"/>
                  <a:gd name="connsiteX65" fmla="*/ 1347787 w 1550987"/>
                  <a:gd name="connsiteY65" fmla="*/ 1797050 h 3038475"/>
                  <a:gd name="connsiteX66" fmla="*/ 1300162 w 1550987"/>
                  <a:gd name="connsiteY66" fmla="*/ 1587500 h 3038475"/>
                  <a:gd name="connsiteX67" fmla="*/ 1271587 w 1550987"/>
                  <a:gd name="connsiteY67" fmla="*/ 1425575 h 3038475"/>
                  <a:gd name="connsiteX68" fmla="*/ 1243012 w 1550987"/>
                  <a:gd name="connsiteY68" fmla="*/ 1292225 h 3038475"/>
                  <a:gd name="connsiteX69" fmla="*/ 1157287 w 1550987"/>
                  <a:gd name="connsiteY69" fmla="*/ 1101725 h 3038475"/>
                  <a:gd name="connsiteX70" fmla="*/ 1147762 w 1550987"/>
                  <a:gd name="connsiteY70" fmla="*/ 1606550 h 3038475"/>
                  <a:gd name="connsiteX71" fmla="*/ 1147762 w 1550987"/>
                  <a:gd name="connsiteY71" fmla="*/ 1787525 h 3038475"/>
                  <a:gd name="connsiteX72" fmla="*/ 1185862 w 1550987"/>
                  <a:gd name="connsiteY72" fmla="*/ 2025650 h 3038475"/>
                  <a:gd name="connsiteX73" fmla="*/ 1204912 w 1550987"/>
                  <a:gd name="connsiteY73" fmla="*/ 2139950 h 3038475"/>
                  <a:gd name="connsiteX74" fmla="*/ 1214437 w 1550987"/>
                  <a:gd name="connsiteY74" fmla="*/ 2311400 h 3038475"/>
                  <a:gd name="connsiteX75" fmla="*/ 785812 w 1550987"/>
                  <a:gd name="connsiteY75" fmla="*/ 2273300 h 3038475"/>
                  <a:gd name="connsiteX76" fmla="*/ 700087 w 1550987"/>
                  <a:gd name="connsiteY76" fmla="*/ 2863850 h 3038475"/>
                  <a:gd name="connsiteX0" fmla="*/ 785812 w 1550987"/>
                  <a:gd name="connsiteY0" fmla="*/ 2273300 h 3092450"/>
                  <a:gd name="connsiteX1" fmla="*/ 442912 w 1550987"/>
                  <a:gd name="connsiteY1" fmla="*/ 3016250 h 3092450"/>
                  <a:gd name="connsiteX2" fmla="*/ 442912 w 1550987"/>
                  <a:gd name="connsiteY2" fmla="*/ 2730500 h 3092450"/>
                  <a:gd name="connsiteX3" fmla="*/ 395287 w 1550987"/>
                  <a:gd name="connsiteY3" fmla="*/ 2473325 h 3092450"/>
                  <a:gd name="connsiteX4" fmla="*/ 347662 w 1550987"/>
                  <a:gd name="connsiteY4" fmla="*/ 2273300 h 3092450"/>
                  <a:gd name="connsiteX5" fmla="*/ 404812 w 1550987"/>
                  <a:gd name="connsiteY5" fmla="*/ 1825625 h 3092450"/>
                  <a:gd name="connsiteX6" fmla="*/ 423862 w 1550987"/>
                  <a:gd name="connsiteY6" fmla="*/ 1492250 h 3092450"/>
                  <a:gd name="connsiteX7" fmla="*/ 414337 w 1550987"/>
                  <a:gd name="connsiteY7" fmla="*/ 1196975 h 3092450"/>
                  <a:gd name="connsiteX8" fmla="*/ 414337 w 1550987"/>
                  <a:gd name="connsiteY8" fmla="*/ 1101725 h 3092450"/>
                  <a:gd name="connsiteX9" fmla="*/ 319087 w 1550987"/>
                  <a:gd name="connsiteY9" fmla="*/ 1349375 h 3092450"/>
                  <a:gd name="connsiteX10" fmla="*/ 280987 w 1550987"/>
                  <a:gd name="connsiteY10" fmla="*/ 1501775 h 3092450"/>
                  <a:gd name="connsiteX11" fmla="*/ 271462 w 1550987"/>
                  <a:gd name="connsiteY11" fmla="*/ 1654175 h 3092450"/>
                  <a:gd name="connsiteX12" fmla="*/ 157162 w 1550987"/>
                  <a:gd name="connsiteY12" fmla="*/ 1930400 h 3092450"/>
                  <a:gd name="connsiteX13" fmla="*/ 128587 w 1550987"/>
                  <a:gd name="connsiteY13" fmla="*/ 2035175 h 3092450"/>
                  <a:gd name="connsiteX14" fmla="*/ 195262 w 1550987"/>
                  <a:gd name="connsiteY14" fmla="*/ 2101850 h 3092450"/>
                  <a:gd name="connsiteX15" fmla="*/ 242887 w 1550987"/>
                  <a:gd name="connsiteY15" fmla="*/ 2235200 h 3092450"/>
                  <a:gd name="connsiteX16" fmla="*/ 261937 w 1550987"/>
                  <a:gd name="connsiteY16" fmla="*/ 2292350 h 3092450"/>
                  <a:gd name="connsiteX17" fmla="*/ 204787 w 1550987"/>
                  <a:gd name="connsiteY17" fmla="*/ 2263775 h 3092450"/>
                  <a:gd name="connsiteX18" fmla="*/ 147637 w 1550987"/>
                  <a:gd name="connsiteY18" fmla="*/ 2216150 h 3092450"/>
                  <a:gd name="connsiteX19" fmla="*/ 147637 w 1550987"/>
                  <a:gd name="connsiteY19" fmla="*/ 2292350 h 3092450"/>
                  <a:gd name="connsiteX20" fmla="*/ 185737 w 1550987"/>
                  <a:gd name="connsiteY20" fmla="*/ 2349500 h 3092450"/>
                  <a:gd name="connsiteX21" fmla="*/ 185737 w 1550987"/>
                  <a:gd name="connsiteY21" fmla="*/ 2397125 h 3092450"/>
                  <a:gd name="connsiteX22" fmla="*/ 109537 w 1550987"/>
                  <a:gd name="connsiteY22" fmla="*/ 2397125 h 3092450"/>
                  <a:gd name="connsiteX23" fmla="*/ 14287 w 1550987"/>
                  <a:gd name="connsiteY23" fmla="*/ 2273300 h 3092450"/>
                  <a:gd name="connsiteX24" fmla="*/ 23812 w 1550987"/>
                  <a:gd name="connsiteY24" fmla="*/ 2101850 h 3092450"/>
                  <a:gd name="connsiteX25" fmla="*/ 14287 w 1550987"/>
                  <a:gd name="connsiteY25" fmla="*/ 2025650 h 3092450"/>
                  <a:gd name="connsiteX26" fmla="*/ 61912 w 1550987"/>
                  <a:gd name="connsiteY26" fmla="*/ 1673225 h 3092450"/>
                  <a:gd name="connsiteX27" fmla="*/ 90487 w 1550987"/>
                  <a:gd name="connsiteY27" fmla="*/ 1444625 h 3092450"/>
                  <a:gd name="connsiteX28" fmla="*/ 128587 w 1550987"/>
                  <a:gd name="connsiteY28" fmla="*/ 1120775 h 3092450"/>
                  <a:gd name="connsiteX29" fmla="*/ 195262 w 1550987"/>
                  <a:gd name="connsiteY29" fmla="*/ 835025 h 3092450"/>
                  <a:gd name="connsiteX30" fmla="*/ 357187 w 1550987"/>
                  <a:gd name="connsiteY30" fmla="*/ 711200 h 3092450"/>
                  <a:gd name="connsiteX31" fmla="*/ 604837 w 1550987"/>
                  <a:gd name="connsiteY31" fmla="*/ 558800 h 3092450"/>
                  <a:gd name="connsiteX32" fmla="*/ 652462 w 1550987"/>
                  <a:gd name="connsiteY32" fmla="*/ 492125 h 3092450"/>
                  <a:gd name="connsiteX33" fmla="*/ 623887 w 1550987"/>
                  <a:gd name="connsiteY33" fmla="*/ 434975 h 3092450"/>
                  <a:gd name="connsiteX34" fmla="*/ 576262 w 1550987"/>
                  <a:gd name="connsiteY34" fmla="*/ 244475 h 3092450"/>
                  <a:gd name="connsiteX35" fmla="*/ 604837 w 1550987"/>
                  <a:gd name="connsiteY35" fmla="*/ 82550 h 3092450"/>
                  <a:gd name="connsiteX36" fmla="*/ 681037 w 1550987"/>
                  <a:gd name="connsiteY36" fmla="*/ 15875 h 3092450"/>
                  <a:gd name="connsiteX37" fmla="*/ 871537 w 1550987"/>
                  <a:gd name="connsiteY37" fmla="*/ 15875 h 3092450"/>
                  <a:gd name="connsiteX38" fmla="*/ 957262 w 1550987"/>
                  <a:gd name="connsiteY38" fmla="*/ 111125 h 3092450"/>
                  <a:gd name="connsiteX39" fmla="*/ 985837 w 1550987"/>
                  <a:gd name="connsiteY39" fmla="*/ 273050 h 3092450"/>
                  <a:gd name="connsiteX40" fmla="*/ 947737 w 1550987"/>
                  <a:gd name="connsiteY40" fmla="*/ 406400 h 3092450"/>
                  <a:gd name="connsiteX41" fmla="*/ 919162 w 1550987"/>
                  <a:gd name="connsiteY41" fmla="*/ 473075 h 3092450"/>
                  <a:gd name="connsiteX42" fmla="*/ 938212 w 1550987"/>
                  <a:gd name="connsiteY42" fmla="*/ 539750 h 3092450"/>
                  <a:gd name="connsiteX43" fmla="*/ 1014412 w 1550987"/>
                  <a:gd name="connsiteY43" fmla="*/ 615950 h 3092450"/>
                  <a:gd name="connsiteX44" fmla="*/ 1176337 w 1550987"/>
                  <a:gd name="connsiteY44" fmla="*/ 692150 h 3092450"/>
                  <a:gd name="connsiteX45" fmla="*/ 1281112 w 1550987"/>
                  <a:gd name="connsiteY45" fmla="*/ 730250 h 3092450"/>
                  <a:gd name="connsiteX46" fmla="*/ 1366837 w 1550987"/>
                  <a:gd name="connsiteY46" fmla="*/ 835025 h 3092450"/>
                  <a:gd name="connsiteX47" fmla="*/ 1423987 w 1550987"/>
                  <a:gd name="connsiteY47" fmla="*/ 1168400 h 3092450"/>
                  <a:gd name="connsiteX48" fmla="*/ 1471612 w 1550987"/>
                  <a:gd name="connsiteY48" fmla="*/ 1454150 h 3092450"/>
                  <a:gd name="connsiteX49" fmla="*/ 1490662 w 1550987"/>
                  <a:gd name="connsiteY49" fmla="*/ 1682750 h 3092450"/>
                  <a:gd name="connsiteX50" fmla="*/ 1509712 w 1550987"/>
                  <a:gd name="connsiteY50" fmla="*/ 1892300 h 3092450"/>
                  <a:gd name="connsiteX51" fmla="*/ 1538287 w 1550987"/>
                  <a:gd name="connsiteY51" fmla="*/ 2025650 h 3092450"/>
                  <a:gd name="connsiteX52" fmla="*/ 1538287 w 1550987"/>
                  <a:gd name="connsiteY52" fmla="*/ 2101850 h 3092450"/>
                  <a:gd name="connsiteX53" fmla="*/ 1547812 w 1550987"/>
                  <a:gd name="connsiteY53" fmla="*/ 2197100 h 3092450"/>
                  <a:gd name="connsiteX54" fmla="*/ 1519237 w 1550987"/>
                  <a:gd name="connsiteY54" fmla="*/ 2339975 h 3092450"/>
                  <a:gd name="connsiteX55" fmla="*/ 1433512 w 1550987"/>
                  <a:gd name="connsiteY55" fmla="*/ 2397125 h 3092450"/>
                  <a:gd name="connsiteX56" fmla="*/ 1366837 w 1550987"/>
                  <a:gd name="connsiteY56" fmla="*/ 2397125 h 3092450"/>
                  <a:gd name="connsiteX57" fmla="*/ 1366837 w 1550987"/>
                  <a:gd name="connsiteY57" fmla="*/ 2368550 h 3092450"/>
                  <a:gd name="connsiteX58" fmla="*/ 1404937 w 1550987"/>
                  <a:gd name="connsiteY58" fmla="*/ 2292350 h 3092450"/>
                  <a:gd name="connsiteX59" fmla="*/ 1404937 w 1550987"/>
                  <a:gd name="connsiteY59" fmla="*/ 2206625 h 3092450"/>
                  <a:gd name="connsiteX60" fmla="*/ 1347787 w 1550987"/>
                  <a:gd name="connsiteY60" fmla="*/ 2273300 h 3092450"/>
                  <a:gd name="connsiteX61" fmla="*/ 1281112 w 1550987"/>
                  <a:gd name="connsiteY61" fmla="*/ 2282825 h 3092450"/>
                  <a:gd name="connsiteX62" fmla="*/ 1271587 w 1550987"/>
                  <a:gd name="connsiteY62" fmla="*/ 2254250 h 3092450"/>
                  <a:gd name="connsiteX63" fmla="*/ 1357312 w 1550987"/>
                  <a:gd name="connsiteY63" fmla="*/ 2139950 h 3092450"/>
                  <a:gd name="connsiteX64" fmla="*/ 1423987 w 1550987"/>
                  <a:gd name="connsiteY64" fmla="*/ 2016125 h 3092450"/>
                  <a:gd name="connsiteX65" fmla="*/ 1347787 w 1550987"/>
                  <a:gd name="connsiteY65" fmla="*/ 1797050 h 3092450"/>
                  <a:gd name="connsiteX66" fmla="*/ 1300162 w 1550987"/>
                  <a:gd name="connsiteY66" fmla="*/ 1587500 h 3092450"/>
                  <a:gd name="connsiteX67" fmla="*/ 1271587 w 1550987"/>
                  <a:gd name="connsiteY67" fmla="*/ 1425575 h 3092450"/>
                  <a:gd name="connsiteX68" fmla="*/ 1243012 w 1550987"/>
                  <a:gd name="connsiteY68" fmla="*/ 1292225 h 3092450"/>
                  <a:gd name="connsiteX69" fmla="*/ 1157287 w 1550987"/>
                  <a:gd name="connsiteY69" fmla="*/ 1101725 h 3092450"/>
                  <a:gd name="connsiteX70" fmla="*/ 1147762 w 1550987"/>
                  <a:gd name="connsiteY70" fmla="*/ 1606550 h 3092450"/>
                  <a:gd name="connsiteX71" fmla="*/ 1147762 w 1550987"/>
                  <a:gd name="connsiteY71" fmla="*/ 1787525 h 3092450"/>
                  <a:gd name="connsiteX72" fmla="*/ 1185862 w 1550987"/>
                  <a:gd name="connsiteY72" fmla="*/ 2025650 h 3092450"/>
                  <a:gd name="connsiteX73" fmla="*/ 1204912 w 1550987"/>
                  <a:gd name="connsiteY73" fmla="*/ 2139950 h 3092450"/>
                  <a:gd name="connsiteX74" fmla="*/ 1214437 w 1550987"/>
                  <a:gd name="connsiteY74" fmla="*/ 2311400 h 3092450"/>
                  <a:gd name="connsiteX75" fmla="*/ 785812 w 1550987"/>
                  <a:gd name="connsiteY75" fmla="*/ 2273300 h 3092450"/>
                  <a:gd name="connsiteX0" fmla="*/ 785812 w 1550987"/>
                  <a:gd name="connsiteY0" fmla="*/ 2273300 h 2763838"/>
                  <a:gd name="connsiteX1" fmla="*/ 442912 w 1550987"/>
                  <a:gd name="connsiteY1" fmla="*/ 2730500 h 2763838"/>
                  <a:gd name="connsiteX2" fmla="*/ 395287 w 1550987"/>
                  <a:gd name="connsiteY2" fmla="*/ 2473325 h 2763838"/>
                  <a:gd name="connsiteX3" fmla="*/ 347662 w 1550987"/>
                  <a:gd name="connsiteY3" fmla="*/ 2273300 h 2763838"/>
                  <a:gd name="connsiteX4" fmla="*/ 404812 w 1550987"/>
                  <a:gd name="connsiteY4" fmla="*/ 1825625 h 2763838"/>
                  <a:gd name="connsiteX5" fmla="*/ 423862 w 1550987"/>
                  <a:gd name="connsiteY5" fmla="*/ 1492250 h 2763838"/>
                  <a:gd name="connsiteX6" fmla="*/ 414337 w 1550987"/>
                  <a:gd name="connsiteY6" fmla="*/ 1196975 h 2763838"/>
                  <a:gd name="connsiteX7" fmla="*/ 414337 w 1550987"/>
                  <a:gd name="connsiteY7" fmla="*/ 1101725 h 2763838"/>
                  <a:gd name="connsiteX8" fmla="*/ 319087 w 1550987"/>
                  <a:gd name="connsiteY8" fmla="*/ 1349375 h 2763838"/>
                  <a:gd name="connsiteX9" fmla="*/ 280987 w 1550987"/>
                  <a:gd name="connsiteY9" fmla="*/ 1501775 h 2763838"/>
                  <a:gd name="connsiteX10" fmla="*/ 271462 w 1550987"/>
                  <a:gd name="connsiteY10" fmla="*/ 1654175 h 2763838"/>
                  <a:gd name="connsiteX11" fmla="*/ 157162 w 1550987"/>
                  <a:gd name="connsiteY11" fmla="*/ 1930400 h 2763838"/>
                  <a:gd name="connsiteX12" fmla="*/ 128587 w 1550987"/>
                  <a:gd name="connsiteY12" fmla="*/ 2035175 h 2763838"/>
                  <a:gd name="connsiteX13" fmla="*/ 195262 w 1550987"/>
                  <a:gd name="connsiteY13" fmla="*/ 2101850 h 2763838"/>
                  <a:gd name="connsiteX14" fmla="*/ 242887 w 1550987"/>
                  <a:gd name="connsiteY14" fmla="*/ 2235200 h 2763838"/>
                  <a:gd name="connsiteX15" fmla="*/ 261937 w 1550987"/>
                  <a:gd name="connsiteY15" fmla="*/ 2292350 h 2763838"/>
                  <a:gd name="connsiteX16" fmla="*/ 204787 w 1550987"/>
                  <a:gd name="connsiteY16" fmla="*/ 2263775 h 2763838"/>
                  <a:gd name="connsiteX17" fmla="*/ 147637 w 1550987"/>
                  <a:gd name="connsiteY17" fmla="*/ 2216150 h 2763838"/>
                  <a:gd name="connsiteX18" fmla="*/ 147637 w 1550987"/>
                  <a:gd name="connsiteY18" fmla="*/ 2292350 h 2763838"/>
                  <a:gd name="connsiteX19" fmla="*/ 185737 w 1550987"/>
                  <a:gd name="connsiteY19" fmla="*/ 2349500 h 2763838"/>
                  <a:gd name="connsiteX20" fmla="*/ 185737 w 1550987"/>
                  <a:gd name="connsiteY20" fmla="*/ 2397125 h 2763838"/>
                  <a:gd name="connsiteX21" fmla="*/ 109537 w 1550987"/>
                  <a:gd name="connsiteY21" fmla="*/ 2397125 h 2763838"/>
                  <a:gd name="connsiteX22" fmla="*/ 14287 w 1550987"/>
                  <a:gd name="connsiteY22" fmla="*/ 2273300 h 2763838"/>
                  <a:gd name="connsiteX23" fmla="*/ 23812 w 1550987"/>
                  <a:gd name="connsiteY23" fmla="*/ 2101850 h 2763838"/>
                  <a:gd name="connsiteX24" fmla="*/ 14287 w 1550987"/>
                  <a:gd name="connsiteY24" fmla="*/ 2025650 h 2763838"/>
                  <a:gd name="connsiteX25" fmla="*/ 61912 w 1550987"/>
                  <a:gd name="connsiteY25" fmla="*/ 1673225 h 2763838"/>
                  <a:gd name="connsiteX26" fmla="*/ 90487 w 1550987"/>
                  <a:gd name="connsiteY26" fmla="*/ 1444625 h 2763838"/>
                  <a:gd name="connsiteX27" fmla="*/ 128587 w 1550987"/>
                  <a:gd name="connsiteY27" fmla="*/ 1120775 h 2763838"/>
                  <a:gd name="connsiteX28" fmla="*/ 195262 w 1550987"/>
                  <a:gd name="connsiteY28" fmla="*/ 835025 h 2763838"/>
                  <a:gd name="connsiteX29" fmla="*/ 357187 w 1550987"/>
                  <a:gd name="connsiteY29" fmla="*/ 711200 h 2763838"/>
                  <a:gd name="connsiteX30" fmla="*/ 604837 w 1550987"/>
                  <a:gd name="connsiteY30" fmla="*/ 558800 h 2763838"/>
                  <a:gd name="connsiteX31" fmla="*/ 652462 w 1550987"/>
                  <a:gd name="connsiteY31" fmla="*/ 492125 h 2763838"/>
                  <a:gd name="connsiteX32" fmla="*/ 623887 w 1550987"/>
                  <a:gd name="connsiteY32" fmla="*/ 434975 h 2763838"/>
                  <a:gd name="connsiteX33" fmla="*/ 576262 w 1550987"/>
                  <a:gd name="connsiteY33" fmla="*/ 244475 h 2763838"/>
                  <a:gd name="connsiteX34" fmla="*/ 604837 w 1550987"/>
                  <a:gd name="connsiteY34" fmla="*/ 82550 h 2763838"/>
                  <a:gd name="connsiteX35" fmla="*/ 681037 w 1550987"/>
                  <a:gd name="connsiteY35" fmla="*/ 15875 h 2763838"/>
                  <a:gd name="connsiteX36" fmla="*/ 871537 w 1550987"/>
                  <a:gd name="connsiteY36" fmla="*/ 15875 h 2763838"/>
                  <a:gd name="connsiteX37" fmla="*/ 957262 w 1550987"/>
                  <a:gd name="connsiteY37" fmla="*/ 111125 h 2763838"/>
                  <a:gd name="connsiteX38" fmla="*/ 985837 w 1550987"/>
                  <a:gd name="connsiteY38" fmla="*/ 273050 h 2763838"/>
                  <a:gd name="connsiteX39" fmla="*/ 947737 w 1550987"/>
                  <a:gd name="connsiteY39" fmla="*/ 406400 h 2763838"/>
                  <a:gd name="connsiteX40" fmla="*/ 919162 w 1550987"/>
                  <a:gd name="connsiteY40" fmla="*/ 473075 h 2763838"/>
                  <a:gd name="connsiteX41" fmla="*/ 938212 w 1550987"/>
                  <a:gd name="connsiteY41" fmla="*/ 539750 h 2763838"/>
                  <a:gd name="connsiteX42" fmla="*/ 1014412 w 1550987"/>
                  <a:gd name="connsiteY42" fmla="*/ 615950 h 2763838"/>
                  <a:gd name="connsiteX43" fmla="*/ 1176337 w 1550987"/>
                  <a:gd name="connsiteY43" fmla="*/ 692150 h 2763838"/>
                  <a:gd name="connsiteX44" fmla="*/ 1281112 w 1550987"/>
                  <a:gd name="connsiteY44" fmla="*/ 730250 h 2763838"/>
                  <a:gd name="connsiteX45" fmla="*/ 1366837 w 1550987"/>
                  <a:gd name="connsiteY45" fmla="*/ 835025 h 2763838"/>
                  <a:gd name="connsiteX46" fmla="*/ 1423987 w 1550987"/>
                  <a:gd name="connsiteY46" fmla="*/ 1168400 h 2763838"/>
                  <a:gd name="connsiteX47" fmla="*/ 1471612 w 1550987"/>
                  <a:gd name="connsiteY47" fmla="*/ 1454150 h 2763838"/>
                  <a:gd name="connsiteX48" fmla="*/ 1490662 w 1550987"/>
                  <a:gd name="connsiteY48" fmla="*/ 1682750 h 2763838"/>
                  <a:gd name="connsiteX49" fmla="*/ 1509712 w 1550987"/>
                  <a:gd name="connsiteY49" fmla="*/ 1892300 h 2763838"/>
                  <a:gd name="connsiteX50" fmla="*/ 1538287 w 1550987"/>
                  <a:gd name="connsiteY50" fmla="*/ 2025650 h 2763838"/>
                  <a:gd name="connsiteX51" fmla="*/ 1538287 w 1550987"/>
                  <a:gd name="connsiteY51" fmla="*/ 2101850 h 2763838"/>
                  <a:gd name="connsiteX52" fmla="*/ 1547812 w 1550987"/>
                  <a:gd name="connsiteY52" fmla="*/ 2197100 h 2763838"/>
                  <a:gd name="connsiteX53" fmla="*/ 1519237 w 1550987"/>
                  <a:gd name="connsiteY53" fmla="*/ 2339975 h 2763838"/>
                  <a:gd name="connsiteX54" fmla="*/ 1433512 w 1550987"/>
                  <a:gd name="connsiteY54" fmla="*/ 2397125 h 2763838"/>
                  <a:gd name="connsiteX55" fmla="*/ 1366837 w 1550987"/>
                  <a:gd name="connsiteY55" fmla="*/ 2397125 h 2763838"/>
                  <a:gd name="connsiteX56" fmla="*/ 1366837 w 1550987"/>
                  <a:gd name="connsiteY56" fmla="*/ 2368550 h 2763838"/>
                  <a:gd name="connsiteX57" fmla="*/ 1404937 w 1550987"/>
                  <a:gd name="connsiteY57" fmla="*/ 2292350 h 2763838"/>
                  <a:gd name="connsiteX58" fmla="*/ 1404937 w 1550987"/>
                  <a:gd name="connsiteY58" fmla="*/ 2206625 h 2763838"/>
                  <a:gd name="connsiteX59" fmla="*/ 1347787 w 1550987"/>
                  <a:gd name="connsiteY59" fmla="*/ 2273300 h 2763838"/>
                  <a:gd name="connsiteX60" fmla="*/ 1281112 w 1550987"/>
                  <a:gd name="connsiteY60" fmla="*/ 2282825 h 2763838"/>
                  <a:gd name="connsiteX61" fmla="*/ 1271587 w 1550987"/>
                  <a:gd name="connsiteY61" fmla="*/ 2254250 h 2763838"/>
                  <a:gd name="connsiteX62" fmla="*/ 1357312 w 1550987"/>
                  <a:gd name="connsiteY62" fmla="*/ 2139950 h 2763838"/>
                  <a:gd name="connsiteX63" fmla="*/ 1423987 w 1550987"/>
                  <a:gd name="connsiteY63" fmla="*/ 2016125 h 2763838"/>
                  <a:gd name="connsiteX64" fmla="*/ 1347787 w 1550987"/>
                  <a:gd name="connsiteY64" fmla="*/ 1797050 h 2763838"/>
                  <a:gd name="connsiteX65" fmla="*/ 1300162 w 1550987"/>
                  <a:gd name="connsiteY65" fmla="*/ 1587500 h 2763838"/>
                  <a:gd name="connsiteX66" fmla="*/ 1271587 w 1550987"/>
                  <a:gd name="connsiteY66" fmla="*/ 1425575 h 2763838"/>
                  <a:gd name="connsiteX67" fmla="*/ 1243012 w 1550987"/>
                  <a:gd name="connsiteY67" fmla="*/ 1292225 h 2763838"/>
                  <a:gd name="connsiteX68" fmla="*/ 1157287 w 1550987"/>
                  <a:gd name="connsiteY68" fmla="*/ 1101725 h 2763838"/>
                  <a:gd name="connsiteX69" fmla="*/ 1147762 w 1550987"/>
                  <a:gd name="connsiteY69" fmla="*/ 1606550 h 2763838"/>
                  <a:gd name="connsiteX70" fmla="*/ 1147762 w 1550987"/>
                  <a:gd name="connsiteY70" fmla="*/ 1787525 h 2763838"/>
                  <a:gd name="connsiteX71" fmla="*/ 1185862 w 1550987"/>
                  <a:gd name="connsiteY71" fmla="*/ 2025650 h 2763838"/>
                  <a:gd name="connsiteX72" fmla="*/ 1204912 w 1550987"/>
                  <a:gd name="connsiteY72" fmla="*/ 2139950 h 2763838"/>
                  <a:gd name="connsiteX73" fmla="*/ 1214437 w 1550987"/>
                  <a:gd name="connsiteY73" fmla="*/ 2311400 h 2763838"/>
                  <a:gd name="connsiteX74" fmla="*/ 785812 w 1550987"/>
                  <a:gd name="connsiteY74" fmla="*/ 2273300 h 2763838"/>
                  <a:gd name="connsiteX0" fmla="*/ 785812 w 1550987"/>
                  <a:gd name="connsiteY0" fmla="*/ 2273300 h 2473325"/>
                  <a:gd name="connsiteX1" fmla="*/ 395287 w 1550987"/>
                  <a:gd name="connsiteY1" fmla="*/ 2473325 h 2473325"/>
                  <a:gd name="connsiteX2" fmla="*/ 347662 w 1550987"/>
                  <a:gd name="connsiteY2" fmla="*/ 2273300 h 2473325"/>
                  <a:gd name="connsiteX3" fmla="*/ 404812 w 1550987"/>
                  <a:gd name="connsiteY3" fmla="*/ 1825625 h 2473325"/>
                  <a:gd name="connsiteX4" fmla="*/ 423862 w 1550987"/>
                  <a:gd name="connsiteY4" fmla="*/ 1492250 h 2473325"/>
                  <a:gd name="connsiteX5" fmla="*/ 414337 w 1550987"/>
                  <a:gd name="connsiteY5" fmla="*/ 1196975 h 2473325"/>
                  <a:gd name="connsiteX6" fmla="*/ 414337 w 1550987"/>
                  <a:gd name="connsiteY6" fmla="*/ 1101725 h 2473325"/>
                  <a:gd name="connsiteX7" fmla="*/ 319087 w 1550987"/>
                  <a:gd name="connsiteY7" fmla="*/ 1349375 h 2473325"/>
                  <a:gd name="connsiteX8" fmla="*/ 280987 w 1550987"/>
                  <a:gd name="connsiteY8" fmla="*/ 1501775 h 2473325"/>
                  <a:gd name="connsiteX9" fmla="*/ 271462 w 1550987"/>
                  <a:gd name="connsiteY9" fmla="*/ 1654175 h 2473325"/>
                  <a:gd name="connsiteX10" fmla="*/ 157162 w 1550987"/>
                  <a:gd name="connsiteY10" fmla="*/ 1930400 h 2473325"/>
                  <a:gd name="connsiteX11" fmla="*/ 128587 w 1550987"/>
                  <a:gd name="connsiteY11" fmla="*/ 2035175 h 2473325"/>
                  <a:gd name="connsiteX12" fmla="*/ 195262 w 1550987"/>
                  <a:gd name="connsiteY12" fmla="*/ 2101850 h 2473325"/>
                  <a:gd name="connsiteX13" fmla="*/ 242887 w 1550987"/>
                  <a:gd name="connsiteY13" fmla="*/ 2235200 h 2473325"/>
                  <a:gd name="connsiteX14" fmla="*/ 261937 w 1550987"/>
                  <a:gd name="connsiteY14" fmla="*/ 2292350 h 2473325"/>
                  <a:gd name="connsiteX15" fmla="*/ 204787 w 1550987"/>
                  <a:gd name="connsiteY15" fmla="*/ 2263775 h 2473325"/>
                  <a:gd name="connsiteX16" fmla="*/ 147637 w 1550987"/>
                  <a:gd name="connsiteY16" fmla="*/ 2216150 h 2473325"/>
                  <a:gd name="connsiteX17" fmla="*/ 147637 w 1550987"/>
                  <a:gd name="connsiteY17" fmla="*/ 2292350 h 2473325"/>
                  <a:gd name="connsiteX18" fmla="*/ 185737 w 1550987"/>
                  <a:gd name="connsiteY18" fmla="*/ 2349500 h 2473325"/>
                  <a:gd name="connsiteX19" fmla="*/ 185737 w 1550987"/>
                  <a:gd name="connsiteY19" fmla="*/ 2397125 h 2473325"/>
                  <a:gd name="connsiteX20" fmla="*/ 109537 w 1550987"/>
                  <a:gd name="connsiteY20" fmla="*/ 2397125 h 2473325"/>
                  <a:gd name="connsiteX21" fmla="*/ 14287 w 1550987"/>
                  <a:gd name="connsiteY21" fmla="*/ 2273300 h 2473325"/>
                  <a:gd name="connsiteX22" fmla="*/ 23812 w 1550987"/>
                  <a:gd name="connsiteY22" fmla="*/ 2101850 h 2473325"/>
                  <a:gd name="connsiteX23" fmla="*/ 14287 w 1550987"/>
                  <a:gd name="connsiteY23" fmla="*/ 2025650 h 2473325"/>
                  <a:gd name="connsiteX24" fmla="*/ 61912 w 1550987"/>
                  <a:gd name="connsiteY24" fmla="*/ 1673225 h 2473325"/>
                  <a:gd name="connsiteX25" fmla="*/ 90487 w 1550987"/>
                  <a:gd name="connsiteY25" fmla="*/ 1444625 h 2473325"/>
                  <a:gd name="connsiteX26" fmla="*/ 128587 w 1550987"/>
                  <a:gd name="connsiteY26" fmla="*/ 1120775 h 2473325"/>
                  <a:gd name="connsiteX27" fmla="*/ 195262 w 1550987"/>
                  <a:gd name="connsiteY27" fmla="*/ 835025 h 2473325"/>
                  <a:gd name="connsiteX28" fmla="*/ 357187 w 1550987"/>
                  <a:gd name="connsiteY28" fmla="*/ 711200 h 2473325"/>
                  <a:gd name="connsiteX29" fmla="*/ 604837 w 1550987"/>
                  <a:gd name="connsiteY29" fmla="*/ 558800 h 2473325"/>
                  <a:gd name="connsiteX30" fmla="*/ 652462 w 1550987"/>
                  <a:gd name="connsiteY30" fmla="*/ 492125 h 2473325"/>
                  <a:gd name="connsiteX31" fmla="*/ 623887 w 1550987"/>
                  <a:gd name="connsiteY31" fmla="*/ 434975 h 2473325"/>
                  <a:gd name="connsiteX32" fmla="*/ 576262 w 1550987"/>
                  <a:gd name="connsiteY32" fmla="*/ 244475 h 2473325"/>
                  <a:gd name="connsiteX33" fmla="*/ 604837 w 1550987"/>
                  <a:gd name="connsiteY33" fmla="*/ 82550 h 2473325"/>
                  <a:gd name="connsiteX34" fmla="*/ 681037 w 1550987"/>
                  <a:gd name="connsiteY34" fmla="*/ 15875 h 2473325"/>
                  <a:gd name="connsiteX35" fmla="*/ 871537 w 1550987"/>
                  <a:gd name="connsiteY35" fmla="*/ 15875 h 2473325"/>
                  <a:gd name="connsiteX36" fmla="*/ 957262 w 1550987"/>
                  <a:gd name="connsiteY36" fmla="*/ 111125 h 2473325"/>
                  <a:gd name="connsiteX37" fmla="*/ 985837 w 1550987"/>
                  <a:gd name="connsiteY37" fmla="*/ 273050 h 2473325"/>
                  <a:gd name="connsiteX38" fmla="*/ 947737 w 1550987"/>
                  <a:gd name="connsiteY38" fmla="*/ 406400 h 2473325"/>
                  <a:gd name="connsiteX39" fmla="*/ 919162 w 1550987"/>
                  <a:gd name="connsiteY39" fmla="*/ 473075 h 2473325"/>
                  <a:gd name="connsiteX40" fmla="*/ 938212 w 1550987"/>
                  <a:gd name="connsiteY40" fmla="*/ 539750 h 2473325"/>
                  <a:gd name="connsiteX41" fmla="*/ 1014412 w 1550987"/>
                  <a:gd name="connsiteY41" fmla="*/ 615950 h 2473325"/>
                  <a:gd name="connsiteX42" fmla="*/ 1176337 w 1550987"/>
                  <a:gd name="connsiteY42" fmla="*/ 692150 h 2473325"/>
                  <a:gd name="connsiteX43" fmla="*/ 1281112 w 1550987"/>
                  <a:gd name="connsiteY43" fmla="*/ 730250 h 2473325"/>
                  <a:gd name="connsiteX44" fmla="*/ 1366837 w 1550987"/>
                  <a:gd name="connsiteY44" fmla="*/ 835025 h 2473325"/>
                  <a:gd name="connsiteX45" fmla="*/ 1423987 w 1550987"/>
                  <a:gd name="connsiteY45" fmla="*/ 1168400 h 2473325"/>
                  <a:gd name="connsiteX46" fmla="*/ 1471612 w 1550987"/>
                  <a:gd name="connsiteY46" fmla="*/ 1454150 h 2473325"/>
                  <a:gd name="connsiteX47" fmla="*/ 1490662 w 1550987"/>
                  <a:gd name="connsiteY47" fmla="*/ 1682750 h 2473325"/>
                  <a:gd name="connsiteX48" fmla="*/ 1509712 w 1550987"/>
                  <a:gd name="connsiteY48" fmla="*/ 1892300 h 2473325"/>
                  <a:gd name="connsiteX49" fmla="*/ 1538287 w 1550987"/>
                  <a:gd name="connsiteY49" fmla="*/ 2025650 h 2473325"/>
                  <a:gd name="connsiteX50" fmla="*/ 1538287 w 1550987"/>
                  <a:gd name="connsiteY50" fmla="*/ 2101850 h 2473325"/>
                  <a:gd name="connsiteX51" fmla="*/ 1547812 w 1550987"/>
                  <a:gd name="connsiteY51" fmla="*/ 2197100 h 2473325"/>
                  <a:gd name="connsiteX52" fmla="*/ 1519237 w 1550987"/>
                  <a:gd name="connsiteY52" fmla="*/ 2339975 h 2473325"/>
                  <a:gd name="connsiteX53" fmla="*/ 1433512 w 1550987"/>
                  <a:gd name="connsiteY53" fmla="*/ 2397125 h 2473325"/>
                  <a:gd name="connsiteX54" fmla="*/ 1366837 w 1550987"/>
                  <a:gd name="connsiteY54" fmla="*/ 2397125 h 2473325"/>
                  <a:gd name="connsiteX55" fmla="*/ 1366837 w 1550987"/>
                  <a:gd name="connsiteY55" fmla="*/ 2368550 h 2473325"/>
                  <a:gd name="connsiteX56" fmla="*/ 1404937 w 1550987"/>
                  <a:gd name="connsiteY56" fmla="*/ 2292350 h 2473325"/>
                  <a:gd name="connsiteX57" fmla="*/ 1404937 w 1550987"/>
                  <a:gd name="connsiteY57" fmla="*/ 2206625 h 2473325"/>
                  <a:gd name="connsiteX58" fmla="*/ 1347787 w 1550987"/>
                  <a:gd name="connsiteY58" fmla="*/ 2273300 h 2473325"/>
                  <a:gd name="connsiteX59" fmla="*/ 1281112 w 1550987"/>
                  <a:gd name="connsiteY59" fmla="*/ 2282825 h 2473325"/>
                  <a:gd name="connsiteX60" fmla="*/ 1271587 w 1550987"/>
                  <a:gd name="connsiteY60" fmla="*/ 2254250 h 2473325"/>
                  <a:gd name="connsiteX61" fmla="*/ 1357312 w 1550987"/>
                  <a:gd name="connsiteY61" fmla="*/ 2139950 h 2473325"/>
                  <a:gd name="connsiteX62" fmla="*/ 1423987 w 1550987"/>
                  <a:gd name="connsiteY62" fmla="*/ 2016125 h 2473325"/>
                  <a:gd name="connsiteX63" fmla="*/ 1347787 w 1550987"/>
                  <a:gd name="connsiteY63" fmla="*/ 1797050 h 2473325"/>
                  <a:gd name="connsiteX64" fmla="*/ 1300162 w 1550987"/>
                  <a:gd name="connsiteY64" fmla="*/ 1587500 h 2473325"/>
                  <a:gd name="connsiteX65" fmla="*/ 1271587 w 1550987"/>
                  <a:gd name="connsiteY65" fmla="*/ 1425575 h 2473325"/>
                  <a:gd name="connsiteX66" fmla="*/ 1243012 w 1550987"/>
                  <a:gd name="connsiteY66" fmla="*/ 1292225 h 2473325"/>
                  <a:gd name="connsiteX67" fmla="*/ 1157287 w 1550987"/>
                  <a:gd name="connsiteY67" fmla="*/ 1101725 h 2473325"/>
                  <a:gd name="connsiteX68" fmla="*/ 1147762 w 1550987"/>
                  <a:gd name="connsiteY68" fmla="*/ 1606550 h 2473325"/>
                  <a:gd name="connsiteX69" fmla="*/ 1147762 w 1550987"/>
                  <a:gd name="connsiteY69" fmla="*/ 1787525 h 2473325"/>
                  <a:gd name="connsiteX70" fmla="*/ 1185862 w 1550987"/>
                  <a:gd name="connsiteY70" fmla="*/ 2025650 h 2473325"/>
                  <a:gd name="connsiteX71" fmla="*/ 1204912 w 1550987"/>
                  <a:gd name="connsiteY71" fmla="*/ 2139950 h 2473325"/>
                  <a:gd name="connsiteX72" fmla="*/ 1214437 w 1550987"/>
                  <a:gd name="connsiteY72" fmla="*/ 2311400 h 2473325"/>
                  <a:gd name="connsiteX73" fmla="*/ 785812 w 1550987"/>
                  <a:gd name="connsiteY73" fmla="*/ 2273300 h 2473325"/>
                  <a:gd name="connsiteX0" fmla="*/ 789577 w 1550987"/>
                  <a:gd name="connsiteY0" fmla="*/ 2546057 h 2573044"/>
                  <a:gd name="connsiteX1" fmla="*/ 395287 w 1550987"/>
                  <a:gd name="connsiteY1" fmla="*/ 2473325 h 2573044"/>
                  <a:gd name="connsiteX2" fmla="*/ 347662 w 1550987"/>
                  <a:gd name="connsiteY2" fmla="*/ 2273300 h 2573044"/>
                  <a:gd name="connsiteX3" fmla="*/ 404812 w 1550987"/>
                  <a:gd name="connsiteY3" fmla="*/ 1825625 h 2573044"/>
                  <a:gd name="connsiteX4" fmla="*/ 423862 w 1550987"/>
                  <a:gd name="connsiteY4" fmla="*/ 1492250 h 2573044"/>
                  <a:gd name="connsiteX5" fmla="*/ 414337 w 1550987"/>
                  <a:gd name="connsiteY5" fmla="*/ 1196975 h 2573044"/>
                  <a:gd name="connsiteX6" fmla="*/ 414337 w 1550987"/>
                  <a:gd name="connsiteY6" fmla="*/ 1101725 h 2573044"/>
                  <a:gd name="connsiteX7" fmla="*/ 319087 w 1550987"/>
                  <a:gd name="connsiteY7" fmla="*/ 1349375 h 2573044"/>
                  <a:gd name="connsiteX8" fmla="*/ 280987 w 1550987"/>
                  <a:gd name="connsiteY8" fmla="*/ 1501775 h 2573044"/>
                  <a:gd name="connsiteX9" fmla="*/ 271462 w 1550987"/>
                  <a:gd name="connsiteY9" fmla="*/ 1654175 h 2573044"/>
                  <a:gd name="connsiteX10" fmla="*/ 157162 w 1550987"/>
                  <a:gd name="connsiteY10" fmla="*/ 1930400 h 2573044"/>
                  <a:gd name="connsiteX11" fmla="*/ 128587 w 1550987"/>
                  <a:gd name="connsiteY11" fmla="*/ 2035175 h 2573044"/>
                  <a:gd name="connsiteX12" fmla="*/ 195262 w 1550987"/>
                  <a:gd name="connsiteY12" fmla="*/ 2101850 h 2573044"/>
                  <a:gd name="connsiteX13" fmla="*/ 242887 w 1550987"/>
                  <a:gd name="connsiteY13" fmla="*/ 2235200 h 2573044"/>
                  <a:gd name="connsiteX14" fmla="*/ 261937 w 1550987"/>
                  <a:gd name="connsiteY14" fmla="*/ 2292350 h 2573044"/>
                  <a:gd name="connsiteX15" fmla="*/ 204787 w 1550987"/>
                  <a:gd name="connsiteY15" fmla="*/ 2263775 h 2573044"/>
                  <a:gd name="connsiteX16" fmla="*/ 147637 w 1550987"/>
                  <a:gd name="connsiteY16" fmla="*/ 2216150 h 2573044"/>
                  <a:gd name="connsiteX17" fmla="*/ 147637 w 1550987"/>
                  <a:gd name="connsiteY17" fmla="*/ 2292350 h 2573044"/>
                  <a:gd name="connsiteX18" fmla="*/ 185737 w 1550987"/>
                  <a:gd name="connsiteY18" fmla="*/ 2349500 h 2573044"/>
                  <a:gd name="connsiteX19" fmla="*/ 185737 w 1550987"/>
                  <a:gd name="connsiteY19" fmla="*/ 2397125 h 2573044"/>
                  <a:gd name="connsiteX20" fmla="*/ 109537 w 1550987"/>
                  <a:gd name="connsiteY20" fmla="*/ 2397125 h 2573044"/>
                  <a:gd name="connsiteX21" fmla="*/ 14287 w 1550987"/>
                  <a:gd name="connsiteY21" fmla="*/ 2273300 h 2573044"/>
                  <a:gd name="connsiteX22" fmla="*/ 23812 w 1550987"/>
                  <a:gd name="connsiteY22" fmla="*/ 2101850 h 2573044"/>
                  <a:gd name="connsiteX23" fmla="*/ 14287 w 1550987"/>
                  <a:gd name="connsiteY23" fmla="*/ 2025650 h 2573044"/>
                  <a:gd name="connsiteX24" fmla="*/ 61912 w 1550987"/>
                  <a:gd name="connsiteY24" fmla="*/ 1673225 h 2573044"/>
                  <a:gd name="connsiteX25" fmla="*/ 90487 w 1550987"/>
                  <a:gd name="connsiteY25" fmla="*/ 1444625 h 2573044"/>
                  <a:gd name="connsiteX26" fmla="*/ 128587 w 1550987"/>
                  <a:gd name="connsiteY26" fmla="*/ 1120775 h 2573044"/>
                  <a:gd name="connsiteX27" fmla="*/ 195262 w 1550987"/>
                  <a:gd name="connsiteY27" fmla="*/ 835025 h 2573044"/>
                  <a:gd name="connsiteX28" fmla="*/ 357187 w 1550987"/>
                  <a:gd name="connsiteY28" fmla="*/ 711200 h 2573044"/>
                  <a:gd name="connsiteX29" fmla="*/ 604837 w 1550987"/>
                  <a:gd name="connsiteY29" fmla="*/ 558800 h 2573044"/>
                  <a:gd name="connsiteX30" fmla="*/ 652462 w 1550987"/>
                  <a:gd name="connsiteY30" fmla="*/ 492125 h 2573044"/>
                  <a:gd name="connsiteX31" fmla="*/ 623887 w 1550987"/>
                  <a:gd name="connsiteY31" fmla="*/ 434975 h 2573044"/>
                  <a:gd name="connsiteX32" fmla="*/ 576262 w 1550987"/>
                  <a:gd name="connsiteY32" fmla="*/ 244475 h 2573044"/>
                  <a:gd name="connsiteX33" fmla="*/ 604837 w 1550987"/>
                  <a:gd name="connsiteY33" fmla="*/ 82550 h 2573044"/>
                  <a:gd name="connsiteX34" fmla="*/ 681037 w 1550987"/>
                  <a:gd name="connsiteY34" fmla="*/ 15875 h 2573044"/>
                  <a:gd name="connsiteX35" fmla="*/ 871537 w 1550987"/>
                  <a:gd name="connsiteY35" fmla="*/ 15875 h 2573044"/>
                  <a:gd name="connsiteX36" fmla="*/ 957262 w 1550987"/>
                  <a:gd name="connsiteY36" fmla="*/ 111125 h 2573044"/>
                  <a:gd name="connsiteX37" fmla="*/ 985837 w 1550987"/>
                  <a:gd name="connsiteY37" fmla="*/ 273050 h 2573044"/>
                  <a:gd name="connsiteX38" fmla="*/ 947737 w 1550987"/>
                  <a:gd name="connsiteY38" fmla="*/ 406400 h 2573044"/>
                  <a:gd name="connsiteX39" fmla="*/ 919162 w 1550987"/>
                  <a:gd name="connsiteY39" fmla="*/ 473075 h 2573044"/>
                  <a:gd name="connsiteX40" fmla="*/ 938212 w 1550987"/>
                  <a:gd name="connsiteY40" fmla="*/ 539750 h 2573044"/>
                  <a:gd name="connsiteX41" fmla="*/ 1014412 w 1550987"/>
                  <a:gd name="connsiteY41" fmla="*/ 615950 h 2573044"/>
                  <a:gd name="connsiteX42" fmla="*/ 1176337 w 1550987"/>
                  <a:gd name="connsiteY42" fmla="*/ 692150 h 2573044"/>
                  <a:gd name="connsiteX43" fmla="*/ 1281112 w 1550987"/>
                  <a:gd name="connsiteY43" fmla="*/ 730250 h 2573044"/>
                  <a:gd name="connsiteX44" fmla="*/ 1366837 w 1550987"/>
                  <a:gd name="connsiteY44" fmla="*/ 835025 h 2573044"/>
                  <a:gd name="connsiteX45" fmla="*/ 1423987 w 1550987"/>
                  <a:gd name="connsiteY45" fmla="*/ 1168400 h 2573044"/>
                  <a:gd name="connsiteX46" fmla="*/ 1471612 w 1550987"/>
                  <a:gd name="connsiteY46" fmla="*/ 1454150 h 2573044"/>
                  <a:gd name="connsiteX47" fmla="*/ 1490662 w 1550987"/>
                  <a:gd name="connsiteY47" fmla="*/ 1682750 h 2573044"/>
                  <a:gd name="connsiteX48" fmla="*/ 1509712 w 1550987"/>
                  <a:gd name="connsiteY48" fmla="*/ 1892300 h 2573044"/>
                  <a:gd name="connsiteX49" fmla="*/ 1538287 w 1550987"/>
                  <a:gd name="connsiteY49" fmla="*/ 2025650 h 2573044"/>
                  <a:gd name="connsiteX50" fmla="*/ 1538287 w 1550987"/>
                  <a:gd name="connsiteY50" fmla="*/ 2101850 h 2573044"/>
                  <a:gd name="connsiteX51" fmla="*/ 1547812 w 1550987"/>
                  <a:gd name="connsiteY51" fmla="*/ 2197100 h 2573044"/>
                  <a:gd name="connsiteX52" fmla="*/ 1519237 w 1550987"/>
                  <a:gd name="connsiteY52" fmla="*/ 2339975 h 2573044"/>
                  <a:gd name="connsiteX53" fmla="*/ 1433512 w 1550987"/>
                  <a:gd name="connsiteY53" fmla="*/ 2397125 h 2573044"/>
                  <a:gd name="connsiteX54" fmla="*/ 1366837 w 1550987"/>
                  <a:gd name="connsiteY54" fmla="*/ 2397125 h 2573044"/>
                  <a:gd name="connsiteX55" fmla="*/ 1366837 w 1550987"/>
                  <a:gd name="connsiteY55" fmla="*/ 2368550 h 2573044"/>
                  <a:gd name="connsiteX56" fmla="*/ 1404937 w 1550987"/>
                  <a:gd name="connsiteY56" fmla="*/ 2292350 h 2573044"/>
                  <a:gd name="connsiteX57" fmla="*/ 1404937 w 1550987"/>
                  <a:gd name="connsiteY57" fmla="*/ 2206625 h 2573044"/>
                  <a:gd name="connsiteX58" fmla="*/ 1347787 w 1550987"/>
                  <a:gd name="connsiteY58" fmla="*/ 2273300 h 2573044"/>
                  <a:gd name="connsiteX59" fmla="*/ 1281112 w 1550987"/>
                  <a:gd name="connsiteY59" fmla="*/ 2282825 h 2573044"/>
                  <a:gd name="connsiteX60" fmla="*/ 1271587 w 1550987"/>
                  <a:gd name="connsiteY60" fmla="*/ 2254250 h 2573044"/>
                  <a:gd name="connsiteX61" fmla="*/ 1357312 w 1550987"/>
                  <a:gd name="connsiteY61" fmla="*/ 2139950 h 2573044"/>
                  <a:gd name="connsiteX62" fmla="*/ 1423987 w 1550987"/>
                  <a:gd name="connsiteY62" fmla="*/ 2016125 h 2573044"/>
                  <a:gd name="connsiteX63" fmla="*/ 1347787 w 1550987"/>
                  <a:gd name="connsiteY63" fmla="*/ 1797050 h 2573044"/>
                  <a:gd name="connsiteX64" fmla="*/ 1300162 w 1550987"/>
                  <a:gd name="connsiteY64" fmla="*/ 1587500 h 2573044"/>
                  <a:gd name="connsiteX65" fmla="*/ 1271587 w 1550987"/>
                  <a:gd name="connsiteY65" fmla="*/ 1425575 h 2573044"/>
                  <a:gd name="connsiteX66" fmla="*/ 1243012 w 1550987"/>
                  <a:gd name="connsiteY66" fmla="*/ 1292225 h 2573044"/>
                  <a:gd name="connsiteX67" fmla="*/ 1157287 w 1550987"/>
                  <a:gd name="connsiteY67" fmla="*/ 1101725 h 2573044"/>
                  <a:gd name="connsiteX68" fmla="*/ 1147762 w 1550987"/>
                  <a:gd name="connsiteY68" fmla="*/ 1606550 h 2573044"/>
                  <a:gd name="connsiteX69" fmla="*/ 1147762 w 1550987"/>
                  <a:gd name="connsiteY69" fmla="*/ 1787525 h 2573044"/>
                  <a:gd name="connsiteX70" fmla="*/ 1185862 w 1550987"/>
                  <a:gd name="connsiteY70" fmla="*/ 2025650 h 2573044"/>
                  <a:gd name="connsiteX71" fmla="*/ 1204912 w 1550987"/>
                  <a:gd name="connsiteY71" fmla="*/ 2139950 h 2573044"/>
                  <a:gd name="connsiteX72" fmla="*/ 1214437 w 1550987"/>
                  <a:gd name="connsiteY72" fmla="*/ 2311400 h 2573044"/>
                  <a:gd name="connsiteX73" fmla="*/ 789577 w 1550987"/>
                  <a:gd name="connsiteY73" fmla="*/ 2546057 h 2573044"/>
                  <a:gd name="connsiteX0" fmla="*/ 789577 w 1550987"/>
                  <a:gd name="connsiteY0" fmla="*/ 2546057 h 2573044"/>
                  <a:gd name="connsiteX1" fmla="*/ 395287 w 1550987"/>
                  <a:gd name="connsiteY1" fmla="*/ 2473325 h 2573044"/>
                  <a:gd name="connsiteX2" fmla="*/ 347662 w 1550987"/>
                  <a:gd name="connsiteY2" fmla="*/ 2273300 h 2573044"/>
                  <a:gd name="connsiteX3" fmla="*/ 404812 w 1550987"/>
                  <a:gd name="connsiteY3" fmla="*/ 1825625 h 2573044"/>
                  <a:gd name="connsiteX4" fmla="*/ 423862 w 1550987"/>
                  <a:gd name="connsiteY4" fmla="*/ 1492250 h 2573044"/>
                  <a:gd name="connsiteX5" fmla="*/ 414337 w 1550987"/>
                  <a:gd name="connsiteY5" fmla="*/ 1196975 h 2573044"/>
                  <a:gd name="connsiteX6" fmla="*/ 414337 w 1550987"/>
                  <a:gd name="connsiteY6" fmla="*/ 1101725 h 2573044"/>
                  <a:gd name="connsiteX7" fmla="*/ 319087 w 1550987"/>
                  <a:gd name="connsiteY7" fmla="*/ 1349375 h 2573044"/>
                  <a:gd name="connsiteX8" fmla="*/ 280987 w 1550987"/>
                  <a:gd name="connsiteY8" fmla="*/ 1501775 h 2573044"/>
                  <a:gd name="connsiteX9" fmla="*/ 271462 w 1550987"/>
                  <a:gd name="connsiteY9" fmla="*/ 1654175 h 2573044"/>
                  <a:gd name="connsiteX10" fmla="*/ 157162 w 1550987"/>
                  <a:gd name="connsiteY10" fmla="*/ 1930400 h 2573044"/>
                  <a:gd name="connsiteX11" fmla="*/ 128587 w 1550987"/>
                  <a:gd name="connsiteY11" fmla="*/ 2035175 h 2573044"/>
                  <a:gd name="connsiteX12" fmla="*/ 195262 w 1550987"/>
                  <a:gd name="connsiteY12" fmla="*/ 2101850 h 2573044"/>
                  <a:gd name="connsiteX13" fmla="*/ 242887 w 1550987"/>
                  <a:gd name="connsiteY13" fmla="*/ 2235200 h 2573044"/>
                  <a:gd name="connsiteX14" fmla="*/ 261937 w 1550987"/>
                  <a:gd name="connsiteY14" fmla="*/ 2292350 h 2573044"/>
                  <a:gd name="connsiteX15" fmla="*/ 204787 w 1550987"/>
                  <a:gd name="connsiteY15" fmla="*/ 2263775 h 2573044"/>
                  <a:gd name="connsiteX16" fmla="*/ 147637 w 1550987"/>
                  <a:gd name="connsiteY16" fmla="*/ 2216150 h 2573044"/>
                  <a:gd name="connsiteX17" fmla="*/ 147637 w 1550987"/>
                  <a:gd name="connsiteY17" fmla="*/ 2292350 h 2573044"/>
                  <a:gd name="connsiteX18" fmla="*/ 185737 w 1550987"/>
                  <a:gd name="connsiteY18" fmla="*/ 2349500 h 2573044"/>
                  <a:gd name="connsiteX19" fmla="*/ 185737 w 1550987"/>
                  <a:gd name="connsiteY19" fmla="*/ 2397125 h 2573044"/>
                  <a:gd name="connsiteX20" fmla="*/ 109537 w 1550987"/>
                  <a:gd name="connsiteY20" fmla="*/ 2397125 h 2573044"/>
                  <a:gd name="connsiteX21" fmla="*/ 14287 w 1550987"/>
                  <a:gd name="connsiteY21" fmla="*/ 2273300 h 2573044"/>
                  <a:gd name="connsiteX22" fmla="*/ 23812 w 1550987"/>
                  <a:gd name="connsiteY22" fmla="*/ 2101850 h 2573044"/>
                  <a:gd name="connsiteX23" fmla="*/ 14287 w 1550987"/>
                  <a:gd name="connsiteY23" fmla="*/ 2025650 h 2573044"/>
                  <a:gd name="connsiteX24" fmla="*/ 61912 w 1550987"/>
                  <a:gd name="connsiteY24" fmla="*/ 1673225 h 2573044"/>
                  <a:gd name="connsiteX25" fmla="*/ 90487 w 1550987"/>
                  <a:gd name="connsiteY25" fmla="*/ 1444625 h 2573044"/>
                  <a:gd name="connsiteX26" fmla="*/ 128587 w 1550987"/>
                  <a:gd name="connsiteY26" fmla="*/ 1120775 h 2573044"/>
                  <a:gd name="connsiteX27" fmla="*/ 195262 w 1550987"/>
                  <a:gd name="connsiteY27" fmla="*/ 835025 h 2573044"/>
                  <a:gd name="connsiteX28" fmla="*/ 357187 w 1550987"/>
                  <a:gd name="connsiteY28" fmla="*/ 711200 h 2573044"/>
                  <a:gd name="connsiteX29" fmla="*/ 604837 w 1550987"/>
                  <a:gd name="connsiteY29" fmla="*/ 558800 h 2573044"/>
                  <a:gd name="connsiteX30" fmla="*/ 652462 w 1550987"/>
                  <a:gd name="connsiteY30" fmla="*/ 492125 h 2573044"/>
                  <a:gd name="connsiteX31" fmla="*/ 623887 w 1550987"/>
                  <a:gd name="connsiteY31" fmla="*/ 434975 h 2573044"/>
                  <a:gd name="connsiteX32" fmla="*/ 576262 w 1550987"/>
                  <a:gd name="connsiteY32" fmla="*/ 244475 h 2573044"/>
                  <a:gd name="connsiteX33" fmla="*/ 604837 w 1550987"/>
                  <a:gd name="connsiteY33" fmla="*/ 82550 h 2573044"/>
                  <a:gd name="connsiteX34" fmla="*/ 681037 w 1550987"/>
                  <a:gd name="connsiteY34" fmla="*/ 15875 h 2573044"/>
                  <a:gd name="connsiteX35" fmla="*/ 871537 w 1550987"/>
                  <a:gd name="connsiteY35" fmla="*/ 15875 h 2573044"/>
                  <a:gd name="connsiteX36" fmla="*/ 957262 w 1550987"/>
                  <a:gd name="connsiteY36" fmla="*/ 111125 h 2573044"/>
                  <a:gd name="connsiteX37" fmla="*/ 985837 w 1550987"/>
                  <a:gd name="connsiteY37" fmla="*/ 273050 h 2573044"/>
                  <a:gd name="connsiteX38" fmla="*/ 947737 w 1550987"/>
                  <a:gd name="connsiteY38" fmla="*/ 406400 h 2573044"/>
                  <a:gd name="connsiteX39" fmla="*/ 919162 w 1550987"/>
                  <a:gd name="connsiteY39" fmla="*/ 473075 h 2573044"/>
                  <a:gd name="connsiteX40" fmla="*/ 938212 w 1550987"/>
                  <a:gd name="connsiteY40" fmla="*/ 539750 h 2573044"/>
                  <a:gd name="connsiteX41" fmla="*/ 1014412 w 1550987"/>
                  <a:gd name="connsiteY41" fmla="*/ 615950 h 2573044"/>
                  <a:gd name="connsiteX42" fmla="*/ 1176337 w 1550987"/>
                  <a:gd name="connsiteY42" fmla="*/ 692150 h 2573044"/>
                  <a:gd name="connsiteX43" fmla="*/ 1281112 w 1550987"/>
                  <a:gd name="connsiteY43" fmla="*/ 730250 h 2573044"/>
                  <a:gd name="connsiteX44" fmla="*/ 1366837 w 1550987"/>
                  <a:gd name="connsiteY44" fmla="*/ 835025 h 2573044"/>
                  <a:gd name="connsiteX45" fmla="*/ 1423987 w 1550987"/>
                  <a:gd name="connsiteY45" fmla="*/ 1168400 h 2573044"/>
                  <a:gd name="connsiteX46" fmla="*/ 1471612 w 1550987"/>
                  <a:gd name="connsiteY46" fmla="*/ 1454150 h 2573044"/>
                  <a:gd name="connsiteX47" fmla="*/ 1490662 w 1550987"/>
                  <a:gd name="connsiteY47" fmla="*/ 1682750 h 2573044"/>
                  <a:gd name="connsiteX48" fmla="*/ 1509712 w 1550987"/>
                  <a:gd name="connsiteY48" fmla="*/ 1892300 h 2573044"/>
                  <a:gd name="connsiteX49" fmla="*/ 1538287 w 1550987"/>
                  <a:gd name="connsiteY49" fmla="*/ 2025650 h 2573044"/>
                  <a:gd name="connsiteX50" fmla="*/ 1538287 w 1550987"/>
                  <a:gd name="connsiteY50" fmla="*/ 2101850 h 2573044"/>
                  <a:gd name="connsiteX51" fmla="*/ 1547812 w 1550987"/>
                  <a:gd name="connsiteY51" fmla="*/ 2197100 h 2573044"/>
                  <a:gd name="connsiteX52" fmla="*/ 1519237 w 1550987"/>
                  <a:gd name="connsiteY52" fmla="*/ 2339975 h 2573044"/>
                  <a:gd name="connsiteX53" fmla="*/ 1433512 w 1550987"/>
                  <a:gd name="connsiteY53" fmla="*/ 2397125 h 2573044"/>
                  <a:gd name="connsiteX54" fmla="*/ 1366837 w 1550987"/>
                  <a:gd name="connsiteY54" fmla="*/ 2397125 h 2573044"/>
                  <a:gd name="connsiteX55" fmla="*/ 1366837 w 1550987"/>
                  <a:gd name="connsiteY55" fmla="*/ 2368550 h 2573044"/>
                  <a:gd name="connsiteX56" fmla="*/ 1404937 w 1550987"/>
                  <a:gd name="connsiteY56" fmla="*/ 2292350 h 2573044"/>
                  <a:gd name="connsiteX57" fmla="*/ 1404937 w 1550987"/>
                  <a:gd name="connsiteY57" fmla="*/ 2206625 h 2573044"/>
                  <a:gd name="connsiteX58" fmla="*/ 1347787 w 1550987"/>
                  <a:gd name="connsiteY58" fmla="*/ 2273300 h 2573044"/>
                  <a:gd name="connsiteX59" fmla="*/ 1281112 w 1550987"/>
                  <a:gd name="connsiteY59" fmla="*/ 2282825 h 2573044"/>
                  <a:gd name="connsiteX60" fmla="*/ 1271587 w 1550987"/>
                  <a:gd name="connsiteY60" fmla="*/ 2254250 h 2573044"/>
                  <a:gd name="connsiteX61" fmla="*/ 1357312 w 1550987"/>
                  <a:gd name="connsiteY61" fmla="*/ 2139950 h 2573044"/>
                  <a:gd name="connsiteX62" fmla="*/ 1423987 w 1550987"/>
                  <a:gd name="connsiteY62" fmla="*/ 2016125 h 2573044"/>
                  <a:gd name="connsiteX63" fmla="*/ 1347787 w 1550987"/>
                  <a:gd name="connsiteY63" fmla="*/ 1797050 h 2573044"/>
                  <a:gd name="connsiteX64" fmla="*/ 1300162 w 1550987"/>
                  <a:gd name="connsiteY64" fmla="*/ 1587500 h 2573044"/>
                  <a:gd name="connsiteX65" fmla="*/ 1271587 w 1550987"/>
                  <a:gd name="connsiteY65" fmla="*/ 1425575 h 2573044"/>
                  <a:gd name="connsiteX66" fmla="*/ 1243012 w 1550987"/>
                  <a:gd name="connsiteY66" fmla="*/ 1292225 h 2573044"/>
                  <a:gd name="connsiteX67" fmla="*/ 1157287 w 1550987"/>
                  <a:gd name="connsiteY67" fmla="*/ 1101725 h 2573044"/>
                  <a:gd name="connsiteX68" fmla="*/ 1147762 w 1550987"/>
                  <a:gd name="connsiteY68" fmla="*/ 1606550 h 2573044"/>
                  <a:gd name="connsiteX69" fmla="*/ 1147762 w 1550987"/>
                  <a:gd name="connsiteY69" fmla="*/ 1787525 h 2573044"/>
                  <a:gd name="connsiteX70" fmla="*/ 1185862 w 1550987"/>
                  <a:gd name="connsiteY70" fmla="*/ 2025650 h 2573044"/>
                  <a:gd name="connsiteX71" fmla="*/ 1204912 w 1550987"/>
                  <a:gd name="connsiteY71" fmla="*/ 2139950 h 2573044"/>
                  <a:gd name="connsiteX72" fmla="*/ 1214437 w 1550987"/>
                  <a:gd name="connsiteY72" fmla="*/ 2311400 h 2573044"/>
                  <a:gd name="connsiteX73" fmla="*/ 789577 w 1550987"/>
                  <a:gd name="connsiteY73" fmla="*/ 2546057 h 2573044"/>
                  <a:gd name="connsiteX74" fmla="*/ 991265 w 1550987"/>
                  <a:gd name="connsiteY74" fmla="*/ 2428659 h 2573044"/>
                  <a:gd name="connsiteX0" fmla="*/ 789577 w 1550987"/>
                  <a:gd name="connsiteY0" fmla="*/ 2546057 h 2573044"/>
                  <a:gd name="connsiteX1" fmla="*/ 395287 w 1550987"/>
                  <a:gd name="connsiteY1" fmla="*/ 2473325 h 2573044"/>
                  <a:gd name="connsiteX2" fmla="*/ 347662 w 1550987"/>
                  <a:gd name="connsiteY2" fmla="*/ 2273300 h 2573044"/>
                  <a:gd name="connsiteX3" fmla="*/ 404812 w 1550987"/>
                  <a:gd name="connsiteY3" fmla="*/ 1825625 h 2573044"/>
                  <a:gd name="connsiteX4" fmla="*/ 423862 w 1550987"/>
                  <a:gd name="connsiteY4" fmla="*/ 1492250 h 2573044"/>
                  <a:gd name="connsiteX5" fmla="*/ 414337 w 1550987"/>
                  <a:gd name="connsiteY5" fmla="*/ 1196975 h 2573044"/>
                  <a:gd name="connsiteX6" fmla="*/ 414337 w 1550987"/>
                  <a:gd name="connsiteY6" fmla="*/ 1101725 h 2573044"/>
                  <a:gd name="connsiteX7" fmla="*/ 319087 w 1550987"/>
                  <a:gd name="connsiteY7" fmla="*/ 1349375 h 2573044"/>
                  <a:gd name="connsiteX8" fmla="*/ 280987 w 1550987"/>
                  <a:gd name="connsiteY8" fmla="*/ 1501775 h 2573044"/>
                  <a:gd name="connsiteX9" fmla="*/ 271462 w 1550987"/>
                  <a:gd name="connsiteY9" fmla="*/ 1654175 h 2573044"/>
                  <a:gd name="connsiteX10" fmla="*/ 157162 w 1550987"/>
                  <a:gd name="connsiteY10" fmla="*/ 1930400 h 2573044"/>
                  <a:gd name="connsiteX11" fmla="*/ 128587 w 1550987"/>
                  <a:gd name="connsiteY11" fmla="*/ 2035175 h 2573044"/>
                  <a:gd name="connsiteX12" fmla="*/ 195262 w 1550987"/>
                  <a:gd name="connsiteY12" fmla="*/ 2101850 h 2573044"/>
                  <a:gd name="connsiteX13" fmla="*/ 242887 w 1550987"/>
                  <a:gd name="connsiteY13" fmla="*/ 2235200 h 2573044"/>
                  <a:gd name="connsiteX14" fmla="*/ 261937 w 1550987"/>
                  <a:gd name="connsiteY14" fmla="*/ 2292350 h 2573044"/>
                  <a:gd name="connsiteX15" fmla="*/ 204787 w 1550987"/>
                  <a:gd name="connsiteY15" fmla="*/ 2263775 h 2573044"/>
                  <a:gd name="connsiteX16" fmla="*/ 147637 w 1550987"/>
                  <a:gd name="connsiteY16" fmla="*/ 2216150 h 2573044"/>
                  <a:gd name="connsiteX17" fmla="*/ 147637 w 1550987"/>
                  <a:gd name="connsiteY17" fmla="*/ 2292350 h 2573044"/>
                  <a:gd name="connsiteX18" fmla="*/ 185737 w 1550987"/>
                  <a:gd name="connsiteY18" fmla="*/ 2349500 h 2573044"/>
                  <a:gd name="connsiteX19" fmla="*/ 185737 w 1550987"/>
                  <a:gd name="connsiteY19" fmla="*/ 2397125 h 2573044"/>
                  <a:gd name="connsiteX20" fmla="*/ 109537 w 1550987"/>
                  <a:gd name="connsiteY20" fmla="*/ 2397125 h 2573044"/>
                  <a:gd name="connsiteX21" fmla="*/ 14287 w 1550987"/>
                  <a:gd name="connsiteY21" fmla="*/ 2273300 h 2573044"/>
                  <a:gd name="connsiteX22" fmla="*/ 23812 w 1550987"/>
                  <a:gd name="connsiteY22" fmla="*/ 2101850 h 2573044"/>
                  <a:gd name="connsiteX23" fmla="*/ 14287 w 1550987"/>
                  <a:gd name="connsiteY23" fmla="*/ 2025650 h 2573044"/>
                  <a:gd name="connsiteX24" fmla="*/ 61912 w 1550987"/>
                  <a:gd name="connsiteY24" fmla="*/ 1673225 h 2573044"/>
                  <a:gd name="connsiteX25" fmla="*/ 90487 w 1550987"/>
                  <a:gd name="connsiteY25" fmla="*/ 1444625 h 2573044"/>
                  <a:gd name="connsiteX26" fmla="*/ 128587 w 1550987"/>
                  <a:gd name="connsiteY26" fmla="*/ 1120775 h 2573044"/>
                  <a:gd name="connsiteX27" fmla="*/ 195262 w 1550987"/>
                  <a:gd name="connsiteY27" fmla="*/ 835025 h 2573044"/>
                  <a:gd name="connsiteX28" fmla="*/ 357187 w 1550987"/>
                  <a:gd name="connsiteY28" fmla="*/ 711200 h 2573044"/>
                  <a:gd name="connsiteX29" fmla="*/ 604837 w 1550987"/>
                  <a:gd name="connsiteY29" fmla="*/ 558800 h 2573044"/>
                  <a:gd name="connsiteX30" fmla="*/ 652462 w 1550987"/>
                  <a:gd name="connsiteY30" fmla="*/ 492125 h 2573044"/>
                  <a:gd name="connsiteX31" fmla="*/ 623887 w 1550987"/>
                  <a:gd name="connsiteY31" fmla="*/ 434975 h 2573044"/>
                  <a:gd name="connsiteX32" fmla="*/ 576262 w 1550987"/>
                  <a:gd name="connsiteY32" fmla="*/ 244475 h 2573044"/>
                  <a:gd name="connsiteX33" fmla="*/ 604837 w 1550987"/>
                  <a:gd name="connsiteY33" fmla="*/ 82550 h 2573044"/>
                  <a:gd name="connsiteX34" fmla="*/ 681037 w 1550987"/>
                  <a:gd name="connsiteY34" fmla="*/ 15875 h 2573044"/>
                  <a:gd name="connsiteX35" fmla="*/ 871537 w 1550987"/>
                  <a:gd name="connsiteY35" fmla="*/ 15875 h 2573044"/>
                  <a:gd name="connsiteX36" fmla="*/ 957262 w 1550987"/>
                  <a:gd name="connsiteY36" fmla="*/ 111125 h 2573044"/>
                  <a:gd name="connsiteX37" fmla="*/ 985837 w 1550987"/>
                  <a:gd name="connsiteY37" fmla="*/ 273050 h 2573044"/>
                  <a:gd name="connsiteX38" fmla="*/ 947737 w 1550987"/>
                  <a:gd name="connsiteY38" fmla="*/ 406400 h 2573044"/>
                  <a:gd name="connsiteX39" fmla="*/ 919162 w 1550987"/>
                  <a:gd name="connsiteY39" fmla="*/ 473075 h 2573044"/>
                  <a:gd name="connsiteX40" fmla="*/ 938212 w 1550987"/>
                  <a:gd name="connsiteY40" fmla="*/ 539750 h 2573044"/>
                  <a:gd name="connsiteX41" fmla="*/ 1014412 w 1550987"/>
                  <a:gd name="connsiteY41" fmla="*/ 615950 h 2573044"/>
                  <a:gd name="connsiteX42" fmla="*/ 1176337 w 1550987"/>
                  <a:gd name="connsiteY42" fmla="*/ 692150 h 2573044"/>
                  <a:gd name="connsiteX43" fmla="*/ 1281112 w 1550987"/>
                  <a:gd name="connsiteY43" fmla="*/ 730250 h 2573044"/>
                  <a:gd name="connsiteX44" fmla="*/ 1366837 w 1550987"/>
                  <a:gd name="connsiteY44" fmla="*/ 835025 h 2573044"/>
                  <a:gd name="connsiteX45" fmla="*/ 1423987 w 1550987"/>
                  <a:gd name="connsiteY45" fmla="*/ 1168400 h 2573044"/>
                  <a:gd name="connsiteX46" fmla="*/ 1471612 w 1550987"/>
                  <a:gd name="connsiteY46" fmla="*/ 1454150 h 2573044"/>
                  <a:gd name="connsiteX47" fmla="*/ 1490662 w 1550987"/>
                  <a:gd name="connsiteY47" fmla="*/ 1682750 h 2573044"/>
                  <a:gd name="connsiteX48" fmla="*/ 1509712 w 1550987"/>
                  <a:gd name="connsiteY48" fmla="*/ 1892300 h 2573044"/>
                  <a:gd name="connsiteX49" fmla="*/ 1538287 w 1550987"/>
                  <a:gd name="connsiteY49" fmla="*/ 2025650 h 2573044"/>
                  <a:gd name="connsiteX50" fmla="*/ 1538287 w 1550987"/>
                  <a:gd name="connsiteY50" fmla="*/ 2101850 h 2573044"/>
                  <a:gd name="connsiteX51" fmla="*/ 1547812 w 1550987"/>
                  <a:gd name="connsiteY51" fmla="*/ 2197100 h 2573044"/>
                  <a:gd name="connsiteX52" fmla="*/ 1519237 w 1550987"/>
                  <a:gd name="connsiteY52" fmla="*/ 2339975 h 2573044"/>
                  <a:gd name="connsiteX53" fmla="*/ 1433512 w 1550987"/>
                  <a:gd name="connsiteY53" fmla="*/ 2397125 h 2573044"/>
                  <a:gd name="connsiteX54" fmla="*/ 1366837 w 1550987"/>
                  <a:gd name="connsiteY54" fmla="*/ 2397125 h 2573044"/>
                  <a:gd name="connsiteX55" fmla="*/ 1366837 w 1550987"/>
                  <a:gd name="connsiteY55" fmla="*/ 2368550 h 2573044"/>
                  <a:gd name="connsiteX56" fmla="*/ 1404937 w 1550987"/>
                  <a:gd name="connsiteY56" fmla="*/ 2292350 h 2573044"/>
                  <a:gd name="connsiteX57" fmla="*/ 1404937 w 1550987"/>
                  <a:gd name="connsiteY57" fmla="*/ 2206625 h 2573044"/>
                  <a:gd name="connsiteX58" fmla="*/ 1347787 w 1550987"/>
                  <a:gd name="connsiteY58" fmla="*/ 2273300 h 2573044"/>
                  <a:gd name="connsiteX59" fmla="*/ 1281112 w 1550987"/>
                  <a:gd name="connsiteY59" fmla="*/ 2282825 h 2573044"/>
                  <a:gd name="connsiteX60" fmla="*/ 1271587 w 1550987"/>
                  <a:gd name="connsiteY60" fmla="*/ 2254250 h 2573044"/>
                  <a:gd name="connsiteX61" fmla="*/ 1357312 w 1550987"/>
                  <a:gd name="connsiteY61" fmla="*/ 2139950 h 2573044"/>
                  <a:gd name="connsiteX62" fmla="*/ 1423987 w 1550987"/>
                  <a:gd name="connsiteY62" fmla="*/ 2016125 h 2573044"/>
                  <a:gd name="connsiteX63" fmla="*/ 1347787 w 1550987"/>
                  <a:gd name="connsiteY63" fmla="*/ 1797050 h 2573044"/>
                  <a:gd name="connsiteX64" fmla="*/ 1300162 w 1550987"/>
                  <a:gd name="connsiteY64" fmla="*/ 1587500 h 2573044"/>
                  <a:gd name="connsiteX65" fmla="*/ 1271587 w 1550987"/>
                  <a:gd name="connsiteY65" fmla="*/ 1425575 h 2573044"/>
                  <a:gd name="connsiteX66" fmla="*/ 1243012 w 1550987"/>
                  <a:gd name="connsiteY66" fmla="*/ 1292225 h 2573044"/>
                  <a:gd name="connsiteX67" fmla="*/ 1157287 w 1550987"/>
                  <a:gd name="connsiteY67" fmla="*/ 1101725 h 2573044"/>
                  <a:gd name="connsiteX68" fmla="*/ 1147762 w 1550987"/>
                  <a:gd name="connsiteY68" fmla="*/ 1606550 h 2573044"/>
                  <a:gd name="connsiteX69" fmla="*/ 1147762 w 1550987"/>
                  <a:gd name="connsiteY69" fmla="*/ 1787525 h 2573044"/>
                  <a:gd name="connsiteX70" fmla="*/ 1185862 w 1550987"/>
                  <a:gd name="connsiteY70" fmla="*/ 2025650 h 2573044"/>
                  <a:gd name="connsiteX71" fmla="*/ 1204912 w 1550987"/>
                  <a:gd name="connsiteY71" fmla="*/ 2139950 h 2573044"/>
                  <a:gd name="connsiteX72" fmla="*/ 1214437 w 1550987"/>
                  <a:gd name="connsiteY72" fmla="*/ 2311400 h 2573044"/>
                  <a:gd name="connsiteX73" fmla="*/ 789577 w 1550987"/>
                  <a:gd name="connsiteY73" fmla="*/ 2546057 h 2573044"/>
                  <a:gd name="connsiteX74" fmla="*/ 877308 w 1550987"/>
                  <a:gd name="connsiteY74" fmla="*/ 2364196 h 2573044"/>
                  <a:gd name="connsiteX75" fmla="*/ 789577 w 1550987"/>
                  <a:gd name="connsiteY75" fmla="*/ 2546057 h 2573044"/>
                  <a:gd name="connsiteX0" fmla="*/ 789577 w 1550987"/>
                  <a:gd name="connsiteY0" fmla="*/ 2546057 h 2573044"/>
                  <a:gd name="connsiteX1" fmla="*/ 395287 w 1550987"/>
                  <a:gd name="connsiteY1" fmla="*/ 2473325 h 2573044"/>
                  <a:gd name="connsiteX2" fmla="*/ 347662 w 1550987"/>
                  <a:gd name="connsiteY2" fmla="*/ 2273300 h 2573044"/>
                  <a:gd name="connsiteX3" fmla="*/ 404812 w 1550987"/>
                  <a:gd name="connsiteY3" fmla="*/ 1825625 h 2573044"/>
                  <a:gd name="connsiteX4" fmla="*/ 423862 w 1550987"/>
                  <a:gd name="connsiteY4" fmla="*/ 1492250 h 2573044"/>
                  <a:gd name="connsiteX5" fmla="*/ 414337 w 1550987"/>
                  <a:gd name="connsiteY5" fmla="*/ 1196975 h 2573044"/>
                  <a:gd name="connsiteX6" fmla="*/ 414337 w 1550987"/>
                  <a:gd name="connsiteY6" fmla="*/ 1101725 h 2573044"/>
                  <a:gd name="connsiteX7" fmla="*/ 319087 w 1550987"/>
                  <a:gd name="connsiteY7" fmla="*/ 1349375 h 2573044"/>
                  <a:gd name="connsiteX8" fmla="*/ 280987 w 1550987"/>
                  <a:gd name="connsiteY8" fmla="*/ 1501775 h 2573044"/>
                  <a:gd name="connsiteX9" fmla="*/ 271462 w 1550987"/>
                  <a:gd name="connsiteY9" fmla="*/ 1654175 h 2573044"/>
                  <a:gd name="connsiteX10" fmla="*/ 157162 w 1550987"/>
                  <a:gd name="connsiteY10" fmla="*/ 1930400 h 2573044"/>
                  <a:gd name="connsiteX11" fmla="*/ 128587 w 1550987"/>
                  <a:gd name="connsiteY11" fmla="*/ 2035175 h 2573044"/>
                  <a:gd name="connsiteX12" fmla="*/ 195262 w 1550987"/>
                  <a:gd name="connsiteY12" fmla="*/ 2101850 h 2573044"/>
                  <a:gd name="connsiteX13" fmla="*/ 242887 w 1550987"/>
                  <a:gd name="connsiteY13" fmla="*/ 2235200 h 2573044"/>
                  <a:gd name="connsiteX14" fmla="*/ 261937 w 1550987"/>
                  <a:gd name="connsiteY14" fmla="*/ 2292350 h 2573044"/>
                  <a:gd name="connsiteX15" fmla="*/ 204787 w 1550987"/>
                  <a:gd name="connsiteY15" fmla="*/ 2263775 h 2573044"/>
                  <a:gd name="connsiteX16" fmla="*/ 147637 w 1550987"/>
                  <a:gd name="connsiteY16" fmla="*/ 2216150 h 2573044"/>
                  <a:gd name="connsiteX17" fmla="*/ 147637 w 1550987"/>
                  <a:gd name="connsiteY17" fmla="*/ 2292350 h 2573044"/>
                  <a:gd name="connsiteX18" fmla="*/ 185737 w 1550987"/>
                  <a:gd name="connsiteY18" fmla="*/ 2349500 h 2573044"/>
                  <a:gd name="connsiteX19" fmla="*/ 185737 w 1550987"/>
                  <a:gd name="connsiteY19" fmla="*/ 2397125 h 2573044"/>
                  <a:gd name="connsiteX20" fmla="*/ 109537 w 1550987"/>
                  <a:gd name="connsiteY20" fmla="*/ 2397125 h 2573044"/>
                  <a:gd name="connsiteX21" fmla="*/ 14287 w 1550987"/>
                  <a:gd name="connsiteY21" fmla="*/ 2273300 h 2573044"/>
                  <a:gd name="connsiteX22" fmla="*/ 23812 w 1550987"/>
                  <a:gd name="connsiteY22" fmla="*/ 2101850 h 2573044"/>
                  <a:gd name="connsiteX23" fmla="*/ 14287 w 1550987"/>
                  <a:gd name="connsiteY23" fmla="*/ 2025650 h 2573044"/>
                  <a:gd name="connsiteX24" fmla="*/ 61912 w 1550987"/>
                  <a:gd name="connsiteY24" fmla="*/ 1673225 h 2573044"/>
                  <a:gd name="connsiteX25" fmla="*/ 90487 w 1550987"/>
                  <a:gd name="connsiteY25" fmla="*/ 1444625 h 2573044"/>
                  <a:gd name="connsiteX26" fmla="*/ 128587 w 1550987"/>
                  <a:gd name="connsiteY26" fmla="*/ 1120775 h 2573044"/>
                  <a:gd name="connsiteX27" fmla="*/ 195262 w 1550987"/>
                  <a:gd name="connsiteY27" fmla="*/ 835025 h 2573044"/>
                  <a:gd name="connsiteX28" fmla="*/ 357187 w 1550987"/>
                  <a:gd name="connsiteY28" fmla="*/ 711200 h 2573044"/>
                  <a:gd name="connsiteX29" fmla="*/ 604837 w 1550987"/>
                  <a:gd name="connsiteY29" fmla="*/ 558800 h 2573044"/>
                  <a:gd name="connsiteX30" fmla="*/ 652462 w 1550987"/>
                  <a:gd name="connsiteY30" fmla="*/ 492125 h 2573044"/>
                  <a:gd name="connsiteX31" fmla="*/ 623887 w 1550987"/>
                  <a:gd name="connsiteY31" fmla="*/ 434975 h 2573044"/>
                  <a:gd name="connsiteX32" fmla="*/ 576262 w 1550987"/>
                  <a:gd name="connsiteY32" fmla="*/ 244475 h 2573044"/>
                  <a:gd name="connsiteX33" fmla="*/ 604837 w 1550987"/>
                  <a:gd name="connsiteY33" fmla="*/ 82550 h 2573044"/>
                  <a:gd name="connsiteX34" fmla="*/ 681037 w 1550987"/>
                  <a:gd name="connsiteY34" fmla="*/ 15875 h 2573044"/>
                  <a:gd name="connsiteX35" fmla="*/ 871537 w 1550987"/>
                  <a:gd name="connsiteY35" fmla="*/ 15875 h 2573044"/>
                  <a:gd name="connsiteX36" fmla="*/ 957262 w 1550987"/>
                  <a:gd name="connsiteY36" fmla="*/ 111125 h 2573044"/>
                  <a:gd name="connsiteX37" fmla="*/ 985837 w 1550987"/>
                  <a:gd name="connsiteY37" fmla="*/ 273050 h 2573044"/>
                  <a:gd name="connsiteX38" fmla="*/ 947737 w 1550987"/>
                  <a:gd name="connsiteY38" fmla="*/ 406400 h 2573044"/>
                  <a:gd name="connsiteX39" fmla="*/ 919162 w 1550987"/>
                  <a:gd name="connsiteY39" fmla="*/ 473075 h 2573044"/>
                  <a:gd name="connsiteX40" fmla="*/ 938212 w 1550987"/>
                  <a:gd name="connsiteY40" fmla="*/ 539750 h 2573044"/>
                  <a:gd name="connsiteX41" fmla="*/ 1014412 w 1550987"/>
                  <a:gd name="connsiteY41" fmla="*/ 615950 h 2573044"/>
                  <a:gd name="connsiteX42" fmla="*/ 1176337 w 1550987"/>
                  <a:gd name="connsiteY42" fmla="*/ 692150 h 2573044"/>
                  <a:gd name="connsiteX43" fmla="*/ 1281112 w 1550987"/>
                  <a:gd name="connsiteY43" fmla="*/ 730250 h 2573044"/>
                  <a:gd name="connsiteX44" fmla="*/ 1366837 w 1550987"/>
                  <a:gd name="connsiteY44" fmla="*/ 835025 h 2573044"/>
                  <a:gd name="connsiteX45" fmla="*/ 1423987 w 1550987"/>
                  <a:gd name="connsiteY45" fmla="*/ 1168400 h 2573044"/>
                  <a:gd name="connsiteX46" fmla="*/ 1471612 w 1550987"/>
                  <a:gd name="connsiteY46" fmla="*/ 1454150 h 2573044"/>
                  <a:gd name="connsiteX47" fmla="*/ 1490662 w 1550987"/>
                  <a:gd name="connsiteY47" fmla="*/ 1682750 h 2573044"/>
                  <a:gd name="connsiteX48" fmla="*/ 1509712 w 1550987"/>
                  <a:gd name="connsiteY48" fmla="*/ 1892300 h 2573044"/>
                  <a:gd name="connsiteX49" fmla="*/ 1538287 w 1550987"/>
                  <a:gd name="connsiteY49" fmla="*/ 2025650 h 2573044"/>
                  <a:gd name="connsiteX50" fmla="*/ 1538287 w 1550987"/>
                  <a:gd name="connsiteY50" fmla="*/ 2101850 h 2573044"/>
                  <a:gd name="connsiteX51" fmla="*/ 1547812 w 1550987"/>
                  <a:gd name="connsiteY51" fmla="*/ 2197100 h 2573044"/>
                  <a:gd name="connsiteX52" fmla="*/ 1519237 w 1550987"/>
                  <a:gd name="connsiteY52" fmla="*/ 2339975 h 2573044"/>
                  <a:gd name="connsiteX53" fmla="*/ 1433512 w 1550987"/>
                  <a:gd name="connsiteY53" fmla="*/ 2397125 h 2573044"/>
                  <a:gd name="connsiteX54" fmla="*/ 1366837 w 1550987"/>
                  <a:gd name="connsiteY54" fmla="*/ 2397125 h 2573044"/>
                  <a:gd name="connsiteX55" fmla="*/ 1366837 w 1550987"/>
                  <a:gd name="connsiteY55" fmla="*/ 2368550 h 2573044"/>
                  <a:gd name="connsiteX56" fmla="*/ 1404937 w 1550987"/>
                  <a:gd name="connsiteY56" fmla="*/ 2292350 h 2573044"/>
                  <a:gd name="connsiteX57" fmla="*/ 1404937 w 1550987"/>
                  <a:gd name="connsiteY57" fmla="*/ 2206625 h 2573044"/>
                  <a:gd name="connsiteX58" fmla="*/ 1347787 w 1550987"/>
                  <a:gd name="connsiteY58" fmla="*/ 2273300 h 2573044"/>
                  <a:gd name="connsiteX59" fmla="*/ 1281112 w 1550987"/>
                  <a:gd name="connsiteY59" fmla="*/ 2282825 h 2573044"/>
                  <a:gd name="connsiteX60" fmla="*/ 1271587 w 1550987"/>
                  <a:gd name="connsiteY60" fmla="*/ 2254250 h 2573044"/>
                  <a:gd name="connsiteX61" fmla="*/ 1357312 w 1550987"/>
                  <a:gd name="connsiteY61" fmla="*/ 2139950 h 2573044"/>
                  <a:gd name="connsiteX62" fmla="*/ 1423987 w 1550987"/>
                  <a:gd name="connsiteY62" fmla="*/ 2016125 h 2573044"/>
                  <a:gd name="connsiteX63" fmla="*/ 1347787 w 1550987"/>
                  <a:gd name="connsiteY63" fmla="*/ 1797050 h 2573044"/>
                  <a:gd name="connsiteX64" fmla="*/ 1300162 w 1550987"/>
                  <a:gd name="connsiteY64" fmla="*/ 1587500 h 2573044"/>
                  <a:gd name="connsiteX65" fmla="*/ 1271587 w 1550987"/>
                  <a:gd name="connsiteY65" fmla="*/ 1425575 h 2573044"/>
                  <a:gd name="connsiteX66" fmla="*/ 1243012 w 1550987"/>
                  <a:gd name="connsiteY66" fmla="*/ 1292225 h 2573044"/>
                  <a:gd name="connsiteX67" fmla="*/ 1157287 w 1550987"/>
                  <a:gd name="connsiteY67" fmla="*/ 1101725 h 2573044"/>
                  <a:gd name="connsiteX68" fmla="*/ 1147762 w 1550987"/>
                  <a:gd name="connsiteY68" fmla="*/ 1606550 h 2573044"/>
                  <a:gd name="connsiteX69" fmla="*/ 1147762 w 1550987"/>
                  <a:gd name="connsiteY69" fmla="*/ 1787525 h 2573044"/>
                  <a:gd name="connsiteX70" fmla="*/ 1185862 w 1550987"/>
                  <a:gd name="connsiteY70" fmla="*/ 2025650 h 2573044"/>
                  <a:gd name="connsiteX71" fmla="*/ 1204912 w 1550987"/>
                  <a:gd name="connsiteY71" fmla="*/ 2139950 h 2573044"/>
                  <a:gd name="connsiteX72" fmla="*/ 1214437 w 1550987"/>
                  <a:gd name="connsiteY72" fmla="*/ 2311400 h 2573044"/>
                  <a:gd name="connsiteX73" fmla="*/ 789577 w 1550987"/>
                  <a:gd name="connsiteY73" fmla="*/ 2546057 h 2573044"/>
                  <a:gd name="connsiteX74" fmla="*/ 877308 w 1550987"/>
                  <a:gd name="connsiteY74" fmla="*/ 2364196 h 2573044"/>
                  <a:gd name="connsiteX75" fmla="*/ 957505 w 1550987"/>
                  <a:gd name="connsiteY75" fmla="*/ 2446155 h 2573044"/>
                  <a:gd name="connsiteX76" fmla="*/ 789577 w 1550987"/>
                  <a:gd name="connsiteY76" fmla="*/ 2546057 h 2573044"/>
                  <a:gd name="connsiteX0" fmla="*/ 789577 w 1550987"/>
                  <a:gd name="connsiteY0" fmla="*/ 2546057 h 2573044"/>
                  <a:gd name="connsiteX1" fmla="*/ 395287 w 1550987"/>
                  <a:gd name="connsiteY1" fmla="*/ 2473325 h 2573044"/>
                  <a:gd name="connsiteX2" fmla="*/ 347662 w 1550987"/>
                  <a:gd name="connsiteY2" fmla="*/ 2273300 h 2573044"/>
                  <a:gd name="connsiteX3" fmla="*/ 404812 w 1550987"/>
                  <a:gd name="connsiteY3" fmla="*/ 1825625 h 2573044"/>
                  <a:gd name="connsiteX4" fmla="*/ 423862 w 1550987"/>
                  <a:gd name="connsiteY4" fmla="*/ 1492250 h 2573044"/>
                  <a:gd name="connsiteX5" fmla="*/ 414337 w 1550987"/>
                  <a:gd name="connsiteY5" fmla="*/ 1196975 h 2573044"/>
                  <a:gd name="connsiteX6" fmla="*/ 414337 w 1550987"/>
                  <a:gd name="connsiteY6" fmla="*/ 1101725 h 2573044"/>
                  <a:gd name="connsiteX7" fmla="*/ 319087 w 1550987"/>
                  <a:gd name="connsiteY7" fmla="*/ 1349375 h 2573044"/>
                  <a:gd name="connsiteX8" fmla="*/ 280987 w 1550987"/>
                  <a:gd name="connsiteY8" fmla="*/ 1501775 h 2573044"/>
                  <a:gd name="connsiteX9" fmla="*/ 271462 w 1550987"/>
                  <a:gd name="connsiteY9" fmla="*/ 1654175 h 2573044"/>
                  <a:gd name="connsiteX10" fmla="*/ 157162 w 1550987"/>
                  <a:gd name="connsiteY10" fmla="*/ 1930400 h 2573044"/>
                  <a:gd name="connsiteX11" fmla="*/ 128587 w 1550987"/>
                  <a:gd name="connsiteY11" fmla="*/ 2035175 h 2573044"/>
                  <a:gd name="connsiteX12" fmla="*/ 195262 w 1550987"/>
                  <a:gd name="connsiteY12" fmla="*/ 2101850 h 2573044"/>
                  <a:gd name="connsiteX13" fmla="*/ 242887 w 1550987"/>
                  <a:gd name="connsiteY13" fmla="*/ 2235200 h 2573044"/>
                  <a:gd name="connsiteX14" fmla="*/ 261937 w 1550987"/>
                  <a:gd name="connsiteY14" fmla="*/ 2292350 h 2573044"/>
                  <a:gd name="connsiteX15" fmla="*/ 204787 w 1550987"/>
                  <a:gd name="connsiteY15" fmla="*/ 2263775 h 2573044"/>
                  <a:gd name="connsiteX16" fmla="*/ 147637 w 1550987"/>
                  <a:gd name="connsiteY16" fmla="*/ 2216150 h 2573044"/>
                  <a:gd name="connsiteX17" fmla="*/ 147637 w 1550987"/>
                  <a:gd name="connsiteY17" fmla="*/ 2292350 h 2573044"/>
                  <a:gd name="connsiteX18" fmla="*/ 185737 w 1550987"/>
                  <a:gd name="connsiteY18" fmla="*/ 2349500 h 2573044"/>
                  <a:gd name="connsiteX19" fmla="*/ 185737 w 1550987"/>
                  <a:gd name="connsiteY19" fmla="*/ 2397125 h 2573044"/>
                  <a:gd name="connsiteX20" fmla="*/ 109537 w 1550987"/>
                  <a:gd name="connsiteY20" fmla="*/ 2397125 h 2573044"/>
                  <a:gd name="connsiteX21" fmla="*/ 14287 w 1550987"/>
                  <a:gd name="connsiteY21" fmla="*/ 2273300 h 2573044"/>
                  <a:gd name="connsiteX22" fmla="*/ 23812 w 1550987"/>
                  <a:gd name="connsiteY22" fmla="*/ 2101850 h 2573044"/>
                  <a:gd name="connsiteX23" fmla="*/ 14287 w 1550987"/>
                  <a:gd name="connsiteY23" fmla="*/ 2025650 h 2573044"/>
                  <a:gd name="connsiteX24" fmla="*/ 61912 w 1550987"/>
                  <a:gd name="connsiteY24" fmla="*/ 1673225 h 2573044"/>
                  <a:gd name="connsiteX25" fmla="*/ 90487 w 1550987"/>
                  <a:gd name="connsiteY25" fmla="*/ 1444625 h 2573044"/>
                  <a:gd name="connsiteX26" fmla="*/ 128587 w 1550987"/>
                  <a:gd name="connsiteY26" fmla="*/ 1120775 h 2573044"/>
                  <a:gd name="connsiteX27" fmla="*/ 195262 w 1550987"/>
                  <a:gd name="connsiteY27" fmla="*/ 835025 h 2573044"/>
                  <a:gd name="connsiteX28" fmla="*/ 357187 w 1550987"/>
                  <a:gd name="connsiteY28" fmla="*/ 711200 h 2573044"/>
                  <a:gd name="connsiteX29" fmla="*/ 604837 w 1550987"/>
                  <a:gd name="connsiteY29" fmla="*/ 558800 h 2573044"/>
                  <a:gd name="connsiteX30" fmla="*/ 652462 w 1550987"/>
                  <a:gd name="connsiteY30" fmla="*/ 492125 h 2573044"/>
                  <a:gd name="connsiteX31" fmla="*/ 623887 w 1550987"/>
                  <a:gd name="connsiteY31" fmla="*/ 434975 h 2573044"/>
                  <a:gd name="connsiteX32" fmla="*/ 576262 w 1550987"/>
                  <a:gd name="connsiteY32" fmla="*/ 244475 h 2573044"/>
                  <a:gd name="connsiteX33" fmla="*/ 604837 w 1550987"/>
                  <a:gd name="connsiteY33" fmla="*/ 82550 h 2573044"/>
                  <a:gd name="connsiteX34" fmla="*/ 681037 w 1550987"/>
                  <a:gd name="connsiteY34" fmla="*/ 15875 h 2573044"/>
                  <a:gd name="connsiteX35" fmla="*/ 871537 w 1550987"/>
                  <a:gd name="connsiteY35" fmla="*/ 15875 h 2573044"/>
                  <a:gd name="connsiteX36" fmla="*/ 957262 w 1550987"/>
                  <a:gd name="connsiteY36" fmla="*/ 111125 h 2573044"/>
                  <a:gd name="connsiteX37" fmla="*/ 985837 w 1550987"/>
                  <a:gd name="connsiteY37" fmla="*/ 273050 h 2573044"/>
                  <a:gd name="connsiteX38" fmla="*/ 947737 w 1550987"/>
                  <a:gd name="connsiteY38" fmla="*/ 406400 h 2573044"/>
                  <a:gd name="connsiteX39" fmla="*/ 919162 w 1550987"/>
                  <a:gd name="connsiteY39" fmla="*/ 473075 h 2573044"/>
                  <a:gd name="connsiteX40" fmla="*/ 938212 w 1550987"/>
                  <a:gd name="connsiteY40" fmla="*/ 539750 h 2573044"/>
                  <a:gd name="connsiteX41" fmla="*/ 1014412 w 1550987"/>
                  <a:gd name="connsiteY41" fmla="*/ 615950 h 2573044"/>
                  <a:gd name="connsiteX42" fmla="*/ 1176337 w 1550987"/>
                  <a:gd name="connsiteY42" fmla="*/ 692150 h 2573044"/>
                  <a:gd name="connsiteX43" fmla="*/ 1281112 w 1550987"/>
                  <a:gd name="connsiteY43" fmla="*/ 730250 h 2573044"/>
                  <a:gd name="connsiteX44" fmla="*/ 1366837 w 1550987"/>
                  <a:gd name="connsiteY44" fmla="*/ 835025 h 2573044"/>
                  <a:gd name="connsiteX45" fmla="*/ 1423987 w 1550987"/>
                  <a:gd name="connsiteY45" fmla="*/ 1168400 h 2573044"/>
                  <a:gd name="connsiteX46" fmla="*/ 1471612 w 1550987"/>
                  <a:gd name="connsiteY46" fmla="*/ 1454150 h 2573044"/>
                  <a:gd name="connsiteX47" fmla="*/ 1490662 w 1550987"/>
                  <a:gd name="connsiteY47" fmla="*/ 1682750 h 2573044"/>
                  <a:gd name="connsiteX48" fmla="*/ 1509712 w 1550987"/>
                  <a:gd name="connsiteY48" fmla="*/ 1892300 h 2573044"/>
                  <a:gd name="connsiteX49" fmla="*/ 1538287 w 1550987"/>
                  <a:gd name="connsiteY49" fmla="*/ 2025650 h 2573044"/>
                  <a:gd name="connsiteX50" fmla="*/ 1538287 w 1550987"/>
                  <a:gd name="connsiteY50" fmla="*/ 2101850 h 2573044"/>
                  <a:gd name="connsiteX51" fmla="*/ 1547812 w 1550987"/>
                  <a:gd name="connsiteY51" fmla="*/ 2197100 h 2573044"/>
                  <a:gd name="connsiteX52" fmla="*/ 1519237 w 1550987"/>
                  <a:gd name="connsiteY52" fmla="*/ 2339975 h 2573044"/>
                  <a:gd name="connsiteX53" fmla="*/ 1433512 w 1550987"/>
                  <a:gd name="connsiteY53" fmla="*/ 2397125 h 2573044"/>
                  <a:gd name="connsiteX54" fmla="*/ 1366837 w 1550987"/>
                  <a:gd name="connsiteY54" fmla="*/ 2397125 h 2573044"/>
                  <a:gd name="connsiteX55" fmla="*/ 1366837 w 1550987"/>
                  <a:gd name="connsiteY55" fmla="*/ 2368550 h 2573044"/>
                  <a:gd name="connsiteX56" fmla="*/ 1404937 w 1550987"/>
                  <a:gd name="connsiteY56" fmla="*/ 2292350 h 2573044"/>
                  <a:gd name="connsiteX57" fmla="*/ 1404937 w 1550987"/>
                  <a:gd name="connsiteY57" fmla="*/ 2206625 h 2573044"/>
                  <a:gd name="connsiteX58" fmla="*/ 1347787 w 1550987"/>
                  <a:gd name="connsiteY58" fmla="*/ 2273300 h 2573044"/>
                  <a:gd name="connsiteX59" fmla="*/ 1281112 w 1550987"/>
                  <a:gd name="connsiteY59" fmla="*/ 2282825 h 2573044"/>
                  <a:gd name="connsiteX60" fmla="*/ 1271587 w 1550987"/>
                  <a:gd name="connsiteY60" fmla="*/ 2254250 h 2573044"/>
                  <a:gd name="connsiteX61" fmla="*/ 1357312 w 1550987"/>
                  <a:gd name="connsiteY61" fmla="*/ 2139950 h 2573044"/>
                  <a:gd name="connsiteX62" fmla="*/ 1423987 w 1550987"/>
                  <a:gd name="connsiteY62" fmla="*/ 2016125 h 2573044"/>
                  <a:gd name="connsiteX63" fmla="*/ 1347787 w 1550987"/>
                  <a:gd name="connsiteY63" fmla="*/ 1797050 h 2573044"/>
                  <a:gd name="connsiteX64" fmla="*/ 1300162 w 1550987"/>
                  <a:gd name="connsiteY64" fmla="*/ 1587500 h 2573044"/>
                  <a:gd name="connsiteX65" fmla="*/ 1271587 w 1550987"/>
                  <a:gd name="connsiteY65" fmla="*/ 1425575 h 2573044"/>
                  <a:gd name="connsiteX66" fmla="*/ 1243012 w 1550987"/>
                  <a:gd name="connsiteY66" fmla="*/ 1292225 h 2573044"/>
                  <a:gd name="connsiteX67" fmla="*/ 1157287 w 1550987"/>
                  <a:gd name="connsiteY67" fmla="*/ 1101725 h 2573044"/>
                  <a:gd name="connsiteX68" fmla="*/ 1147762 w 1550987"/>
                  <a:gd name="connsiteY68" fmla="*/ 1606550 h 2573044"/>
                  <a:gd name="connsiteX69" fmla="*/ 1147762 w 1550987"/>
                  <a:gd name="connsiteY69" fmla="*/ 1787525 h 2573044"/>
                  <a:gd name="connsiteX70" fmla="*/ 1185862 w 1550987"/>
                  <a:gd name="connsiteY70" fmla="*/ 2025650 h 2573044"/>
                  <a:gd name="connsiteX71" fmla="*/ 1204912 w 1550987"/>
                  <a:gd name="connsiteY71" fmla="*/ 2139950 h 2573044"/>
                  <a:gd name="connsiteX72" fmla="*/ 1214437 w 1550987"/>
                  <a:gd name="connsiteY72" fmla="*/ 2311400 h 2573044"/>
                  <a:gd name="connsiteX73" fmla="*/ 789577 w 1550987"/>
                  <a:gd name="connsiteY73" fmla="*/ 2546057 h 2573044"/>
                  <a:gd name="connsiteX74" fmla="*/ 877308 w 1550987"/>
                  <a:gd name="connsiteY74" fmla="*/ 2364196 h 2573044"/>
                  <a:gd name="connsiteX75" fmla="*/ 965039 w 1550987"/>
                  <a:gd name="connsiteY75" fmla="*/ 2546057 h 2573044"/>
                  <a:gd name="connsiteX76" fmla="*/ 789577 w 1550987"/>
                  <a:gd name="connsiteY76" fmla="*/ 2546057 h 2573044"/>
                  <a:gd name="connsiteX0" fmla="*/ 789577 w 1550987"/>
                  <a:gd name="connsiteY0" fmla="*/ 2546057 h 2573044"/>
                  <a:gd name="connsiteX1" fmla="*/ 395287 w 1550987"/>
                  <a:gd name="connsiteY1" fmla="*/ 2473325 h 2573044"/>
                  <a:gd name="connsiteX2" fmla="*/ 347662 w 1550987"/>
                  <a:gd name="connsiteY2" fmla="*/ 2273300 h 2573044"/>
                  <a:gd name="connsiteX3" fmla="*/ 404812 w 1550987"/>
                  <a:gd name="connsiteY3" fmla="*/ 1825625 h 2573044"/>
                  <a:gd name="connsiteX4" fmla="*/ 423862 w 1550987"/>
                  <a:gd name="connsiteY4" fmla="*/ 1492250 h 2573044"/>
                  <a:gd name="connsiteX5" fmla="*/ 414337 w 1550987"/>
                  <a:gd name="connsiteY5" fmla="*/ 1196975 h 2573044"/>
                  <a:gd name="connsiteX6" fmla="*/ 414337 w 1550987"/>
                  <a:gd name="connsiteY6" fmla="*/ 1101725 h 2573044"/>
                  <a:gd name="connsiteX7" fmla="*/ 319087 w 1550987"/>
                  <a:gd name="connsiteY7" fmla="*/ 1349375 h 2573044"/>
                  <a:gd name="connsiteX8" fmla="*/ 280987 w 1550987"/>
                  <a:gd name="connsiteY8" fmla="*/ 1501775 h 2573044"/>
                  <a:gd name="connsiteX9" fmla="*/ 271462 w 1550987"/>
                  <a:gd name="connsiteY9" fmla="*/ 1654175 h 2573044"/>
                  <a:gd name="connsiteX10" fmla="*/ 157162 w 1550987"/>
                  <a:gd name="connsiteY10" fmla="*/ 1930400 h 2573044"/>
                  <a:gd name="connsiteX11" fmla="*/ 128587 w 1550987"/>
                  <a:gd name="connsiteY11" fmla="*/ 2035175 h 2573044"/>
                  <a:gd name="connsiteX12" fmla="*/ 195262 w 1550987"/>
                  <a:gd name="connsiteY12" fmla="*/ 2101850 h 2573044"/>
                  <a:gd name="connsiteX13" fmla="*/ 242887 w 1550987"/>
                  <a:gd name="connsiteY13" fmla="*/ 2235200 h 2573044"/>
                  <a:gd name="connsiteX14" fmla="*/ 261937 w 1550987"/>
                  <a:gd name="connsiteY14" fmla="*/ 2292350 h 2573044"/>
                  <a:gd name="connsiteX15" fmla="*/ 204787 w 1550987"/>
                  <a:gd name="connsiteY15" fmla="*/ 2263775 h 2573044"/>
                  <a:gd name="connsiteX16" fmla="*/ 147637 w 1550987"/>
                  <a:gd name="connsiteY16" fmla="*/ 2216150 h 2573044"/>
                  <a:gd name="connsiteX17" fmla="*/ 147637 w 1550987"/>
                  <a:gd name="connsiteY17" fmla="*/ 2292350 h 2573044"/>
                  <a:gd name="connsiteX18" fmla="*/ 185737 w 1550987"/>
                  <a:gd name="connsiteY18" fmla="*/ 2349500 h 2573044"/>
                  <a:gd name="connsiteX19" fmla="*/ 185737 w 1550987"/>
                  <a:gd name="connsiteY19" fmla="*/ 2397125 h 2573044"/>
                  <a:gd name="connsiteX20" fmla="*/ 109537 w 1550987"/>
                  <a:gd name="connsiteY20" fmla="*/ 2397125 h 2573044"/>
                  <a:gd name="connsiteX21" fmla="*/ 14287 w 1550987"/>
                  <a:gd name="connsiteY21" fmla="*/ 2273300 h 2573044"/>
                  <a:gd name="connsiteX22" fmla="*/ 23812 w 1550987"/>
                  <a:gd name="connsiteY22" fmla="*/ 2101850 h 2573044"/>
                  <a:gd name="connsiteX23" fmla="*/ 14287 w 1550987"/>
                  <a:gd name="connsiteY23" fmla="*/ 2025650 h 2573044"/>
                  <a:gd name="connsiteX24" fmla="*/ 61912 w 1550987"/>
                  <a:gd name="connsiteY24" fmla="*/ 1673225 h 2573044"/>
                  <a:gd name="connsiteX25" fmla="*/ 90487 w 1550987"/>
                  <a:gd name="connsiteY25" fmla="*/ 1444625 h 2573044"/>
                  <a:gd name="connsiteX26" fmla="*/ 128587 w 1550987"/>
                  <a:gd name="connsiteY26" fmla="*/ 1120775 h 2573044"/>
                  <a:gd name="connsiteX27" fmla="*/ 195262 w 1550987"/>
                  <a:gd name="connsiteY27" fmla="*/ 835025 h 2573044"/>
                  <a:gd name="connsiteX28" fmla="*/ 357187 w 1550987"/>
                  <a:gd name="connsiteY28" fmla="*/ 711200 h 2573044"/>
                  <a:gd name="connsiteX29" fmla="*/ 604837 w 1550987"/>
                  <a:gd name="connsiteY29" fmla="*/ 558800 h 2573044"/>
                  <a:gd name="connsiteX30" fmla="*/ 652462 w 1550987"/>
                  <a:gd name="connsiteY30" fmla="*/ 492125 h 2573044"/>
                  <a:gd name="connsiteX31" fmla="*/ 623887 w 1550987"/>
                  <a:gd name="connsiteY31" fmla="*/ 434975 h 2573044"/>
                  <a:gd name="connsiteX32" fmla="*/ 576262 w 1550987"/>
                  <a:gd name="connsiteY32" fmla="*/ 244475 h 2573044"/>
                  <a:gd name="connsiteX33" fmla="*/ 604837 w 1550987"/>
                  <a:gd name="connsiteY33" fmla="*/ 82550 h 2573044"/>
                  <a:gd name="connsiteX34" fmla="*/ 681037 w 1550987"/>
                  <a:gd name="connsiteY34" fmla="*/ 15875 h 2573044"/>
                  <a:gd name="connsiteX35" fmla="*/ 871537 w 1550987"/>
                  <a:gd name="connsiteY35" fmla="*/ 15875 h 2573044"/>
                  <a:gd name="connsiteX36" fmla="*/ 957262 w 1550987"/>
                  <a:gd name="connsiteY36" fmla="*/ 111125 h 2573044"/>
                  <a:gd name="connsiteX37" fmla="*/ 985837 w 1550987"/>
                  <a:gd name="connsiteY37" fmla="*/ 273050 h 2573044"/>
                  <a:gd name="connsiteX38" fmla="*/ 947737 w 1550987"/>
                  <a:gd name="connsiteY38" fmla="*/ 406400 h 2573044"/>
                  <a:gd name="connsiteX39" fmla="*/ 919162 w 1550987"/>
                  <a:gd name="connsiteY39" fmla="*/ 473075 h 2573044"/>
                  <a:gd name="connsiteX40" fmla="*/ 938212 w 1550987"/>
                  <a:gd name="connsiteY40" fmla="*/ 539750 h 2573044"/>
                  <a:gd name="connsiteX41" fmla="*/ 1014412 w 1550987"/>
                  <a:gd name="connsiteY41" fmla="*/ 615950 h 2573044"/>
                  <a:gd name="connsiteX42" fmla="*/ 1176337 w 1550987"/>
                  <a:gd name="connsiteY42" fmla="*/ 692150 h 2573044"/>
                  <a:gd name="connsiteX43" fmla="*/ 1281112 w 1550987"/>
                  <a:gd name="connsiteY43" fmla="*/ 730250 h 2573044"/>
                  <a:gd name="connsiteX44" fmla="*/ 1366837 w 1550987"/>
                  <a:gd name="connsiteY44" fmla="*/ 835025 h 2573044"/>
                  <a:gd name="connsiteX45" fmla="*/ 1423987 w 1550987"/>
                  <a:gd name="connsiteY45" fmla="*/ 1168400 h 2573044"/>
                  <a:gd name="connsiteX46" fmla="*/ 1471612 w 1550987"/>
                  <a:gd name="connsiteY46" fmla="*/ 1454150 h 2573044"/>
                  <a:gd name="connsiteX47" fmla="*/ 1490662 w 1550987"/>
                  <a:gd name="connsiteY47" fmla="*/ 1682750 h 2573044"/>
                  <a:gd name="connsiteX48" fmla="*/ 1509712 w 1550987"/>
                  <a:gd name="connsiteY48" fmla="*/ 1892300 h 2573044"/>
                  <a:gd name="connsiteX49" fmla="*/ 1538287 w 1550987"/>
                  <a:gd name="connsiteY49" fmla="*/ 2025650 h 2573044"/>
                  <a:gd name="connsiteX50" fmla="*/ 1538287 w 1550987"/>
                  <a:gd name="connsiteY50" fmla="*/ 2101850 h 2573044"/>
                  <a:gd name="connsiteX51" fmla="*/ 1547812 w 1550987"/>
                  <a:gd name="connsiteY51" fmla="*/ 2197100 h 2573044"/>
                  <a:gd name="connsiteX52" fmla="*/ 1519237 w 1550987"/>
                  <a:gd name="connsiteY52" fmla="*/ 2339975 h 2573044"/>
                  <a:gd name="connsiteX53" fmla="*/ 1433512 w 1550987"/>
                  <a:gd name="connsiteY53" fmla="*/ 2397125 h 2573044"/>
                  <a:gd name="connsiteX54" fmla="*/ 1366837 w 1550987"/>
                  <a:gd name="connsiteY54" fmla="*/ 2397125 h 2573044"/>
                  <a:gd name="connsiteX55" fmla="*/ 1366837 w 1550987"/>
                  <a:gd name="connsiteY55" fmla="*/ 2368550 h 2573044"/>
                  <a:gd name="connsiteX56" fmla="*/ 1404937 w 1550987"/>
                  <a:gd name="connsiteY56" fmla="*/ 2292350 h 2573044"/>
                  <a:gd name="connsiteX57" fmla="*/ 1404937 w 1550987"/>
                  <a:gd name="connsiteY57" fmla="*/ 2206625 h 2573044"/>
                  <a:gd name="connsiteX58" fmla="*/ 1347787 w 1550987"/>
                  <a:gd name="connsiteY58" fmla="*/ 2273300 h 2573044"/>
                  <a:gd name="connsiteX59" fmla="*/ 1281112 w 1550987"/>
                  <a:gd name="connsiteY59" fmla="*/ 2282825 h 2573044"/>
                  <a:gd name="connsiteX60" fmla="*/ 1271587 w 1550987"/>
                  <a:gd name="connsiteY60" fmla="*/ 2254250 h 2573044"/>
                  <a:gd name="connsiteX61" fmla="*/ 1357312 w 1550987"/>
                  <a:gd name="connsiteY61" fmla="*/ 2139950 h 2573044"/>
                  <a:gd name="connsiteX62" fmla="*/ 1423987 w 1550987"/>
                  <a:gd name="connsiteY62" fmla="*/ 2016125 h 2573044"/>
                  <a:gd name="connsiteX63" fmla="*/ 1347787 w 1550987"/>
                  <a:gd name="connsiteY63" fmla="*/ 1797050 h 2573044"/>
                  <a:gd name="connsiteX64" fmla="*/ 1300162 w 1550987"/>
                  <a:gd name="connsiteY64" fmla="*/ 1587500 h 2573044"/>
                  <a:gd name="connsiteX65" fmla="*/ 1271587 w 1550987"/>
                  <a:gd name="connsiteY65" fmla="*/ 1425575 h 2573044"/>
                  <a:gd name="connsiteX66" fmla="*/ 1243012 w 1550987"/>
                  <a:gd name="connsiteY66" fmla="*/ 1292225 h 2573044"/>
                  <a:gd name="connsiteX67" fmla="*/ 1157287 w 1550987"/>
                  <a:gd name="connsiteY67" fmla="*/ 1101725 h 2573044"/>
                  <a:gd name="connsiteX68" fmla="*/ 1147762 w 1550987"/>
                  <a:gd name="connsiteY68" fmla="*/ 1606550 h 2573044"/>
                  <a:gd name="connsiteX69" fmla="*/ 1147762 w 1550987"/>
                  <a:gd name="connsiteY69" fmla="*/ 1787525 h 2573044"/>
                  <a:gd name="connsiteX70" fmla="*/ 1185862 w 1550987"/>
                  <a:gd name="connsiteY70" fmla="*/ 2025650 h 2573044"/>
                  <a:gd name="connsiteX71" fmla="*/ 1204912 w 1550987"/>
                  <a:gd name="connsiteY71" fmla="*/ 2139950 h 2573044"/>
                  <a:gd name="connsiteX72" fmla="*/ 1214437 w 1550987"/>
                  <a:gd name="connsiteY72" fmla="*/ 2311400 h 2573044"/>
                  <a:gd name="connsiteX73" fmla="*/ 789577 w 1550987"/>
                  <a:gd name="connsiteY73" fmla="*/ 2546057 h 2573044"/>
                  <a:gd name="connsiteX74" fmla="*/ 877308 w 1550987"/>
                  <a:gd name="connsiteY74" fmla="*/ 2364196 h 2573044"/>
                  <a:gd name="connsiteX75" fmla="*/ 789577 w 1550987"/>
                  <a:gd name="connsiteY75" fmla="*/ 2546057 h 2573044"/>
                  <a:gd name="connsiteX0" fmla="*/ 1052769 w 1550987"/>
                  <a:gd name="connsiteY0" fmla="*/ 2455127 h 2554856"/>
                  <a:gd name="connsiteX1" fmla="*/ 395287 w 1550987"/>
                  <a:gd name="connsiteY1" fmla="*/ 2473325 h 2554856"/>
                  <a:gd name="connsiteX2" fmla="*/ 347662 w 1550987"/>
                  <a:gd name="connsiteY2" fmla="*/ 2273300 h 2554856"/>
                  <a:gd name="connsiteX3" fmla="*/ 404812 w 1550987"/>
                  <a:gd name="connsiteY3" fmla="*/ 1825625 h 2554856"/>
                  <a:gd name="connsiteX4" fmla="*/ 423862 w 1550987"/>
                  <a:gd name="connsiteY4" fmla="*/ 1492250 h 2554856"/>
                  <a:gd name="connsiteX5" fmla="*/ 414337 w 1550987"/>
                  <a:gd name="connsiteY5" fmla="*/ 1196975 h 2554856"/>
                  <a:gd name="connsiteX6" fmla="*/ 414337 w 1550987"/>
                  <a:gd name="connsiteY6" fmla="*/ 1101725 h 2554856"/>
                  <a:gd name="connsiteX7" fmla="*/ 319087 w 1550987"/>
                  <a:gd name="connsiteY7" fmla="*/ 1349375 h 2554856"/>
                  <a:gd name="connsiteX8" fmla="*/ 280987 w 1550987"/>
                  <a:gd name="connsiteY8" fmla="*/ 1501775 h 2554856"/>
                  <a:gd name="connsiteX9" fmla="*/ 271462 w 1550987"/>
                  <a:gd name="connsiteY9" fmla="*/ 1654175 h 2554856"/>
                  <a:gd name="connsiteX10" fmla="*/ 157162 w 1550987"/>
                  <a:gd name="connsiteY10" fmla="*/ 1930400 h 2554856"/>
                  <a:gd name="connsiteX11" fmla="*/ 128587 w 1550987"/>
                  <a:gd name="connsiteY11" fmla="*/ 2035175 h 2554856"/>
                  <a:gd name="connsiteX12" fmla="*/ 195262 w 1550987"/>
                  <a:gd name="connsiteY12" fmla="*/ 2101850 h 2554856"/>
                  <a:gd name="connsiteX13" fmla="*/ 242887 w 1550987"/>
                  <a:gd name="connsiteY13" fmla="*/ 2235200 h 2554856"/>
                  <a:gd name="connsiteX14" fmla="*/ 261937 w 1550987"/>
                  <a:gd name="connsiteY14" fmla="*/ 2292350 h 2554856"/>
                  <a:gd name="connsiteX15" fmla="*/ 204787 w 1550987"/>
                  <a:gd name="connsiteY15" fmla="*/ 2263775 h 2554856"/>
                  <a:gd name="connsiteX16" fmla="*/ 147637 w 1550987"/>
                  <a:gd name="connsiteY16" fmla="*/ 2216150 h 2554856"/>
                  <a:gd name="connsiteX17" fmla="*/ 147637 w 1550987"/>
                  <a:gd name="connsiteY17" fmla="*/ 2292350 h 2554856"/>
                  <a:gd name="connsiteX18" fmla="*/ 185737 w 1550987"/>
                  <a:gd name="connsiteY18" fmla="*/ 2349500 h 2554856"/>
                  <a:gd name="connsiteX19" fmla="*/ 185737 w 1550987"/>
                  <a:gd name="connsiteY19" fmla="*/ 2397125 h 2554856"/>
                  <a:gd name="connsiteX20" fmla="*/ 109537 w 1550987"/>
                  <a:gd name="connsiteY20" fmla="*/ 2397125 h 2554856"/>
                  <a:gd name="connsiteX21" fmla="*/ 14287 w 1550987"/>
                  <a:gd name="connsiteY21" fmla="*/ 2273300 h 2554856"/>
                  <a:gd name="connsiteX22" fmla="*/ 23812 w 1550987"/>
                  <a:gd name="connsiteY22" fmla="*/ 2101850 h 2554856"/>
                  <a:gd name="connsiteX23" fmla="*/ 14287 w 1550987"/>
                  <a:gd name="connsiteY23" fmla="*/ 2025650 h 2554856"/>
                  <a:gd name="connsiteX24" fmla="*/ 61912 w 1550987"/>
                  <a:gd name="connsiteY24" fmla="*/ 1673225 h 2554856"/>
                  <a:gd name="connsiteX25" fmla="*/ 90487 w 1550987"/>
                  <a:gd name="connsiteY25" fmla="*/ 1444625 h 2554856"/>
                  <a:gd name="connsiteX26" fmla="*/ 128587 w 1550987"/>
                  <a:gd name="connsiteY26" fmla="*/ 1120775 h 2554856"/>
                  <a:gd name="connsiteX27" fmla="*/ 195262 w 1550987"/>
                  <a:gd name="connsiteY27" fmla="*/ 835025 h 2554856"/>
                  <a:gd name="connsiteX28" fmla="*/ 357187 w 1550987"/>
                  <a:gd name="connsiteY28" fmla="*/ 711200 h 2554856"/>
                  <a:gd name="connsiteX29" fmla="*/ 604837 w 1550987"/>
                  <a:gd name="connsiteY29" fmla="*/ 558800 h 2554856"/>
                  <a:gd name="connsiteX30" fmla="*/ 652462 w 1550987"/>
                  <a:gd name="connsiteY30" fmla="*/ 492125 h 2554856"/>
                  <a:gd name="connsiteX31" fmla="*/ 623887 w 1550987"/>
                  <a:gd name="connsiteY31" fmla="*/ 434975 h 2554856"/>
                  <a:gd name="connsiteX32" fmla="*/ 576262 w 1550987"/>
                  <a:gd name="connsiteY32" fmla="*/ 244475 h 2554856"/>
                  <a:gd name="connsiteX33" fmla="*/ 604837 w 1550987"/>
                  <a:gd name="connsiteY33" fmla="*/ 82550 h 2554856"/>
                  <a:gd name="connsiteX34" fmla="*/ 681037 w 1550987"/>
                  <a:gd name="connsiteY34" fmla="*/ 15875 h 2554856"/>
                  <a:gd name="connsiteX35" fmla="*/ 871537 w 1550987"/>
                  <a:gd name="connsiteY35" fmla="*/ 15875 h 2554856"/>
                  <a:gd name="connsiteX36" fmla="*/ 957262 w 1550987"/>
                  <a:gd name="connsiteY36" fmla="*/ 111125 h 2554856"/>
                  <a:gd name="connsiteX37" fmla="*/ 985837 w 1550987"/>
                  <a:gd name="connsiteY37" fmla="*/ 273050 h 2554856"/>
                  <a:gd name="connsiteX38" fmla="*/ 947737 w 1550987"/>
                  <a:gd name="connsiteY38" fmla="*/ 406400 h 2554856"/>
                  <a:gd name="connsiteX39" fmla="*/ 919162 w 1550987"/>
                  <a:gd name="connsiteY39" fmla="*/ 473075 h 2554856"/>
                  <a:gd name="connsiteX40" fmla="*/ 938212 w 1550987"/>
                  <a:gd name="connsiteY40" fmla="*/ 539750 h 2554856"/>
                  <a:gd name="connsiteX41" fmla="*/ 1014412 w 1550987"/>
                  <a:gd name="connsiteY41" fmla="*/ 615950 h 2554856"/>
                  <a:gd name="connsiteX42" fmla="*/ 1176337 w 1550987"/>
                  <a:gd name="connsiteY42" fmla="*/ 692150 h 2554856"/>
                  <a:gd name="connsiteX43" fmla="*/ 1281112 w 1550987"/>
                  <a:gd name="connsiteY43" fmla="*/ 730250 h 2554856"/>
                  <a:gd name="connsiteX44" fmla="*/ 1366837 w 1550987"/>
                  <a:gd name="connsiteY44" fmla="*/ 835025 h 2554856"/>
                  <a:gd name="connsiteX45" fmla="*/ 1423987 w 1550987"/>
                  <a:gd name="connsiteY45" fmla="*/ 1168400 h 2554856"/>
                  <a:gd name="connsiteX46" fmla="*/ 1471612 w 1550987"/>
                  <a:gd name="connsiteY46" fmla="*/ 1454150 h 2554856"/>
                  <a:gd name="connsiteX47" fmla="*/ 1490662 w 1550987"/>
                  <a:gd name="connsiteY47" fmla="*/ 1682750 h 2554856"/>
                  <a:gd name="connsiteX48" fmla="*/ 1509712 w 1550987"/>
                  <a:gd name="connsiteY48" fmla="*/ 1892300 h 2554856"/>
                  <a:gd name="connsiteX49" fmla="*/ 1538287 w 1550987"/>
                  <a:gd name="connsiteY49" fmla="*/ 2025650 h 2554856"/>
                  <a:gd name="connsiteX50" fmla="*/ 1538287 w 1550987"/>
                  <a:gd name="connsiteY50" fmla="*/ 2101850 h 2554856"/>
                  <a:gd name="connsiteX51" fmla="*/ 1547812 w 1550987"/>
                  <a:gd name="connsiteY51" fmla="*/ 2197100 h 2554856"/>
                  <a:gd name="connsiteX52" fmla="*/ 1519237 w 1550987"/>
                  <a:gd name="connsiteY52" fmla="*/ 2339975 h 2554856"/>
                  <a:gd name="connsiteX53" fmla="*/ 1433512 w 1550987"/>
                  <a:gd name="connsiteY53" fmla="*/ 2397125 h 2554856"/>
                  <a:gd name="connsiteX54" fmla="*/ 1366837 w 1550987"/>
                  <a:gd name="connsiteY54" fmla="*/ 2397125 h 2554856"/>
                  <a:gd name="connsiteX55" fmla="*/ 1366837 w 1550987"/>
                  <a:gd name="connsiteY55" fmla="*/ 2368550 h 2554856"/>
                  <a:gd name="connsiteX56" fmla="*/ 1404937 w 1550987"/>
                  <a:gd name="connsiteY56" fmla="*/ 2292350 h 2554856"/>
                  <a:gd name="connsiteX57" fmla="*/ 1404937 w 1550987"/>
                  <a:gd name="connsiteY57" fmla="*/ 2206625 h 2554856"/>
                  <a:gd name="connsiteX58" fmla="*/ 1347787 w 1550987"/>
                  <a:gd name="connsiteY58" fmla="*/ 2273300 h 2554856"/>
                  <a:gd name="connsiteX59" fmla="*/ 1281112 w 1550987"/>
                  <a:gd name="connsiteY59" fmla="*/ 2282825 h 2554856"/>
                  <a:gd name="connsiteX60" fmla="*/ 1271587 w 1550987"/>
                  <a:gd name="connsiteY60" fmla="*/ 2254250 h 2554856"/>
                  <a:gd name="connsiteX61" fmla="*/ 1357312 w 1550987"/>
                  <a:gd name="connsiteY61" fmla="*/ 2139950 h 2554856"/>
                  <a:gd name="connsiteX62" fmla="*/ 1423987 w 1550987"/>
                  <a:gd name="connsiteY62" fmla="*/ 2016125 h 2554856"/>
                  <a:gd name="connsiteX63" fmla="*/ 1347787 w 1550987"/>
                  <a:gd name="connsiteY63" fmla="*/ 1797050 h 2554856"/>
                  <a:gd name="connsiteX64" fmla="*/ 1300162 w 1550987"/>
                  <a:gd name="connsiteY64" fmla="*/ 1587500 h 2554856"/>
                  <a:gd name="connsiteX65" fmla="*/ 1271587 w 1550987"/>
                  <a:gd name="connsiteY65" fmla="*/ 1425575 h 2554856"/>
                  <a:gd name="connsiteX66" fmla="*/ 1243012 w 1550987"/>
                  <a:gd name="connsiteY66" fmla="*/ 1292225 h 2554856"/>
                  <a:gd name="connsiteX67" fmla="*/ 1157287 w 1550987"/>
                  <a:gd name="connsiteY67" fmla="*/ 1101725 h 2554856"/>
                  <a:gd name="connsiteX68" fmla="*/ 1147762 w 1550987"/>
                  <a:gd name="connsiteY68" fmla="*/ 1606550 h 2554856"/>
                  <a:gd name="connsiteX69" fmla="*/ 1147762 w 1550987"/>
                  <a:gd name="connsiteY69" fmla="*/ 1787525 h 2554856"/>
                  <a:gd name="connsiteX70" fmla="*/ 1185862 w 1550987"/>
                  <a:gd name="connsiteY70" fmla="*/ 2025650 h 2554856"/>
                  <a:gd name="connsiteX71" fmla="*/ 1204912 w 1550987"/>
                  <a:gd name="connsiteY71" fmla="*/ 2139950 h 2554856"/>
                  <a:gd name="connsiteX72" fmla="*/ 1214437 w 1550987"/>
                  <a:gd name="connsiteY72" fmla="*/ 2311400 h 2554856"/>
                  <a:gd name="connsiteX73" fmla="*/ 789577 w 1550987"/>
                  <a:gd name="connsiteY73" fmla="*/ 2546057 h 2554856"/>
                  <a:gd name="connsiteX74" fmla="*/ 877308 w 1550987"/>
                  <a:gd name="connsiteY74" fmla="*/ 2364196 h 2554856"/>
                  <a:gd name="connsiteX75" fmla="*/ 1052769 w 1550987"/>
                  <a:gd name="connsiteY75" fmla="*/ 2455127 h 2554856"/>
                  <a:gd name="connsiteX0" fmla="*/ 614115 w 1550987"/>
                  <a:gd name="connsiteY0" fmla="*/ 2727919 h 2754906"/>
                  <a:gd name="connsiteX1" fmla="*/ 395287 w 1550987"/>
                  <a:gd name="connsiteY1" fmla="*/ 2473325 h 2754906"/>
                  <a:gd name="connsiteX2" fmla="*/ 347662 w 1550987"/>
                  <a:gd name="connsiteY2" fmla="*/ 2273300 h 2754906"/>
                  <a:gd name="connsiteX3" fmla="*/ 404812 w 1550987"/>
                  <a:gd name="connsiteY3" fmla="*/ 1825625 h 2754906"/>
                  <a:gd name="connsiteX4" fmla="*/ 423862 w 1550987"/>
                  <a:gd name="connsiteY4" fmla="*/ 1492250 h 2754906"/>
                  <a:gd name="connsiteX5" fmla="*/ 414337 w 1550987"/>
                  <a:gd name="connsiteY5" fmla="*/ 1196975 h 2754906"/>
                  <a:gd name="connsiteX6" fmla="*/ 414337 w 1550987"/>
                  <a:gd name="connsiteY6" fmla="*/ 1101725 h 2754906"/>
                  <a:gd name="connsiteX7" fmla="*/ 319087 w 1550987"/>
                  <a:gd name="connsiteY7" fmla="*/ 1349375 h 2754906"/>
                  <a:gd name="connsiteX8" fmla="*/ 280987 w 1550987"/>
                  <a:gd name="connsiteY8" fmla="*/ 1501775 h 2754906"/>
                  <a:gd name="connsiteX9" fmla="*/ 271462 w 1550987"/>
                  <a:gd name="connsiteY9" fmla="*/ 1654175 h 2754906"/>
                  <a:gd name="connsiteX10" fmla="*/ 157162 w 1550987"/>
                  <a:gd name="connsiteY10" fmla="*/ 1930400 h 2754906"/>
                  <a:gd name="connsiteX11" fmla="*/ 128587 w 1550987"/>
                  <a:gd name="connsiteY11" fmla="*/ 2035175 h 2754906"/>
                  <a:gd name="connsiteX12" fmla="*/ 195262 w 1550987"/>
                  <a:gd name="connsiteY12" fmla="*/ 2101850 h 2754906"/>
                  <a:gd name="connsiteX13" fmla="*/ 242887 w 1550987"/>
                  <a:gd name="connsiteY13" fmla="*/ 2235200 h 2754906"/>
                  <a:gd name="connsiteX14" fmla="*/ 261937 w 1550987"/>
                  <a:gd name="connsiteY14" fmla="*/ 2292350 h 2754906"/>
                  <a:gd name="connsiteX15" fmla="*/ 204787 w 1550987"/>
                  <a:gd name="connsiteY15" fmla="*/ 2263775 h 2754906"/>
                  <a:gd name="connsiteX16" fmla="*/ 147637 w 1550987"/>
                  <a:gd name="connsiteY16" fmla="*/ 2216150 h 2754906"/>
                  <a:gd name="connsiteX17" fmla="*/ 147637 w 1550987"/>
                  <a:gd name="connsiteY17" fmla="*/ 2292350 h 2754906"/>
                  <a:gd name="connsiteX18" fmla="*/ 185737 w 1550987"/>
                  <a:gd name="connsiteY18" fmla="*/ 2349500 h 2754906"/>
                  <a:gd name="connsiteX19" fmla="*/ 185737 w 1550987"/>
                  <a:gd name="connsiteY19" fmla="*/ 2397125 h 2754906"/>
                  <a:gd name="connsiteX20" fmla="*/ 109537 w 1550987"/>
                  <a:gd name="connsiteY20" fmla="*/ 2397125 h 2754906"/>
                  <a:gd name="connsiteX21" fmla="*/ 14287 w 1550987"/>
                  <a:gd name="connsiteY21" fmla="*/ 2273300 h 2754906"/>
                  <a:gd name="connsiteX22" fmla="*/ 23812 w 1550987"/>
                  <a:gd name="connsiteY22" fmla="*/ 2101850 h 2754906"/>
                  <a:gd name="connsiteX23" fmla="*/ 14287 w 1550987"/>
                  <a:gd name="connsiteY23" fmla="*/ 2025650 h 2754906"/>
                  <a:gd name="connsiteX24" fmla="*/ 61912 w 1550987"/>
                  <a:gd name="connsiteY24" fmla="*/ 1673225 h 2754906"/>
                  <a:gd name="connsiteX25" fmla="*/ 90487 w 1550987"/>
                  <a:gd name="connsiteY25" fmla="*/ 1444625 h 2754906"/>
                  <a:gd name="connsiteX26" fmla="*/ 128587 w 1550987"/>
                  <a:gd name="connsiteY26" fmla="*/ 1120775 h 2754906"/>
                  <a:gd name="connsiteX27" fmla="*/ 195262 w 1550987"/>
                  <a:gd name="connsiteY27" fmla="*/ 835025 h 2754906"/>
                  <a:gd name="connsiteX28" fmla="*/ 357187 w 1550987"/>
                  <a:gd name="connsiteY28" fmla="*/ 711200 h 2754906"/>
                  <a:gd name="connsiteX29" fmla="*/ 604837 w 1550987"/>
                  <a:gd name="connsiteY29" fmla="*/ 558800 h 2754906"/>
                  <a:gd name="connsiteX30" fmla="*/ 652462 w 1550987"/>
                  <a:gd name="connsiteY30" fmla="*/ 492125 h 2754906"/>
                  <a:gd name="connsiteX31" fmla="*/ 623887 w 1550987"/>
                  <a:gd name="connsiteY31" fmla="*/ 434975 h 2754906"/>
                  <a:gd name="connsiteX32" fmla="*/ 576262 w 1550987"/>
                  <a:gd name="connsiteY32" fmla="*/ 244475 h 2754906"/>
                  <a:gd name="connsiteX33" fmla="*/ 604837 w 1550987"/>
                  <a:gd name="connsiteY33" fmla="*/ 82550 h 2754906"/>
                  <a:gd name="connsiteX34" fmla="*/ 681037 w 1550987"/>
                  <a:gd name="connsiteY34" fmla="*/ 15875 h 2754906"/>
                  <a:gd name="connsiteX35" fmla="*/ 871537 w 1550987"/>
                  <a:gd name="connsiteY35" fmla="*/ 15875 h 2754906"/>
                  <a:gd name="connsiteX36" fmla="*/ 957262 w 1550987"/>
                  <a:gd name="connsiteY36" fmla="*/ 111125 h 2754906"/>
                  <a:gd name="connsiteX37" fmla="*/ 985837 w 1550987"/>
                  <a:gd name="connsiteY37" fmla="*/ 273050 h 2754906"/>
                  <a:gd name="connsiteX38" fmla="*/ 947737 w 1550987"/>
                  <a:gd name="connsiteY38" fmla="*/ 406400 h 2754906"/>
                  <a:gd name="connsiteX39" fmla="*/ 919162 w 1550987"/>
                  <a:gd name="connsiteY39" fmla="*/ 473075 h 2754906"/>
                  <a:gd name="connsiteX40" fmla="*/ 938212 w 1550987"/>
                  <a:gd name="connsiteY40" fmla="*/ 539750 h 2754906"/>
                  <a:gd name="connsiteX41" fmla="*/ 1014412 w 1550987"/>
                  <a:gd name="connsiteY41" fmla="*/ 615950 h 2754906"/>
                  <a:gd name="connsiteX42" fmla="*/ 1176337 w 1550987"/>
                  <a:gd name="connsiteY42" fmla="*/ 692150 h 2754906"/>
                  <a:gd name="connsiteX43" fmla="*/ 1281112 w 1550987"/>
                  <a:gd name="connsiteY43" fmla="*/ 730250 h 2754906"/>
                  <a:gd name="connsiteX44" fmla="*/ 1366837 w 1550987"/>
                  <a:gd name="connsiteY44" fmla="*/ 835025 h 2754906"/>
                  <a:gd name="connsiteX45" fmla="*/ 1423987 w 1550987"/>
                  <a:gd name="connsiteY45" fmla="*/ 1168400 h 2754906"/>
                  <a:gd name="connsiteX46" fmla="*/ 1471612 w 1550987"/>
                  <a:gd name="connsiteY46" fmla="*/ 1454150 h 2754906"/>
                  <a:gd name="connsiteX47" fmla="*/ 1490662 w 1550987"/>
                  <a:gd name="connsiteY47" fmla="*/ 1682750 h 2754906"/>
                  <a:gd name="connsiteX48" fmla="*/ 1509712 w 1550987"/>
                  <a:gd name="connsiteY48" fmla="*/ 1892300 h 2754906"/>
                  <a:gd name="connsiteX49" fmla="*/ 1538287 w 1550987"/>
                  <a:gd name="connsiteY49" fmla="*/ 2025650 h 2754906"/>
                  <a:gd name="connsiteX50" fmla="*/ 1538287 w 1550987"/>
                  <a:gd name="connsiteY50" fmla="*/ 2101850 h 2754906"/>
                  <a:gd name="connsiteX51" fmla="*/ 1547812 w 1550987"/>
                  <a:gd name="connsiteY51" fmla="*/ 2197100 h 2754906"/>
                  <a:gd name="connsiteX52" fmla="*/ 1519237 w 1550987"/>
                  <a:gd name="connsiteY52" fmla="*/ 2339975 h 2754906"/>
                  <a:gd name="connsiteX53" fmla="*/ 1433512 w 1550987"/>
                  <a:gd name="connsiteY53" fmla="*/ 2397125 h 2754906"/>
                  <a:gd name="connsiteX54" fmla="*/ 1366837 w 1550987"/>
                  <a:gd name="connsiteY54" fmla="*/ 2397125 h 2754906"/>
                  <a:gd name="connsiteX55" fmla="*/ 1366837 w 1550987"/>
                  <a:gd name="connsiteY55" fmla="*/ 2368550 h 2754906"/>
                  <a:gd name="connsiteX56" fmla="*/ 1404937 w 1550987"/>
                  <a:gd name="connsiteY56" fmla="*/ 2292350 h 2754906"/>
                  <a:gd name="connsiteX57" fmla="*/ 1404937 w 1550987"/>
                  <a:gd name="connsiteY57" fmla="*/ 2206625 h 2754906"/>
                  <a:gd name="connsiteX58" fmla="*/ 1347787 w 1550987"/>
                  <a:gd name="connsiteY58" fmla="*/ 2273300 h 2754906"/>
                  <a:gd name="connsiteX59" fmla="*/ 1281112 w 1550987"/>
                  <a:gd name="connsiteY59" fmla="*/ 2282825 h 2754906"/>
                  <a:gd name="connsiteX60" fmla="*/ 1271587 w 1550987"/>
                  <a:gd name="connsiteY60" fmla="*/ 2254250 h 2754906"/>
                  <a:gd name="connsiteX61" fmla="*/ 1357312 w 1550987"/>
                  <a:gd name="connsiteY61" fmla="*/ 2139950 h 2754906"/>
                  <a:gd name="connsiteX62" fmla="*/ 1423987 w 1550987"/>
                  <a:gd name="connsiteY62" fmla="*/ 2016125 h 2754906"/>
                  <a:gd name="connsiteX63" fmla="*/ 1347787 w 1550987"/>
                  <a:gd name="connsiteY63" fmla="*/ 1797050 h 2754906"/>
                  <a:gd name="connsiteX64" fmla="*/ 1300162 w 1550987"/>
                  <a:gd name="connsiteY64" fmla="*/ 1587500 h 2754906"/>
                  <a:gd name="connsiteX65" fmla="*/ 1271587 w 1550987"/>
                  <a:gd name="connsiteY65" fmla="*/ 1425575 h 2754906"/>
                  <a:gd name="connsiteX66" fmla="*/ 1243012 w 1550987"/>
                  <a:gd name="connsiteY66" fmla="*/ 1292225 h 2754906"/>
                  <a:gd name="connsiteX67" fmla="*/ 1157287 w 1550987"/>
                  <a:gd name="connsiteY67" fmla="*/ 1101725 h 2754906"/>
                  <a:gd name="connsiteX68" fmla="*/ 1147762 w 1550987"/>
                  <a:gd name="connsiteY68" fmla="*/ 1606550 h 2754906"/>
                  <a:gd name="connsiteX69" fmla="*/ 1147762 w 1550987"/>
                  <a:gd name="connsiteY69" fmla="*/ 1787525 h 2754906"/>
                  <a:gd name="connsiteX70" fmla="*/ 1185862 w 1550987"/>
                  <a:gd name="connsiteY70" fmla="*/ 2025650 h 2754906"/>
                  <a:gd name="connsiteX71" fmla="*/ 1204912 w 1550987"/>
                  <a:gd name="connsiteY71" fmla="*/ 2139950 h 2754906"/>
                  <a:gd name="connsiteX72" fmla="*/ 1214437 w 1550987"/>
                  <a:gd name="connsiteY72" fmla="*/ 2311400 h 2754906"/>
                  <a:gd name="connsiteX73" fmla="*/ 789577 w 1550987"/>
                  <a:gd name="connsiteY73" fmla="*/ 2546057 h 2754906"/>
                  <a:gd name="connsiteX74" fmla="*/ 877308 w 1550987"/>
                  <a:gd name="connsiteY74" fmla="*/ 2364196 h 2754906"/>
                  <a:gd name="connsiteX75" fmla="*/ 614115 w 1550987"/>
                  <a:gd name="connsiteY75" fmla="*/ 2727919 h 2754906"/>
                  <a:gd name="connsiteX0" fmla="*/ 614115 w 1550987"/>
                  <a:gd name="connsiteY0" fmla="*/ 2727919 h 2754906"/>
                  <a:gd name="connsiteX1" fmla="*/ 395287 w 1550987"/>
                  <a:gd name="connsiteY1" fmla="*/ 2473325 h 2754906"/>
                  <a:gd name="connsiteX2" fmla="*/ 347662 w 1550987"/>
                  <a:gd name="connsiteY2" fmla="*/ 2273300 h 2754906"/>
                  <a:gd name="connsiteX3" fmla="*/ 404812 w 1550987"/>
                  <a:gd name="connsiteY3" fmla="*/ 1825625 h 2754906"/>
                  <a:gd name="connsiteX4" fmla="*/ 423862 w 1550987"/>
                  <a:gd name="connsiteY4" fmla="*/ 1492250 h 2754906"/>
                  <a:gd name="connsiteX5" fmla="*/ 414337 w 1550987"/>
                  <a:gd name="connsiteY5" fmla="*/ 1196975 h 2754906"/>
                  <a:gd name="connsiteX6" fmla="*/ 414337 w 1550987"/>
                  <a:gd name="connsiteY6" fmla="*/ 1101725 h 2754906"/>
                  <a:gd name="connsiteX7" fmla="*/ 319087 w 1550987"/>
                  <a:gd name="connsiteY7" fmla="*/ 1349375 h 2754906"/>
                  <a:gd name="connsiteX8" fmla="*/ 280987 w 1550987"/>
                  <a:gd name="connsiteY8" fmla="*/ 1501775 h 2754906"/>
                  <a:gd name="connsiteX9" fmla="*/ 271462 w 1550987"/>
                  <a:gd name="connsiteY9" fmla="*/ 1654175 h 2754906"/>
                  <a:gd name="connsiteX10" fmla="*/ 157162 w 1550987"/>
                  <a:gd name="connsiteY10" fmla="*/ 1930400 h 2754906"/>
                  <a:gd name="connsiteX11" fmla="*/ 128587 w 1550987"/>
                  <a:gd name="connsiteY11" fmla="*/ 2035175 h 2754906"/>
                  <a:gd name="connsiteX12" fmla="*/ 195262 w 1550987"/>
                  <a:gd name="connsiteY12" fmla="*/ 2101850 h 2754906"/>
                  <a:gd name="connsiteX13" fmla="*/ 242887 w 1550987"/>
                  <a:gd name="connsiteY13" fmla="*/ 2235200 h 2754906"/>
                  <a:gd name="connsiteX14" fmla="*/ 261937 w 1550987"/>
                  <a:gd name="connsiteY14" fmla="*/ 2292350 h 2754906"/>
                  <a:gd name="connsiteX15" fmla="*/ 204787 w 1550987"/>
                  <a:gd name="connsiteY15" fmla="*/ 2263775 h 2754906"/>
                  <a:gd name="connsiteX16" fmla="*/ 147637 w 1550987"/>
                  <a:gd name="connsiteY16" fmla="*/ 2216150 h 2754906"/>
                  <a:gd name="connsiteX17" fmla="*/ 147637 w 1550987"/>
                  <a:gd name="connsiteY17" fmla="*/ 2292350 h 2754906"/>
                  <a:gd name="connsiteX18" fmla="*/ 185737 w 1550987"/>
                  <a:gd name="connsiteY18" fmla="*/ 2349500 h 2754906"/>
                  <a:gd name="connsiteX19" fmla="*/ 185737 w 1550987"/>
                  <a:gd name="connsiteY19" fmla="*/ 2397125 h 2754906"/>
                  <a:gd name="connsiteX20" fmla="*/ 109537 w 1550987"/>
                  <a:gd name="connsiteY20" fmla="*/ 2397125 h 2754906"/>
                  <a:gd name="connsiteX21" fmla="*/ 14287 w 1550987"/>
                  <a:gd name="connsiteY21" fmla="*/ 2273300 h 2754906"/>
                  <a:gd name="connsiteX22" fmla="*/ 23812 w 1550987"/>
                  <a:gd name="connsiteY22" fmla="*/ 2101850 h 2754906"/>
                  <a:gd name="connsiteX23" fmla="*/ 14287 w 1550987"/>
                  <a:gd name="connsiteY23" fmla="*/ 2025650 h 2754906"/>
                  <a:gd name="connsiteX24" fmla="*/ 61912 w 1550987"/>
                  <a:gd name="connsiteY24" fmla="*/ 1673225 h 2754906"/>
                  <a:gd name="connsiteX25" fmla="*/ 90487 w 1550987"/>
                  <a:gd name="connsiteY25" fmla="*/ 1444625 h 2754906"/>
                  <a:gd name="connsiteX26" fmla="*/ 128587 w 1550987"/>
                  <a:gd name="connsiteY26" fmla="*/ 1120775 h 2754906"/>
                  <a:gd name="connsiteX27" fmla="*/ 195262 w 1550987"/>
                  <a:gd name="connsiteY27" fmla="*/ 835025 h 2754906"/>
                  <a:gd name="connsiteX28" fmla="*/ 357187 w 1550987"/>
                  <a:gd name="connsiteY28" fmla="*/ 711200 h 2754906"/>
                  <a:gd name="connsiteX29" fmla="*/ 604837 w 1550987"/>
                  <a:gd name="connsiteY29" fmla="*/ 558800 h 2754906"/>
                  <a:gd name="connsiteX30" fmla="*/ 652462 w 1550987"/>
                  <a:gd name="connsiteY30" fmla="*/ 492125 h 2754906"/>
                  <a:gd name="connsiteX31" fmla="*/ 623887 w 1550987"/>
                  <a:gd name="connsiteY31" fmla="*/ 434975 h 2754906"/>
                  <a:gd name="connsiteX32" fmla="*/ 576262 w 1550987"/>
                  <a:gd name="connsiteY32" fmla="*/ 244475 h 2754906"/>
                  <a:gd name="connsiteX33" fmla="*/ 604837 w 1550987"/>
                  <a:gd name="connsiteY33" fmla="*/ 82550 h 2754906"/>
                  <a:gd name="connsiteX34" fmla="*/ 681037 w 1550987"/>
                  <a:gd name="connsiteY34" fmla="*/ 15875 h 2754906"/>
                  <a:gd name="connsiteX35" fmla="*/ 871537 w 1550987"/>
                  <a:gd name="connsiteY35" fmla="*/ 15875 h 2754906"/>
                  <a:gd name="connsiteX36" fmla="*/ 957262 w 1550987"/>
                  <a:gd name="connsiteY36" fmla="*/ 111125 h 2754906"/>
                  <a:gd name="connsiteX37" fmla="*/ 985837 w 1550987"/>
                  <a:gd name="connsiteY37" fmla="*/ 273050 h 2754906"/>
                  <a:gd name="connsiteX38" fmla="*/ 947737 w 1550987"/>
                  <a:gd name="connsiteY38" fmla="*/ 406400 h 2754906"/>
                  <a:gd name="connsiteX39" fmla="*/ 919162 w 1550987"/>
                  <a:gd name="connsiteY39" fmla="*/ 473075 h 2754906"/>
                  <a:gd name="connsiteX40" fmla="*/ 938212 w 1550987"/>
                  <a:gd name="connsiteY40" fmla="*/ 539750 h 2754906"/>
                  <a:gd name="connsiteX41" fmla="*/ 1014412 w 1550987"/>
                  <a:gd name="connsiteY41" fmla="*/ 615950 h 2754906"/>
                  <a:gd name="connsiteX42" fmla="*/ 1176337 w 1550987"/>
                  <a:gd name="connsiteY42" fmla="*/ 692150 h 2754906"/>
                  <a:gd name="connsiteX43" fmla="*/ 1281112 w 1550987"/>
                  <a:gd name="connsiteY43" fmla="*/ 730250 h 2754906"/>
                  <a:gd name="connsiteX44" fmla="*/ 1366837 w 1550987"/>
                  <a:gd name="connsiteY44" fmla="*/ 835025 h 2754906"/>
                  <a:gd name="connsiteX45" fmla="*/ 1423987 w 1550987"/>
                  <a:gd name="connsiteY45" fmla="*/ 1168400 h 2754906"/>
                  <a:gd name="connsiteX46" fmla="*/ 1471612 w 1550987"/>
                  <a:gd name="connsiteY46" fmla="*/ 1454150 h 2754906"/>
                  <a:gd name="connsiteX47" fmla="*/ 1490662 w 1550987"/>
                  <a:gd name="connsiteY47" fmla="*/ 1682750 h 2754906"/>
                  <a:gd name="connsiteX48" fmla="*/ 1509712 w 1550987"/>
                  <a:gd name="connsiteY48" fmla="*/ 1892300 h 2754906"/>
                  <a:gd name="connsiteX49" fmla="*/ 1538287 w 1550987"/>
                  <a:gd name="connsiteY49" fmla="*/ 2025650 h 2754906"/>
                  <a:gd name="connsiteX50" fmla="*/ 1538287 w 1550987"/>
                  <a:gd name="connsiteY50" fmla="*/ 2101850 h 2754906"/>
                  <a:gd name="connsiteX51" fmla="*/ 1547812 w 1550987"/>
                  <a:gd name="connsiteY51" fmla="*/ 2197100 h 2754906"/>
                  <a:gd name="connsiteX52" fmla="*/ 1519237 w 1550987"/>
                  <a:gd name="connsiteY52" fmla="*/ 2339975 h 2754906"/>
                  <a:gd name="connsiteX53" fmla="*/ 1433512 w 1550987"/>
                  <a:gd name="connsiteY53" fmla="*/ 2397125 h 2754906"/>
                  <a:gd name="connsiteX54" fmla="*/ 1366837 w 1550987"/>
                  <a:gd name="connsiteY54" fmla="*/ 2397125 h 2754906"/>
                  <a:gd name="connsiteX55" fmla="*/ 1366837 w 1550987"/>
                  <a:gd name="connsiteY55" fmla="*/ 2368550 h 2754906"/>
                  <a:gd name="connsiteX56" fmla="*/ 1404937 w 1550987"/>
                  <a:gd name="connsiteY56" fmla="*/ 2292350 h 2754906"/>
                  <a:gd name="connsiteX57" fmla="*/ 1404937 w 1550987"/>
                  <a:gd name="connsiteY57" fmla="*/ 2206625 h 2754906"/>
                  <a:gd name="connsiteX58" fmla="*/ 1347787 w 1550987"/>
                  <a:gd name="connsiteY58" fmla="*/ 2273300 h 2754906"/>
                  <a:gd name="connsiteX59" fmla="*/ 1281112 w 1550987"/>
                  <a:gd name="connsiteY59" fmla="*/ 2282825 h 2754906"/>
                  <a:gd name="connsiteX60" fmla="*/ 1271587 w 1550987"/>
                  <a:gd name="connsiteY60" fmla="*/ 2254250 h 2754906"/>
                  <a:gd name="connsiteX61" fmla="*/ 1357312 w 1550987"/>
                  <a:gd name="connsiteY61" fmla="*/ 2139950 h 2754906"/>
                  <a:gd name="connsiteX62" fmla="*/ 1423987 w 1550987"/>
                  <a:gd name="connsiteY62" fmla="*/ 2016125 h 2754906"/>
                  <a:gd name="connsiteX63" fmla="*/ 1347787 w 1550987"/>
                  <a:gd name="connsiteY63" fmla="*/ 1797050 h 2754906"/>
                  <a:gd name="connsiteX64" fmla="*/ 1300162 w 1550987"/>
                  <a:gd name="connsiteY64" fmla="*/ 1587500 h 2754906"/>
                  <a:gd name="connsiteX65" fmla="*/ 1271587 w 1550987"/>
                  <a:gd name="connsiteY65" fmla="*/ 1425575 h 2754906"/>
                  <a:gd name="connsiteX66" fmla="*/ 1243012 w 1550987"/>
                  <a:gd name="connsiteY66" fmla="*/ 1292225 h 2754906"/>
                  <a:gd name="connsiteX67" fmla="*/ 1157287 w 1550987"/>
                  <a:gd name="connsiteY67" fmla="*/ 1101725 h 2754906"/>
                  <a:gd name="connsiteX68" fmla="*/ 1147762 w 1550987"/>
                  <a:gd name="connsiteY68" fmla="*/ 1606550 h 2754906"/>
                  <a:gd name="connsiteX69" fmla="*/ 1147762 w 1550987"/>
                  <a:gd name="connsiteY69" fmla="*/ 1787525 h 2754906"/>
                  <a:gd name="connsiteX70" fmla="*/ 1185862 w 1550987"/>
                  <a:gd name="connsiteY70" fmla="*/ 2025650 h 2754906"/>
                  <a:gd name="connsiteX71" fmla="*/ 1204912 w 1550987"/>
                  <a:gd name="connsiteY71" fmla="*/ 2139950 h 2754906"/>
                  <a:gd name="connsiteX72" fmla="*/ 1214437 w 1550987"/>
                  <a:gd name="connsiteY72" fmla="*/ 2311400 h 2754906"/>
                  <a:gd name="connsiteX73" fmla="*/ 965039 w 1550987"/>
                  <a:gd name="connsiteY73" fmla="*/ 2636989 h 2754906"/>
                  <a:gd name="connsiteX74" fmla="*/ 877308 w 1550987"/>
                  <a:gd name="connsiteY74" fmla="*/ 2364196 h 2754906"/>
                  <a:gd name="connsiteX75" fmla="*/ 614115 w 1550987"/>
                  <a:gd name="connsiteY75" fmla="*/ 2727919 h 2754906"/>
                  <a:gd name="connsiteX0" fmla="*/ 701846 w 1550987"/>
                  <a:gd name="connsiteY0" fmla="*/ 2455128 h 2645788"/>
                  <a:gd name="connsiteX1" fmla="*/ 395287 w 1550987"/>
                  <a:gd name="connsiteY1" fmla="*/ 2473325 h 2645788"/>
                  <a:gd name="connsiteX2" fmla="*/ 347662 w 1550987"/>
                  <a:gd name="connsiteY2" fmla="*/ 2273300 h 2645788"/>
                  <a:gd name="connsiteX3" fmla="*/ 404812 w 1550987"/>
                  <a:gd name="connsiteY3" fmla="*/ 1825625 h 2645788"/>
                  <a:gd name="connsiteX4" fmla="*/ 423862 w 1550987"/>
                  <a:gd name="connsiteY4" fmla="*/ 1492250 h 2645788"/>
                  <a:gd name="connsiteX5" fmla="*/ 414337 w 1550987"/>
                  <a:gd name="connsiteY5" fmla="*/ 1196975 h 2645788"/>
                  <a:gd name="connsiteX6" fmla="*/ 414337 w 1550987"/>
                  <a:gd name="connsiteY6" fmla="*/ 1101725 h 2645788"/>
                  <a:gd name="connsiteX7" fmla="*/ 319087 w 1550987"/>
                  <a:gd name="connsiteY7" fmla="*/ 1349375 h 2645788"/>
                  <a:gd name="connsiteX8" fmla="*/ 280987 w 1550987"/>
                  <a:gd name="connsiteY8" fmla="*/ 1501775 h 2645788"/>
                  <a:gd name="connsiteX9" fmla="*/ 271462 w 1550987"/>
                  <a:gd name="connsiteY9" fmla="*/ 1654175 h 2645788"/>
                  <a:gd name="connsiteX10" fmla="*/ 157162 w 1550987"/>
                  <a:gd name="connsiteY10" fmla="*/ 1930400 h 2645788"/>
                  <a:gd name="connsiteX11" fmla="*/ 128587 w 1550987"/>
                  <a:gd name="connsiteY11" fmla="*/ 2035175 h 2645788"/>
                  <a:gd name="connsiteX12" fmla="*/ 195262 w 1550987"/>
                  <a:gd name="connsiteY12" fmla="*/ 2101850 h 2645788"/>
                  <a:gd name="connsiteX13" fmla="*/ 242887 w 1550987"/>
                  <a:gd name="connsiteY13" fmla="*/ 2235200 h 2645788"/>
                  <a:gd name="connsiteX14" fmla="*/ 261937 w 1550987"/>
                  <a:gd name="connsiteY14" fmla="*/ 2292350 h 2645788"/>
                  <a:gd name="connsiteX15" fmla="*/ 204787 w 1550987"/>
                  <a:gd name="connsiteY15" fmla="*/ 2263775 h 2645788"/>
                  <a:gd name="connsiteX16" fmla="*/ 147637 w 1550987"/>
                  <a:gd name="connsiteY16" fmla="*/ 2216150 h 2645788"/>
                  <a:gd name="connsiteX17" fmla="*/ 147637 w 1550987"/>
                  <a:gd name="connsiteY17" fmla="*/ 2292350 h 2645788"/>
                  <a:gd name="connsiteX18" fmla="*/ 185737 w 1550987"/>
                  <a:gd name="connsiteY18" fmla="*/ 2349500 h 2645788"/>
                  <a:gd name="connsiteX19" fmla="*/ 185737 w 1550987"/>
                  <a:gd name="connsiteY19" fmla="*/ 2397125 h 2645788"/>
                  <a:gd name="connsiteX20" fmla="*/ 109537 w 1550987"/>
                  <a:gd name="connsiteY20" fmla="*/ 2397125 h 2645788"/>
                  <a:gd name="connsiteX21" fmla="*/ 14287 w 1550987"/>
                  <a:gd name="connsiteY21" fmla="*/ 2273300 h 2645788"/>
                  <a:gd name="connsiteX22" fmla="*/ 23812 w 1550987"/>
                  <a:gd name="connsiteY22" fmla="*/ 2101850 h 2645788"/>
                  <a:gd name="connsiteX23" fmla="*/ 14287 w 1550987"/>
                  <a:gd name="connsiteY23" fmla="*/ 2025650 h 2645788"/>
                  <a:gd name="connsiteX24" fmla="*/ 61912 w 1550987"/>
                  <a:gd name="connsiteY24" fmla="*/ 1673225 h 2645788"/>
                  <a:gd name="connsiteX25" fmla="*/ 90487 w 1550987"/>
                  <a:gd name="connsiteY25" fmla="*/ 1444625 h 2645788"/>
                  <a:gd name="connsiteX26" fmla="*/ 128587 w 1550987"/>
                  <a:gd name="connsiteY26" fmla="*/ 1120775 h 2645788"/>
                  <a:gd name="connsiteX27" fmla="*/ 195262 w 1550987"/>
                  <a:gd name="connsiteY27" fmla="*/ 835025 h 2645788"/>
                  <a:gd name="connsiteX28" fmla="*/ 357187 w 1550987"/>
                  <a:gd name="connsiteY28" fmla="*/ 711200 h 2645788"/>
                  <a:gd name="connsiteX29" fmla="*/ 604837 w 1550987"/>
                  <a:gd name="connsiteY29" fmla="*/ 558800 h 2645788"/>
                  <a:gd name="connsiteX30" fmla="*/ 652462 w 1550987"/>
                  <a:gd name="connsiteY30" fmla="*/ 492125 h 2645788"/>
                  <a:gd name="connsiteX31" fmla="*/ 623887 w 1550987"/>
                  <a:gd name="connsiteY31" fmla="*/ 434975 h 2645788"/>
                  <a:gd name="connsiteX32" fmla="*/ 576262 w 1550987"/>
                  <a:gd name="connsiteY32" fmla="*/ 244475 h 2645788"/>
                  <a:gd name="connsiteX33" fmla="*/ 604837 w 1550987"/>
                  <a:gd name="connsiteY33" fmla="*/ 82550 h 2645788"/>
                  <a:gd name="connsiteX34" fmla="*/ 681037 w 1550987"/>
                  <a:gd name="connsiteY34" fmla="*/ 15875 h 2645788"/>
                  <a:gd name="connsiteX35" fmla="*/ 871537 w 1550987"/>
                  <a:gd name="connsiteY35" fmla="*/ 15875 h 2645788"/>
                  <a:gd name="connsiteX36" fmla="*/ 957262 w 1550987"/>
                  <a:gd name="connsiteY36" fmla="*/ 111125 h 2645788"/>
                  <a:gd name="connsiteX37" fmla="*/ 985837 w 1550987"/>
                  <a:gd name="connsiteY37" fmla="*/ 273050 h 2645788"/>
                  <a:gd name="connsiteX38" fmla="*/ 947737 w 1550987"/>
                  <a:gd name="connsiteY38" fmla="*/ 406400 h 2645788"/>
                  <a:gd name="connsiteX39" fmla="*/ 919162 w 1550987"/>
                  <a:gd name="connsiteY39" fmla="*/ 473075 h 2645788"/>
                  <a:gd name="connsiteX40" fmla="*/ 938212 w 1550987"/>
                  <a:gd name="connsiteY40" fmla="*/ 539750 h 2645788"/>
                  <a:gd name="connsiteX41" fmla="*/ 1014412 w 1550987"/>
                  <a:gd name="connsiteY41" fmla="*/ 615950 h 2645788"/>
                  <a:gd name="connsiteX42" fmla="*/ 1176337 w 1550987"/>
                  <a:gd name="connsiteY42" fmla="*/ 692150 h 2645788"/>
                  <a:gd name="connsiteX43" fmla="*/ 1281112 w 1550987"/>
                  <a:gd name="connsiteY43" fmla="*/ 730250 h 2645788"/>
                  <a:gd name="connsiteX44" fmla="*/ 1366837 w 1550987"/>
                  <a:gd name="connsiteY44" fmla="*/ 835025 h 2645788"/>
                  <a:gd name="connsiteX45" fmla="*/ 1423987 w 1550987"/>
                  <a:gd name="connsiteY45" fmla="*/ 1168400 h 2645788"/>
                  <a:gd name="connsiteX46" fmla="*/ 1471612 w 1550987"/>
                  <a:gd name="connsiteY46" fmla="*/ 1454150 h 2645788"/>
                  <a:gd name="connsiteX47" fmla="*/ 1490662 w 1550987"/>
                  <a:gd name="connsiteY47" fmla="*/ 1682750 h 2645788"/>
                  <a:gd name="connsiteX48" fmla="*/ 1509712 w 1550987"/>
                  <a:gd name="connsiteY48" fmla="*/ 1892300 h 2645788"/>
                  <a:gd name="connsiteX49" fmla="*/ 1538287 w 1550987"/>
                  <a:gd name="connsiteY49" fmla="*/ 2025650 h 2645788"/>
                  <a:gd name="connsiteX50" fmla="*/ 1538287 w 1550987"/>
                  <a:gd name="connsiteY50" fmla="*/ 2101850 h 2645788"/>
                  <a:gd name="connsiteX51" fmla="*/ 1547812 w 1550987"/>
                  <a:gd name="connsiteY51" fmla="*/ 2197100 h 2645788"/>
                  <a:gd name="connsiteX52" fmla="*/ 1519237 w 1550987"/>
                  <a:gd name="connsiteY52" fmla="*/ 2339975 h 2645788"/>
                  <a:gd name="connsiteX53" fmla="*/ 1433512 w 1550987"/>
                  <a:gd name="connsiteY53" fmla="*/ 2397125 h 2645788"/>
                  <a:gd name="connsiteX54" fmla="*/ 1366837 w 1550987"/>
                  <a:gd name="connsiteY54" fmla="*/ 2397125 h 2645788"/>
                  <a:gd name="connsiteX55" fmla="*/ 1366837 w 1550987"/>
                  <a:gd name="connsiteY55" fmla="*/ 2368550 h 2645788"/>
                  <a:gd name="connsiteX56" fmla="*/ 1404937 w 1550987"/>
                  <a:gd name="connsiteY56" fmla="*/ 2292350 h 2645788"/>
                  <a:gd name="connsiteX57" fmla="*/ 1404937 w 1550987"/>
                  <a:gd name="connsiteY57" fmla="*/ 2206625 h 2645788"/>
                  <a:gd name="connsiteX58" fmla="*/ 1347787 w 1550987"/>
                  <a:gd name="connsiteY58" fmla="*/ 2273300 h 2645788"/>
                  <a:gd name="connsiteX59" fmla="*/ 1281112 w 1550987"/>
                  <a:gd name="connsiteY59" fmla="*/ 2282825 h 2645788"/>
                  <a:gd name="connsiteX60" fmla="*/ 1271587 w 1550987"/>
                  <a:gd name="connsiteY60" fmla="*/ 2254250 h 2645788"/>
                  <a:gd name="connsiteX61" fmla="*/ 1357312 w 1550987"/>
                  <a:gd name="connsiteY61" fmla="*/ 2139950 h 2645788"/>
                  <a:gd name="connsiteX62" fmla="*/ 1423987 w 1550987"/>
                  <a:gd name="connsiteY62" fmla="*/ 2016125 h 2645788"/>
                  <a:gd name="connsiteX63" fmla="*/ 1347787 w 1550987"/>
                  <a:gd name="connsiteY63" fmla="*/ 1797050 h 2645788"/>
                  <a:gd name="connsiteX64" fmla="*/ 1300162 w 1550987"/>
                  <a:gd name="connsiteY64" fmla="*/ 1587500 h 2645788"/>
                  <a:gd name="connsiteX65" fmla="*/ 1271587 w 1550987"/>
                  <a:gd name="connsiteY65" fmla="*/ 1425575 h 2645788"/>
                  <a:gd name="connsiteX66" fmla="*/ 1243012 w 1550987"/>
                  <a:gd name="connsiteY66" fmla="*/ 1292225 h 2645788"/>
                  <a:gd name="connsiteX67" fmla="*/ 1157287 w 1550987"/>
                  <a:gd name="connsiteY67" fmla="*/ 1101725 h 2645788"/>
                  <a:gd name="connsiteX68" fmla="*/ 1147762 w 1550987"/>
                  <a:gd name="connsiteY68" fmla="*/ 1606550 h 2645788"/>
                  <a:gd name="connsiteX69" fmla="*/ 1147762 w 1550987"/>
                  <a:gd name="connsiteY69" fmla="*/ 1787525 h 2645788"/>
                  <a:gd name="connsiteX70" fmla="*/ 1185862 w 1550987"/>
                  <a:gd name="connsiteY70" fmla="*/ 2025650 h 2645788"/>
                  <a:gd name="connsiteX71" fmla="*/ 1204912 w 1550987"/>
                  <a:gd name="connsiteY71" fmla="*/ 2139950 h 2645788"/>
                  <a:gd name="connsiteX72" fmla="*/ 1214437 w 1550987"/>
                  <a:gd name="connsiteY72" fmla="*/ 2311400 h 2645788"/>
                  <a:gd name="connsiteX73" fmla="*/ 965039 w 1550987"/>
                  <a:gd name="connsiteY73" fmla="*/ 2636989 h 2645788"/>
                  <a:gd name="connsiteX74" fmla="*/ 877308 w 1550987"/>
                  <a:gd name="connsiteY74" fmla="*/ 2364196 h 2645788"/>
                  <a:gd name="connsiteX75" fmla="*/ 701846 w 1550987"/>
                  <a:gd name="connsiteY75" fmla="*/ 2455128 h 2645788"/>
                  <a:gd name="connsiteX0" fmla="*/ 701846 w 1550987"/>
                  <a:gd name="connsiteY0" fmla="*/ 2455128 h 2643345"/>
                  <a:gd name="connsiteX1" fmla="*/ 395287 w 1550987"/>
                  <a:gd name="connsiteY1" fmla="*/ 2473325 h 2643345"/>
                  <a:gd name="connsiteX2" fmla="*/ 347662 w 1550987"/>
                  <a:gd name="connsiteY2" fmla="*/ 2273300 h 2643345"/>
                  <a:gd name="connsiteX3" fmla="*/ 404812 w 1550987"/>
                  <a:gd name="connsiteY3" fmla="*/ 1825625 h 2643345"/>
                  <a:gd name="connsiteX4" fmla="*/ 423862 w 1550987"/>
                  <a:gd name="connsiteY4" fmla="*/ 1492250 h 2643345"/>
                  <a:gd name="connsiteX5" fmla="*/ 414337 w 1550987"/>
                  <a:gd name="connsiteY5" fmla="*/ 1196975 h 2643345"/>
                  <a:gd name="connsiteX6" fmla="*/ 414337 w 1550987"/>
                  <a:gd name="connsiteY6" fmla="*/ 1101725 h 2643345"/>
                  <a:gd name="connsiteX7" fmla="*/ 319087 w 1550987"/>
                  <a:gd name="connsiteY7" fmla="*/ 1349375 h 2643345"/>
                  <a:gd name="connsiteX8" fmla="*/ 280987 w 1550987"/>
                  <a:gd name="connsiteY8" fmla="*/ 1501775 h 2643345"/>
                  <a:gd name="connsiteX9" fmla="*/ 271462 w 1550987"/>
                  <a:gd name="connsiteY9" fmla="*/ 1654175 h 2643345"/>
                  <a:gd name="connsiteX10" fmla="*/ 157162 w 1550987"/>
                  <a:gd name="connsiteY10" fmla="*/ 1930400 h 2643345"/>
                  <a:gd name="connsiteX11" fmla="*/ 128587 w 1550987"/>
                  <a:gd name="connsiteY11" fmla="*/ 2035175 h 2643345"/>
                  <a:gd name="connsiteX12" fmla="*/ 195262 w 1550987"/>
                  <a:gd name="connsiteY12" fmla="*/ 2101850 h 2643345"/>
                  <a:gd name="connsiteX13" fmla="*/ 242887 w 1550987"/>
                  <a:gd name="connsiteY13" fmla="*/ 2235200 h 2643345"/>
                  <a:gd name="connsiteX14" fmla="*/ 261937 w 1550987"/>
                  <a:gd name="connsiteY14" fmla="*/ 2292350 h 2643345"/>
                  <a:gd name="connsiteX15" fmla="*/ 204787 w 1550987"/>
                  <a:gd name="connsiteY15" fmla="*/ 2263775 h 2643345"/>
                  <a:gd name="connsiteX16" fmla="*/ 147637 w 1550987"/>
                  <a:gd name="connsiteY16" fmla="*/ 2216150 h 2643345"/>
                  <a:gd name="connsiteX17" fmla="*/ 147637 w 1550987"/>
                  <a:gd name="connsiteY17" fmla="*/ 2292350 h 2643345"/>
                  <a:gd name="connsiteX18" fmla="*/ 185737 w 1550987"/>
                  <a:gd name="connsiteY18" fmla="*/ 2349500 h 2643345"/>
                  <a:gd name="connsiteX19" fmla="*/ 185737 w 1550987"/>
                  <a:gd name="connsiteY19" fmla="*/ 2397125 h 2643345"/>
                  <a:gd name="connsiteX20" fmla="*/ 109537 w 1550987"/>
                  <a:gd name="connsiteY20" fmla="*/ 2397125 h 2643345"/>
                  <a:gd name="connsiteX21" fmla="*/ 14287 w 1550987"/>
                  <a:gd name="connsiteY21" fmla="*/ 2273300 h 2643345"/>
                  <a:gd name="connsiteX22" fmla="*/ 23812 w 1550987"/>
                  <a:gd name="connsiteY22" fmla="*/ 2101850 h 2643345"/>
                  <a:gd name="connsiteX23" fmla="*/ 14287 w 1550987"/>
                  <a:gd name="connsiteY23" fmla="*/ 2025650 h 2643345"/>
                  <a:gd name="connsiteX24" fmla="*/ 61912 w 1550987"/>
                  <a:gd name="connsiteY24" fmla="*/ 1673225 h 2643345"/>
                  <a:gd name="connsiteX25" fmla="*/ 90487 w 1550987"/>
                  <a:gd name="connsiteY25" fmla="*/ 1444625 h 2643345"/>
                  <a:gd name="connsiteX26" fmla="*/ 128587 w 1550987"/>
                  <a:gd name="connsiteY26" fmla="*/ 1120775 h 2643345"/>
                  <a:gd name="connsiteX27" fmla="*/ 195262 w 1550987"/>
                  <a:gd name="connsiteY27" fmla="*/ 835025 h 2643345"/>
                  <a:gd name="connsiteX28" fmla="*/ 357187 w 1550987"/>
                  <a:gd name="connsiteY28" fmla="*/ 711200 h 2643345"/>
                  <a:gd name="connsiteX29" fmla="*/ 604837 w 1550987"/>
                  <a:gd name="connsiteY29" fmla="*/ 558800 h 2643345"/>
                  <a:gd name="connsiteX30" fmla="*/ 652462 w 1550987"/>
                  <a:gd name="connsiteY30" fmla="*/ 492125 h 2643345"/>
                  <a:gd name="connsiteX31" fmla="*/ 623887 w 1550987"/>
                  <a:gd name="connsiteY31" fmla="*/ 434975 h 2643345"/>
                  <a:gd name="connsiteX32" fmla="*/ 576262 w 1550987"/>
                  <a:gd name="connsiteY32" fmla="*/ 244475 h 2643345"/>
                  <a:gd name="connsiteX33" fmla="*/ 604837 w 1550987"/>
                  <a:gd name="connsiteY33" fmla="*/ 82550 h 2643345"/>
                  <a:gd name="connsiteX34" fmla="*/ 681037 w 1550987"/>
                  <a:gd name="connsiteY34" fmla="*/ 15875 h 2643345"/>
                  <a:gd name="connsiteX35" fmla="*/ 871537 w 1550987"/>
                  <a:gd name="connsiteY35" fmla="*/ 15875 h 2643345"/>
                  <a:gd name="connsiteX36" fmla="*/ 957262 w 1550987"/>
                  <a:gd name="connsiteY36" fmla="*/ 111125 h 2643345"/>
                  <a:gd name="connsiteX37" fmla="*/ 985837 w 1550987"/>
                  <a:gd name="connsiteY37" fmla="*/ 273050 h 2643345"/>
                  <a:gd name="connsiteX38" fmla="*/ 947737 w 1550987"/>
                  <a:gd name="connsiteY38" fmla="*/ 406400 h 2643345"/>
                  <a:gd name="connsiteX39" fmla="*/ 919162 w 1550987"/>
                  <a:gd name="connsiteY39" fmla="*/ 473075 h 2643345"/>
                  <a:gd name="connsiteX40" fmla="*/ 938212 w 1550987"/>
                  <a:gd name="connsiteY40" fmla="*/ 539750 h 2643345"/>
                  <a:gd name="connsiteX41" fmla="*/ 1014412 w 1550987"/>
                  <a:gd name="connsiteY41" fmla="*/ 615950 h 2643345"/>
                  <a:gd name="connsiteX42" fmla="*/ 1176337 w 1550987"/>
                  <a:gd name="connsiteY42" fmla="*/ 692150 h 2643345"/>
                  <a:gd name="connsiteX43" fmla="*/ 1281112 w 1550987"/>
                  <a:gd name="connsiteY43" fmla="*/ 730250 h 2643345"/>
                  <a:gd name="connsiteX44" fmla="*/ 1366837 w 1550987"/>
                  <a:gd name="connsiteY44" fmla="*/ 835025 h 2643345"/>
                  <a:gd name="connsiteX45" fmla="*/ 1423987 w 1550987"/>
                  <a:gd name="connsiteY45" fmla="*/ 1168400 h 2643345"/>
                  <a:gd name="connsiteX46" fmla="*/ 1471612 w 1550987"/>
                  <a:gd name="connsiteY46" fmla="*/ 1454150 h 2643345"/>
                  <a:gd name="connsiteX47" fmla="*/ 1490662 w 1550987"/>
                  <a:gd name="connsiteY47" fmla="*/ 1682750 h 2643345"/>
                  <a:gd name="connsiteX48" fmla="*/ 1509712 w 1550987"/>
                  <a:gd name="connsiteY48" fmla="*/ 1892300 h 2643345"/>
                  <a:gd name="connsiteX49" fmla="*/ 1538287 w 1550987"/>
                  <a:gd name="connsiteY49" fmla="*/ 2025650 h 2643345"/>
                  <a:gd name="connsiteX50" fmla="*/ 1538287 w 1550987"/>
                  <a:gd name="connsiteY50" fmla="*/ 2101850 h 2643345"/>
                  <a:gd name="connsiteX51" fmla="*/ 1547812 w 1550987"/>
                  <a:gd name="connsiteY51" fmla="*/ 2197100 h 2643345"/>
                  <a:gd name="connsiteX52" fmla="*/ 1519237 w 1550987"/>
                  <a:gd name="connsiteY52" fmla="*/ 2339975 h 2643345"/>
                  <a:gd name="connsiteX53" fmla="*/ 1433512 w 1550987"/>
                  <a:gd name="connsiteY53" fmla="*/ 2397125 h 2643345"/>
                  <a:gd name="connsiteX54" fmla="*/ 1366837 w 1550987"/>
                  <a:gd name="connsiteY54" fmla="*/ 2397125 h 2643345"/>
                  <a:gd name="connsiteX55" fmla="*/ 1366837 w 1550987"/>
                  <a:gd name="connsiteY55" fmla="*/ 2368550 h 2643345"/>
                  <a:gd name="connsiteX56" fmla="*/ 1404937 w 1550987"/>
                  <a:gd name="connsiteY56" fmla="*/ 2292350 h 2643345"/>
                  <a:gd name="connsiteX57" fmla="*/ 1404937 w 1550987"/>
                  <a:gd name="connsiteY57" fmla="*/ 2206625 h 2643345"/>
                  <a:gd name="connsiteX58" fmla="*/ 1347787 w 1550987"/>
                  <a:gd name="connsiteY58" fmla="*/ 2273300 h 2643345"/>
                  <a:gd name="connsiteX59" fmla="*/ 1281112 w 1550987"/>
                  <a:gd name="connsiteY59" fmla="*/ 2282825 h 2643345"/>
                  <a:gd name="connsiteX60" fmla="*/ 1271587 w 1550987"/>
                  <a:gd name="connsiteY60" fmla="*/ 2254250 h 2643345"/>
                  <a:gd name="connsiteX61" fmla="*/ 1357312 w 1550987"/>
                  <a:gd name="connsiteY61" fmla="*/ 2139950 h 2643345"/>
                  <a:gd name="connsiteX62" fmla="*/ 1423987 w 1550987"/>
                  <a:gd name="connsiteY62" fmla="*/ 2016125 h 2643345"/>
                  <a:gd name="connsiteX63" fmla="*/ 1347787 w 1550987"/>
                  <a:gd name="connsiteY63" fmla="*/ 1797050 h 2643345"/>
                  <a:gd name="connsiteX64" fmla="*/ 1300162 w 1550987"/>
                  <a:gd name="connsiteY64" fmla="*/ 1587500 h 2643345"/>
                  <a:gd name="connsiteX65" fmla="*/ 1271587 w 1550987"/>
                  <a:gd name="connsiteY65" fmla="*/ 1425575 h 2643345"/>
                  <a:gd name="connsiteX66" fmla="*/ 1243012 w 1550987"/>
                  <a:gd name="connsiteY66" fmla="*/ 1292225 h 2643345"/>
                  <a:gd name="connsiteX67" fmla="*/ 1157287 w 1550987"/>
                  <a:gd name="connsiteY67" fmla="*/ 1101725 h 2643345"/>
                  <a:gd name="connsiteX68" fmla="*/ 1147762 w 1550987"/>
                  <a:gd name="connsiteY68" fmla="*/ 1606550 h 2643345"/>
                  <a:gd name="connsiteX69" fmla="*/ 1147762 w 1550987"/>
                  <a:gd name="connsiteY69" fmla="*/ 1787525 h 2643345"/>
                  <a:gd name="connsiteX70" fmla="*/ 1185862 w 1550987"/>
                  <a:gd name="connsiteY70" fmla="*/ 2025650 h 2643345"/>
                  <a:gd name="connsiteX71" fmla="*/ 1204912 w 1550987"/>
                  <a:gd name="connsiteY71" fmla="*/ 2139950 h 2643345"/>
                  <a:gd name="connsiteX72" fmla="*/ 1214437 w 1550987"/>
                  <a:gd name="connsiteY72" fmla="*/ 2311400 h 2643345"/>
                  <a:gd name="connsiteX73" fmla="*/ 965039 w 1550987"/>
                  <a:gd name="connsiteY73" fmla="*/ 2636989 h 2643345"/>
                  <a:gd name="connsiteX74" fmla="*/ 789577 w 1550987"/>
                  <a:gd name="connsiteY74" fmla="*/ 2273267 h 2643345"/>
                  <a:gd name="connsiteX75" fmla="*/ 701846 w 1550987"/>
                  <a:gd name="connsiteY75" fmla="*/ 2455128 h 2643345"/>
                  <a:gd name="connsiteX0" fmla="*/ 701846 w 1550987"/>
                  <a:gd name="connsiteY0" fmla="*/ 2455128 h 2482116"/>
                  <a:gd name="connsiteX1" fmla="*/ 395287 w 1550987"/>
                  <a:gd name="connsiteY1" fmla="*/ 2473325 h 2482116"/>
                  <a:gd name="connsiteX2" fmla="*/ 347662 w 1550987"/>
                  <a:gd name="connsiteY2" fmla="*/ 2273300 h 2482116"/>
                  <a:gd name="connsiteX3" fmla="*/ 404812 w 1550987"/>
                  <a:gd name="connsiteY3" fmla="*/ 1825625 h 2482116"/>
                  <a:gd name="connsiteX4" fmla="*/ 423862 w 1550987"/>
                  <a:gd name="connsiteY4" fmla="*/ 1492250 h 2482116"/>
                  <a:gd name="connsiteX5" fmla="*/ 414337 w 1550987"/>
                  <a:gd name="connsiteY5" fmla="*/ 1196975 h 2482116"/>
                  <a:gd name="connsiteX6" fmla="*/ 414337 w 1550987"/>
                  <a:gd name="connsiteY6" fmla="*/ 1101725 h 2482116"/>
                  <a:gd name="connsiteX7" fmla="*/ 319087 w 1550987"/>
                  <a:gd name="connsiteY7" fmla="*/ 1349375 h 2482116"/>
                  <a:gd name="connsiteX8" fmla="*/ 280987 w 1550987"/>
                  <a:gd name="connsiteY8" fmla="*/ 1501775 h 2482116"/>
                  <a:gd name="connsiteX9" fmla="*/ 271462 w 1550987"/>
                  <a:gd name="connsiteY9" fmla="*/ 1654175 h 2482116"/>
                  <a:gd name="connsiteX10" fmla="*/ 157162 w 1550987"/>
                  <a:gd name="connsiteY10" fmla="*/ 1930400 h 2482116"/>
                  <a:gd name="connsiteX11" fmla="*/ 128587 w 1550987"/>
                  <a:gd name="connsiteY11" fmla="*/ 2035175 h 2482116"/>
                  <a:gd name="connsiteX12" fmla="*/ 195262 w 1550987"/>
                  <a:gd name="connsiteY12" fmla="*/ 2101850 h 2482116"/>
                  <a:gd name="connsiteX13" fmla="*/ 242887 w 1550987"/>
                  <a:gd name="connsiteY13" fmla="*/ 2235200 h 2482116"/>
                  <a:gd name="connsiteX14" fmla="*/ 261937 w 1550987"/>
                  <a:gd name="connsiteY14" fmla="*/ 2292350 h 2482116"/>
                  <a:gd name="connsiteX15" fmla="*/ 204787 w 1550987"/>
                  <a:gd name="connsiteY15" fmla="*/ 2263775 h 2482116"/>
                  <a:gd name="connsiteX16" fmla="*/ 147637 w 1550987"/>
                  <a:gd name="connsiteY16" fmla="*/ 2216150 h 2482116"/>
                  <a:gd name="connsiteX17" fmla="*/ 147637 w 1550987"/>
                  <a:gd name="connsiteY17" fmla="*/ 2292350 h 2482116"/>
                  <a:gd name="connsiteX18" fmla="*/ 185737 w 1550987"/>
                  <a:gd name="connsiteY18" fmla="*/ 2349500 h 2482116"/>
                  <a:gd name="connsiteX19" fmla="*/ 185737 w 1550987"/>
                  <a:gd name="connsiteY19" fmla="*/ 2397125 h 2482116"/>
                  <a:gd name="connsiteX20" fmla="*/ 109537 w 1550987"/>
                  <a:gd name="connsiteY20" fmla="*/ 2397125 h 2482116"/>
                  <a:gd name="connsiteX21" fmla="*/ 14287 w 1550987"/>
                  <a:gd name="connsiteY21" fmla="*/ 2273300 h 2482116"/>
                  <a:gd name="connsiteX22" fmla="*/ 23812 w 1550987"/>
                  <a:gd name="connsiteY22" fmla="*/ 2101850 h 2482116"/>
                  <a:gd name="connsiteX23" fmla="*/ 14287 w 1550987"/>
                  <a:gd name="connsiteY23" fmla="*/ 2025650 h 2482116"/>
                  <a:gd name="connsiteX24" fmla="*/ 61912 w 1550987"/>
                  <a:gd name="connsiteY24" fmla="*/ 1673225 h 2482116"/>
                  <a:gd name="connsiteX25" fmla="*/ 90487 w 1550987"/>
                  <a:gd name="connsiteY25" fmla="*/ 1444625 h 2482116"/>
                  <a:gd name="connsiteX26" fmla="*/ 128587 w 1550987"/>
                  <a:gd name="connsiteY26" fmla="*/ 1120775 h 2482116"/>
                  <a:gd name="connsiteX27" fmla="*/ 195262 w 1550987"/>
                  <a:gd name="connsiteY27" fmla="*/ 835025 h 2482116"/>
                  <a:gd name="connsiteX28" fmla="*/ 357187 w 1550987"/>
                  <a:gd name="connsiteY28" fmla="*/ 711200 h 2482116"/>
                  <a:gd name="connsiteX29" fmla="*/ 604837 w 1550987"/>
                  <a:gd name="connsiteY29" fmla="*/ 558800 h 2482116"/>
                  <a:gd name="connsiteX30" fmla="*/ 652462 w 1550987"/>
                  <a:gd name="connsiteY30" fmla="*/ 492125 h 2482116"/>
                  <a:gd name="connsiteX31" fmla="*/ 623887 w 1550987"/>
                  <a:gd name="connsiteY31" fmla="*/ 434975 h 2482116"/>
                  <a:gd name="connsiteX32" fmla="*/ 576262 w 1550987"/>
                  <a:gd name="connsiteY32" fmla="*/ 244475 h 2482116"/>
                  <a:gd name="connsiteX33" fmla="*/ 604837 w 1550987"/>
                  <a:gd name="connsiteY33" fmla="*/ 82550 h 2482116"/>
                  <a:gd name="connsiteX34" fmla="*/ 681037 w 1550987"/>
                  <a:gd name="connsiteY34" fmla="*/ 15875 h 2482116"/>
                  <a:gd name="connsiteX35" fmla="*/ 871537 w 1550987"/>
                  <a:gd name="connsiteY35" fmla="*/ 15875 h 2482116"/>
                  <a:gd name="connsiteX36" fmla="*/ 957262 w 1550987"/>
                  <a:gd name="connsiteY36" fmla="*/ 111125 h 2482116"/>
                  <a:gd name="connsiteX37" fmla="*/ 985837 w 1550987"/>
                  <a:gd name="connsiteY37" fmla="*/ 273050 h 2482116"/>
                  <a:gd name="connsiteX38" fmla="*/ 947737 w 1550987"/>
                  <a:gd name="connsiteY38" fmla="*/ 406400 h 2482116"/>
                  <a:gd name="connsiteX39" fmla="*/ 919162 w 1550987"/>
                  <a:gd name="connsiteY39" fmla="*/ 473075 h 2482116"/>
                  <a:gd name="connsiteX40" fmla="*/ 938212 w 1550987"/>
                  <a:gd name="connsiteY40" fmla="*/ 539750 h 2482116"/>
                  <a:gd name="connsiteX41" fmla="*/ 1014412 w 1550987"/>
                  <a:gd name="connsiteY41" fmla="*/ 615950 h 2482116"/>
                  <a:gd name="connsiteX42" fmla="*/ 1176337 w 1550987"/>
                  <a:gd name="connsiteY42" fmla="*/ 692150 h 2482116"/>
                  <a:gd name="connsiteX43" fmla="*/ 1281112 w 1550987"/>
                  <a:gd name="connsiteY43" fmla="*/ 730250 h 2482116"/>
                  <a:gd name="connsiteX44" fmla="*/ 1366837 w 1550987"/>
                  <a:gd name="connsiteY44" fmla="*/ 835025 h 2482116"/>
                  <a:gd name="connsiteX45" fmla="*/ 1423987 w 1550987"/>
                  <a:gd name="connsiteY45" fmla="*/ 1168400 h 2482116"/>
                  <a:gd name="connsiteX46" fmla="*/ 1471612 w 1550987"/>
                  <a:gd name="connsiteY46" fmla="*/ 1454150 h 2482116"/>
                  <a:gd name="connsiteX47" fmla="*/ 1490662 w 1550987"/>
                  <a:gd name="connsiteY47" fmla="*/ 1682750 h 2482116"/>
                  <a:gd name="connsiteX48" fmla="*/ 1509712 w 1550987"/>
                  <a:gd name="connsiteY48" fmla="*/ 1892300 h 2482116"/>
                  <a:gd name="connsiteX49" fmla="*/ 1538287 w 1550987"/>
                  <a:gd name="connsiteY49" fmla="*/ 2025650 h 2482116"/>
                  <a:gd name="connsiteX50" fmla="*/ 1538287 w 1550987"/>
                  <a:gd name="connsiteY50" fmla="*/ 2101850 h 2482116"/>
                  <a:gd name="connsiteX51" fmla="*/ 1547812 w 1550987"/>
                  <a:gd name="connsiteY51" fmla="*/ 2197100 h 2482116"/>
                  <a:gd name="connsiteX52" fmla="*/ 1519237 w 1550987"/>
                  <a:gd name="connsiteY52" fmla="*/ 2339975 h 2482116"/>
                  <a:gd name="connsiteX53" fmla="*/ 1433512 w 1550987"/>
                  <a:gd name="connsiteY53" fmla="*/ 2397125 h 2482116"/>
                  <a:gd name="connsiteX54" fmla="*/ 1366837 w 1550987"/>
                  <a:gd name="connsiteY54" fmla="*/ 2397125 h 2482116"/>
                  <a:gd name="connsiteX55" fmla="*/ 1366837 w 1550987"/>
                  <a:gd name="connsiteY55" fmla="*/ 2368550 h 2482116"/>
                  <a:gd name="connsiteX56" fmla="*/ 1404937 w 1550987"/>
                  <a:gd name="connsiteY56" fmla="*/ 2292350 h 2482116"/>
                  <a:gd name="connsiteX57" fmla="*/ 1404937 w 1550987"/>
                  <a:gd name="connsiteY57" fmla="*/ 2206625 h 2482116"/>
                  <a:gd name="connsiteX58" fmla="*/ 1347787 w 1550987"/>
                  <a:gd name="connsiteY58" fmla="*/ 2273300 h 2482116"/>
                  <a:gd name="connsiteX59" fmla="*/ 1281112 w 1550987"/>
                  <a:gd name="connsiteY59" fmla="*/ 2282825 h 2482116"/>
                  <a:gd name="connsiteX60" fmla="*/ 1271587 w 1550987"/>
                  <a:gd name="connsiteY60" fmla="*/ 2254250 h 2482116"/>
                  <a:gd name="connsiteX61" fmla="*/ 1357312 w 1550987"/>
                  <a:gd name="connsiteY61" fmla="*/ 2139950 h 2482116"/>
                  <a:gd name="connsiteX62" fmla="*/ 1423987 w 1550987"/>
                  <a:gd name="connsiteY62" fmla="*/ 2016125 h 2482116"/>
                  <a:gd name="connsiteX63" fmla="*/ 1347787 w 1550987"/>
                  <a:gd name="connsiteY63" fmla="*/ 1797050 h 2482116"/>
                  <a:gd name="connsiteX64" fmla="*/ 1300162 w 1550987"/>
                  <a:gd name="connsiteY64" fmla="*/ 1587500 h 2482116"/>
                  <a:gd name="connsiteX65" fmla="*/ 1271587 w 1550987"/>
                  <a:gd name="connsiteY65" fmla="*/ 1425575 h 2482116"/>
                  <a:gd name="connsiteX66" fmla="*/ 1243012 w 1550987"/>
                  <a:gd name="connsiteY66" fmla="*/ 1292225 h 2482116"/>
                  <a:gd name="connsiteX67" fmla="*/ 1157287 w 1550987"/>
                  <a:gd name="connsiteY67" fmla="*/ 1101725 h 2482116"/>
                  <a:gd name="connsiteX68" fmla="*/ 1147762 w 1550987"/>
                  <a:gd name="connsiteY68" fmla="*/ 1606550 h 2482116"/>
                  <a:gd name="connsiteX69" fmla="*/ 1147762 w 1550987"/>
                  <a:gd name="connsiteY69" fmla="*/ 1787525 h 2482116"/>
                  <a:gd name="connsiteX70" fmla="*/ 1185862 w 1550987"/>
                  <a:gd name="connsiteY70" fmla="*/ 2025650 h 2482116"/>
                  <a:gd name="connsiteX71" fmla="*/ 1204912 w 1550987"/>
                  <a:gd name="connsiteY71" fmla="*/ 2139950 h 2482116"/>
                  <a:gd name="connsiteX72" fmla="*/ 1214437 w 1550987"/>
                  <a:gd name="connsiteY72" fmla="*/ 2311400 h 2482116"/>
                  <a:gd name="connsiteX73" fmla="*/ 965039 w 1550987"/>
                  <a:gd name="connsiteY73" fmla="*/ 2455130 h 2482116"/>
                  <a:gd name="connsiteX74" fmla="*/ 789577 w 1550987"/>
                  <a:gd name="connsiteY74" fmla="*/ 2273267 h 2482116"/>
                  <a:gd name="connsiteX75" fmla="*/ 701846 w 1550987"/>
                  <a:gd name="connsiteY75" fmla="*/ 2455128 h 2482116"/>
                  <a:gd name="connsiteX0" fmla="*/ 701846 w 1550987"/>
                  <a:gd name="connsiteY0" fmla="*/ 2455128 h 2482115"/>
                  <a:gd name="connsiteX1" fmla="*/ 395287 w 1550987"/>
                  <a:gd name="connsiteY1" fmla="*/ 2473325 h 2482115"/>
                  <a:gd name="connsiteX2" fmla="*/ 347662 w 1550987"/>
                  <a:gd name="connsiteY2" fmla="*/ 2273300 h 2482115"/>
                  <a:gd name="connsiteX3" fmla="*/ 404812 w 1550987"/>
                  <a:gd name="connsiteY3" fmla="*/ 1825625 h 2482115"/>
                  <a:gd name="connsiteX4" fmla="*/ 423862 w 1550987"/>
                  <a:gd name="connsiteY4" fmla="*/ 1492250 h 2482115"/>
                  <a:gd name="connsiteX5" fmla="*/ 414337 w 1550987"/>
                  <a:gd name="connsiteY5" fmla="*/ 1196975 h 2482115"/>
                  <a:gd name="connsiteX6" fmla="*/ 414337 w 1550987"/>
                  <a:gd name="connsiteY6" fmla="*/ 1101725 h 2482115"/>
                  <a:gd name="connsiteX7" fmla="*/ 319087 w 1550987"/>
                  <a:gd name="connsiteY7" fmla="*/ 1349375 h 2482115"/>
                  <a:gd name="connsiteX8" fmla="*/ 280987 w 1550987"/>
                  <a:gd name="connsiteY8" fmla="*/ 1501775 h 2482115"/>
                  <a:gd name="connsiteX9" fmla="*/ 271462 w 1550987"/>
                  <a:gd name="connsiteY9" fmla="*/ 1654175 h 2482115"/>
                  <a:gd name="connsiteX10" fmla="*/ 157162 w 1550987"/>
                  <a:gd name="connsiteY10" fmla="*/ 1930400 h 2482115"/>
                  <a:gd name="connsiteX11" fmla="*/ 128587 w 1550987"/>
                  <a:gd name="connsiteY11" fmla="*/ 2035175 h 2482115"/>
                  <a:gd name="connsiteX12" fmla="*/ 195262 w 1550987"/>
                  <a:gd name="connsiteY12" fmla="*/ 2101850 h 2482115"/>
                  <a:gd name="connsiteX13" fmla="*/ 242887 w 1550987"/>
                  <a:gd name="connsiteY13" fmla="*/ 2235200 h 2482115"/>
                  <a:gd name="connsiteX14" fmla="*/ 261937 w 1550987"/>
                  <a:gd name="connsiteY14" fmla="*/ 2292350 h 2482115"/>
                  <a:gd name="connsiteX15" fmla="*/ 204787 w 1550987"/>
                  <a:gd name="connsiteY15" fmla="*/ 2263775 h 2482115"/>
                  <a:gd name="connsiteX16" fmla="*/ 147637 w 1550987"/>
                  <a:gd name="connsiteY16" fmla="*/ 2216150 h 2482115"/>
                  <a:gd name="connsiteX17" fmla="*/ 147637 w 1550987"/>
                  <a:gd name="connsiteY17" fmla="*/ 2292350 h 2482115"/>
                  <a:gd name="connsiteX18" fmla="*/ 185737 w 1550987"/>
                  <a:gd name="connsiteY18" fmla="*/ 2349500 h 2482115"/>
                  <a:gd name="connsiteX19" fmla="*/ 185737 w 1550987"/>
                  <a:gd name="connsiteY19" fmla="*/ 2397125 h 2482115"/>
                  <a:gd name="connsiteX20" fmla="*/ 109537 w 1550987"/>
                  <a:gd name="connsiteY20" fmla="*/ 2397125 h 2482115"/>
                  <a:gd name="connsiteX21" fmla="*/ 14287 w 1550987"/>
                  <a:gd name="connsiteY21" fmla="*/ 2273300 h 2482115"/>
                  <a:gd name="connsiteX22" fmla="*/ 23812 w 1550987"/>
                  <a:gd name="connsiteY22" fmla="*/ 2101850 h 2482115"/>
                  <a:gd name="connsiteX23" fmla="*/ 14287 w 1550987"/>
                  <a:gd name="connsiteY23" fmla="*/ 2025650 h 2482115"/>
                  <a:gd name="connsiteX24" fmla="*/ 61912 w 1550987"/>
                  <a:gd name="connsiteY24" fmla="*/ 1673225 h 2482115"/>
                  <a:gd name="connsiteX25" fmla="*/ 90487 w 1550987"/>
                  <a:gd name="connsiteY25" fmla="*/ 1444625 h 2482115"/>
                  <a:gd name="connsiteX26" fmla="*/ 128587 w 1550987"/>
                  <a:gd name="connsiteY26" fmla="*/ 1120775 h 2482115"/>
                  <a:gd name="connsiteX27" fmla="*/ 195262 w 1550987"/>
                  <a:gd name="connsiteY27" fmla="*/ 835025 h 2482115"/>
                  <a:gd name="connsiteX28" fmla="*/ 357187 w 1550987"/>
                  <a:gd name="connsiteY28" fmla="*/ 711200 h 2482115"/>
                  <a:gd name="connsiteX29" fmla="*/ 604837 w 1550987"/>
                  <a:gd name="connsiteY29" fmla="*/ 558800 h 2482115"/>
                  <a:gd name="connsiteX30" fmla="*/ 652462 w 1550987"/>
                  <a:gd name="connsiteY30" fmla="*/ 492125 h 2482115"/>
                  <a:gd name="connsiteX31" fmla="*/ 623887 w 1550987"/>
                  <a:gd name="connsiteY31" fmla="*/ 434975 h 2482115"/>
                  <a:gd name="connsiteX32" fmla="*/ 576262 w 1550987"/>
                  <a:gd name="connsiteY32" fmla="*/ 244475 h 2482115"/>
                  <a:gd name="connsiteX33" fmla="*/ 604837 w 1550987"/>
                  <a:gd name="connsiteY33" fmla="*/ 82550 h 2482115"/>
                  <a:gd name="connsiteX34" fmla="*/ 681037 w 1550987"/>
                  <a:gd name="connsiteY34" fmla="*/ 15875 h 2482115"/>
                  <a:gd name="connsiteX35" fmla="*/ 871537 w 1550987"/>
                  <a:gd name="connsiteY35" fmla="*/ 15875 h 2482115"/>
                  <a:gd name="connsiteX36" fmla="*/ 957262 w 1550987"/>
                  <a:gd name="connsiteY36" fmla="*/ 111125 h 2482115"/>
                  <a:gd name="connsiteX37" fmla="*/ 985837 w 1550987"/>
                  <a:gd name="connsiteY37" fmla="*/ 273050 h 2482115"/>
                  <a:gd name="connsiteX38" fmla="*/ 947737 w 1550987"/>
                  <a:gd name="connsiteY38" fmla="*/ 406400 h 2482115"/>
                  <a:gd name="connsiteX39" fmla="*/ 919162 w 1550987"/>
                  <a:gd name="connsiteY39" fmla="*/ 473075 h 2482115"/>
                  <a:gd name="connsiteX40" fmla="*/ 938212 w 1550987"/>
                  <a:gd name="connsiteY40" fmla="*/ 539750 h 2482115"/>
                  <a:gd name="connsiteX41" fmla="*/ 1014412 w 1550987"/>
                  <a:gd name="connsiteY41" fmla="*/ 615950 h 2482115"/>
                  <a:gd name="connsiteX42" fmla="*/ 1176337 w 1550987"/>
                  <a:gd name="connsiteY42" fmla="*/ 692150 h 2482115"/>
                  <a:gd name="connsiteX43" fmla="*/ 1281112 w 1550987"/>
                  <a:gd name="connsiteY43" fmla="*/ 730250 h 2482115"/>
                  <a:gd name="connsiteX44" fmla="*/ 1366837 w 1550987"/>
                  <a:gd name="connsiteY44" fmla="*/ 835025 h 2482115"/>
                  <a:gd name="connsiteX45" fmla="*/ 1423987 w 1550987"/>
                  <a:gd name="connsiteY45" fmla="*/ 1168400 h 2482115"/>
                  <a:gd name="connsiteX46" fmla="*/ 1471612 w 1550987"/>
                  <a:gd name="connsiteY46" fmla="*/ 1454150 h 2482115"/>
                  <a:gd name="connsiteX47" fmla="*/ 1490662 w 1550987"/>
                  <a:gd name="connsiteY47" fmla="*/ 1682750 h 2482115"/>
                  <a:gd name="connsiteX48" fmla="*/ 1509712 w 1550987"/>
                  <a:gd name="connsiteY48" fmla="*/ 1892300 h 2482115"/>
                  <a:gd name="connsiteX49" fmla="*/ 1538287 w 1550987"/>
                  <a:gd name="connsiteY49" fmla="*/ 2025650 h 2482115"/>
                  <a:gd name="connsiteX50" fmla="*/ 1538287 w 1550987"/>
                  <a:gd name="connsiteY50" fmla="*/ 2101850 h 2482115"/>
                  <a:gd name="connsiteX51" fmla="*/ 1547812 w 1550987"/>
                  <a:gd name="connsiteY51" fmla="*/ 2197100 h 2482115"/>
                  <a:gd name="connsiteX52" fmla="*/ 1519237 w 1550987"/>
                  <a:gd name="connsiteY52" fmla="*/ 2339975 h 2482115"/>
                  <a:gd name="connsiteX53" fmla="*/ 1433512 w 1550987"/>
                  <a:gd name="connsiteY53" fmla="*/ 2397125 h 2482115"/>
                  <a:gd name="connsiteX54" fmla="*/ 1366837 w 1550987"/>
                  <a:gd name="connsiteY54" fmla="*/ 2397125 h 2482115"/>
                  <a:gd name="connsiteX55" fmla="*/ 1366837 w 1550987"/>
                  <a:gd name="connsiteY55" fmla="*/ 2368550 h 2482115"/>
                  <a:gd name="connsiteX56" fmla="*/ 1404937 w 1550987"/>
                  <a:gd name="connsiteY56" fmla="*/ 2292350 h 2482115"/>
                  <a:gd name="connsiteX57" fmla="*/ 1404937 w 1550987"/>
                  <a:gd name="connsiteY57" fmla="*/ 2206625 h 2482115"/>
                  <a:gd name="connsiteX58" fmla="*/ 1347787 w 1550987"/>
                  <a:gd name="connsiteY58" fmla="*/ 2273300 h 2482115"/>
                  <a:gd name="connsiteX59" fmla="*/ 1281112 w 1550987"/>
                  <a:gd name="connsiteY59" fmla="*/ 2282825 h 2482115"/>
                  <a:gd name="connsiteX60" fmla="*/ 1271587 w 1550987"/>
                  <a:gd name="connsiteY60" fmla="*/ 2254250 h 2482115"/>
                  <a:gd name="connsiteX61" fmla="*/ 1357312 w 1550987"/>
                  <a:gd name="connsiteY61" fmla="*/ 2139950 h 2482115"/>
                  <a:gd name="connsiteX62" fmla="*/ 1423987 w 1550987"/>
                  <a:gd name="connsiteY62" fmla="*/ 2016125 h 2482115"/>
                  <a:gd name="connsiteX63" fmla="*/ 1347787 w 1550987"/>
                  <a:gd name="connsiteY63" fmla="*/ 1797050 h 2482115"/>
                  <a:gd name="connsiteX64" fmla="*/ 1300162 w 1550987"/>
                  <a:gd name="connsiteY64" fmla="*/ 1587500 h 2482115"/>
                  <a:gd name="connsiteX65" fmla="*/ 1271587 w 1550987"/>
                  <a:gd name="connsiteY65" fmla="*/ 1425575 h 2482115"/>
                  <a:gd name="connsiteX66" fmla="*/ 1243012 w 1550987"/>
                  <a:gd name="connsiteY66" fmla="*/ 1292225 h 2482115"/>
                  <a:gd name="connsiteX67" fmla="*/ 1157287 w 1550987"/>
                  <a:gd name="connsiteY67" fmla="*/ 1101725 h 2482115"/>
                  <a:gd name="connsiteX68" fmla="*/ 1147762 w 1550987"/>
                  <a:gd name="connsiteY68" fmla="*/ 1606550 h 2482115"/>
                  <a:gd name="connsiteX69" fmla="*/ 1147762 w 1550987"/>
                  <a:gd name="connsiteY69" fmla="*/ 1787525 h 2482115"/>
                  <a:gd name="connsiteX70" fmla="*/ 1185862 w 1550987"/>
                  <a:gd name="connsiteY70" fmla="*/ 2025650 h 2482115"/>
                  <a:gd name="connsiteX71" fmla="*/ 1204912 w 1550987"/>
                  <a:gd name="connsiteY71" fmla="*/ 2139950 h 2482115"/>
                  <a:gd name="connsiteX72" fmla="*/ 1214437 w 1550987"/>
                  <a:gd name="connsiteY72" fmla="*/ 2311400 h 2482115"/>
                  <a:gd name="connsiteX73" fmla="*/ 965039 w 1550987"/>
                  <a:gd name="connsiteY73" fmla="*/ 2455130 h 2482115"/>
                  <a:gd name="connsiteX74" fmla="*/ 789577 w 1550987"/>
                  <a:gd name="connsiteY74" fmla="*/ 2273267 h 2482115"/>
                  <a:gd name="connsiteX75" fmla="*/ 701846 w 1550987"/>
                  <a:gd name="connsiteY75" fmla="*/ 2455128 h 2482115"/>
                  <a:gd name="connsiteX0" fmla="*/ 701846 w 1550987"/>
                  <a:gd name="connsiteY0" fmla="*/ 2455128 h 2482115"/>
                  <a:gd name="connsiteX1" fmla="*/ 395287 w 1550987"/>
                  <a:gd name="connsiteY1" fmla="*/ 2473325 h 2482115"/>
                  <a:gd name="connsiteX2" fmla="*/ 347662 w 1550987"/>
                  <a:gd name="connsiteY2" fmla="*/ 2273300 h 2482115"/>
                  <a:gd name="connsiteX3" fmla="*/ 404812 w 1550987"/>
                  <a:gd name="connsiteY3" fmla="*/ 1825625 h 2482115"/>
                  <a:gd name="connsiteX4" fmla="*/ 423862 w 1550987"/>
                  <a:gd name="connsiteY4" fmla="*/ 1492250 h 2482115"/>
                  <a:gd name="connsiteX5" fmla="*/ 414337 w 1550987"/>
                  <a:gd name="connsiteY5" fmla="*/ 1196975 h 2482115"/>
                  <a:gd name="connsiteX6" fmla="*/ 414337 w 1550987"/>
                  <a:gd name="connsiteY6" fmla="*/ 1101725 h 2482115"/>
                  <a:gd name="connsiteX7" fmla="*/ 319087 w 1550987"/>
                  <a:gd name="connsiteY7" fmla="*/ 1349375 h 2482115"/>
                  <a:gd name="connsiteX8" fmla="*/ 280987 w 1550987"/>
                  <a:gd name="connsiteY8" fmla="*/ 1501775 h 2482115"/>
                  <a:gd name="connsiteX9" fmla="*/ 271462 w 1550987"/>
                  <a:gd name="connsiteY9" fmla="*/ 1654175 h 2482115"/>
                  <a:gd name="connsiteX10" fmla="*/ 157162 w 1550987"/>
                  <a:gd name="connsiteY10" fmla="*/ 1930400 h 2482115"/>
                  <a:gd name="connsiteX11" fmla="*/ 128587 w 1550987"/>
                  <a:gd name="connsiteY11" fmla="*/ 2035175 h 2482115"/>
                  <a:gd name="connsiteX12" fmla="*/ 195262 w 1550987"/>
                  <a:gd name="connsiteY12" fmla="*/ 2101850 h 2482115"/>
                  <a:gd name="connsiteX13" fmla="*/ 242887 w 1550987"/>
                  <a:gd name="connsiteY13" fmla="*/ 2235200 h 2482115"/>
                  <a:gd name="connsiteX14" fmla="*/ 261937 w 1550987"/>
                  <a:gd name="connsiteY14" fmla="*/ 2292350 h 2482115"/>
                  <a:gd name="connsiteX15" fmla="*/ 204787 w 1550987"/>
                  <a:gd name="connsiteY15" fmla="*/ 2263775 h 2482115"/>
                  <a:gd name="connsiteX16" fmla="*/ 147637 w 1550987"/>
                  <a:gd name="connsiteY16" fmla="*/ 2216150 h 2482115"/>
                  <a:gd name="connsiteX17" fmla="*/ 147637 w 1550987"/>
                  <a:gd name="connsiteY17" fmla="*/ 2292350 h 2482115"/>
                  <a:gd name="connsiteX18" fmla="*/ 185737 w 1550987"/>
                  <a:gd name="connsiteY18" fmla="*/ 2349500 h 2482115"/>
                  <a:gd name="connsiteX19" fmla="*/ 185737 w 1550987"/>
                  <a:gd name="connsiteY19" fmla="*/ 2397125 h 2482115"/>
                  <a:gd name="connsiteX20" fmla="*/ 109537 w 1550987"/>
                  <a:gd name="connsiteY20" fmla="*/ 2397125 h 2482115"/>
                  <a:gd name="connsiteX21" fmla="*/ 14287 w 1550987"/>
                  <a:gd name="connsiteY21" fmla="*/ 2273300 h 2482115"/>
                  <a:gd name="connsiteX22" fmla="*/ 23812 w 1550987"/>
                  <a:gd name="connsiteY22" fmla="*/ 2101850 h 2482115"/>
                  <a:gd name="connsiteX23" fmla="*/ 14287 w 1550987"/>
                  <a:gd name="connsiteY23" fmla="*/ 2025650 h 2482115"/>
                  <a:gd name="connsiteX24" fmla="*/ 61912 w 1550987"/>
                  <a:gd name="connsiteY24" fmla="*/ 1673225 h 2482115"/>
                  <a:gd name="connsiteX25" fmla="*/ 90487 w 1550987"/>
                  <a:gd name="connsiteY25" fmla="*/ 1444625 h 2482115"/>
                  <a:gd name="connsiteX26" fmla="*/ 128587 w 1550987"/>
                  <a:gd name="connsiteY26" fmla="*/ 1120775 h 2482115"/>
                  <a:gd name="connsiteX27" fmla="*/ 195262 w 1550987"/>
                  <a:gd name="connsiteY27" fmla="*/ 835025 h 2482115"/>
                  <a:gd name="connsiteX28" fmla="*/ 357187 w 1550987"/>
                  <a:gd name="connsiteY28" fmla="*/ 711200 h 2482115"/>
                  <a:gd name="connsiteX29" fmla="*/ 604837 w 1550987"/>
                  <a:gd name="connsiteY29" fmla="*/ 558800 h 2482115"/>
                  <a:gd name="connsiteX30" fmla="*/ 652462 w 1550987"/>
                  <a:gd name="connsiteY30" fmla="*/ 492125 h 2482115"/>
                  <a:gd name="connsiteX31" fmla="*/ 623887 w 1550987"/>
                  <a:gd name="connsiteY31" fmla="*/ 434975 h 2482115"/>
                  <a:gd name="connsiteX32" fmla="*/ 576262 w 1550987"/>
                  <a:gd name="connsiteY32" fmla="*/ 244475 h 2482115"/>
                  <a:gd name="connsiteX33" fmla="*/ 604837 w 1550987"/>
                  <a:gd name="connsiteY33" fmla="*/ 82550 h 2482115"/>
                  <a:gd name="connsiteX34" fmla="*/ 681037 w 1550987"/>
                  <a:gd name="connsiteY34" fmla="*/ 15875 h 2482115"/>
                  <a:gd name="connsiteX35" fmla="*/ 871537 w 1550987"/>
                  <a:gd name="connsiteY35" fmla="*/ 15875 h 2482115"/>
                  <a:gd name="connsiteX36" fmla="*/ 957262 w 1550987"/>
                  <a:gd name="connsiteY36" fmla="*/ 111125 h 2482115"/>
                  <a:gd name="connsiteX37" fmla="*/ 985837 w 1550987"/>
                  <a:gd name="connsiteY37" fmla="*/ 273050 h 2482115"/>
                  <a:gd name="connsiteX38" fmla="*/ 947737 w 1550987"/>
                  <a:gd name="connsiteY38" fmla="*/ 406400 h 2482115"/>
                  <a:gd name="connsiteX39" fmla="*/ 919162 w 1550987"/>
                  <a:gd name="connsiteY39" fmla="*/ 473075 h 2482115"/>
                  <a:gd name="connsiteX40" fmla="*/ 938212 w 1550987"/>
                  <a:gd name="connsiteY40" fmla="*/ 539750 h 2482115"/>
                  <a:gd name="connsiteX41" fmla="*/ 1014412 w 1550987"/>
                  <a:gd name="connsiteY41" fmla="*/ 615950 h 2482115"/>
                  <a:gd name="connsiteX42" fmla="*/ 1176337 w 1550987"/>
                  <a:gd name="connsiteY42" fmla="*/ 692150 h 2482115"/>
                  <a:gd name="connsiteX43" fmla="*/ 1281112 w 1550987"/>
                  <a:gd name="connsiteY43" fmla="*/ 730250 h 2482115"/>
                  <a:gd name="connsiteX44" fmla="*/ 1366837 w 1550987"/>
                  <a:gd name="connsiteY44" fmla="*/ 835025 h 2482115"/>
                  <a:gd name="connsiteX45" fmla="*/ 1423987 w 1550987"/>
                  <a:gd name="connsiteY45" fmla="*/ 1168400 h 2482115"/>
                  <a:gd name="connsiteX46" fmla="*/ 1471612 w 1550987"/>
                  <a:gd name="connsiteY46" fmla="*/ 1454150 h 2482115"/>
                  <a:gd name="connsiteX47" fmla="*/ 1490662 w 1550987"/>
                  <a:gd name="connsiteY47" fmla="*/ 1682750 h 2482115"/>
                  <a:gd name="connsiteX48" fmla="*/ 1509712 w 1550987"/>
                  <a:gd name="connsiteY48" fmla="*/ 1892300 h 2482115"/>
                  <a:gd name="connsiteX49" fmla="*/ 1538287 w 1550987"/>
                  <a:gd name="connsiteY49" fmla="*/ 2025650 h 2482115"/>
                  <a:gd name="connsiteX50" fmla="*/ 1538287 w 1550987"/>
                  <a:gd name="connsiteY50" fmla="*/ 2101850 h 2482115"/>
                  <a:gd name="connsiteX51" fmla="*/ 1547812 w 1550987"/>
                  <a:gd name="connsiteY51" fmla="*/ 2197100 h 2482115"/>
                  <a:gd name="connsiteX52" fmla="*/ 1519237 w 1550987"/>
                  <a:gd name="connsiteY52" fmla="*/ 2339975 h 2482115"/>
                  <a:gd name="connsiteX53" fmla="*/ 1433512 w 1550987"/>
                  <a:gd name="connsiteY53" fmla="*/ 2397125 h 2482115"/>
                  <a:gd name="connsiteX54" fmla="*/ 1366837 w 1550987"/>
                  <a:gd name="connsiteY54" fmla="*/ 2397125 h 2482115"/>
                  <a:gd name="connsiteX55" fmla="*/ 1366837 w 1550987"/>
                  <a:gd name="connsiteY55" fmla="*/ 2368550 h 2482115"/>
                  <a:gd name="connsiteX56" fmla="*/ 1404937 w 1550987"/>
                  <a:gd name="connsiteY56" fmla="*/ 2292350 h 2482115"/>
                  <a:gd name="connsiteX57" fmla="*/ 1404937 w 1550987"/>
                  <a:gd name="connsiteY57" fmla="*/ 2206625 h 2482115"/>
                  <a:gd name="connsiteX58" fmla="*/ 1347787 w 1550987"/>
                  <a:gd name="connsiteY58" fmla="*/ 2273300 h 2482115"/>
                  <a:gd name="connsiteX59" fmla="*/ 1281112 w 1550987"/>
                  <a:gd name="connsiteY59" fmla="*/ 2282825 h 2482115"/>
                  <a:gd name="connsiteX60" fmla="*/ 1271587 w 1550987"/>
                  <a:gd name="connsiteY60" fmla="*/ 2254250 h 2482115"/>
                  <a:gd name="connsiteX61" fmla="*/ 1357312 w 1550987"/>
                  <a:gd name="connsiteY61" fmla="*/ 2139950 h 2482115"/>
                  <a:gd name="connsiteX62" fmla="*/ 1423987 w 1550987"/>
                  <a:gd name="connsiteY62" fmla="*/ 2016125 h 2482115"/>
                  <a:gd name="connsiteX63" fmla="*/ 1347787 w 1550987"/>
                  <a:gd name="connsiteY63" fmla="*/ 1797050 h 2482115"/>
                  <a:gd name="connsiteX64" fmla="*/ 1300162 w 1550987"/>
                  <a:gd name="connsiteY64" fmla="*/ 1587500 h 2482115"/>
                  <a:gd name="connsiteX65" fmla="*/ 1271587 w 1550987"/>
                  <a:gd name="connsiteY65" fmla="*/ 1425575 h 2482115"/>
                  <a:gd name="connsiteX66" fmla="*/ 1243012 w 1550987"/>
                  <a:gd name="connsiteY66" fmla="*/ 1292225 h 2482115"/>
                  <a:gd name="connsiteX67" fmla="*/ 1157287 w 1550987"/>
                  <a:gd name="connsiteY67" fmla="*/ 1101725 h 2482115"/>
                  <a:gd name="connsiteX68" fmla="*/ 1147762 w 1550987"/>
                  <a:gd name="connsiteY68" fmla="*/ 1606550 h 2482115"/>
                  <a:gd name="connsiteX69" fmla="*/ 1147762 w 1550987"/>
                  <a:gd name="connsiteY69" fmla="*/ 1787525 h 2482115"/>
                  <a:gd name="connsiteX70" fmla="*/ 1185862 w 1550987"/>
                  <a:gd name="connsiteY70" fmla="*/ 2025650 h 2482115"/>
                  <a:gd name="connsiteX71" fmla="*/ 1204912 w 1550987"/>
                  <a:gd name="connsiteY71" fmla="*/ 2139950 h 2482115"/>
                  <a:gd name="connsiteX72" fmla="*/ 1214437 w 1550987"/>
                  <a:gd name="connsiteY72" fmla="*/ 2311400 h 2482115"/>
                  <a:gd name="connsiteX73" fmla="*/ 965039 w 1550987"/>
                  <a:gd name="connsiteY73" fmla="*/ 2455130 h 2482115"/>
                  <a:gd name="connsiteX74" fmla="*/ 789577 w 1550987"/>
                  <a:gd name="connsiteY74" fmla="*/ 2273267 h 2482115"/>
                  <a:gd name="connsiteX75" fmla="*/ 701846 w 1550987"/>
                  <a:gd name="connsiteY75" fmla="*/ 2455128 h 2482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1550987" h="2482115">
                    <a:moveTo>
                      <a:pt x="701846" y="2455128"/>
                    </a:moveTo>
                    <a:cubicBezTo>
                      <a:pt x="565321" y="2482115"/>
                      <a:pt x="468312" y="2473325"/>
                      <a:pt x="395287" y="2473325"/>
                    </a:cubicBezTo>
                    <a:cubicBezTo>
                      <a:pt x="379412" y="2397125"/>
                      <a:pt x="346075" y="2381250"/>
                      <a:pt x="347662" y="2273300"/>
                    </a:cubicBezTo>
                    <a:cubicBezTo>
                      <a:pt x="349250" y="2165350"/>
                      <a:pt x="392112" y="1955800"/>
                      <a:pt x="404812" y="1825625"/>
                    </a:cubicBezTo>
                    <a:cubicBezTo>
                      <a:pt x="417512" y="1695450"/>
                      <a:pt x="422275" y="1597025"/>
                      <a:pt x="423862" y="1492250"/>
                    </a:cubicBezTo>
                    <a:cubicBezTo>
                      <a:pt x="425450" y="1387475"/>
                      <a:pt x="415924" y="1262062"/>
                      <a:pt x="414337" y="1196975"/>
                    </a:cubicBezTo>
                    <a:cubicBezTo>
                      <a:pt x="412750" y="1131888"/>
                      <a:pt x="430212" y="1076325"/>
                      <a:pt x="414337" y="1101725"/>
                    </a:cubicBezTo>
                    <a:cubicBezTo>
                      <a:pt x="398462" y="1127125"/>
                      <a:pt x="341312" y="1282700"/>
                      <a:pt x="319087" y="1349375"/>
                    </a:cubicBezTo>
                    <a:cubicBezTo>
                      <a:pt x="296862" y="1416050"/>
                      <a:pt x="288925" y="1450975"/>
                      <a:pt x="280987" y="1501775"/>
                    </a:cubicBezTo>
                    <a:cubicBezTo>
                      <a:pt x="273049" y="1552575"/>
                      <a:pt x="292099" y="1582738"/>
                      <a:pt x="271462" y="1654175"/>
                    </a:cubicBezTo>
                    <a:cubicBezTo>
                      <a:pt x="250825" y="1725612"/>
                      <a:pt x="180974" y="1866900"/>
                      <a:pt x="157162" y="1930400"/>
                    </a:cubicBezTo>
                    <a:cubicBezTo>
                      <a:pt x="133350" y="1993900"/>
                      <a:pt x="122237" y="2006600"/>
                      <a:pt x="128587" y="2035175"/>
                    </a:cubicBezTo>
                    <a:cubicBezTo>
                      <a:pt x="134937" y="2063750"/>
                      <a:pt x="176212" y="2068513"/>
                      <a:pt x="195262" y="2101850"/>
                    </a:cubicBezTo>
                    <a:cubicBezTo>
                      <a:pt x="214312" y="2135188"/>
                      <a:pt x="231775" y="2203450"/>
                      <a:pt x="242887" y="2235200"/>
                    </a:cubicBezTo>
                    <a:cubicBezTo>
                      <a:pt x="253999" y="2266950"/>
                      <a:pt x="268287" y="2287588"/>
                      <a:pt x="261937" y="2292350"/>
                    </a:cubicBezTo>
                    <a:cubicBezTo>
                      <a:pt x="255587" y="2297112"/>
                      <a:pt x="223837" y="2276475"/>
                      <a:pt x="204787" y="2263775"/>
                    </a:cubicBezTo>
                    <a:cubicBezTo>
                      <a:pt x="185737" y="2251075"/>
                      <a:pt x="157162" y="2211387"/>
                      <a:pt x="147637" y="2216150"/>
                    </a:cubicBezTo>
                    <a:cubicBezTo>
                      <a:pt x="138112" y="2220913"/>
                      <a:pt x="141287" y="2270125"/>
                      <a:pt x="147637" y="2292350"/>
                    </a:cubicBezTo>
                    <a:cubicBezTo>
                      <a:pt x="153987" y="2314575"/>
                      <a:pt x="179387" y="2332038"/>
                      <a:pt x="185737" y="2349500"/>
                    </a:cubicBezTo>
                    <a:cubicBezTo>
                      <a:pt x="192087" y="2366962"/>
                      <a:pt x="198437" y="2389188"/>
                      <a:pt x="185737" y="2397125"/>
                    </a:cubicBezTo>
                    <a:cubicBezTo>
                      <a:pt x="173037" y="2405062"/>
                      <a:pt x="138112" y="2417762"/>
                      <a:pt x="109537" y="2397125"/>
                    </a:cubicBezTo>
                    <a:cubicBezTo>
                      <a:pt x="80962" y="2376488"/>
                      <a:pt x="28575" y="2322513"/>
                      <a:pt x="14287" y="2273300"/>
                    </a:cubicBezTo>
                    <a:cubicBezTo>
                      <a:pt x="0" y="2224088"/>
                      <a:pt x="23812" y="2143125"/>
                      <a:pt x="23812" y="2101850"/>
                    </a:cubicBezTo>
                    <a:cubicBezTo>
                      <a:pt x="23812" y="2060575"/>
                      <a:pt x="7937" y="2097087"/>
                      <a:pt x="14287" y="2025650"/>
                    </a:cubicBezTo>
                    <a:cubicBezTo>
                      <a:pt x="20637" y="1954213"/>
                      <a:pt x="49212" y="1770063"/>
                      <a:pt x="61912" y="1673225"/>
                    </a:cubicBezTo>
                    <a:cubicBezTo>
                      <a:pt x="74612" y="1576388"/>
                      <a:pt x="79375" y="1536700"/>
                      <a:pt x="90487" y="1444625"/>
                    </a:cubicBezTo>
                    <a:cubicBezTo>
                      <a:pt x="101599" y="1352550"/>
                      <a:pt x="111125" y="1222375"/>
                      <a:pt x="128587" y="1120775"/>
                    </a:cubicBezTo>
                    <a:cubicBezTo>
                      <a:pt x="146049" y="1019175"/>
                      <a:pt x="157162" y="903288"/>
                      <a:pt x="195262" y="835025"/>
                    </a:cubicBezTo>
                    <a:cubicBezTo>
                      <a:pt x="233362" y="766763"/>
                      <a:pt x="288925" y="757237"/>
                      <a:pt x="357187" y="711200"/>
                    </a:cubicBezTo>
                    <a:cubicBezTo>
                      <a:pt x="425449" y="665163"/>
                      <a:pt x="555625" y="595313"/>
                      <a:pt x="604837" y="558800"/>
                    </a:cubicBezTo>
                    <a:cubicBezTo>
                      <a:pt x="654050" y="522288"/>
                      <a:pt x="649287" y="512763"/>
                      <a:pt x="652462" y="492125"/>
                    </a:cubicBezTo>
                    <a:cubicBezTo>
                      <a:pt x="655637" y="471488"/>
                      <a:pt x="636587" y="476250"/>
                      <a:pt x="623887" y="434975"/>
                    </a:cubicBezTo>
                    <a:cubicBezTo>
                      <a:pt x="611187" y="393700"/>
                      <a:pt x="579437" y="303213"/>
                      <a:pt x="576262" y="244475"/>
                    </a:cubicBezTo>
                    <a:cubicBezTo>
                      <a:pt x="573087" y="185738"/>
                      <a:pt x="587375" y="120650"/>
                      <a:pt x="604837" y="82550"/>
                    </a:cubicBezTo>
                    <a:cubicBezTo>
                      <a:pt x="622299" y="44450"/>
                      <a:pt x="636587" y="26988"/>
                      <a:pt x="681037" y="15875"/>
                    </a:cubicBezTo>
                    <a:cubicBezTo>
                      <a:pt x="725487" y="4762"/>
                      <a:pt x="825500" y="0"/>
                      <a:pt x="871537" y="15875"/>
                    </a:cubicBezTo>
                    <a:cubicBezTo>
                      <a:pt x="917575" y="31750"/>
                      <a:pt x="938212" y="68263"/>
                      <a:pt x="957262" y="111125"/>
                    </a:cubicBezTo>
                    <a:cubicBezTo>
                      <a:pt x="976312" y="153988"/>
                      <a:pt x="987424" y="223838"/>
                      <a:pt x="985837" y="273050"/>
                    </a:cubicBezTo>
                    <a:cubicBezTo>
                      <a:pt x="984250" y="322262"/>
                      <a:pt x="958849" y="373063"/>
                      <a:pt x="947737" y="406400"/>
                    </a:cubicBezTo>
                    <a:cubicBezTo>
                      <a:pt x="936625" y="439737"/>
                      <a:pt x="920749" y="450850"/>
                      <a:pt x="919162" y="473075"/>
                    </a:cubicBezTo>
                    <a:cubicBezTo>
                      <a:pt x="917575" y="495300"/>
                      <a:pt x="922337" y="515938"/>
                      <a:pt x="938212" y="539750"/>
                    </a:cubicBezTo>
                    <a:cubicBezTo>
                      <a:pt x="954087" y="563563"/>
                      <a:pt x="974725" y="590550"/>
                      <a:pt x="1014412" y="615950"/>
                    </a:cubicBezTo>
                    <a:cubicBezTo>
                      <a:pt x="1054100" y="641350"/>
                      <a:pt x="1131887" y="673100"/>
                      <a:pt x="1176337" y="692150"/>
                    </a:cubicBezTo>
                    <a:cubicBezTo>
                      <a:pt x="1220787" y="711200"/>
                      <a:pt x="1249362" y="706438"/>
                      <a:pt x="1281112" y="730250"/>
                    </a:cubicBezTo>
                    <a:cubicBezTo>
                      <a:pt x="1312862" y="754062"/>
                      <a:pt x="1343025" y="762000"/>
                      <a:pt x="1366837" y="835025"/>
                    </a:cubicBezTo>
                    <a:cubicBezTo>
                      <a:pt x="1390650" y="908050"/>
                      <a:pt x="1406525" y="1065213"/>
                      <a:pt x="1423987" y="1168400"/>
                    </a:cubicBezTo>
                    <a:cubicBezTo>
                      <a:pt x="1441449" y="1271587"/>
                      <a:pt x="1460500" y="1368425"/>
                      <a:pt x="1471612" y="1454150"/>
                    </a:cubicBezTo>
                    <a:cubicBezTo>
                      <a:pt x="1482724" y="1539875"/>
                      <a:pt x="1484312" y="1609725"/>
                      <a:pt x="1490662" y="1682750"/>
                    </a:cubicBezTo>
                    <a:cubicBezTo>
                      <a:pt x="1497012" y="1755775"/>
                      <a:pt x="1501775" y="1835150"/>
                      <a:pt x="1509712" y="1892300"/>
                    </a:cubicBezTo>
                    <a:cubicBezTo>
                      <a:pt x="1517649" y="1949450"/>
                      <a:pt x="1533525" y="1990725"/>
                      <a:pt x="1538287" y="2025650"/>
                    </a:cubicBezTo>
                    <a:cubicBezTo>
                      <a:pt x="1543050" y="2060575"/>
                      <a:pt x="1536700" y="2073275"/>
                      <a:pt x="1538287" y="2101850"/>
                    </a:cubicBezTo>
                    <a:cubicBezTo>
                      <a:pt x="1539875" y="2130425"/>
                      <a:pt x="1550987" y="2157413"/>
                      <a:pt x="1547812" y="2197100"/>
                    </a:cubicBezTo>
                    <a:cubicBezTo>
                      <a:pt x="1544637" y="2236787"/>
                      <a:pt x="1538287" y="2306638"/>
                      <a:pt x="1519237" y="2339975"/>
                    </a:cubicBezTo>
                    <a:cubicBezTo>
                      <a:pt x="1500187" y="2373313"/>
                      <a:pt x="1458912" y="2387600"/>
                      <a:pt x="1433512" y="2397125"/>
                    </a:cubicBezTo>
                    <a:cubicBezTo>
                      <a:pt x="1408112" y="2406650"/>
                      <a:pt x="1377949" y="2401887"/>
                      <a:pt x="1366837" y="2397125"/>
                    </a:cubicBezTo>
                    <a:cubicBezTo>
                      <a:pt x="1355725" y="2392363"/>
                      <a:pt x="1360487" y="2386012"/>
                      <a:pt x="1366837" y="2368550"/>
                    </a:cubicBezTo>
                    <a:cubicBezTo>
                      <a:pt x="1373187" y="2351088"/>
                      <a:pt x="1398587" y="2319337"/>
                      <a:pt x="1404937" y="2292350"/>
                    </a:cubicBezTo>
                    <a:cubicBezTo>
                      <a:pt x="1411287" y="2265363"/>
                      <a:pt x="1414462" y="2209800"/>
                      <a:pt x="1404937" y="2206625"/>
                    </a:cubicBezTo>
                    <a:cubicBezTo>
                      <a:pt x="1395412" y="2203450"/>
                      <a:pt x="1368424" y="2260600"/>
                      <a:pt x="1347787" y="2273300"/>
                    </a:cubicBezTo>
                    <a:cubicBezTo>
                      <a:pt x="1327150" y="2286000"/>
                      <a:pt x="1293812" y="2286000"/>
                      <a:pt x="1281112" y="2282825"/>
                    </a:cubicBezTo>
                    <a:cubicBezTo>
                      <a:pt x="1268412" y="2279650"/>
                      <a:pt x="1258887" y="2278063"/>
                      <a:pt x="1271587" y="2254250"/>
                    </a:cubicBezTo>
                    <a:cubicBezTo>
                      <a:pt x="1284287" y="2230438"/>
                      <a:pt x="1331912" y="2179638"/>
                      <a:pt x="1357312" y="2139950"/>
                    </a:cubicBezTo>
                    <a:cubicBezTo>
                      <a:pt x="1382712" y="2100263"/>
                      <a:pt x="1425575" y="2073275"/>
                      <a:pt x="1423987" y="2016125"/>
                    </a:cubicBezTo>
                    <a:cubicBezTo>
                      <a:pt x="1422400" y="1958975"/>
                      <a:pt x="1368424" y="1868487"/>
                      <a:pt x="1347787" y="1797050"/>
                    </a:cubicBezTo>
                    <a:cubicBezTo>
                      <a:pt x="1327150" y="1725613"/>
                      <a:pt x="1312862" y="1649413"/>
                      <a:pt x="1300162" y="1587500"/>
                    </a:cubicBezTo>
                    <a:cubicBezTo>
                      <a:pt x="1287462" y="1525588"/>
                      <a:pt x="1281112" y="1474788"/>
                      <a:pt x="1271587" y="1425575"/>
                    </a:cubicBezTo>
                    <a:cubicBezTo>
                      <a:pt x="1262062" y="1376362"/>
                      <a:pt x="1262062" y="1346200"/>
                      <a:pt x="1243012" y="1292225"/>
                    </a:cubicBezTo>
                    <a:cubicBezTo>
                      <a:pt x="1223962" y="1238250"/>
                      <a:pt x="1173162" y="1049338"/>
                      <a:pt x="1157287" y="1101725"/>
                    </a:cubicBezTo>
                    <a:cubicBezTo>
                      <a:pt x="1141412" y="1154112"/>
                      <a:pt x="1149350" y="1492250"/>
                      <a:pt x="1147762" y="1606550"/>
                    </a:cubicBezTo>
                    <a:cubicBezTo>
                      <a:pt x="1146175" y="1720850"/>
                      <a:pt x="1141412" y="1717675"/>
                      <a:pt x="1147762" y="1787525"/>
                    </a:cubicBezTo>
                    <a:cubicBezTo>
                      <a:pt x="1154112" y="1857375"/>
                      <a:pt x="1176337" y="1966913"/>
                      <a:pt x="1185862" y="2025650"/>
                    </a:cubicBezTo>
                    <a:cubicBezTo>
                      <a:pt x="1195387" y="2084388"/>
                      <a:pt x="1200150" y="2092325"/>
                      <a:pt x="1204912" y="2139950"/>
                    </a:cubicBezTo>
                    <a:cubicBezTo>
                      <a:pt x="1209674" y="2187575"/>
                      <a:pt x="1254416" y="2258870"/>
                      <a:pt x="1214437" y="2311400"/>
                    </a:cubicBezTo>
                    <a:cubicBezTo>
                      <a:pt x="1174458" y="2363930"/>
                      <a:pt x="1035849" y="2461485"/>
                      <a:pt x="965039" y="2455130"/>
                    </a:cubicBezTo>
                    <a:cubicBezTo>
                      <a:pt x="894229" y="2448775"/>
                      <a:pt x="761589" y="2289917"/>
                      <a:pt x="789577" y="2273267"/>
                    </a:cubicBezTo>
                    <a:cubicBezTo>
                      <a:pt x="758429" y="2306448"/>
                      <a:pt x="731090" y="2394508"/>
                      <a:pt x="701846" y="2455128"/>
                    </a:cubicBezTo>
                    <a:close/>
                  </a:path>
                </a:pathLst>
              </a:custGeom>
              <a:solidFill>
                <a:srgbClr val="FFCC99">
                  <a:alpha val="71000"/>
                </a:srgbClr>
              </a:solidFill>
              <a:ln w="25400">
                <a:noFill/>
              </a:ln>
              <a:effectLst>
                <a:outerShdw blurRad="38100" dist="63500" dir="9600000" sx="99000" sy="99000" algn="ctr">
                  <a:srgbClr val="000000">
                    <a:alpha val="1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flat"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da-DK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600" 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600" 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600" 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600" 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600" 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600" 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600" 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600" 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600" 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 dirty="0"/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740718" y="2526804"/>
                <a:ext cx="720080" cy="1008112"/>
                <a:chOff x="1115616" y="1052736"/>
                <a:chExt cx="2071702" cy="2884907"/>
              </a:xfrm>
            </p:grpSpPr>
            <p:grpSp>
              <p:nvGrpSpPr>
                <p:cNvPr id="6" name="Group 22"/>
                <p:cNvGrpSpPr/>
                <p:nvPr/>
              </p:nvGrpSpPr>
              <p:grpSpPr>
                <a:xfrm>
                  <a:off x="1901402" y="1909992"/>
                  <a:ext cx="768972" cy="1027519"/>
                  <a:chOff x="2214546" y="3286124"/>
                  <a:chExt cx="768972" cy="1027519"/>
                </a:xfrm>
              </p:grpSpPr>
              <p:grpSp>
                <p:nvGrpSpPr>
                  <p:cNvPr id="7" name="Group 12"/>
                  <p:cNvGrpSpPr/>
                  <p:nvPr/>
                </p:nvGrpSpPr>
                <p:grpSpPr>
                  <a:xfrm>
                    <a:off x="2269138" y="3286124"/>
                    <a:ext cx="714380" cy="1027519"/>
                    <a:chOff x="2868220" y="1663242"/>
                    <a:chExt cx="2880268" cy="4912559"/>
                  </a:xfrm>
                </p:grpSpPr>
                <p:sp>
                  <p:nvSpPr>
                    <p:cNvPr id="10" name="Freeform 9"/>
                    <p:cNvSpPr/>
                    <p:nvPr/>
                  </p:nvSpPr>
                  <p:spPr bwMode="auto">
                    <a:xfrm rot="1909915">
                      <a:off x="4125832" y="1663242"/>
                      <a:ext cx="1622656" cy="2566372"/>
                    </a:xfrm>
                    <a:custGeom>
                      <a:avLst/>
                      <a:gdLst>
                        <a:gd name="connsiteX0" fmla="*/ 141514 w 592494"/>
                        <a:gd name="connsiteY0" fmla="*/ 31102 h 491412"/>
                        <a:gd name="connsiteX1" fmla="*/ 206828 w 592494"/>
                        <a:gd name="connsiteY1" fmla="*/ 133738 h 491412"/>
                        <a:gd name="connsiteX2" fmla="*/ 253481 w 592494"/>
                        <a:gd name="connsiteY2" fmla="*/ 152400 h 491412"/>
                        <a:gd name="connsiteX3" fmla="*/ 253481 w 592494"/>
                        <a:gd name="connsiteY3" fmla="*/ 236375 h 491412"/>
                        <a:gd name="connsiteX4" fmla="*/ 104192 w 592494"/>
                        <a:gd name="connsiteY4" fmla="*/ 283028 h 491412"/>
                        <a:gd name="connsiteX5" fmla="*/ 29547 w 592494"/>
                        <a:gd name="connsiteY5" fmla="*/ 320351 h 491412"/>
                        <a:gd name="connsiteX6" fmla="*/ 20216 w 592494"/>
                        <a:gd name="connsiteY6" fmla="*/ 404326 h 491412"/>
                        <a:gd name="connsiteX7" fmla="*/ 150845 w 592494"/>
                        <a:gd name="connsiteY7" fmla="*/ 460310 h 491412"/>
                        <a:gd name="connsiteX8" fmla="*/ 356118 w 592494"/>
                        <a:gd name="connsiteY8" fmla="*/ 478971 h 491412"/>
                        <a:gd name="connsiteX9" fmla="*/ 496077 w 592494"/>
                        <a:gd name="connsiteY9" fmla="*/ 385665 h 491412"/>
                        <a:gd name="connsiteX10" fmla="*/ 580053 w 592494"/>
                        <a:gd name="connsiteY10" fmla="*/ 245706 h 491412"/>
                        <a:gd name="connsiteX11" fmla="*/ 570722 w 592494"/>
                        <a:gd name="connsiteY11" fmla="*/ 133738 h 491412"/>
                        <a:gd name="connsiteX12" fmla="*/ 486747 w 592494"/>
                        <a:gd name="connsiteY12" fmla="*/ 49763 h 491412"/>
                        <a:gd name="connsiteX13" fmla="*/ 374779 w 592494"/>
                        <a:gd name="connsiteY13" fmla="*/ 31102 h 491412"/>
                        <a:gd name="connsiteX14" fmla="*/ 290804 w 592494"/>
                        <a:gd name="connsiteY14" fmla="*/ 59093 h 491412"/>
                        <a:gd name="connsiteX15" fmla="*/ 253481 w 592494"/>
                        <a:gd name="connsiteY15" fmla="*/ 59093 h 491412"/>
                        <a:gd name="connsiteX16" fmla="*/ 197498 w 592494"/>
                        <a:gd name="connsiteY16" fmla="*/ 3110 h 491412"/>
                        <a:gd name="connsiteX17" fmla="*/ 141514 w 592494"/>
                        <a:gd name="connsiteY17" fmla="*/ 31102 h 4914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</a:cxnLst>
                      <a:rect l="l" t="t" r="r" b="b"/>
                      <a:pathLst>
                        <a:path w="592494" h="491412">
                          <a:moveTo>
                            <a:pt x="141514" y="31102"/>
                          </a:moveTo>
                          <a:cubicBezTo>
                            <a:pt x="143069" y="52873"/>
                            <a:pt x="188167" y="113522"/>
                            <a:pt x="206828" y="133738"/>
                          </a:cubicBezTo>
                          <a:cubicBezTo>
                            <a:pt x="225489" y="153954"/>
                            <a:pt x="245706" y="135294"/>
                            <a:pt x="253481" y="152400"/>
                          </a:cubicBezTo>
                          <a:cubicBezTo>
                            <a:pt x="261256" y="169506"/>
                            <a:pt x="278363" y="214604"/>
                            <a:pt x="253481" y="236375"/>
                          </a:cubicBezTo>
                          <a:cubicBezTo>
                            <a:pt x="228599" y="258146"/>
                            <a:pt x="141514" y="269032"/>
                            <a:pt x="104192" y="283028"/>
                          </a:cubicBezTo>
                          <a:cubicBezTo>
                            <a:pt x="66870" y="297024"/>
                            <a:pt x="43543" y="300135"/>
                            <a:pt x="29547" y="320351"/>
                          </a:cubicBezTo>
                          <a:cubicBezTo>
                            <a:pt x="15551" y="340567"/>
                            <a:pt x="0" y="380999"/>
                            <a:pt x="20216" y="404326"/>
                          </a:cubicBezTo>
                          <a:cubicBezTo>
                            <a:pt x="40432" y="427653"/>
                            <a:pt x="94861" y="447869"/>
                            <a:pt x="150845" y="460310"/>
                          </a:cubicBezTo>
                          <a:cubicBezTo>
                            <a:pt x="206829" y="472751"/>
                            <a:pt x="298579" y="491412"/>
                            <a:pt x="356118" y="478971"/>
                          </a:cubicBezTo>
                          <a:cubicBezTo>
                            <a:pt x="413657" y="466530"/>
                            <a:pt x="458755" y="424542"/>
                            <a:pt x="496077" y="385665"/>
                          </a:cubicBezTo>
                          <a:cubicBezTo>
                            <a:pt x="533399" y="346788"/>
                            <a:pt x="567612" y="287694"/>
                            <a:pt x="580053" y="245706"/>
                          </a:cubicBezTo>
                          <a:cubicBezTo>
                            <a:pt x="592494" y="203718"/>
                            <a:pt x="586273" y="166395"/>
                            <a:pt x="570722" y="133738"/>
                          </a:cubicBezTo>
                          <a:cubicBezTo>
                            <a:pt x="555171" y="101081"/>
                            <a:pt x="519404" y="66869"/>
                            <a:pt x="486747" y="49763"/>
                          </a:cubicBezTo>
                          <a:cubicBezTo>
                            <a:pt x="454090" y="32657"/>
                            <a:pt x="407436" y="29547"/>
                            <a:pt x="374779" y="31102"/>
                          </a:cubicBezTo>
                          <a:cubicBezTo>
                            <a:pt x="342122" y="32657"/>
                            <a:pt x="311020" y="54428"/>
                            <a:pt x="290804" y="59093"/>
                          </a:cubicBezTo>
                          <a:cubicBezTo>
                            <a:pt x="270588" y="63758"/>
                            <a:pt x="269032" y="68424"/>
                            <a:pt x="253481" y="59093"/>
                          </a:cubicBezTo>
                          <a:cubicBezTo>
                            <a:pt x="237930" y="49762"/>
                            <a:pt x="214604" y="6220"/>
                            <a:pt x="197498" y="3110"/>
                          </a:cubicBezTo>
                          <a:cubicBezTo>
                            <a:pt x="180392" y="0"/>
                            <a:pt x="139959" y="9331"/>
                            <a:pt x="141514" y="31102"/>
                          </a:cubicBez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339966"/>
                        </a:gs>
                        <a:gs pos="4000">
                          <a:srgbClr val="92D050"/>
                        </a:gs>
                        <a:gs pos="100000">
                          <a:srgbClr val="996600"/>
                        </a:gs>
                      </a:gsLst>
                      <a:path path="circle">
                        <a:fillToRect l="100000" t="100000"/>
                      </a:path>
                    </a:gra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twoPt" dir="t">
                        <a:rot lat="0" lon="0" rev="7200000"/>
                      </a:lightRig>
                    </a:scene3d>
                    <a:sp3d prstMaterial="powder">
                      <a:bevelT w="152400" h="152400"/>
                      <a:bevelB w="152400" h="152400"/>
                    </a:sp3d>
                  </p:spPr>
                  <p:txBody>
                    <a:bodyPr/>
                    <a:lstStyle/>
                    <a:p>
                      <a:pPr algn="ctr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" name="Freeform 10"/>
                    <p:cNvSpPr/>
                    <p:nvPr/>
                  </p:nvSpPr>
                  <p:spPr bwMode="auto">
                    <a:xfrm>
                      <a:off x="3428992" y="3929066"/>
                      <a:ext cx="1959735" cy="1667813"/>
                    </a:xfrm>
                    <a:custGeom>
                      <a:avLst/>
                      <a:gdLst>
                        <a:gd name="connsiteX0" fmla="*/ 319825 w 1959735"/>
                        <a:gd name="connsiteY0" fmla="*/ 1378039 h 1667813"/>
                        <a:gd name="connsiteX1" fmla="*/ 409977 w 1959735"/>
                        <a:gd name="connsiteY1" fmla="*/ 1519707 h 1667813"/>
                        <a:gd name="connsiteX2" fmla="*/ 500129 w 1959735"/>
                        <a:gd name="connsiteY2" fmla="*/ 1635617 h 1667813"/>
                        <a:gd name="connsiteX3" fmla="*/ 577403 w 1959735"/>
                        <a:gd name="connsiteY3" fmla="*/ 1661374 h 1667813"/>
                        <a:gd name="connsiteX4" fmla="*/ 706191 w 1959735"/>
                        <a:gd name="connsiteY4" fmla="*/ 1596980 h 1667813"/>
                        <a:gd name="connsiteX5" fmla="*/ 770586 w 1959735"/>
                        <a:gd name="connsiteY5" fmla="*/ 1571222 h 1667813"/>
                        <a:gd name="connsiteX6" fmla="*/ 912253 w 1959735"/>
                        <a:gd name="connsiteY6" fmla="*/ 1545465 h 1667813"/>
                        <a:gd name="connsiteX7" fmla="*/ 963769 w 1959735"/>
                        <a:gd name="connsiteY7" fmla="*/ 1403797 h 1667813"/>
                        <a:gd name="connsiteX8" fmla="*/ 873617 w 1959735"/>
                        <a:gd name="connsiteY8" fmla="*/ 1223493 h 1667813"/>
                        <a:gd name="connsiteX9" fmla="*/ 963769 w 1959735"/>
                        <a:gd name="connsiteY9" fmla="*/ 1339403 h 1667813"/>
                        <a:gd name="connsiteX10" fmla="*/ 950890 w 1959735"/>
                        <a:gd name="connsiteY10" fmla="*/ 1506828 h 1667813"/>
                        <a:gd name="connsiteX11" fmla="*/ 1002406 w 1959735"/>
                        <a:gd name="connsiteY11" fmla="*/ 1545465 h 1667813"/>
                        <a:gd name="connsiteX12" fmla="*/ 1131194 w 1959735"/>
                        <a:gd name="connsiteY12" fmla="*/ 1532586 h 1667813"/>
                        <a:gd name="connsiteX13" fmla="*/ 1311498 w 1959735"/>
                        <a:gd name="connsiteY13" fmla="*/ 1519707 h 1667813"/>
                        <a:gd name="connsiteX14" fmla="*/ 1401651 w 1959735"/>
                        <a:gd name="connsiteY14" fmla="*/ 1545465 h 1667813"/>
                        <a:gd name="connsiteX15" fmla="*/ 1491803 w 1959735"/>
                        <a:gd name="connsiteY15" fmla="*/ 1468191 h 1667813"/>
                        <a:gd name="connsiteX16" fmla="*/ 1517560 w 1959735"/>
                        <a:gd name="connsiteY16" fmla="*/ 1365160 h 1667813"/>
                        <a:gd name="connsiteX17" fmla="*/ 1440287 w 1959735"/>
                        <a:gd name="connsiteY17" fmla="*/ 1262129 h 1667813"/>
                        <a:gd name="connsiteX18" fmla="*/ 1337256 w 1959735"/>
                        <a:gd name="connsiteY18" fmla="*/ 1146220 h 1667813"/>
                        <a:gd name="connsiteX19" fmla="*/ 1401651 w 1959735"/>
                        <a:gd name="connsiteY19" fmla="*/ 1223493 h 1667813"/>
                        <a:gd name="connsiteX20" fmla="*/ 1517560 w 1959735"/>
                        <a:gd name="connsiteY20" fmla="*/ 1300766 h 1667813"/>
                        <a:gd name="connsiteX21" fmla="*/ 1775138 w 1959735"/>
                        <a:gd name="connsiteY21" fmla="*/ 1275008 h 1667813"/>
                        <a:gd name="connsiteX22" fmla="*/ 1891048 w 1959735"/>
                        <a:gd name="connsiteY22" fmla="*/ 1184856 h 1667813"/>
                        <a:gd name="connsiteX23" fmla="*/ 1891048 w 1959735"/>
                        <a:gd name="connsiteY23" fmla="*/ 1004552 h 1667813"/>
                        <a:gd name="connsiteX24" fmla="*/ 1826653 w 1959735"/>
                        <a:gd name="connsiteY24" fmla="*/ 901521 h 1667813"/>
                        <a:gd name="connsiteX25" fmla="*/ 1684986 w 1959735"/>
                        <a:gd name="connsiteY25" fmla="*/ 901521 h 1667813"/>
                        <a:gd name="connsiteX26" fmla="*/ 1440287 w 1959735"/>
                        <a:gd name="connsiteY26" fmla="*/ 901521 h 1667813"/>
                        <a:gd name="connsiteX27" fmla="*/ 1337256 w 1959735"/>
                        <a:gd name="connsiteY27" fmla="*/ 862884 h 1667813"/>
                        <a:gd name="connsiteX28" fmla="*/ 1311498 w 1959735"/>
                        <a:gd name="connsiteY28" fmla="*/ 721217 h 1667813"/>
                        <a:gd name="connsiteX29" fmla="*/ 1195589 w 1959735"/>
                        <a:gd name="connsiteY29" fmla="*/ 592428 h 1667813"/>
                        <a:gd name="connsiteX30" fmla="*/ 1028163 w 1959735"/>
                        <a:gd name="connsiteY30" fmla="*/ 618186 h 1667813"/>
                        <a:gd name="connsiteX31" fmla="*/ 950890 w 1959735"/>
                        <a:gd name="connsiteY31" fmla="*/ 618186 h 1667813"/>
                        <a:gd name="connsiteX32" fmla="*/ 834980 w 1959735"/>
                        <a:gd name="connsiteY32" fmla="*/ 515155 h 1667813"/>
                        <a:gd name="connsiteX33" fmla="*/ 719070 w 1959735"/>
                        <a:gd name="connsiteY33" fmla="*/ 412124 h 1667813"/>
                        <a:gd name="connsiteX34" fmla="*/ 525887 w 1959735"/>
                        <a:gd name="connsiteY34" fmla="*/ 373487 h 1667813"/>
                        <a:gd name="connsiteX35" fmla="*/ 397098 w 1959735"/>
                        <a:gd name="connsiteY35" fmla="*/ 334851 h 1667813"/>
                        <a:gd name="connsiteX36" fmla="*/ 358462 w 1959735"/>
                        <a:gd name="connsiteY36" fmla="*/ 399245 h 1667813"/>
                        <a:gd name="connsiteX37" fmla="*/ 281189 w 1959735"/>
                        <a:gd name="connsiteY37" fmla="*/ 412124 h 1667813"/>
                        <a:gd name="connsiteX38" fmla="*/ 268310 w 1959735"/>
                        <a:gd name="connsiteY38" fmla="*/ 309093 h 1667813"/>
                        <a:gd name="connsiteX39" fmla="*/ 229673 w 1959735"/>
                        <a:gd name="connsiteY39" fmla="*/ 180304 h 1667813"/>
                        <a:gd name="connsiteX40" fmla="*/ 306946 w 1959735"/>
                        <a:gd name="connsiteY40" fmla="*/ 244698 h 1667813"/>
                        <a:gd name="connsiteX41" fmla="*/ 487251 w 1959735"/>
                        <a:gd name="connsiteY41" fmla="*/ 347729 h 1667813"/>
                        <a:gd name="connsiteX42" fmla="*/ 809222 w 1959735"/>
                        <a:gd name="connsiteY42" fmla="*/ 437882 h 1667813"/>
                        <a:gd name="connsiteX43" fmla="*/ 886496 w 1959735"/>
                        <a:gd name="connsiteY43" fmla="*/ 502276 h 1667813"/>
                        <a:gd name="connsiteX44" fmla="*/ 989527 w 1959735"/>
                        <a:gd name="connsiteY44" fmla="*/ 476518 h 1667813"/>
                        <a:gd name="connsiteX45" fmla="*/ 1002406 w 1959735"/>
                        <a:gd name="connsiteY45" fmla="*/ 334851 h 1667813"/>
                        <a:gd name="connsiteX46" fmla="*/ 1015284 w 1959735"/>
                        <a:gd name="connsiteY46" fmla="*/ 502276 h 1667813"/>
                        <a:gd name="connsiteX47" fmla="*/ 1118315 w 1959735"/>
                        <a:gd name="connsiteY47" fmla="*/ 605307 h 1667813"/>
                        <a:gd name="connsiteX48" fmla="*/ 1247104 w 1959735"/>
                        <a:gd name="connsiteY48" fmla="*/ 618186 h 1667813"/>
                        <a:gd name="connsiteX49" fmla="*/ 1311498 w 1959735"/>
                        <a:gd name="connsiteY49" fmla="*/ 759853 h 1667813"/>
                        <a:gd name="connsiteX50" fmla="*/ 1427408 w 1959735"/>
                        <a:gd name="connsiteY50" fmla="*/ 837127 h 1667813"/>
                        <a:gd name="connsiteX51" fmla="*/ 1504682 w 1959735"/>
                        <a:gd name="connsiteY51" fmla="*/ 901521 h 1667813"/>
                        <a:gd name="connsiteX52" fmla="*/ 1762259 w 1959735"/>
                        <a:gd name="connsiteY52" fmla="*/ 888642 h 1667813"/>
                        <a:gd name="connsiteX53" fmla="*/ 1839532 w 1959735"/>
                        <a:gd name="connsiteY53" fmla="*/ 888642 h 1667813"/>
                        <a:gd name="connsiteX54" fmla="*/ 1942563 w 1959735"/>
                        <a:gd name="connsiteY54" fmla="*/ 746974 h 1667813"/>
                        <a:gd name="connsiteX55" fmla="*/ 1942563 w 1959735"/>
                        <a:gd name="connsiteY55" fmla="*/ 566670 h 1667813"/>
                        <a:gd name="connsiteX56" fmla="*/ 1891048 w 1959735"/>
                        <a:gd name="connsiteY56" fmla="*/ 463639 h 1667813"/>
                        <a:gd name="connsiteX57" fmla="*/ 1762259 w 1959735"/>
                        <a:gd name="connsiteY57" fmla="*/ 437882 h 1667813"/>
                        <a:gd name="connsiteX58" fmla="*/ 1543318 w 1959735"/>
                        <a:gd name="connsiteY58" fmla="*/ 463639 h 1667813"/>
                        <a:gd name="connsiteX59" fmla="*/ 1788017 w 1959735"/>
                        <a:gd name="connsiteY59" fmla="*/ 425003 h 1667813"/>
                        <a:gd name="connsiteX60" fmla="*/ 1891048 w 1959735"/>
                        <a:gd name="connsiteY60" fmla="*/ 321972 h 1667813"/>
                        <a:gd name="connsiteX61" fmla="*/ 1891048 w 1959735"/>
                        <a:gd name="connsiteY61" fmla="*/ 154546 h 1667813"/>
                        <a:gd name="connsiteX62" fmla="*/ 1800896 w 1959735"/>
                        <a:gd name="connsiteY62" fmla="*/ 12879 h 1667813"/>
                        <a:gd name="connsiteX63" fmla="*/ 1684986 w 1959735"/>
                        <a:gd name="connsiteY63" fmla="*/ 77273 h 1667813"/>
                        <a:gd name="connsiteX64" fmla="*/ 1504682 w 1959735"/>
                        <a:gd name="connsiteY64" fmla="*/ 128789 h 1667813"/>
                        <a:gd name="connsiteX65" fmla="*/ 1375893 w 1959735"/>
                        <a:gd name="connsiteY65" fmla="*/ 193183 h 1667813"/>
                        <a:gd name="connsiteX66" fmla="*/ 1298620 w 1959735"/>
                        <a:gd name="connsiteY66" fmla="*/ 231820 h 1667813"/>
                        <a:gd name="connsiteX67" fmla="*/ 1388772 w 1959735"/>
                        <a:gd name="connsiteY67" fmla="*/ 270456 h 1667813"/>
                        <a:gd name="connsiteX68" fmla="*/ 1569076 w 1959735"/>
                        <a:gd name="connsiteY68" fmla="*/ 257577 h 1667813"/>
                        <a:gd name="connsiteX69" fmla="*/ 1697865 w 1959735"/>
                        <a:gd name="connsiteY69" fmla="*/ 180304 h 1667813"/>
                        <a:gd name="connsiteX70" fmla="*/ 1684986 w 1959735"/>
                        <a:gd name="connsiteY70" fmla="*/ 283335 h 1667813"/>
                        <a:gd name="connsiteX71" fmla="*/ 1581955 w 1959735"/>
                        <a:gd name="connsiteY71" fmla="*/ 257577 h 1667813"/>
                        <a:gd name="connsiteX72" fmla="*/ 1247104 w 1959735"/>
                        <a:gd name="connsiteY72" fmla="*/ 309093 h 1667813"/>
                        <a:gd name="connsiteX73" fmla="*/ 1285741 w 1959735"/>
                        <a:gd name="connsiteY73" fmla="*/ 515155 h 1667813"/>
                        <a:gd name="connsiteX74" fmla="*/ 1517560 w 1959735"/>
                        <a:gd name="connsiteY74" fmla="*/ 643944 h 1667813"/>
                        <a:gd name="connsiteX75" fmla="*/ 1697865 w 1959735"/>
                        <a:gd name="connsiteY75" fmla="*/ 656822 h 1667813"/>
                        <a:gd name="connsiteX76" fmla="*/ 1762259 w 1959735"/>
                        <a:gd name="connsiteY76" fmla="*/ 618186 h 1667813"/>
                        <a:gd name="connsiteX77" fmla="*/ 1775138 w 1959735"/>
                        <a:gd name="connsiteY77" fmla="*/ 708338 h 1667813"/>
                        <a:gd name="connsiteX78" fmla="*/ 1620591 w 1959735"/>
                        <a:gd name="connsiteY78" fmla="*/ 734096 h 1667813"/>
                        <a:gd name="connsiteX79" fmla="*/ 1543318 w 1959735"/>
                        <a:gd name="connsiteY79" fmla="*/ 708338 h 1667813"/>
                        <a:gd name="connsiteX80" fmla="*/ 1401651 w 1959735"/>
                        <a:gd name="connsiteY80" fmla="*/ 592428 h 1667813"/>
                        <a:gd name="connsiteX81" fmla="*/ 1195589 w 1959735"/>
                        <a:gd name="connsiteY81" fmla="*/ 425003 h 1667813"/>
                        <a:gd name="connsiteX82" fmla="*/ 1156952 w 1959735"/>
                        <a:gd name="connsiteY82" fmla="*/ 218941 h 1667813"/>
                        <a:gd name="connsiteX83" fmla="*/ 1066800 w 1959735"/>
                        <a:gd name="connsiteY83" fmla="*/ 270456 h 1667813"/>
                        <a:gd name="connsiteX84" fmla="*/ 938011 w 1959735"/>
                        <a:gd name="connsiteY84" fmla="*/ 270456 h 1667813"/>
                        <a:gd name="connsiteX85" fmla="*/ 860738 w 1959735"/>
                        <a:gd name="connsiteY85" fmla="*/ 218941 h 1667813"/>
                        <a:gd name="connsiteX86" fmla="*/ 809222 w 1959735"/>
                        <a:gd name="connsiteY86" fmla="*/ 296214 h 1667813"/>
                        <a:gd name="connsiteX87" fmla="*/ 680434 w 1959735"/>
                        <a:gd name="connsiteY87" fmla="*/ 193183 h 1667813"/>
                        <a:gd name="connsiteX88" fmla="*/ 525887 w 1959735"/>
                        <a:gd name="connsiteY88" fmla="*/ 193183 h 1667813"/>
                        <a:gd name="connsiteX89" fmla="*/ 397098 w 1959735"/>
                        <a:gd name="connsiteY89" fmla="*/ 141667 h 1667813"/>
                        <a:gd name="connsiteX90" fmla="*/ 229673 w 1959735"/>
                        <a:gd name="connsiteY90" fmla="*/ 51515 h 1667813"/>
                        <a:gd name="connsiteX91" fmla="*/ 100884 w 1959735"/>
                        <a:gd name="connsiteY91" fmla="*/ 51515 h 1667813"/>
                        <a:gd name="connsiteX92" fmla="*/ 10732 w 1959735"/>
                        <a:gd name="connsiteY92" fmla="*/ 115910 h 1667813"/>
                        <a:gd name="connsiteX93" fmla="*/ 36490 w 1959735"/>
                        <a:gd name="connsiteY93" fmla="*/ 321972 h 1667813"/>
                        <a:gd name="connsiteX94" fmla="*/ 75127 w 1959735"/>
                        <a:gd name="connsiteY94" fmla="*/ 399245 h 1667813"/>
                        <a:gd name="connsiteX95" fmla="*/ 10732 w 1959735"/>
                        <a:gd name="connsiteY95" fmla="*/ 566670 h 1667813"/>
                        <a:gd name="connsiteX96" fmla="*/ 23611 w 1959735"/>
                        <a:gd name="connsiteY96" fmla="*/ 721217 h 1667813"/>
                        <a:gd name="connsiteX97" fmla="*/ 49369 w 1959735"/>
                        <a:gd name="connsiteY97" fmla="*/ 772732 h 1667813"/>
                        <a:gd name="connsiteX98" fmla="*/ 203915 w 1959735"/>
                        <a:gd name="connsiteY98" fmla="*/ 528034 h 1667813"/>
                        <a:gd name="connsiteX99" fmla="*/ 23611 w 1959735"/>
                        <a:gd name="connsiteY99" fmla="*/ 785611 h 1667813"/>
                        <a:gd name="connsiteX100" fmla="*/ 62248 w 1959735"/>
                        <a:gd name="connsiteY100" fmla="*/ 953036 h 1667813"/>
                        <a:gd name="connsiteX101" fmla="*/ 139521 w 1959735"/>
                        <a:gd name="connsiteY101" fmla="*/ 1081825 h 1667813"/>
                        <a:gd name="connsiteX102" fmla="*/ 332704 w 1959735"/>
                        <a:gd name="connsiteY102" fmla="*/ 1081825 h 1667813"/>
                        <a:gd name="connsiteX103" fmla="*/ 474372 w 1959735"/>
                        <a:gd name="connsiteY103" fmla="*/ 837127 h 1667813"/>
                        <a:gd name="connsiteX104" fmla="*/ 332704 w 1959735"/>
                        <a:gd name="connsiteY104" fmla="*/ 1081825 h 1667813"/>
                        <a:gd name="connsiteX105" fmla="*/ 358462 w 1959735"/>
                        <a:gd name="connsiteY105" fmla="*/ 1159098 h 1667813"/>
                        <a:gd name="connsiteX106" fmla="*/ 525887 w 1959735"/>
                        <a:gd name="connsiteY106" fmla="*/ 1326524 h 1667813"/>
                        <a:gd name="connsiteX107" fmla="*/ 667555 w 1959735"/>
                        <a:gd name="connsiteY107" fmla="*/ 1326524 h 1667813"/>
                        <a:gd name="connsiteX108" fmla="*/ 680434 w 1959735"/>
                        <a:gd name="connsiteY108" fmla="*/ 1262129 h 1667813"/>
                        <a:gd name="connsiteX109" fmla="*/ 719070 w 1959735"/>
                        <a:gd name="connsiteY109" fmla="*/ 1081825 h 1667813"/>
                        <a:gd name="connsiteX110" fmla="*/ 899375 w 1959735"/>
                        <a:gd name="connsiteY110" fmla="*/ 1056067 h 1667813"/>
                        <a:gd name="connsiteX111" fmla="*/ 1015284 w 1959735"/>
                        <a:gd name="connsiteY111" fmla="*/ 1107583 h 1667813"/>
                        <a:gd name="connsiteX112" fmla="*/ 1105436 w 1959735"/>
                        <a:gd name="connsiteY112" fmla="*/ 1171977 h 1667813"/>
                        <a:gd name="connsiteX113" fmla="*/ 1105436 w 1959735"/>
                        <a:gd name="connsiteY113" fmla="*/ 991673 h 1667813"/>
                        <a:gd name="connsiteX114" fmla="*/ 1015284 w 1959735"/>
                        <a:gd name="connsiteY114" fmla="*/ 888642 h 1667813"/>
                        <a:gd name="connsiteX115" fmla="*/ 796344 w 1959735"/>
                        <a:gd name="connsiteY115" fmla="*/ 862884 h 1667813"/>
                        <a:gd name="connsiteX116" fmla="*/ 628918 w 1959735"/>
                        <a:gd name="connsiteY116" fmla="*/ 991673 h 1667813"/>
                        <a:gd name="connsiteX117" fmla="*/ 564524 w 1959735"/>
                        <a:gd name="connsiteY117" fmla="*/ 1081825 h 1667813"/>
                        <a:gd name="connsiteX118" fmla="*/ 680434 w 1959735"/>
                        <a:gd name="connsiteY118" fmla="*/ 901521 h 1667813"/>
                        <a:gd name="connsiteX119" fmla="*/ 680434 w 1959735"/>
                        <a:gd name="connsiteY119" fmla="*/ 721217 h 1667813"/>
                        <a:gd name="connsiteX120" fmla="*/ 603160 w 1959735"/>
                        <a:gd name="connsiteY120" fmla="*/ 605307 h 1667813"/>
                        <a:gd name="connsiteX121" fmla="*/ 474372 w 1959735"/>
                        <a:gd name="connsiteY121" fmla="*/ 605307 h 1667813"/>
                        <a:gd name="connsiteX122" fmla="*/ 345583 w 1959735"/>
                        <a:gd name="connsiteY122" fmla="*/ 682580 h 1667813"/>
                        <a:gd name="connsiteX123" fmla="*/ 255431 w 1959735"/>
                        <a:gd name="connsiteY123" fmla="*/ 875763 h 1667813"/>
                        <a:gd name="connsiteX124" fmla="*/ 358462 w 1959735"/>
                        <a:gd name="connsiteY124" fmla="*/ 643944 h 1667813"/>
                        <a:gd name="connsiteX125" fmla="*/ 384220 w 1959735"/>
                        <a:gd name="connsiteY125" fmla="*/ 476518 h 1667813"/>
                        <a:gd name="connsiteX126" fmla="*/ 281189 w 1959735"/>
                        <a:gd name="connsiteY126" fmla="*/ 386366 h 1667813"/>
                        <a:gd name="connsiteX127" fmla="*/ 88006 w 1959735"/>
                        <a:gd name="connsiteY127" fmla="*/ 463639 h 1667813"/>
                        <a:gd name="connsiteX128" fmla="*/ 165279 w 1959735"/>
                        <a:gd name="connsiteY128" fmla="*/ 373487 h 1667813"/>
                        <a:gd name="connsiteX129" fmla="*/ 371341 w 1959735"/>
                        <a:gd name="connsiteY129" fmla="*/ 437882 h 1667813"/>
                        <a:gd name="connsiteX130" fmla="*/ 435735 w 1959735"/>
                        <a:gd name="connsiteY130" fmla="*/ 592428 h 1667813"/>
                        <a:gd name="connsiteX131" fmla="*/ 577403 w 1959735"/>
                        <a:gd name="connsiteY131" fmla="*/ 592428 h 1667813"/>
                        <a:gd name="connsiteX132" fmla="*/ 706191 w 1959735"/>
                        <a:gd name="connsiteY132" fmla="*/ 746974 h 1667813"/>
                        <a:gd name="connsiteX133" fmla="*/ 809222 w 1959735"/>
                        <a:gd name="connsiteY133" fmla="*/ 850005 h 1667813"/>
                        <a:gd name="connsiteX134" fmla="*/ 1002406 w 1959735"/>
                        <a:gd name="connsiteY134" fmla="*/ 850005 h 1667813"/>
                        <a:gd name="connsiteX135" fmla="*/ 1131194 w 1959735"/>
                        <a:gd name="connsiteY135" fmla="*/ 837127 h 1667813"/>
                        <a:gd name="connsiteX136" fmla="*/ 1195589 w 1959735"/>
                        <a:gd name="connsiteY136" fmla="*/ 1030310 h 1667813"/>
                        <a:gd name="connsiteX137" fmla="*/ 1221346 w 1959735"/>
                        <a:gd name="connsiteY137" fmla="*/ 1068946 h 1667813"/>
                        <a:gd name="connsiteX138" fmla="*/ 1478924 w 1959735"/>
                        <a:gd name="connsiteY138" fmla="*/ 1043189 h 1667813"/>
                        <a:gd name="connsiteX139" fmla="*/ 1594834 w 1959735"/>
                        <a:gd name="connsiteY139" fmla="*/ 1068946 h 1667813"/>
                        <a:gd name="connsiteX140" fmla="*/ 1478924 w 1959735"/>
                        <a:gd name="connsiteY140" fmla="*/ 1043189 h 1667813"/>
                        <a:gd name="connsiteX141" fmla="*/ 1247104 w 1959735"/>
                        <a:gd name="connsiteY141" fmla="*/ 1056067 h 1667813"/>
                        <a:gd name="connsiteX142" fmla="*/ 1169831 w 1959735"/>
                        <a:gd name="connsiteY142" fmla="*/ 1197735 h 1667813"/>
                        <a:gd name="connsiteX143" fmla="*/ 1169831 w 1959735"/>
                        <a:gd name="connsiteY143" fmla="*/ 1300766 h 1667813"/>
                        <a:gd name="connsiteX144" fmla="*/ 1131194 w 1959735"/>
                        <a:gd name="connsiteY144" fmla="*/ 1300766 h 1667813"/>
                        <a:gd name="connsiteX145" fmla="*/ 1079679 w 1959735"/>
                        <a:gd name="connsiteY145" fmla="*/ 1171977 h 1667813"/>
                        <a:gd name="connsiteX146" fmla="*/ 950890 w 1959735"/>
                        <a:gd name="connsiteY146" fmla="*/ 1030310 h 1667813"/>
                        <a:gd name="connsiteX147" fmla="*/ 719070 w 1959735"/>
                        <a:gd name="connsiteY147" fmla="*/ 1094704 h 1667813"/>
                        <a:gd name="connsiteX148" fmla="*/ 680434 w 1959735"/>
                        <a:gd name="connsiteY148" fmla="*/ 1300766 h 1667813"/>
                        <a:gd name="connsiteX149" fmla="*/ 551645 w 1959735"/>
                        <a:gd name="connsiteY149" fmla="*/ 1326524 h 1667813"/>
                        <a:gd name="connsiteX150" fmla="*/ 435735 w 1959735"/>
                        <a:gd name="connsiteY150" fmla="*/ 1262129 h 1667813"/>
                        <a:gd name="connsiteX151" fmla="*/ 358462 w 1959735"/>
                        <a:gd name="connsiteY151" fmla="*/ 1133341 h 1667813"/>
                        <a:gd name="connsiteX152" fmla="*/ 191036 w 1959735"/>
                        <a:gd name="connsiteY152" fmla="*/ 1094704 h 1667813"/>
                        <a:gd name="connsiteX153" fmla="*/ 88006 w 1959735"/>
                        <a:gd name="connsiteY153" fmla="*/ 1094704 h 1667813"/>
                        <a:gd name="connsiteX154" fmla="*/ 165279 w 1959735"/>
                        <a:gd name="connsiteY154" fmla="*/ 1159098 h 1667813"/>
                        <a:gd name="connsiteX155" fmla="*/ 242552 w 1959735"/>
                        <a:gd name="connsiteY155" fmla="*/ 1223493 h 1667813"/>
                        <a:gd name="connsiteX156" fmla="*/ 319825 w 1959735"/>
                        <a:gd name="connsiteY156" fmla="*/ 1378039 h 1667813"/>
                        <a:gd name="connsiteX0" fmla="*/ 319825 w 1959735"/>
                        <a:gd name="connsiteY0" fmla="*/ 1378039 h 1667813"/>
                        <a:gd name="connsiteX1" fmla="*/ 409977 w 1959735"/>
                        <a:gd name="connsiteY1" fmla="*/ 1519707 h 1667813"/>
                        <a:gd name="connsiteX2" fmla="*/ 500129 w 1959735"/>
                        <a:gd name="connsiteY2" fmla="*/ 1635617 h 1667813"/>
                        <a:gd name="connsiteX3" fmla="*/ 577403 w 1959735"/>
                        <a:gd name="connsiteY3" fmla="*/ 1661374 h 1667813"/>
                        <a:gd name="connsiteX4" fmla="*/ 706191 w 1959735"/>
                        <a:gd name="connsiteY4" fmla="*/ 1596980 h 1667813"/>
                        <a:gd name="connsiteX5" fmla="*/ 770586 w 1959735"/>
                        <a:gd name="connsiteY5" fmla="*/ 1571222 h 1667813"/>
                        <a:gd name="connsiteX6" fmla="*/ 912253 w 1959735"/>
                        <a:gd name="connsiteY6" fmla="*/ 1545465 h 1667813"/>
                        <a:gd name="connsiteX7" fmla="*/ 963769 w 1959735"/>
                        <a:gd name="connsiteY7" fmla="*/ 1403797 h 1667813"/>
                        <a:gd name="connsiteX8" fmla="*/ 873617 w 1959735"/>
                        <a:gd name="connsiteY8" fmla="*/ 1223493 h 1667813"/>
                        <a:gd name="connsiteX9" fmla="*/ 963769 w 1959735"/>
                        <a:gd name="connsiteY9" fmla="*/ 1339403 h 1667813"/>
                        <a:gd name="connsiteX10" fmla="*/ 950890 w 1959735"/>
                        <a:gd name="connsiteY10" fmla="*/ 1506828 h 1667813"/>
                        <a:gd name="connsiteX11" fmla="*/ 1002406 w 1959735"/>
                        <a:gd name="connsiteY11" fmla="*/ 1545465 h 1667813"/>
                        <a:gd name="connsiteX12" fmla="*/ 1131194 w 1959735"/>
                        <a:gd name="connsiteY12" fmla="*/ 1532586 h 1667813"/>
                        <a:gd name="connsiteX13" fmla="*/ 1311498 w 1959735"/>
                        <a:gd name="connsiteY13" fmla="*/ 1519707 h 1667813"/>
                        <a:gd name="connsiteX14" fmla="*/ 1401651 w 1959735"/>
                        <a:gd name="connsiteY14" fmla="*/ 1545465 h 1667813"/>
                        <a:gd name="connsiteX15" fmla="*/ 1491803 w 1959735"/>
                        <a:gd name="connsiteY15" fmla="*/ 1468191 h 1667813"/>
                        <a:gd name="connsiteX16" fmla="*/ 1517560 w 1959735"/>
                        <a:gd name="connsiteY16" fmla="*/ 1365160 h 1667813"/>
                        <a:gd name="connsiteX17" fmla="*/ 1440287 w 1959735"/>
                        <a:gd name="connsiteY17" fmla="*/ 1262129 h 1667813"/>
                        <a:gd name="connsiteX18" fmla="*/ 1337256 w 1959735"/>
                        <a:gd name="connsiteY18" fmla="*/ 1146220 h 1667813"/>
                        <a:gd name="connsiteX19" fmla="*/ 1401651 w 1959735"/>
                        <a:gd name="connsiteY19" fmla="*/ 1223493 h 1667813"/>
                        <a:gd name="connsiteX20" fmla="*/ 1517560 w 1959735"/>
                        <a:gd name="connsiteY20" fmla="*/ 1300766 h 1667813"/>
                        <a:gd name="connsiteX21" fmla="*/ 1775138 w 1959735"/>
                        <a:gd name="connsiteY21" fmla="*/ 1275008 h 1667813"/>
                        <a:gd name="connsiteX22" fmla="*/ 1891048 w 1959735"/>
                        <a:gd name="connsiteY22" fmla="*/ 1184856 h 1667813"/>
                        <a:gd name="connsiteX23" fmla="*/ 1891048 w 1959735"/>
                        <a:gd name="connsiteY23" fmla="*/ 1004552 h 1667813"/>
                        <a:gd name="connsiteX24" fmla="*/ 1826653 w 1959735"/>
                        <a:gd name="connsiteY24" fmla="*/ 901521 h 1667813"/>
                        <a:gd name="connsiteX25" fmla="*/ 1684986 w 1959735"/>
                        <a:gd name="connsiteY25" fmla="*/ 901521 h 1667813"/>
                        <a:gd name="connsiteX26" fmla="*/ 1440287 w 1959735"/>
                        <a:gd name="connsiteY26" fmla="*/ 901521 h 1667813"/>
                        <a:gd name="connsiteX27" fmla="*/ 1337256 w 1959735"/>
                        <a:gd name="connsiteY27" fmla="*/ 862884 h 1667813"/>
                        <a:gd name="connsiteX28" fmla="*/ 1311498 w 1959735"/>
                        <a:gd name="connsiteY28" fmla="*/ 721217 h 1667813"/>
                        <a:gd name="connsiteX29" fmla="*/ 1195589 w 1959735"/>
                        <a:gd name="connsiteY29" fmla="*/ 592428 h 1667813"/>
                        <a:gd name="connsiteX30" fmla="*/ 1028163 w 1959735"/>
                        <a:gd name="connsiteY30" fmla="*/ 618186 h 1667813"/>
                        <a:gd name="connsiteX31" fmla="*/ 950890 w 1959735"/>
                        <a:gd name="connsiteY31" fmla="*/ 618186 h 1667813"/>
                        <a:gd name="connsiteX32" fmla="*/ 834980 w 1959735"/>
                        <a:gd name="connsiteY32" fmla="*/ 515155 h 1667813"/>
                        <a:gd name="connsiteX33" fmla="*/ 719070 w 1959735"/>
                        <a:gd name="connsiteY33" fmla="*/ 412124 h 1667813"/>
                        <a:gd name="connsiteX34" fmla="*/ 525887 w 1959735"/>
                        <a:gd name="connsiteY34" fmla="*/ 373487 h 1667813"/>
                        <a:gd name="connsiteX35" fmla="*/ 397098 w 1959735"/>
                        <a:gd name="connsiteY35" fmla="*/ 334851 h 1667813"/>
                        <a:gd name="connsiteX36" fmla="*/ 358462 w 1959735"/>
                        <a:gd name="connsiteY36" fmla="*/ 399245 h 1667813"/>
                        <a:gd name="connsiteX37" fmla="*/ 281189 w 1959735"/>
                        <a:gd name="connsiteY37" fmla="*/ 412124 h 1667813"/>
                        <a:gd name="connsiteX38" fmla="*/ 268310 w 1959735"/>
                        <a:gd name="connsiteY38" fmla="*/ 309093 h 1667813"/>
                        <a:gd name="connsiteX39" fmla="*/ 229673 w 1959735"/>
                        <a:gd name="connsiteY39" fmla="*/ 180304 h 1667813"/>
                        <a:gd name="connsiteX40" fmla="*/ 306946 w 1959735"/>
                        <a:gd name="connsiteY40" fmla="*/ 244698 h 1667813"/>
                        <a:gd name="connsiteX41" fmla="*/ 487251 w 1959735"/>
                        <a:gd name="connsiteY41" fmla="*/ 347729 h 1667813"/>
                        <a:gd name="connsiteX42" fmla="*/ 809222 w 1959735"/>
                        <a:gd name="connsiteY42" fmla="*/ 437882 h 1667813"/>
                        <a:gd name="connsiteX43" fmla="*/ 886496 w 1959735"/>
                        <a:gd name="connsiteY43" fmla="*/ 502276 h 1667813"/>
                        <a:gd name="connsiteX44" fmla="*/ 989527 w 1959735"/>
                        <a:gd name="connsiteY44" fmla="*/ 476518 h 1667813"/>
                        <a:gd name="connsiteX45" fmla="*/ 1002406 w 1959735"/>
                        <a:gd name="connsiteY45" fmla="*/ 334851 h 1667813"/>
                        <a:gd name="connsiteX46" fmla="*/ 1015284 w 1959735"/>
                        <a:gd name="connsiteY46" fmla="*/ 502276 h 1667813"/>
                        <a:gd name="connsiteX47" fmla="*/ 1118315 w 1959735"/>
                        <a:gd name="connsiteY47" fmla="*/ 605307 h 1667813"/>
                        <a:gd name="connsiteX48" fmla="*/ 1247104 w 1959735"/>
                        <a:gd name="connsiteY48" fmla="*/ 618186 h 1667813"/>
                        <a:gd name="connsiteX49" fmla="*/ 1311498 w 1959735"/>
                        <a:gd name="connsiteY49" fmla="*/ 759853 h 1667813"/>
                        <a:gd name="connsiteX50" fmla="*/ 1427408 w 1959735"/>
                        <a:gd name="connsiteY50" fmla="*/ 837127 h 1667813"/>
                        <a:gd name="connsiteX51" fmla="*/ 1504682 w 1959735"/>
                        <a:gd name="connsiteY51" fmla="*/ 901521 h 1667813"/>
                        <a:gd name="connsiteX52" fmla="*/ 1762259 w 1959735"/>
                        <a:gd name="connsiteY52" fmla="*/ 888642 h 1667813"/>
                        <a:gd name="connsiteX53" fmla="*/ 1839532 w 1959735"/>
                        <a:gd name="connsiteY53" fmla="*/ 888642 h 1667813"/>
                        <a:gd name="connsiteX54" fmla="*/ 1942563 w 1959735"/>
                        <a:gd name="connsiteY54" fmla="*/ 746974 h 1667813"/>
                        <a:gd name="connsiteX55" fmla="*/ 1942563 w 1959735"/>
                        <a:gd name="connsiteY55" fmla="*/ 566670 h 1667813"/>
                        <a:gd name="connsiteX56" fmla="*/ 1891048 w 1959735"/>
                        <a:gd name="connsiteY56" fmla="*/ 463639 h 1667813"/>
                        <a:gd name="connsiteX57" fmla="*/ 1762259 w 1959735"/>
                        <a:gd name="connsiteY57" fmla="*/ 437882 h 1667813"/>
                        <a:gd name="connsiteX58" fmla="*/ 1543318 w 1959735"/>
                        <a:gd name="connsiteY58" fmla="*/ 463639 h 1667813"/>
                        <a:gd name="connsiteX59" fmla="*/ 1788017 w 1959735"/>
                        <a:gd name="connsiteY59" fmla="*/ 425003 h 1667813"/>
                        <a:gd name="connsiteX60" fmla="*/ 1891048 w 1959735"/>
                        <a:gd name="connsiteY60" fmla="*/ 321972 h 1667813"/>
                        <a:gd name="connsiteX61" fmla="*/ 1891048 w 1959735"/>
                        <a:gd name="connsiteY61" fmla="*/ 154546 h 1667813"/>
                        <a:gd name="connsiteX62" fmla="*/ 1800896 w 1959735"/>
                        <a:gd name="connsiteY62" fmla="*/ 12879 h 1667813"/>
                        <a:gd name="connsiteX63" fmla="*/ 1684986 w 1959735"/>
                        <a:gd name="connsiteY63" fmla="*/ 77273 h 1667813"/>
                        <a:gd name="connsiteX64" fmla="*/ 1504682 w 1959735"/>
                        <a:gd name="connsiteY64" fmla="*/ 128789 h 1667813"/>
                        <a:gd name="connsiteX65" fmla="*/ 1375893 w 1959735"/>
                        <a:gd name="connsiteY65" fmla="*/ 193183 h 1667813"/>
                        <a:gd name="connsiteX66" fmla="*/ 1298620 w 1959735"/>
                        <a:gd name="connsiteY66" fmla="*/ 231820 h 1667813"/>
                        <a:gd name="connsiteX67" fmla="*/ 1388772 w 1959735"/>
                        <a:gd name="connsiteY67" fmla="*/ 270456 h 1667813"/>
                        <a:gd name="connsiteX68" fmla="*/ 1569076 w 1959735"/>
                        <a:gd name="connsiteY68" fmla="*/ 257577 h 1667813"/>
                        <a:gd name="connsiteX69" fmla="*/ 1697865 w 1959735"/>
                        <a:gd name="connsiteY69" fmla="*/ 180304 h 1667813"/>
                        <a:gd name="connsiteX70" fmla="*/ 1684986 w 1959735"/>
                        <a:gd name="connsiteY70" fmla="*/ 283335 h 1667813"/>
                        <a:gd name="connsiteX71" fmla="*/ 1581955 w 1959735"/>
                        <a:gd name="connsiteY71" fmla="*/ 257577 h 1667813"/>
                        <a:gd name="connsiteX72" fmla="*/ 1247104 w 1959735"/>
                        <a:gd name="connsiteY72" fmla="*/ 309093 h 1667813"/>
                        <a:gd name="connsiteX73" fmla="*/ 1285741 w 1959735"/>
                        <a:gd name="connsiteY73" fmla="*/ 515155 h 1667813"/>
                        <a:gd name="connsiteX74" fmla="*/ 1517560 w 1959735"/>
                        <a:gd name="connsiteY74" fmla="*/ 643944 h 1667813"/>
                        <a:gd name="connsiteX75" fmla="*/ 1697865 w 1959735"/>
                        <a:gd name="connsiteY75" fmla="*/ 656822 h 1667813"/>
                        <a:gd name="connsiteX76" fmla="*/ 1762259 w 1959735"/>
                        <a:gd name="connsiteY76" fmla="*/ 618186 h 1667813"/>
                        <a:gd name="connsiteX77" fmla="*/ 1775138 w 1959735"/>
                        <a:gd name="connsiteY77" fmla="*/ 708338 h 1667813"/>
                        <a:gd name="connsiteX78" fmla="*/ 1620591 w 1959735"/>
                        <a:gd name="connsiteY78" fmla="*/ 734096 h 1667813"/>
                        <a:gd name="connsiteX79" fmla="*/ 1543318 w 1959735"/>
                        <a:gd name="connsiteY79" fmla="*/ 708338 h 1667813"/>
                        <a:gd name="connsiteX80" fmla="*/ 1401651 w 1959735"/>
                        <a:gd name="connsiteY80" fmla="*/ 592428 h 1667813"/>
                        <a:gd name="connsiteX81" fmla="*/ 1195589 w 1959735"/>
                        <a:gd name="connsiteY81" fmla="*/ 425003 h 1667813"/>
                        <a:gd name="connsiteX82" fmla="*/ 1156952 w 1959735"/>
                        <a:gd name="connsiteY82" fmla="*/ 218941 h 1667813"/>
                        <a:gd name="connsiteX83" fmla="*/ 1066800 w 1959735"/>
                        <a:gd name="connsiteY83" fmla="*/ 270456 h 1667813"/>
                        <a:gd name="connsiteX84" fmla="*/ 938011 w 1959735"/>
                        <a:gd name="connsiteY84" fmla="*/ 270456 h 1667813"/>
                        <a:gd name="connsiteX85" fmla="*/ 860738 w 1959735"/>
                        <a:gd name="connsiteY85" fmla="*/ 218941 h 1667813"/>
                        <a:gd name="connsiteX86" fmla="*/ 809222 w 1959735"/>
                        <a:gd name="connsiteY86" fmla="*/ 296214 h 1667813"/>
                        <a:gd name="connsiteX87" fmla="*/ 680434 w 1959735"/>
                        <a:gd name="connsiteY87" fmla="*/ 193183 h 1667813"/>
                        <a:gd name="connsiteX88" fmla="*/ 525887 w 1959735"/>
                        <a:gd name="connsiteY88" fmla="*/ 193183 h 1667813"/>
                        <a:gd name="connsiteX89" fmla="*/ 397098 w 1959735"/>
                        <a:gd name="connsiteY89" fmla="*/ 141667 h 1667813"/>
                        <a:gd name="connsiteX90" fmla="*/ 229673 w 1959735"/>
                        <a:gd name="connsiteY90" fmla="*/ 51515 h 1667813"/>
                        <a:gd name="connsiteX91" fmla="*/ 100884 w 1959735"/>
                        <a:gd name="connsiteY91" fmla="*/ 51515 h 1667813"/>
                        <a:gd name="connsiteX92" fmla="*/ 10732 w 1959735"/>
                        <a:gd name="connsiteY92" fmla="*/ 115910 h 1667813"/>
                        <a:gd name="connsiteX93" fmla="*/ 36490 w 1959735"/>
                        <a:gd name="connsiteY93" fmla="*/ 321972 h 1667813"/>
                        <a:gd name="connsiteX94" fmla="*/ 75127 w 1959735"/>
                        <a:gd name="connsiteY94" fmla="*/ 399245 h 1667813"/>
                        <a:gd name="connsiteX95" fmla="*/ 10732 w 1959735"/>
                        <a:gd name="connsiteY95" fmla="*/ 566670 h 1667813"/>
                        <a:gd name="connsiteX96" fmla="*/ 23611 w 1959735"/>
                        <a:gd name="connsiteY96" fmla="*/ 721217 h 1667813"/>
                        <a:gd name="connsiteX97" fmla="*/ 49369 w 1959735"/>
                        <a:gd name="connsiteY97" fmla="*/ 772732 h 1667813"/>
                        <a:gd name="connsiteX98" fmla="*/ 203915 w 1959735"/>
                        <a:gd name="connsiteY98" fmla="*/ 528034 h 1667813"/>
                        <a:gd name="connsiteX99" fmla="*/ 23611 w 1959735"/>
                        <a:gd name="connsiteY99" fmla="*/ 785611 h 1667813"/>
                        <a:gd name="connsiteX100" fmla="*/ 62248 w 1959735"/>
                        <a:gd name="connsiteY100" fmla="*/ 953036 h 1667813"/>
                        <a:gd name="connsiteX101" fmla="*/ 139521 w 1959735"/>
                        <a:gd name="connsiteY101" fmla="*/ 1081825 h 1667813"/>
                        <a:gd name="connsiteX102" fmla="*/ 332704 w 1959735"/>
                        <a:gd name="connsiteY102" fmla="*/ 1081825 h 1667813"/>
                        <a:gd name="connsiteX103" fmla="*/ 474372 w 1959735"/>
                        <a:gd name="connsiteY103" fmla="*/ 837127 h 1667813"/>
                        <a:gd name="connsiteX104" fmla="*/ 332704 w 1959735"/>
                        <a:gd name="connsiteY104" fmla="*/ 1081825 h 1667813"/>
                        <a:gd name="connsiteX105" fmla="*/ 358462 w 1959735"/>
                        <a:gd name="connsiteY105" fmla="*/ 1159098 h 1667813"/>
                        <a:gd name="connsiteX106" fmla="*/ 525887 w 1959735"/>
                        <a:gd name="connsiteY106" fmla="*/ 1326524 h 1667813"/>
                        <a:gd name="connsiteX107" fmla="*/ 667555 w 1959735"/>
                        <a:gd name="connsiteY107" fmla="*/ 1326524 h 1667813"/>
                        <a:gd name="connsiteX108" fmla="*/ 680434 w 1959735"/>
                        <a:gd name="connsiteY108" fmla="*/ 1262129 h 1667813"/>
                        <a:gd name="connsiteX109" fmla="*/ 719070 w 1959735"/>
                        <a:gd name="connsiteY109" fmla="*/ 1081825 h 1667813"/>
                        <a:gd name="connsiteX110" fmla="*/ 899375 w 1959735"/>
                        <a:gd name="connsiteY110" fmla="*/ 1056067 h 1667813"/>
                        <a:gd name="connsiteX111" fmla="*/ 1015284 w 1959735"/>
                        <a:gd name="connsiteY111" fmla="*/ 1107583 h 1667813"/>
                        <a:gd name="connsiteX112" fmla="*/ 1105436 w 1959735"/>
                        <a:gd name="connsiteY112" fmla="*/ 1171977 h 1667813"/>
                        <a:gd name="connsiteX113" fmla="*/ 1105436 w 1959735"/>
                        <a:gd name="connsiteY113" fmla="*/ 991673 h 1667813"/>
                        <a:gd name="connsiteX114" fmla="*/ 1015284 w 1959735"/>
                        <a:gd name="connsiteY114" fmla="*/ 888642 h 1667813"/>
                        <a:gd name="connsiteX115" fmla="*/ 796344 w 1959735"/>
                        <a:gd name="connsiteY115" fmla="*/ 862884 h 1667813"/>
                        <a:gd name="connsiteX116" fmla="*/ 628918 w 1959735"/>
                        <a:gd name="connsiteY116" fmla="*/ 991673 h 1667813"/>
                        <a:gd name="connsiteX117" fmla="*/ 564524 w 1959735"/>
                        <a:gd name="connsiteY117" fmla="*/ 1081825 h 1667813"/>
                        <a:gd name="connsiteX118" fmla="*/ 680434 w 1959735"/>
                        <a:gd name="connsiteY118" fmla="*/ 901521 h 1667813"/>
                        <a:gd name="connsiteX119" fmla="*/ 680434 w 1959735"/>
                        <a:gd name="connsiteY119" fmla="*/ 721217 h 1667813"/>
                        <a:gd name="connsiteX120" fmla="*/ 603160 w 1959735"/>
                        <a:gd name="connsiteY120" fmla="*/ 605307 h 1667813"/>
                        <a:gd name="connsiteX121" fmla="*/ 474372 w 1959735"/>
                        <a:gd name="connsiteY121" fmla="*/ 605307 h 1667813"/>
                        <a:gd name="connsiteX122" fmla="*/ 345583 w 1959735"/>
                        <a:gd name="connsiteY122" fmla="*/ 682580 h 1667813"/>
                        <a:gd name="connsiteX123" fmla="*/ 255431 w 1959735"/>
                        <a:gd name="connsiteY123" fmla="*/ 875763 h 1667813"/>
                        <a:gd name="connsiteX124" fmla="*/ 358462 w 1959735"/>
                        <a:gd name="connsiteY124" fmla="*/ 643944 h 1667813"/>
                        <a:gd name="connsiteX125" fmla="*/ 384220 w 1959735"/>
                        <a:gd name="connsiteY125" fmla="*/ 476518 h 1667813"/>
                        <a:gd name="connsiteX126" fmla="*/ 281189 w 1959735"/>
                        <a:gd name="connsiteY126" fmla="*/ 386366 h 1667813"/>
                        <a:gd name="connsiteX127" fmla="*/ 88006 w 1959735"/>
                        <a:gd name="connsiteY127" fmla="*/ 463639 h 1667813"/>
                        <a:gd name="connsiteX128" fmla="*/ 165279 w 1959735"/>
                        <a:gd name="connsiteY128" fmla="*/ 373487 h 1667813"/>
                        <a:gd name="connsiteX129" fmla="*/ 371341 w 1959735"/>
                        <a:gd name="connsiteY129" fmla="*/ 437882 h 1667813"/>
                        <a:gd name="connsiteX130" fmla="*/ 435735 w 1959735"/>
                        <a:gd name="connsiteY130" fmla="*/ 592428 h 1667813"/>
                        <a:gd name="connsiteX131" fmla="*/ 577403 w 1959735"/>
                        <a:gd name="connsiteY131" fmla="*/ 592428 h 1667813"/>
                        <a:gd name="connsiteX132" fmla="*/ 706191 w 1959735"/>
                        <a:gd name="connsiteY132" fmla="*/ 746974 h 1667813"/>
                        <a:gd name="connsiteX133" fmla="*/ 809222 w 1959735"/>
                        <a:gd name="connsiteY133" fmla="*/ 850005 h 1667813"/>
                        <a:gd name="connsiteX134" fmla="*/ 1002406 w 1959735"/>
                        <a:gd name="connsiteY134" fmla="*/ 850005 h 1667813"/>
                        <a:gd name="connsiteX135" fmla="*/ 1131194 w 1959735"/>
                        <a:gd name="connsiteY135" fmla="*/ 837127 h 1667813"/>
                        <a:gd name="connsiteX136" fmla="*/ 1195589 w 1959735"/>
                        <a:gd name="connsiteY136" fmla="*/ 1030310 h 1667813"/>
                        <a:gd name="connsiteX137" fmla="*/ 1221346 w 1959735"/>
                        <a:gd name="connsiteY137" fmla="*/ 1068946 h 1667813"/>
                        <a:gd name="connsiteX138" fmla="*/ 1478924 w 1959735"/>
                        <a:gd name="connsiteY138" fmla="*/ 1043189 h 1667813"/>
                        <a:gd name="connsiteX139" fmla="*/ 1594834 w 1959735"/>
                        <a:gd name="connsiteY139" fmla="*/ 1068946 h 1667813"/>
                        <a:gd name="connsiteX140" fmla="*/ 1247104 w 1959735"/>
                        <a:gd name="connsiteY140" fmla="*/ 1056067 h 1667813"/>
                        <a:gd name="connsiteX141" fmla="*/ 1169831 w 1959735"/>
                        <a:gd name="connsiteY141" fmla="*/ 1197735 h 1667813"/>
                        <a:gd name="connsiteX142" fmla="*/ 1169831 w 1959735"/>
                        <a:gd name="connsiteY142" fmla="*/ 1300766 h 1667813"/>
                        <a:gd name="connsiteX143" fmla="*/ 1131194 w 1959735"/>
                        <a:gd name="connsiteY143" fmla="*/ 1300766 h 1667813"/>
                        <a:gd name="connsiteX144" fmla="*/ 1079679 w 1959735"/>
                        <a:gd name="connsiteY144" fmla="*/ 1171977 h 1667813"/>
                        <a:gd name="connsiteX145" fmla="*/ 950890 w 1959735"/>
                        <a:gd name="connsiteY145" fmla="*/ 1030310 h 1667813"/>
                        <a:gd name="connsiteX146" fmla="*/ 719070 w 1959735"/>
                        <a:gd name="connsiteY146" fmla="*/ 1094704 h 1667813"/>
                        <a:gd name="connsiteX147" fmla="*/ 680434 w 1959735"/>
                        <a:gd name="connsiteY147" fmla="*/ 1300766 h 1667813"/>
                        <a:gd name="connsiteX148" fmla="*/ 551645 w 1959735"/>
                        <a:gd name="connsiteY148" fmla="*/ 1326524 h 1667813"/>
                        <a:gd name="connsiteX149" fmla="*/ 435735 w 1959735"/>
                        <a:gd name="connsiteY149" fmla="*/ 1262129 h 1667813"/>
                        <a:gd name="connsiteX150" fmla="*/ 358462 w 1959735"/>
                        <a:gd name="connsiteY150" fmla="*/ 1133341 h 1667813"/>
                        <a:gd name="connsiteX151" fmla="*/ 191036 w 1959735"/>
                        <a:gd name="connsiteY151" fmla="*/ 1094704 h 1667813"/>
                        <a:gd name="connsiteX152" fmla="*/ 88006 w 1959735"/>
                        <a:gd name="connsiteY152" fmla="*/ 1094704 h 1667813"/>
                        <a:gd name="connsiteX153" fmla="*/ 165279 w 1959735"/>
                        <a:gd name="connsiteY153" fmla="*/ 1159098 h 1667813"/>
                        <a:gd name="connsiteX154" fmla="*/ 242552 w 1959735"/>
                        <a:gd name="connsiteY154" fmla="*/ 1223493 h 1667813"/>
                        <a:gd name="connsiteX155" fmla="*/ 319825 w 1959735"/>
                        <a:gd name="connsiteY155" fmla="*/ 1378039 h 1667813"/>
                        <a:gd name="connsiteX0" fmla="*/ 319825 w 1959735"/>
                        <a:gd name="connsiteY0" fmla="*/ 1378039 h 1667813"/>
                        <a:gd name="connsiteX1" fmla="*/ 409977 w 1959735"/>
                        <a:gd name="connsiteY1" fmla="*/ 1519707 h 1667813"/>
                        <a:gd name="connsiteX2" fmla="*/ 500129 w 1959735"/>
                        <a:gd name="connsiteY2" fmla="*/ 1635617 h 1667813"/>
                        <a:gd name="connsiteX3" fmla="*/ 577403 w 1959735"/>
                        <a:gd name="connsiteY3" fmla="*/ 1661374 h 1667813"/>
                        <a:gd name="connsiteX4" fmla="*/ 706191 w 1959735"/>
                        <a:gd name="connsiteY4" fmla="*/ 1596980 h 1667813"/>
                        <a:gd name="connsiteX5" fmla="*/ 770586 w 1959735"/>
                        <a:gd name="connsiteY5" fmla="*/ 1571222 h 1667813"/>
                        <a:gd name="connsiteX6" fmla="*/ 912253 w 1959735"/>
                        <a:gd name="connsiteY6" fmla="*/ 1545465 h 1667813"/>
                        <a:gd name="connsiteX7" fmla="*/ 963769 w 1959735"/>
                        <a:gd name="connsiteY7" fmla="*/ 1403797 h 1667813"/>
                        <a:gd name="connsiteX8" fmla="*/ 873617 w 1959735"/>
                        <a:gd name="connsiteY8" fmla="*/ 1223493 h 1667813"/>
                        <a:gd name="connsiteX9" fmla="*/ 963769 w 1959735"/>
                        <a:gd name="connsiteY9" fmla="*/ 1339403 h 1667813"/>
                        <a:gd name="connsiteX10" fmla="*/ 950890 w 1959735"/>
                        <a:gd name="connsiteY10" fmla="*/ 1506828 h 1667813"/>
                        <a:gd name="connsiteX11" fmla="*/ 1002406 w 1959735"/>
                        <a:gd name="connsiteY11" fmla="*/ 1545465 h 1667813"/>
                        <a:gd name="connsiteX12" fmla="*/ 1131194 w 1959735"/>
                        <a:gd name="connsiteY12" fmla="*/ 1532586 h 1667813"/>
                        <a:gd name="connsiteX13" fmla="*/ 1311498 w 1959735"/>
                        <a:gd name="connsiteY13" fmla="*/ 1519707 h 1667813"/>
                        <a:gd name="connsiteX14" fmla="*/ 1401651 w 1959735"/>
                        <a:gd name="connsiteY14" fmla="*/ 1545465 h 1667813"/>
                        <a:gd name="connsiteX15" fmla="*/ 1491803 w 1959735"/>
                        <a:gd name="connsiteY15" fmla="*/ 1468191 h 1667813"/>
                        <a:gd name="connsiteX16" fmla="*/ 1517560 w 1959735"/>
                        <a:gd name="connsiteY16" fmla="*/ 1365160 h 1667813"/>
                        <a:gd name="connsiteX17" fmla="*/ 1440287 w 1959735"/>
                        <a:gd name="connsiteY17" fmla="*/ 1262129 h 1667813"/>
                        <a:gd name="connsiteX18" fmla="*/ 1337256 w 1959735"/>
                        <a:gd name="connsiteY18" fmla="*/ 1146220 h 1667813"/>
                        <a:gd name="connsiteX19" fmla="*/ 1401651 w 1959735"/>
                        <a:gd name="connsiteY19" fmla="*/ 1223493 h 1667813"/>
                        <a:gd name="connsiteX20" fmla="*/ 1517560 w 1959735"/>
                        <a:gd name="connsiteY20" fmla="*/ 1300766 h 1667813"/>
                        <a:gd name="connsiteX21" fmla="*/ 1775138 w 1959735"/>
                        <a:gd name="connsiteY21" fmla="*/ 1275008 h 1667813"/>
                        <a:gd name="connsiteX22" fmla="*/ 1891048 w 1959735"/>
                        <a:gd name="connsiteY22" fmla="*/ 1184856 h 1667813"/>
                        <a:gd name="connsiteX23" fmla="*/ 1891048 w 1959735"/>
                        <a:gd name="connsiteY23" fmla="*/ 1004552 h 1667813"/>
                        <a:gd name="connsiteX24" fmla="*/ 1826653 w 1959735"/>
                        <a:gd name="connsiteY24" fmla="*/ 901521 h 1667813"/>
                        <a:gd name="connsiteX25" fmla="*/ 1684986 w 1959735"/>
                        <a:gd name="connsiteY25" fmla="*/ 901521 h 1667813"/>
                        <a:gd name="connsiteX26" fmla="*/ 1440287 w 1959735"/>
                        <a:gd name="connsiteY26" fmla="*/ 901521 h 1667813"/>
                        <a:gd name="connsiteX27" fmla="*/ 1337256 w 1959735"/>
                        <a:gd name="connsiteY27" fmla="*/ 862884 h 1667813"/>
                        <a:gd name="connsiteX28" fmla="*/ 1311498 w 1959735"/>
                        <a:gd name="connsiteY28" fmla="*/ 721217 h 1667813"/>
                        <a:gd name="connsiteX29" fmla="*/ 1195589 w 1959735"/>
                        <a:gd name="connsiteY29" fmla="*/ 592428 h 1667813"/>
                        <a:gd name="connsiteX30" fmla="*/ 1028163 w 1959735"/>
                        <a:gd name="connsiteY30" fmla="*/ 618186 h 1667813"/>
                        <a:gd name="connsiteX31" fmla="*/ 950890 w 1959735"/>
                        <a:gd name="connsiteY31" fmla="*/ 618186 h 1667813"/>
                        <a:gd name="connsiteX32" fmla="*/ 834980 w 1959735"/>
                        <a:gd name="connsiteY32" fmla="*/ 515155 h 1667813"/>
                        <a:gd name="connsiteX33" fmla="*/ 719070 w 1959735"/>
                        <a:gd name="connsiteY33" fmla="*/ 412124 h 1667813"/>
                        <a:gd name="connsiteX34" fmla="*/ 525887 w 1959735"/>
                        <a:gd name="connsiteY34" fmla="*/ 373487 h 1667813"/>
                        <a:gd name="connsiteX35" fmla="*/ 397098 w 1959735"/>
                        <a:gd name="connsiteY35" fmla="*/ 334851 h 1667813"/>
                        <a:gd name="connsiteX36" fmla="*/ 358462 w 1959735"/>
                        <a:gd name="connsiteY36" fmla="*/ 399245 h 1667813"/>
                        <a:gd name="connsiteX37" fmla="*/ 281189 w 1959735"/>
                        <a:gd name="connsiteY37" fmla="*/ 412124 h 1667813"/>
                        <a:gd name="connsiteX38" fmla="*/ 268310 w 1959735"/>
                        <a:gd name="connsiteY38" fmla="*/ 309093 h 1667813"/>
                        <a:gd name="connsiteX39" fmla="*/ 229673 w 1959735"/>
                        <a:gd name="connsiteY39" fmla="*/ 180304 h 1667813"/>
                        <a:gd name="connsiteX40" fmla="*/ 306946 w 1959735"/>
                        <a:gd name="connsiteY40" fmla="*/ 244698 h 1667813"/>
                        <a:gd name="connsiteX41" fmla="*/ 487251 w 1959735"/>
                        <a:gd name="connsiteY41" fmla="*/ 347729 h 1667813"/>
                        <a:gd name="connsiteX42" fmla="*/ 809222 w 1959735"/>
                        <a:gd name="connsiteY42" fmla="*/ 437882 h 1667813"/>
                        <a:gd name="connsiteX43" fmla="*/ 886496 w 1959735"/>
                        <a:gd name="connsiteY43" fmla="*/ 502276 h 1667813"/>
                        <a:gd name="connsiteX44" fmla="*/ 989527 w 1959735"/>
                        <a:gd name="connsiteY44" fmla="*/ 476518 h 1667813"/>
                        <a:gd name="connsiteX45" fmla="*/ 1002406 w 1959735"/>
                        <a:gd name="connsiteY45" fmla="*/ 334851 h 1667813"/>
                        <a:gd name="connsiteX46" fmla="*/ 1015284 w 1959735"/>
                        <a:gd name="connsiteY46" fmla="*/ 502276 h 1667813"/>
                        <a:gd name="connsiteX47" fmla="*/ 1118315 w 1959735"/>
                        <a:gd name="connsiteY47" fmla="*/ 605307 h 1667813"/>
                        <a:gd name="connsiteX48" fmla="*/ 1247104 w 1959735"/>
                        <a:gd name="connsiteY48" fmla="*/ 618186 h 1667813"/>
                        <a:gd name="connsiteX49" fmla="*/ 1311498 w 1959735"/>
                        <a:gd name="connsiteY49" fmla="*/ 759853 h 1667813"/>
                        <a:gd name="connsiteX50" fmla="*/ 1427408 w 1959735"/>
                        <a:gd name="connsiteY50" fmla="*/ 837127 h 1667813"/>
                        <a:gd name="connsiteX51" fmla="*/ 1504682 w 1959735"/>
                        <a:gd name="connsiteY51" fmla="*/ 901521 h 1667813"/>
                        <a:gd name="connsiteX52" fmla="*/ 1762259 w 1959735"/>
                        <a:gd name="connsiteY52" fmla="*/ 888642 h 1667813"/>
                        <a:gd name="connsiteX53" fmla="*/ 1839532 w 1959735"/>
                        <a:gd name="connsiteY53" fmla="*/ 888642 h 1667813"/>
                        <a:gd name="connsiteX54" fmla="*/ 1942563 w 1959735"/>
                        <a:gd name="connsiteY54" fmla="*/ 746974 h 1667813"/>
                        <a:gd name="connsiteX55" fmla="*/ 1942563 w 1959735"/>
                        <a:gd name="connsiteY55" fmla="*/ 566670 h 1667813"/>
                        <a:gd name="connsiteX56" fmla="*/ 1891048 w 1959735"/>
                        <a:gd name="connsiteY56" fmla="*/ 463639 h 1667813"/>
                        <a:gd name="connsiteX57" fmla="*/ 1762259 w 1959735"/>
                        <a:gd name="connsiteY57" fmla="*/ 437882 h 1667813"/>
                        <a:gd name="connsiteX58" fmla="*/ 1543318 w 1959735"/>
                        <a:gd name="connsiteY58" fmla="*/ 463639 h 1667813"/>
                        <a:gd name="connsiteX59" fmla="*/ 1788017 w 1959735"/>
                        <a:gd name="connsiteY59" fmla="*/ 425003 h 1667813"/>
                        <a:gd name="connsiteX60" fmla="*/ 1891048 w 1959735"/>
                        <a:gd name="connsiteY60" fmla="*/ 321972 h 1667813"/>
                        <a:gd name="connsiteX61" fmla="*/ 1891048 w 1959735"/>
                        <a:gd name="connsiteY61" fmla="*/ 154546 h 1667813"/>
                        <a:gd name="connsiteX62" fmla="*/ 1800896 w 1959735"/>
                        <a:gd name="connsiteY62" fmla="*/ 12879 h 1667813"/>
                        <a:gd name="connsiteX63" fmla="*/ 1684986 w 1959735"/>
                        <a:gd name="connsiteY63" fmla="*/ 77273 h 1667813"/>
                        <a:gd name="connsiteX64" fmla="*/ 1504682 w 1959735"/>
                        <a:gd name="connsiteY64" fmla="*/ 128789 h 1667813"/>
                        <a:gd name="connsiteX65" fmla="*/ 1375893 w 1959735"/>
                        <a:gd name="connsiteY65" fmla="*/ 193183 h 1667813"/>
                        <a:gd name="connsiteX66" fmla="*/ 1298620 w 1959735"/>
                        <a:gd name="connsiteY66" fmla="*/ 231820 h 1667813"/>
                        <a:gd name="connsiteX67" fmla="*/ 1388772 w 1959735"/>
                        <a:gd name="connsiteY67" fmla="*/ 270456 h 1667813"/>
                        <a:gd name="connsiteX68" fmla="*/ 1569076 w 1959735"/>
                        <a:gd name="connsiteY68" fmla="*/ 257577 h 1667813"/>
                        <a:gd name="connsiteX69" fmla="*/ 1697865 w 1959735"/>
                        <a:gd name="connsiteY69" fmla="*/ 180304 h 1667813"/>
                        <a:gd name="connsiteX70" fmla="*/ 1684986 w 1959735"/>
                        <a:gd name="connsiteY70" fmla="*/ 283335 h 1667813"/>
                        <a:gd name="connsiteX71" fmla="*/ 1581955 w 1959735"/>
                        <a:gd name="connsiteY71" fmla="*/ 257577 h 1667813"/>
                        <a:gd name="connsiteX72" fmla="*/ 1247104 w 1959735"/>
                        <a:gd name="connsiteY72" fmla="*/ 309093 h 1667813"/>
                        <a:gd name="connsiteX73" fmla="*/ 1285741 w 1959735"/>
                        <a:gd name="connsiteY73" fmla="*/ 515155 h 1667813"/>
                        <a:gd name="connsiteX74" fmla="*/ 1517560 w 1959735"/>
                        <a:gd name="connsiteY74" fmla="*/ 643944 h 1667813"/>
                        <a:gd name="connsiteX75" fmla="*/ 1697865 w 1959735"/>
                        <a:gd name="connsiteY75" fmla="*/ 656822 h 1667813"/>
                        <a:gd name="connsiteX76" fmla="*/ 1762259 w 1959735"/>
                        <a:gd name="connsiteY76" fmla="*/ 618186 h 1667813"/>
                        <a:gd name="connsiteX77" fmla="*/ 1775138 w 1959735"/>
                        <a:gd name="connsiteY77" fmla="*/ 708338 h 1667813"/>
                        <a:gd name="connsiteX78" fmla="*/ 1620591 w 1959735"/>
                        <a:gd name="connsiteY78" fmla="*/ 734096 h 1667813"/>
                        <a:gd name="connsiteX79" fmla="*/ 1543318 w 1959735"/>
                        <a:gd name="connsiteY79" fmla="*/ 708338 h 1667813"/>
                        <a:gd name="connsiteX80" fmla="*/ 1401651 w 1959735"/>
                        <a:gd name="connsiteY80" fmla="*/ 592428 h 1667813"/>
                        <a:gd name="connsiteX81" fmla="*/ 1195589 w 1959735"/>
                        <a:gd name="connsiteY81" fmla="*/ 425003 h 1667813"/>
                        <a:gd name="connsiteX82" fmla="*/ 1156952 w 1959735"/>
                        <a:gd name="connsiteY82" fmla="*/ 218941 h 1667813"/>
                        <a:gd name="connsiteX83" fmla="*/ 1066800 w 1959735"/>
                        <a:gd name="connsiteY83" fmla="*/ 270456 h 1667813"/>
                        <a:gd name="connsiteX84" fmla="*/ 938011 w 1959735"/>
                        <a:gd name="connsiteY84" fmla="*/ 270456 h 1667813"/>
                        <a:gd name="connsiteX85" fmla="*/ 860738 w 1959735"/>
                        <a:gd name="connsiteY85" fmla="*/ 218941 h 1667813"/>
                        <a:gd name="connsiteX86" fmla="*/ 809222 w 1959735"/>
                        <a:gd name="connsiteY86" fmla="*/ 296214 h 1667813"/>
                        <a:gd name="connsiteX87" fmla="*/ 680434 w 1959735"/>
                        <a:gd name="connsiteY87" fmla="*/ 193183 h 1667813"/>
                        <a:gd name="connsiteX88" fmla="*/ 525887 w 1959735"/>
                        <a:gd name="connsiteY88" fmla="*/ 193183 h 1667813"/>
                        <a:gd name="connsiteX89" fmla="*/ 397098 w 1959735"/>
                        <a:gd name="connsiteY89" fmla="*/ 141667 h 1667813"/>
                        <a:gd name="connsiteX90" fmla="*/ 229673 w 1959735"/>
                        <a:gd name="connsiteY90" fmla="*/ 51515 h 1667813"/>
                        <a:gd name="connsiteX91" fmla="*/ 100884 w 1959735"/>
                        <a:gd name="connsiteY91" fmla="*/ 51515 h 1667813"/>
                        <a:gd name="connsiteX92" fmla="*/ 10732 w 1959735"/>
                        <a:gd name="connsiteY92" fmla="*/ 115910 h 1667813"/>
                        <a:gd name="connsiteX93" fmla="*/ 36490 w 1959735"/>
                        <a:gd name="connsiteY93" fmla="*/ 321972 h 1667813"/>
                        <a:gd name="connsiteX94" fmla="*/ 75127 w 1959735"/>
                        <a:gd name="connsiteY94" fmla="*/ 399245 h 1667813"/>
                        <a:gd name="connsiteX95" fmla="*/ 10732 w 1959735"/>
                        <a:gd name="connsiteY95" fmla="*/ 566670 h 1667813"/>
                        <a:gd name="connsiteX96" fmla="*/ 23611 w 1959735"/>
                        <a:gd name="connsiteY96" fmla="*/ 721217 h 1667813"/>
                        <a:gd name="connsiteX97" fmla="*/ 49369 w 1959735"/>
                        <a:gd name="connsiteY97" fmla="*/ 772732 h 1667813"/>
                        <a:gd name="connsiteX98" fmla="*/ 203915 w 1959735"/>
                        <a:gd name="connsiteY98" fmla="*/ 528034 h 1667813"/>
                        <a:gd name="connsiteX99" fmla="*/ 23611 w 1959735"/>
                        <a:gd name="connsiteY99" fmla="*/ 785611 h 1667813"/>
                        <a:gd name="connsiteX100" fmla="*/ 62248 w 1959735"/>
                        <a:gd name="connsiteY100" fmla="*/ 953036 h 1667813"/>
                        <a:gd name="connsiteX101" fmla="*/ 139521 w 1959735"/>
                        <a:gd name="connsiteY101" fmla="*/ 1081825 h 1667813"/>
                        <a:gd name="connsiteX102" fmla="*/ 332704 w 1959735"/>
                        <a:gd name="connsiteY102" fmla="*/ 1081825 h 1667813"/>
                        <a:gd name="connsiteX103" fmla="*/ 474372 w 1959735"/>
                        <a:gd name="connsiteY103" fmla="*/ 837127 h 1667813"/>
                        <a:gd name="connsiteX104" fmla="*/ 332704 w 1959735"/>
                        <a:gd name="connsiteY104" fmla="*/ 1081825 h 1667813"/>
                        <a:gd name="connsiteX105" fmla="*/ 358462 w 1959735"/>
                        <a:gd name="connsiteY105" fmla="*/ 1159098 h 1667813"/>
                        <a:gd name="connsiteX106" fmla="*/ 525887 w 1959735"/>
                        <a:gd name="connsiteY106" fmla="*/ 1326524 h 1667813"/>
                        <a:gd name="connsiteX107" fmla="*/ 667555 w 1959735"/>
                        <a:gd name="connsiteY107" fmla="*/ 1326524 h 1667813"/>
                        <a:gd name="connsiteX108" fmla="*/ 680434 w 1959735"/>
                        <a:gd name="connsiteY108" fmla="*/ 1262129 h 1667813"/>
                        <a:gd name="connsiteX109" fmla="*/ 719070 w 1959735"/>
                        <a:gd name="connsiteY109" fmla="*/ 1081825 h 1667813"/>
                        <a:gd name="connsiteX110" fmla="*/ 899375 w 1959735"/>
                        <a:gd name="connsiteY110" fmla="*/ 1056067 h 1667813"/>
                        <a:gd name="connsiteX111" fmla="*/ 1015284 w 1959735"/>
                        <a:gd name="connsiteY111" fmla="*/ 1107583 h 1667813"/>
                        <a:gd name="connsiteX112" fmla="*/ 1105436 w 1959735"/>
                        <a:gd name="connsiteY112" fmla="*/ 1171977 h 1667813"/>
                        <a:gd name="connsiteX113" fmla="*/ 1105436 w 1959735"/>
                        <a:gd name="connsiteY113" fmla="*/ 991673 h 1667813"/>
                        <a:gd name="connsiteX114" fmla="*/ 1015284 w 1959735"/>
                        <a:gd name="connsiteY114" fmla="*/ 888642 h 1667813"/>
                        <a:gd name="connsiteX115" fmla="*/ 796344 w 1959735"/>
                        <a:gd name="connsiteY115" fmla="*/ 862884 h 1667813"/>
                        <a:gd name="connsiteX116" fmla="*/ 628918 w 1959735"/>
                        <a:gd name="connsiteY116" fmla="*/ 991673 h 1667813"/>
                        <a:gd name="connsiteX117" fmla="*/ 680434 w 1959735"/>
                        <a:gd name="connsiteY117" fmla="*/ 901521 h 1667813"/>
                        <a:gd name="connsiteX118" fmla="*/ 680434 w 1959735"/>
                        <a:gd name="connsiteY118" fmla="*/ 721217 h 1667813"/>
                        <a:gd name="connsiteX119" fmla="*/ 603160 w 1959735"/>
                        <a:gd name="connsiteY119" fmla="*/ 605307 h 1667813"/>
                        <a:gd name="connsiteX120" fmla="*/ 474372 w 1959735"/>
                        <a:gd name="connsiteY120" fmla="*/ 605307 h 1667813"/>
                        <a:gd name="connsiteX121" fmla="*/ 345583 w 1959735"/>
                        <a:gd name="connsiteY121" fmla="*/ 682580 h 1667813"/>
                        <a:gd name="connsiteX122" fmla="*/ 255431 w 1959735"/>
                        <a:gd name="connsiteY122" fmla="*/ 875763 h 1667813"/>
                        <a:gd name="connsiteX123" fmla="*/ 358462 w 1959735"/>
                        <a:gd name="connsiteY123" fmla="*/ 643944 h 1667813"/>
                        <a:gd name="connsiteX124" fmla="*/ 384220 w 1959735"/>
                        <a:gd name="connsiteY124" fmla="*/ 476518 h 1667813"/>
                        <a:gd name="connsiteX125" fmla="*/ 281189 w 1959735"/>
                        <a:gd name="connsiteY125" fmla="*/ 386366 h 1667813"/>
                        <a:gd name="connsiteX126" fmla="*/ 88006 w 1959735"/>
                        <a:gd name="connsiteY126" fmla="*/ 463639 h 1667813"/>
                        <a:gd name="connsiteX127" fmla="*/ 165279 w 1959735"/>
                        <a:gd name="connsiteY127" fmla="*/ 373487 h 1667813"/>
                        <a:gd name="connsiteX128" fmla="*/ 371341 w 1959735"/>
                        <a:gd name="connsiteY128" fmla="*/ 437882 h 1667813"/>
                        <a:gd name="connsiteX129" fmla="*/ 435735 w 1959735"/>
                        <a:gd name="connsiteY129" fmla="*/ 592428 h 1667813"/>
                        <a:gd name="connsiteX130" fmla="*/ 577403 w 1959735"/>
                        <a:gd name="connsiteY130" fmla="*/ 592428 h 1667813"/>
                        <a:gd name="connsiteX131" fmla="*/ 706191 w 1959735"/>
                        <a:gd name="connsiteY131" fmla="*/ 746974 h 1667813"/>
                        <a:gd name="connsiteX132" fmla="*/ 809222 w 1959735"/>
                        <a:gd name="connsiteY132" fmla="*/ 850005 h 1667813"/>
                        <a:gd name="connsiteX133" fmla="*/ 1002406 w 1959735"/>
                        <a:gd name="connsiteY133" fmla="*/ 850005 h 1667813"/>
                        <a:gd name="connsiteX134" fmla="*/ 1131194 w 1959735"/>
                        <a:gd name="connsiteY134" fmla="*/ 837127 h 1667813"/>
                        <a:gd name="connsiteX135" fmla="*/ 1195589 w 1959735"/>
                        <a:gd name="connsiteY135" fmla="*/ 1030310 h 1667813"/>
                        <a:gd name="connsiteX136" fmla="*/ 1221346 w 1959735"/>
                        <a:gd name="connsiteY136" fmla="*/ 1068946 h 1667813"/>
                        <a:gd name="connsiteX137" fmla="*/ 1478924 w 1959735"/>
                        <a:gd name="connsiteY137" fmla="*/ 1043189 h 1667813"/>
                        <a:gd name="connsiteX138" fmla="*/ 1594834 w 1959735"/>
                        <a:gd name="connsiteY138" fmla="*/ 1068946 h 1667813"/>
                        <a:gd name="connsiteX139" fmla="*/ 1247104 w 1959735"/>
                        <a:gd name="connsiteY139" fmla="*/ 1056067 h 1667813"/>
                        <a:gd name="connsiteX140" fmla="*/ 1169831 w 1959735"/>
                        <a:gd name="connsiteY140" fmla="*/ 1197735 h 1667813"/>
                        <a:gd name="connsiteX141" fmla="*/ 1169831 w 1959735"/>
                        <a:gd name="connsiteY141" fmla="*/ 1300766 h 1667813"/>
                        <a:gd name="connsiteX142" fmla="*/ 1131194 w 1959735"/>
                        <a:gd name="connsiteY142" fmla="*/ 1300766 h 1667813"/>
                        <a:gd name="connsiteX143" fmla="*/ 1079679 w 1959735"/>
                        <a:gd name="connsiteY143" fmla="*/ 1171977 h 1667813"/>
                        <a:gd name="connsiteX144" fmla="*/ 950890 w 1959735"/>
                        <a:gd name="connsiteY144" fmla="*/ 1030310 h 1667813"/>
                        <a:gd name="connsiteX145" fmla="*/ 719070 w 1959735"/>
                        <a:gd name="connsiteY145" fmla="*/ 1094704 h 1667813"/>
                        <a:gd name="connsiteX146" fmla="*/ 680434 w 1959735"/>
                        <a:gd name="connsiteY146" fmla="*/ 1300766 h 1667813"/>
                        <a:gd name="connsiteX147" fmla="*/ 551645 w 1959735"/>
                        <a:gd name="connsiteY147" fmla="*/ 1326524 h 1667813"/>
                        <a:gd name="connsiteX148" fmla="*/ 435735 w 1959735"/>
                        <a:gd name="connsiteY148" fmla="*/ 1262129 h 1667813"/>
                        <a:gd name="connsiteX149" fmla="*/ 358462 w 1959735"/>
                        <a:gd name="connsiteY149" fmla="*/ 1133341 h 1667813"/>
                        <a:gd name="connsiteX150" fmla="*/ 191036 w 1959735"/>
                        <a:gd name="connsiteY150" fmla="*/ 1094704 h 1667813"/>
                        <a:gd name="connsiteX151" fmla="*/ 88006 w 1959735"/>
                        <a:gd name="connsiteY151" fmla="*/ 1094704 h 1667813"/>
                        <a:gd name="connsiteX152" fmla="*/ 165279 w 1959735"/>
                        <a:gd name="connsiteY152" fmla="*/ 1159098 h 1667813"/>
                        <a:gd name="connsiteX153" fmla="*/ 242552 w 1959735"/>
                        <a:gd name="connsiteY153" fmla="*/ 1223493 h 1667813"/>
                        <a:gd name="connsiteX154" fmla="*/ 319825 w 1959735"/>
                        <a:gd name="connsiteY154" fmla="*/ 1378039 h 1667813"/>
                        <a:gd name="connsiteX0" fmla="*/ 319825 w 1959735"/>
                        <a:gd name="connsiteY0" fmla="*/ 1378039 h 1667813"/>
                        <a:gd name="connsiteX1" fmla="*/ 409977 w 1959735"/>
                        <a:gd name="connsiteY1" fmla="*/ 1519707 h 1667813"/>
                        <a:gd name="connsiteX2" fmla="*/ 500129 w 1959735"/>
                        <a:gd name="connsiteY2" fmla="*/ 1635617 h 1667813"/>
                        <a:gd name="connsiteX3" fmla="*/ 577403 w 1959735"/>
                        <a:gd name="connsiteY3" fmla="*/ 1661374 h 1667813"/>
                        <a:gd name="connsiteX4" fmla="*/ 706191 w 1959735"/>
                        <a:gd name="connsiteY4" fmla="*/ 1596980 h 1667813"/>
                        <a:gd name="connsiteX5" fmla="*/ 770586 w 1959735"/>
                        <a:gd name="connsiteY5" fmla="*/ 1571222 h 1667813"/>
                        <a:gd name="connsiteX6" fmla="*/ 912253 w 1959735"/>
                        <a:gd name="connsiteY6" fmla="*/ 1545465 h 1667813"/>
                        <a:gd name="connsiteX7" fmla="*/ 963769 w 1959735"/>
                        <a:gd name="connsiteY7" fmla="*/ 1403797 h 1667813"/>
                        <a:gd name="connsiteX8" fmla="*/ 873617 w 1959735"/>
                        <a:gd name="connsiteY8" fmla="*/ 1223493 h 1667813"/>
                        <a:gd name="connsiteX9" fmla="*/ 963769 w 1959735"/>
                        <a:gd name="connsiteY9" fmla="*/ 1339403 h 1667813"/>
                        <a:gd name="connsiteX10" fmla="*/ 950890 w 1959735"/>
                        <a:gd name="connsiteY10" fmla="*/ 1506828 h 1667813"/>
                        <a:gd name="connsiteX11" fmla="*/ 1002406 w 1959735"/>
                        <a:gd name="connsiteY11" fmla="*/ 1545465 h 1667813"/>
                        <a:gd name="connsiteX12" fmla="*/ 1131194 w 1959735"/>
                        <a:gd name="connsiteY12" fmla="*/ 1532586 h 1667813"/>
                        <a:gd name="connsiteX13" fmla="*/ 1311498 w 1959735"/>
                        <a:gd name="connsiteY13" fmla="*/ 1519707 h 1667813"/>
                        <a:gd name="connsiteX14" fmla="*/ 1401651 w 1959735"/>
                        <a:gd name="connsiteY14" fmla="*/ 1545465 h 1667813"/>
                        <a:gd name="connsiteX15" fmla="*/ 1491803 w 1959735"/>
                        <a:gd name="connsiteY15" fmla="*/ 1468191 h 1667813"/>
                        <a:gd name="connsiteX16" fmla="*/ 1517560 w 1959735"/>
                        <a:gd name="connsiteY16" fmla="*/ 1365160 h 1667813"/>
                        <a:gd name="connsiteX17" fmla="*/ 1440287 w 1959735"/>
                        <a:gd name="connsiteY17" fmla="*/ 1262129 h 1667813"/>
                        <a:gd name="connsiteX18" fmla="*/ 1337256 w 1959735"/>
                        <a:gd name="connsiteY18" fmla="*/ 1146220 h 1667813"/>
                        <a:gd name="connsiteX19" fmla="*/ 1401651 w 1959735"/>
                        <a:gd name="connsiteY19" fmla="*/ 1223493 h 1667813"/>
                        <a:gd name="connsiteX20" fmla="*/ 1517560 w 1959735"/>
                        <a:gd name="connsiteY20" fmla="*/ 1300766 h 1667813"/>
                        <a:gd name="connsiteX21" fmla="*/ 1775138 w 1959735"/>
                        <a:gd name="connsiteY21" fmla="*/ 1275008 h 1667813"/>
                        <a:gd name="connsiteX22" fmla="*/ 1891048 w 1959735"/>
                        <a:gd name="connsiteY22" fmla="*/ 1184856 h 1667813"/>
                        <a:gd name="connsiteX23" fmla="*/ 1891048 w 1959735"/>
                        <a:gd name="connsiteY23" fmla="*/ 1004552 h 1667813"/>
                        <a:gd name="connsiteX24" fmla="*/ 1826653 w 1959735"/>
                        <a:gd name="connsiteY24" fmla="*/ 901521 h 1667813"/>
                        <a:gd name="connsiteX25" fmla="*/ 1684986 w 1959735"/>
                        <a:gd name="connsiteY25" fmla="*/ 901521 h 1667813"/>
                        <a:gd name="connsiteX26" fmla="*/ 1440287 w 1959735"/>
                        <a:gd name="connsiteY26" fmla="*/ 901521 h 1667813"/>
                        <a:gd name="connsiteX27" fmla="*/ 1337256 w 1959735"/>
                        <a:gd name="connsiteY27" fmla="*/ 862884 h 1667813"/>
                        <a:gd name="connsiteX28" fmla="*/ 1311498 w 1959735"/>
                        <a:gd name="connsiteY28" fmla="*/ 721217 h 1667813"/>
                        <a:gd name="connsiteX29" fmla="*/ 1195589 w 1959735"/>
                        <a:gd name="connsiteY29" fmla="*/ 592428 h 1667813"/>
                        <a:gd name="connsiteX30" fmla="*/ 1028163 w 1959735"/>
                        <a:gd name="connsiteY30" fmla="*/ 618186 h 1667813"/>
                        <a:gd name="connsiteX31" fmla="*/ 950890 w 1959735"/>
                        <a:gd name="connsiteY31" fmla="*/ 618186 h 1667813"/>
                        <a:gd name="connsiteX32" fmla="*/ 834980 w 1959735"/>
                        <a:gd name="connsiteY32" fmla="*/ 515155 h 1667813"/>
                        <a:gd name="connsiteX33" fmla="*/ 719070 w 1959735"/>
                        <a:gd name="connsiteY33" fmla="*/ 412124 h 1667813"/>
                        <a:gd name="connsiteX34" fmla="*/ 525887 w 1959735"/>
                        <a:gd name="connsiteY34" fmla="*/ 373487 h 1667813"/>
                        <a:gd name="connsiteX35" fmla="*/ 397098 w 1959735"/>
                        <a:gd name="connsiteY35" fmla="*/ 334851 h 1667813"/>
                        <a:gd name="connsiteX36" fmla="*/ 358462 w 1959735"/>
                        <a:gd name="connsiteY36" fmla="*/ 399245 h 1667813"/>
                        <a:gd name="connsiteX37" fmla="*/ 281189 w 1959735"/>
                        <a:gd name="connsiteY37" fmla="*/ 412124 h 1667813"/>
                        <a:gd name="connsiteX38" fmla="*/ 268310 w 1959735"/>
                        <a:gd name="connsiteY38" fmla="*/ 309093 h 1667813"/>
                        <a:gd name="connsiteX39" fmla="*/ 229673 w 1959735"/>
                        <a:gd name="connsiteY39" fmla="*/ 180304 h 1667813"/>
                        <a:gd name="connsiteX40" fmla="*/ 306946 w 1959735"/>
                        <a:gd name="connsiteY40" fmla="*/ 244698 h 1667813"/>
                        <a:gd name="connsiteX41" fmla="*/ 487251 w 1959735"/>
                        <a:gd name="connsiteY41" fmla="*/ 347729 h 1667813"/>
                        <a:gd name="connsiteX42" fmla="*/ 809222 w 1959735"/>
                        <a:gd name="connsiteY42" fmla="*/ 437882 h 1667813"/>
                        <a:gd name="connsiteX43" fmla="*/ 886496 w 1959735"/>
                        <a:gd name="connsiteY43" fmla="*/ 502276 h 1667813"/>
                        <a:gd name="connsiteX44" fmla="*/ 989527 w 1959735"/>
                        <a:gd name="connsiteY44" fmla="*/ 476518 h 1667813"/>
                        <a:gd name="connsiteX45" fmla="*/ 1002406 w 1959735"/>
                        <a:gd name="connsiteY45" fmla="*/ 334851 h 1667813"/>
                        <a:gd name="connsiteX46" fmla="*/ 1015284 w 1959735"/>
                        <a:gd name="connsiteY46" fmla="*/ 502276 h 1667813"/>
                        <a:gd name="connsiteX47" fmla="*/ 1118315 w 1959735"/>
                        <a:gd name="connsiteY47" fmla="*/ 605307 h 1667813"/>
                        <a:gd name="connsiteX48" fmla="*/ 1247104 w 1959735"/>
                        <a:gd name="connsiteY48" fmla="*/ 618186 h 1667813"/>
                        <a:gd name="connsiteX49" fmla="*/ 1311498 w 1959735"/>
                        <a:gd name="connsiteY49" fmla="*/ 759853 h 1667813"/>
                        <a:gd name="connsiteX50" fmla="*/ 1427408 w 1959735"/>
                        <a:gd name="connsiteY50" fmla="*/ 837127 h 1667813"/>
                        <a:gd name="connsiteX51" fmla="*/ 1504682 w 1959735"/>
                        <a:gd name="connsiteY51" fmla="*/ 901521 h 1667813"/>
                        <a:gd name="connsiteX52" fmla="*/ 1762259 w 1959735"/>
                        <a:gd name="connsiteY52" fmla="*/ 888642 h 1667813"/>
                        <a:gd name="connsiteX53" fmla="*/ 1839532 w 1959735"/>
                        <a:gd name="connsiteY53" fmla="*/ 888642 h 1667813"/>
                        <a:gd name="connsiteX54" fmla="*/ 1942563 w 1959735"/>
                        <a:gd name="connsiteY54" fmla="*/ 746974 h 1667813"/>
                        <a:gd name="connsiteX55" fmla="*/ 1942563 w 1959735"/>
                        <a:gd name="connsiteY55" fmla="*/ 566670 h 1667813"/>
                        <a:gd name="connsiteX56" fmla="*/ 1891048 w 1959735"/>
                        <a:gd name="connsiteY56" fmla="*/ 463639 h 1667813"/>
                        <a:gd name="connsiteX57" fmla="*/ 1762259 w 1959735"/>
                        <a:gd name="connsiteY57" fmla="*/ 437882 h 1667813"/>
                        <a:gd name="connsiteX58" fmla="*/ 1543318 w 1959735"/>
                        <a:gd name="connsiteY58" fmla="*/ 463639 h 1667813"/>
                        <a:gd name="connsiteX59" fmla="*/ 1788017 w 1959735"/>
                        <a:gd name="connsiteY59" fmla="*/ 425003 h 1667813"/>
                        <a:gd name="connsiteX60" fmla="*/ 1891048 w 1959735"/>
                        <a:gd name="connsiteY60" fmla="*/ 321972 h 1667813"/>
                        <a:gd name="connsiteX61" fmla="*/ 1891048 w 1959735"/>
                        <a:gd name="connsiteY61" fmla="*/ 154546 h 1667813"/>
                        <a:gd name="connsiteX62" fmla="*/ 1800896 w 1959735"/>
                        <a:gd name="connsiteY62" fmla="*/ 12879 h 1667813"/>
                        <a:gd name="connsiteX63" fmla="*/ 1684986 w 1959735"/>
                        <a:gd name="connsiteY63" fmla="*/ 77273 h 1667813"/>
                        <a:gd name="connsiteX64" fmla="*/ 1504682 w 1959735"/>
                        <a:gd name="connsiteY64" fmla="*/ 128789 h 1667813"/>
                        <a:gd name="connsiteX65" fmla="*/ 1375893 w 1959735"/>
                        <a:gd name="connsiteY65" fmla="*/ 193183 h 1667813"/>
                        <a:gd name="connsiteX66" fmla="*/ 1298620 w 1959735"/>
                        <a:gd name="connsiteY66" fmla="*/ 231820 h 1667813"/>
                        <a:gd name="connsiteX67" fmla="*/ 1388772 w 1959735"/>
                        <a:gd name="connsiteY67" fmla="*/ 270456 h 1667813"/>
                        <a:gd name="connsiteX68" fmla="*/ 1569076 w 1959735"/>
                        <a:gd name="connsiteY68" fmla="*/ 257577 h 1667813"/>
                        <a:gd name="connsiteX69" fmla="*/ 1697865 w 1959735"/>
                        <a:gd name="connsiteY69" fmla="*/ 180304 h 1667813"/>
                        <a:gd name="connsiteX70" fmla="*/ 1684986 w 1959735"/>
                        <a:gd name="connsiteY70" fmla="*/ 283335 h 1667813"/>
                        <a:gd name="connsiteX71" fmla="*/ 1581955 w 1959735"/>
                        <a:gd name="connsiteY71" fmla="*/ 257577 h 1667813"/>
                        <a:gd name="connsiteX72" fmla="*/ 1247104 w 1959735"/>
                        <a:gd name="connsiteY72" fmla="*/ 309093 h 1667813"/>
                        <a:gd name="connsiteX73" fmla="*/ 1285741 w 1959735"/>
                        <a:gd name="connsiteY73" fmla="*/ 515155 h 1667813"/>
                        <a:gd name="connsiteX74" fmla="*/ 1517560 w 1959735"/>
                        <a:gd name="connsiteY74" fmla="*/ 643944 h 1667813"/>
                        <a:gd name="connsiteX75" fmla="*/ 1697865 w 1959735"/>
                        <a:gd name="connsiteY75" fmla="*/ 656822 h 1667813"/>
                        <a:gd name="connsiteX76" fmla="*/ 1762259 w 1959735"/>
                        <a:gd name="connsiteY76" fmla="*/ 618186 h 1667813"/>
                        <a:gd name="connsiteX77" fmla="*/ 1775138 w 1959735"/>
                        <a:gd name="connsiteY77" fmla="*/ 708338 h 1667813"/>
                        <a:gd name="connsiteX78" fmla="*/ 1620591 w 1959735"/>
                        <a:gd name="connsiteY78" fmla="*/ 734096 h 1667813"/>
                        <a:gd name="connsiteX79" fmla="*/ 1543318 w 1959735"/>
                        <a:gd name="connsiteY79" fmla="*/ 708338 h 1667813"/>
                        <a:gd name="connsiteX80" fmla="*/ 1401651 w 1959735"/>
                        <a:gd name="connsiteY80" fmla="*/ 592428 h 1667813"/>
                        <a:gd name="connsiteX81" fmla="*/ 1195589 w 1959735"/>
                        <a:gd name="connsiteY81" fmla="*/ 425003 h 1667813"/>
                        <a:gd name="connsiteX82" fmla="*/ 1156952 w 1959735"/>
                        <a:gd name="connsiteY82" fmla="*/ 218941 h 1667813"/>
                        <a:gd name="connsiteX83" fmla="*/ 1066800 w 1959735"/>
                        <a:gd name="connsiteY83" fmla="*/ 270456 h 1667813"/>
                        <a:gd name="connsiteX84" fmla="*/ 938011 w 1959735"/>
                        <a:gd name="connsiteY84" fmla="*/ 270456 h 1667813"/>
                        <a:gd name="connsiteX85" fmla="*/ 860738 w 1959735"/>
                        <a:gd name="connsiteY85" fmla="*/ 218941 h 1667813"/>
                        <a:gd name="connsiteX86" fmla="*/ 809222 w 1959735"/>
                        <a:gd name="connsiteY86" fmla="*/ 296214 h 1667813"/>
                        <a:gd name="connsiteX87" fmla="*/ 680434 w 1959735"/>
                        <a:gd name="connsiteY87" fmla="*/ 193183 h 1667813"/>
                        <a:gd name="connsiteX88" fmla="*/ 525887 w 1959735"/>
                        <a:gd name="connsiteY88" fmla="*/ 193183 h 1667813"/>
                        <a:gd name="connsiteX89" fmla="*/ 397098 w 1959735"/>
                        <a:gd name="connsiteY89" fmla="*/ 141667 h 1667813"/>
                        <a:gd name="connsiteX90" fmla="*/ 229673 w 1959735"/>
                        <a:gd name="connsiteY90" fmla="*/ 51515 h 1667813"/>
                        <a:gd name="connsiteX91" fmla="*/ 100884 w 1959735"/>
                        <a:gd name="connsiteY91" fmla="*/ 51515 h 1667813"/>
                        <a:gd name="connsiteX92" fmla="*/ 10732 w 1959735"/>
                        <a:gd name="connsiteY92" fmla="*/ 115910 h 1667813"/>
                        <a:gd name="connsiteX93" fmla="*/ 36490 w 1959735"/>
                        <a:gd name="connsiteY93" fmla="*/ 321972 h 1667813"/>
                        <a:gd name="connsiteX94" fmla="*/ 75127 w 1959735"/>
                        <a:gd name="connsiteY94" fmla="*/ 399245 h 1667813"/>
                        <a:gd name="connsiteX95" fmla="*/ 10732 w 1959735"/>
                        <a:gd name="connsiteY95" fmla="*/ 566670 h 1667813"/>
                        <a:gd name="connsiteX96" fmla="*/ 23611 w 1959735"/>
                        <a:gd name="connsiteY96" fmla="*/ 721217 h 1667813"/>
                        <a:gd name="connsiteX97" fmla="*/ 49369 w 1959735"/>
                        <a:gd name="connsiteY97" fmla="*/ 772732 h 1667813"/>
                        <a:gd name="connsiteX98" fmla="*/ 203915 w 1959735"/>
                        <a:gd name="connsiteY98" fmla="*/ 528034 h 1667813"/>
                        <a:gd name="connsiteX99" fmla="*/ 23611 w 1959735"/>
                        <a:gd name="connsiteY99" fmla="*/ 785611 h 1667813"/>
                        <a:gd name="connsiteX100" fmla="*/ 62248 w 1959735"/>
                        <a:gd name="connsiteY100" fmla="*/ 953036 h 1667813"/>
                        <a:gd name="connsiteX101" fmla="*/ 139521 w 1959735"/>
                        <a:gd name="connsiteY101" fmla="*/ 1081825 h 1667813"/>
                        <a:gd name="connsiteX102" fmla="*/ 332704 w 1959735"/>
                        <a:gd name="connsiteY102" fmla="*/ 1081825 h 1667813"/>
                        <a:gd name="connsiteX103" fmla="*/ 474372 w 1959735"/>
                        <a:gd name="connsiteY103" fmla="*/ 837127 h 1667813"/>
                        <a:gd name="connsiteX104" fmla="*/ 332704 w 1959735"/>
                        <a:gd name="connsiteY104" fmla="*/ 1081825 h 1667813"/>
                        <a:gd name="connsiteX105" fmla="*/ 358462 w 1959735"/>
                        <a:gd name="connsiteY105" fmla="*/ 1159098 h 1667813"/>
                        <a:gd name="connsiteX106" fmla="*/ 525887 w 1959735"/>
                        <a:gd name="connsiteY106" fmla="*/ 1326524 h 1667813"/>
                        <a:gd name="connsiteX107" fmla="*/ 667555 w 1959735"/>
                        <a:gd name="connsiteY107" fmla="*/ 1326524 h 1667813"/>
                        <a:gd name="connsiteX108" fmla="*/ 680434 w 1959735"/>
                        <a:gd name="connsiteY108" fmla="*/ 1262129 h 1667813"/>
                        <a:gd name="connsiteX109" fmla="*/ 719070 w 1959735"/>
                        <a:gd name="connsiteY109" fmla="*/ 1081825 h 1667813"/>
                        <a:gd name="connsiteX110" fmla="*/ 899375 w 1959735"/>
                        <a:gd name="connsiteY110" fmla="*/ 1056067 h 1667813"/>
                        <a:gd name="connsiteX111" fmla="*/ 1015284 w 1959735"/>
                        <a:gd name="connsiteY111" fmla="*/ 1107583 h 1667813"/>
                        <a:gd name="connsiteX112" fmla="*/ 1105436 w 1959735"/>
                        <a:gd name="connsiteY112" fmla="*/ 1171977 h 1667813"/>
                        <a:gd name="connsiteX113" fmla="*/ 1105436 w 1959735"/>
                        <a:gd name="connsiteY113" fmla="*/ 991673 h 1667813"/>
                        <a:gd name="connsiteX114" fmla="*/ 1015284 w 1959735"/>
                        <a:gd name="connsiteY114" fmla="*/ 888642 h 1667813"/>
                        <a:gd name="connsiteX115" fmla="*/ 796344 w 1959735"/>
                        <a:gd name="connsiteY115" fmla="*/ 862884 h 1667813"/>
                        <a:gd name="connsiteX116" fmla="*/ 628918 w 1959735"/>
                        <a:gd name="connsiteY116" fmla="*/ 991673 h 1667813"/>
                        <a:gd name="connsiteX117" fmla="*/ 680434 w 1959735"/>
                        <a:gd name="connsiteY117" fmla="*/ 901521 h 1667813"/>
                        <a:gd name="connsiteX118" fmla="*/ 680434 w 1959735"/>
                        <a:gd name="connsiteY118" fmla="*/ 721217 h 1667813"/>
                        <a:gd name="connsiteX119" fmla="*/ 603160 w 1959735"/>
                        <a:gd name="connsiteY119" fmla="*/ 605307 h 1667813"/>
                        <a:gd name="connsiteX120" fmla="*/ 474372 w 1959735"/>
                        <a:gd name="connsiteY120" fmla="*/ 605307 h 1667813"/>
                        <a:gd name="connsiteX121" fmla="*/ 345583 w 1959735"/>
                        <a:gd name="connsiteY121" fmla="*/ 682580 h 1667813"/>
                        <a:gd name="connsiteX122" fmla="*/ 255431 w 1959735"/>
                        <a:gd name="connsiteY122" fmla="*/ 875763 h 1667813"/>
                        <a:gd name="connsiteX123" fmla="*/ 358462 w 1959735"/>
                        <a:gd name="connsiteY123" fmla="*/ 643944 h 1667813"/>
                        <a:gd name="connsiteX124" fmla="*/ 384220 w 1959735"/>
                        <a:gd name="connsiteY124" fmla="*/ 476518 h 1667813"/>
                        <a:gd name="connsiteX125" fmla="*/ 281189 w 1959735"/>
                        <a:gd name="connsiteY125" fmla="*/ 386366 h 1667813"/>
                        <a:gd name="connsiteX126" fmla="*/ 88006 w 1959735"/>
                        <a:gd name="connsiteY126" fmla="*/ 463639 h 1667813"/>
                        <a:gd name="connsiteX127" fmla="*/ 165279 w 1959735"/>
                        <a:gd name="connsiteY127" fmla="*/ 373487 h 1667813"/>
                        <a:gd name="connsiteX128" fmla="*/ 371341 w 1959735"/>
                        <a:gd name="connsiteY128" fmla="*/ 437882 h 1667813"/>
                        <a:gd name="connsiteX129" fmla="*/ 435735 w 1959735"/>
                        <a:gd name="connsiteY129" fmla="*/ 592428 h 1667813"/>
                        <a:gd name="connsiteX130" fmla="*/ 577403 w 1959735"/>
                        <a:gd name="connsiteY130" fmla="*/ 592428 h 1667813"/>
                        <a:gd name="connsiteX131" fmla="*/ 706191 w 1959735"/>
                        <a:gd name="connsiteY131" fmla="*/ 746974 h 1667813"/>
                        <a:gd name="connsiteX132" fmla="*/ 809222 w 1959735"/>
                        <a:gd name="connsiteY132" fmla="*/ 850005 h 1667813"/>
                        <a:gd name="connsiteX133" fmla="*/ 1002406 w 1959735"/>
                        <a:gd name="connsiteY133" fmla="*/ 850005 h 1667813"/>
                        <a:gd name="connsiteX134" fmla="*/ 1131194 w 1959735"/>
                        <a:gd name="connsiteY134" fmla="*/ 837127 h 1667813"/>
                        <a:gd name="connsiteX135" fmla="*/ 1195589 w 1959735"/>
                        <a:gd name="connsiteY135" fmla="*/ 1030310 h 1667813"/>
                        <a:gd name="connsiteX136" fmla="*/ 1221346 w 1959735"/>
                        <a:gd name="connsiteY136" fmla="*/ 1068946 h 1667813"/>
                        <a:gd name="connsiteX137" fmla="*/ 1478924 w 1959735"/>
                        <a:gd name="connsiteY137" fmla="*/ 1043189 h 1667813"/>
                        <a:gd name="connsiteX138" fmla="*/ 1594834 w 1959735"/>
                        <a:gd name="connsiteY138" fmla="*/ 1068946 h 1667813"/>
                        <a:gd name="connsiteX139" fmla="*/ 1247104 w 1959735"/>
                        <a:gd name="connsiteY139" fmla="*/ 1056067 h 1667813"/>
                        <a:gd name="connsiteX140" fmla="*/ 1169831 w 1959735"/>
                        <a:gd name="connsiteY140" fmla="*/ 1197735 h 1667813"/>
                        <a:gd name="connsiteX141" fmla="*/ 1169831 w 1959735"/>
                        <a:gd name="connsiteY141" fmla="*/ 1300766 h 1667813"/>
                        <a:gd name="connsiteX142" fmla="*/ 1131194 w 1959735"/>
                        <a:gd name="connsiteY142" fmla="*/ 1300766 h 1667813"/>
                        <a:gd name="connsiteX143" fmla="*/ 1079679 w 1959735"/>
                        <a:gd name="connsiteY143" fmla="*/ 1171977 h 1667813"/>
                        <a:gd name="connsiteX144" fmla="*/ 950890 w 1959735"/>
                        <a:gd name="connsiteY144" fmla="*/ 1030310 h 1667813"/>
                        <a:gd name="connsiteX145" fmla="*/ 719070 w 1959735"/>
                        <a:gd name="connsiteY145" fmla="*/ 1094704 h 1667813"/>
                        <a:gd name="connsiteX146" fmla="*/ 680434 w 1959735"/>
                        <a:gd name="connsiteY146" fmla="*/ 1300766 h 1667813"/>
                        <a:gd name="connsiteX147" fmla="*/ 551645 w 1959735"/>
                        <a:gd name="connsiteY147" fmla="*/ 1326524 h 1667813"/>
                        <a:gd name="connsiteX148" fmla="*/ 435735 w 1959735"/>
                        <a:gd name="connsiteY148" fmla="*/ 1262129 h 1667813"/>
                        <a:gd name="connsiteX149" fmla="*/ 358462 w 1959735"/>
                        <a:gd name="connsiteY149" fmla="*/ 1133341 h 1667813"/>
                        <a:gd name="connsiteX150" fmla="*/ 191036 w 1959735"/>
                        <a:gd name="connsiteY150" fmla="*/ 1094704 h 1667813"/>
                        <a:gd name="connsiteX151" fmla="*/ 88006 w 1959735"/>
                        <a:gd name="connsiteY151" fmla="*/ 1094704 h 1667813"/>
                        <a:gd name="connsiteX152" fmla="*/ 165279 w 1959735"/>
                        <a:gd name="connsiteY152" fmla="*/ 1159098 h 1667813"/>
                        <a:gd name="connsiteX153" fmla="*/ 242552 w 1959735"/>
                        <a:gd name="connsiteY153" fmla="*/ 1223493 h 1667813"/>
                        <a:gd name="connsiteX154" fmla="*/ 319825 w 1959735"/>
                        <a:gd name="connsiteY154" fmla="*/ 1378039 h 1667813"/>
                        <a:gd name="connsiteX0" fmla="*/ 319825 w 1959735"/>
                        <a:gd name="connsiteY0" fmla="*/ 1378039 h 1667813"/>
                        <a:gd name="connsiteX1" fmla="*/ 409977 w 1959735"/>
                        <a:gd name="connsiteY1" fmla="*/ 1519707 h 1667813"/>
                        <a:gd name="connsiteX2" fmla="*/ 500129 w 1959735"/>
                        <a:gd name="connsiteY2" fmla="*/ 1635617 h 1667813"/>
                        <a:gd name="connsiteX3" fmla="*/ 577403 w 1959735"/>
                        <a:gd name="connsiteY3" fmla="*/ 1661374 h 1667813"/>
                        <a:gd name="connsiteX4" fmla="*/ 706191 w 1959735"/>
                        <a:gd name="connsiteY4" fmla="*/ 1596980 h 1667813"/>
                        <a:gd name="connsiteX5" fmla="*/ 770586 w 1959735"/>
                        <a:gd name="connsiteY5" fmla="*/ 1571222 h 1667813"/>
                        <a:gd name="connsiteX6" fmla="*/ 912253 w 1959735"/>
                        <a:gd name="connsiteY6" fmla="*/ 1545465 h 1667813"/>
                        <a:gd name="connsiteX7" fmla="*/ 963769 w 1959735"/>
                        <a:gd name="connsiteY7" fmla="*/ 1403797 h 1667813"/>
                        <a:gd name="connsiteX8" fmla="*/ 873617 w 1959735"/>
                        <a:gd name="connsiteY8" fmla="*/ 1223493 h 1667813"/>
                        <a:gd name="connsiteX9" fmla="*/ 963769 w 1959735"/>
                        <a:gd name="connsiteY9" fmla="*/ 1339403 h 1667813"/>
                        <a:gd name="connsiteX10" fmla="*/ 950890 w 1959735"/>
                        <a:gd name="connsiteY10" fmla="*/ 1506828 h 1667813"/>
                        <a:gd name="connsiteX11" fmla="*/ 1002406 w 1959735"/>
                        <a:gd name="connsiteY11" fmla="*/ 1545465 h 1667813"/>
                        <a:gd name="connsiteX12" fmla="*/ 1131194 w 1959735"/>
                        <a:gd name="connsiteY12" fmla="*/ 1532586 h 1667813"/>
                        <a:gd name="connsiteX13" fmla="*/ 1311498 w 1959735"/>
                        <a:gd name="connsiteY13" fmla="*/ 1519707 h 1667813"/>
                        <a:gd name="connsiteX14" fmla="*/ 1401651 w 1959735"/>
                        <a:gd name="connsiteY14" fmla="*/ 1545465 h 1667813"/>
                        <a:gd name="connsiteX15" fmla="*/ 1491803 w 1959735"/>
                        <a:gd name="connsiteY15" fmla="*/ 1468191 h 1667813"/>
                        <a:gd name="connsiteX16" fmla="*/ 1517560 w 1959735"/>
                        <a:gd name="connsiteY16" fmla="*/ 1365160 h 1667813"/>
                        <a:gd name="connsiteX17" fmla="*/ 1440287 w 1959735"/>
                        <a:gd name="connsiteY17" fmla="*/ 1262129 h 1667813"/>
                        <a:gd name="connsiteX18" fmla="*/ 1337256 w 1959735"/>
                        <a:gd name="connsiteY18" fmla="*/ 1146220 h 1667813"/>
                        <a:gd name="connsiteX19" fmla="*/ 1401651 w 1959735"/>
                        <a:gd name="connsiteY19" fmla="*/ 1223493 h 1667813"/>
                        <a:gd name="connsiteX20" fmla="*/ 1517560 w 1959735"/>
                        <a:gd name="connsiteY20" fmla="*/ 1300766 h 1667813"/>
                        <a:gd name="connsiteX21" fmla="*/ 1775138 w 1959735"/>
                        <a:gd name="connsiteY21" fmla="*/ 1275008 h 1667813"/>
                        <a:gd name="connsiteX22" fmla="*/ 1891048 w 1959735"/>
                        <a:gd name="connsiteY22" fmla="*/ 1184856 h 1667813"/>
                        <a:gd name="connsiteX23" fmla="*/ 1891048 w 1959735"/>
                        <a:gd name="connsiteY23" fmla="*/ 1004552 h 1667813"/>
                        <a:gd name="connsiteX24" fmla="*/ 1826653 w 1959735"/>
                        <a:gd name="connsiteY24" fmla="*/ 901521 h 1667813"/>
                        <a:gd name="connsiteX25" fmla="*/ 1684986 w 1959735"/>
                        <a:gd name="connsiteY25" fmla="*/ 901521 h 1667813"/>
                        <a:gd name="connsiteX26" fmla="*/ 1440287 w 1959735"/>
                        <a:gd name="connsiteY26" fmla="*/ 901521 h 1667813"/>
                        <a:gd name="connsiteX27" fmla="*/ 1337256 w 1959735"/>
                        <a:gd name="connsiteY27" fmla="*/ 862884 h 1667813"/>
                        <a:gd name="connsiteX28" fmla="*/ 1311498 w 1959735"/>
                        <a:gd name="connsiteY28" fmla="*/ 721217 h 1667813"/>
                        <a:gd name="connsiteX29" fmla="*/ 1195589 w 1959735"/>
                        <a:gd name="connsiteY29" fmla="*/ 592428 h 1667813"/>
                        <a:gd name="connsiteX30" fmla="*/ 1028163 w 1959735"/>
                        <a:gd name="connsiteY30" fmla="*/ 618186 h 1667813"/>
                        <a:gd name="connsiteX31" fmla="*/ 950890 w 1959735"/>
                        <a:gd name="connsiteY31" fmla="*/ 618186 h 1667813"/>
                        <a:gd name="connsiteX32" fmla="*/ 834980 w 1959735"/>
                        <a:gd name="connsiteY32" fmla="*/ 515155 h 1667813"/>
                        <a:gd name="connsiteX33" fmla="*/ 719070 w 1959735"/>
                        <a:gd name="connsiteY33" fmla="*/ 412124 h 1667813"/>
                        <a:gd name="connsiteX34" fmla="*/ 525887 w 1959735"/>
                        <a:gd name="connsiteY34" fmla="*/ 373487 h 1667813"/>
                        <a:gd name="connsiteX35" fmla="*/ 397098 w 1959735"/>
                        <a:gd name="connsiteY35" fmla="*/ 334851 h 1667813"/>
                        <a:gd name="connsiteX36" fmla="*/ 358462 w 1959735"/>
                        <a:gd name="connsiteY36" fmla="*/ 399245 h 1667813"/>
                        <a:gd name="connsiteX37" fmla="*/ 281189 w 1959735"/>
                        <a:gd name="connsiteY37" fmla="*/ 412124 h 1667813"/>
                        <a:gd name="connsiteX38" fmla="*/ 268310 w 1959735"/>
                        <a:gd name="connsiteY38" fmla="*/ 309093 h 1667813"/>
                        <a:gd name="connsiteX39" fmla="*/ 229673 w 1959735"/>
                        <a:gd name="connsiteY39" fmla="*/ 180304 h 1667813"/>
                        <a:gd name="connsiteX40" fmla="*/ 306946 w 1959735"/>
                        <a:gd name="connsiteY40" fmla="*/ 244698 h 1667813"/>
                        <a:gd name="connsiteX41" fmla="*/ 487251 w 1959735"/>
                        <a:gd name="connsiteY41" fmla="*/ 347729 h 1667813"/>
                        <a:gd name="connsiteX42" fmla="*/ 809222 w 1959735"/>
                        <a:gd name="connsiteY42" fmla="*/ 437882 h 1667813"/>
                        <a:gd name="connsiteX43" fmla="*/ 886496 w 1959735"/>
                        <a:gd name="connsiteY43" fmla="*/ 502276 h 1667813"/>
                        <a:gd name="connsiteX44" fmla="*/ 989527 w 1959735"/>
                        <a:gd name="connsiteY44" fmla="*/ 476518 h 1667813"/>
                        <a:gd name="connsiteX45" fmla="*/ 1002406 w 1959735"/>
                        <a:gd name="connsiteY45" fmla="*/ 334851 h 1667813"/>
                        <a:gd name="connsiteX46" fmla="*/ 1015284 w 1959735"/>
                        <a:gd name="connsiteY46" fmla="*/ 502276 h 1667813"/>
                        <a:gd name="connsiteX47" fmla="*/ 1118315 w 1959735"/>
                        <a:gd name="connsiteY47" fmla="*/ 605307 h 1667813"/>
                        <a:gd name="connsiteX48" fmla="*/ 1247104 w 1959735"/>
                        <a:gd name="connsiteY48" fmla="*/ 618186 h 1667813"/>
                        <a:gd name="connsiteX49" fmla="*/ 1311498 w 1959735"/>
                        <a:gd name="connsiteY49" fmla="*/ 759853 h 1667813"/>
                        <a:gd name="connsiteX50" fmla="*/ 1427408 w 1959735"/>
                        <a:gd name="connsiteY50" fmla="*/ 837127 h 1667813"/>
                        <a:gd name="connsiteX51" fmla="*/ 1504682 w 1959735"/>
                        <a:gd name="connsiteY51" fmla="*/ 901521 h 1667813"/>
                        <a:gd name="connsiteX52" fmla="*/ 1762259 w 1959735"/>
                        <a:gd name="connsiteY52" fmla="*/ 888642 h 1667813"/>
                        <a:gd name="connsiteX53" fmla="*/ 1839532 w 1959735"/>
                        <a:gd name="connsiteY53" fmla="*/ 888642 h 1667813"/>
                        <a:gd name="connsiteX54" fmla="*/ 1942563 w 1959735"/>
                        <a:gd name="connsiteY54" fmla="*/ 746974 h 1667813"/>
                        <a:gd name="connsiteX55" fmla="*/ 1942563 w 1959735"/>
                        <a:gd name="connsiteY55" fmla="*/ 566670 h 1667813"/>
                        <a:gd name="connsiteX56" fmla="*/ 1891048 w 1959735"/>
                        <a:gd name="connsiteY56" fmla="*/ 463639 h 1667813"/>
                        <a:gd name="connsiteX57" fmla="*/ 1762259 w 1959735"/>
                        <a:gd name="connsiteY57" fmla="*/ 437882 h 1667813"/>
                        <a:gd name="connsiteX58" fmla="*/ 1543318 w 1959735"/>
                        <a:gd name="connsiteY58" fmla="*/ 463639 h 1667813"/>
                        <a:gd name="connsiteX59" fmla="*/ 1788017 w 1959735"/>
                        <a:gd name="connsiteY59" fmla="*/ 425003 h 1667813"/>
                        <a:gd name="connsiteX60" fmla="*/ 1891048 w 1959735"/>
                        <a:gd name="connsiteY60" fmla="*/ 321972 h 1667813"/>
                        <a:gd name="connsiteX61" fmla="*/ 1891048 w 1959735"/>
                        <a:gd name="connsiteY61" fmla="*/ 154546 h 1667813"/>
                        <a:gd name="connsiteX62" fmla="*/ 1800896 w 1959735"/>
                        <a:gd name="connsiteY62" fmla="*/ 12879 h 1667813"/>
                        <a:gd name="connsiteX63" fmla="*/ 1684986 w 1959735"/>
                        <a:gd name="connsiteY63" fmla="*/ 77273 h 1667813"/>
                        <a:gd name="connsiteX64" fmla="*/ 1504682 w 1959735"/>
                        <a:gd name="connsiteY64" fmla="*/ 128789 h 1667813"/>
                        <a:gd name="connsiteX65" fmla="*/ 1375893 w 1959735"/>
                        <a:gd name="connsiteY65" fmla="*/ 193183 h 1667813"/>
                        <a:gd name="connsiteX66" fmla="*/ 1298620 w 1959735"/>
                        <a:gd name="connsiteY66" fmla="*/ 231820 h 1667813"/>
                        <a:gd name="connsiteX67" fmla="*/ 1388772 w 1959735"/>
                        <a:gd name="connsiteY67" fmla="*/ 270456 h 1667813"/>
                        <a:gd name="connsiteX68" fmla="*/ 1569076 w 1959735"/>
                        <a:gd name="connsiteY68" fmla="*/ 257577 h 1667813"/>
                        <a:gd name="connsiteX69" fmla="*/ 1697865 w 1959735"/>
                        <a:gd name="connsiteY69" fmla="*/ 180304 h 1667813"/>
                        <a:gd name="connsiteX70" fmla="*/ 1684986 w 1959735"/>
                        <a:gd name="connsiteY70" fmla="*/ 283335 h 1667813"/>
                        <a:gd name="connsiteX71" fmla="*/ 1581955 w 1959735"/>
                        <a:gd name="connsiteY71" fmla="*/ 257577 h 1667813"/>
                        <a:gd name="connsiteX72" fmla="*/ 1247104 w 1959735"/>
                        <a:gd name="connsiteY72" fmla="*/ 309093 h 1667813"/>
                        <a:gd name="connsiteX73" fmla="*/ 1285741 w 1959735"/>
                        <a:gd name="connsiteY73" fmla="*/ 515155 h 1667813"/>
                        <a:gd name="connsiteX74" fmla="*/ 1517560 w 1959735"/>
                        <a:gd name="connsiteY74" fmla="*/ 643944 h 1667813"/>
                        <a:gd name="connsiteX75" fmla="*/ 1697865 w 1959735"/>
                        <a:gd name="connsiteY75" fmla="*/ 656822 h 1667813"/>
                        <a:gd name="connsiteX76" fmla="*/ 1762259 w 1959735"/>
                        <a:gd name="connsiteY76" fmla="*/ 618186 h 1667813"/>
                        <a:gd name="connsiteX77" fmla="*/ 1775138 w 1959735"/>
                        <a:gd name="connsiteY77" fmla="*/ 708338 h 1667813"/>
                        <a:gd name="connsiteX78" fmla="*/ 1620591 w 1959735"/>
                        <a:gd name="connsiteY78" fmla="*/ 734096 h 1667813"/>
                        <a:gd name="connsiteX79" fmla="*/ 1543318 w 1959735"/>
                        <a:gd name="connsiteY79" fmla="*/ 708338 h 1667813"/>
                        <a:gd name="connsiteX80" fmla="*/ 1401651 w 1959735"/>
                        <a:gd name="connsiteY80" fmla="*/ 592428 h 1667813"/>
                        <a:gd name="connsiteX81" fmla="*/ 1195589 w 1959735"/>
                        <a:gd name="connsiteY81" fmla="*/ 425003 h 1667813"/>
                        <a:gd name="connsiteX82" fmla="*/ 1156952 w 1959735"/>
                        <a:gd name="connsiteY82" fmla="*/ 218941 h 1667813"/>
                        <a:gd name="connsiteX83" fmla="*/ 1066800 w 1959735"/>
                        <a:gd name="connsiteY83" fmla="*/ 270456 h 1667813"/>
                        <a:gd name="connsiteX84" fmla="*/ 938011 w 1959735"/>
                        <a:gd name="connsiteY84" fmla="*/ 270456 h 1667813"/>
                        <a:gd name="connsiteX85" fmla="*/ 860738 w 1959735"/>
                        <a:gd name="connsiteY85" fmla="*/ 218941 h 1667813"/>
                        <a:gd name="connsiteX86" fmla="*/ 809222 w 1959735"/>
                        <a:gd name="connsiteY86" fmla="*/ 296214 h 1667813"/>
                        <a:gd name="connsiteX87" fmla="*/ 680434 w 1959735"/>
                        <a:gd name="connsiteY87" fmla="*/ 193183 h 1667813"/>
                        <a:gd name="connsiteX88" fmla="*/ 525887 w 1959735"/>
                        <a:gd name="connsiteY88" fmla="*/ 193183 h 1667813"/>
                        <a:gd name="connsiteX89" fmla="*/ 397098 w 1959735"/>
                        <a:gd name="connsiteY89" fmla="*/ 141667 h 1667813"/>
                        <a:gd name="connsiteX90" fmla="*/ 229673 w 1959735"/>
                        <a:gd name="connsiteY90" fmla="*/ 51515 h 1667813"/>
                        <a:gd name="connsiteX91" fmla="*/ 100884 w 1959735"/>
                        <a:gd name="connsiteY91" fmla="*/ 51515 h 1667813"/>
                        <a:gd name="connsiteX92" fmla="*/ 10732 w 1959735"/>
                        <a:gd name="connsiteY92" fmla="*/ 115910 h 1667813"/>
                        <a:gd name="connsiteX93" fmla="*/ 36490 w 1959735"/>
                        <a:gd name="connsiteY93" fmla="*/ 321972 h 1667813"/>
                        <a:gd name="connsiteX94" fmla="*/ 75127 w 1959735"/>
                        <a:gd name="connsiteY94" fmla="*/ 399245 h 1667813"/>
                        <a:gd name="connsiteX95" fmla="*/ 10732 w 1959735"/>
                        <a:gd name="connsiteY95" fmla="*/ 566670 h 1667813"/>
                        <a:gd name="connsiteX96" fmla="*/ 23611 w 1959735"/>
                        <a:gd name="connsiteY96" fmla="*/ 721217 h 1667813"/>
                        <a:gd name="connsiteX97" fmla="*/ 49369 w 1959735"/>
                        <a:gd name="connsiteY97" fmla="*/ 772732 h 1667813"/>
                        <a:gd name="connsiteX98" fmla="*/ 203915 w 1959735"/>
                        <a:gd name="connsiteY98" fmla="*/ 528034 h 1667813"/>
                        <a:gd name="connsiteX99" fmla="*/ 23611 w 1959735"/>
                        <a:gd name="connsiteY99" fmla="*/ 785611 h 1667813"/>
                        <a:gd name="connsiteX100" fmla="*/ 62248 w 1959735"/>
                        <a:gd name="connsiteY100" fmla="*/ 953036 h 1667813"/>
                        <a:gd name="connsiteX101" fmla="*/ 139521 w 1959735"/>
                        <a:gd name="connsiteY101" fmla="*/ 1081825 h 1667813"/>
                        <a:gd name="connsiteX102" fmla="*/ 332704 w 1959735"/>
                        <a:gd name="connsiteY102" fmla="*/ 1081825 h 1667813"/>
                        <a:gd name="connsiteX103" fmla="*/ 474372 w 1959735"/>
                        <a:gd name="connsiteY103" fmla="*/ 837127 h 1667813"/>
                        <a:gd name="connsiteX104" fmla="*/ 332704 w 1959735"/>
                        <a:gd name="connsiteY104" fmla="*/ 1081825 h 1667813"/>
                        <a:gd name="connsiteX105" fmla="*/ 358462 w 1959735"/>
                        <a:gd name="connsiteY105" fmla="*/ 1159098 h 1667813"/>
                        <a:gd name="connsiteX106" fmla="*/ 525887 w 1959735"/>
                        <a:gd name="connsiteY106" fmla="*/ 1326524 h 1667813"/>
                        <a:gd name="connsiteX107" fmla="*/ 667555 w 1959735"/>
                        <a:gd name="connsiteY107" fmla="*/ 1326524 h 1667813"/>
                        <a:gd name="connsiteX108" fmla="*/ 680434 w 1959735"/>
                        <a:gd name="connsiteY108" fmla="*/ 1262129 h 1667813"/>
                        <a:gd name="connsiteX109" fmla="*/ 719070 w 1959735"/>
                        <a:gd name="connsiteY109" fmla="*/ 1081825 h 1667813"/>
                        <a:gd name="connsiteX110" fmla="*/ 899375 w 1959735"/>
                        <a:gd name="connsiteY110" fmla="*/ 1056067 h 1667813"/>
                        <a:gd name="connsiteX111" fmla="*/ 1015284 w 1959735"/>
                        <a:gd name="connsiteY111" fmla="*/ 1107583 h 1667813"/>
                        <a:gd name="connsiteX112" fmla="*/ 1105436 w 1959735"/>
                        <a:gd name="connsiteY112" fmla="*/ 1171977 h 1667813"/>
                        <a:gd name="connsiteX113" fmla="*/ 1105436 w 1959735"/>
                        <a:gd name="connsiteY113" fmla="*/ 991673 h 1667813"/>
                        <a:gd name="connsiteX114" fmla="*/ 1015284 w 1959735"/>
                        <a:gd name="connsiteY114" fmla="*/ 888642 h 1667813"/>
                        <a:gd name="connsiteX115" fmla="*/ 796344 w 1959735"/>
                        <a:gd name="connsiteY115" fmla="*/ 862884 h 1667813"/>
                        <a:gd name="connsiteX116" fmla="*/ 628918 w 1959735"/>
                        <a:gd name="connsiteY116" fmla="*/ 991673 h 1667813"/>
                        <a:gd name="connsiteX117" fmla="*/ 680434 w 1959735"/>
                        <a:gd name="connsiteY117" fmla="*/ 901521 h 1667813"/>
                        <a:gd name="connsiteX118" fmla="*/ 680434 w 1959735"/>
                        <a:gd name="connsiteY118" fmla="*/ 721217 h 1667813"/>
                        <a:gd name="connsiteX119" fmla="*/ 603160 w 1959735"/>
                        <a:gd name="connsiteY119" fmla="*/ 605307 h 1667813"/>
                        <a:gd name="connsiteX120" fmla="*/ 474372 w 1959735"/>
                        <a:gd name="connsiteY120" fmla="*/ 605307 h 1667813"/>
                        <a:gd name="connsiteX121" fmla="*/ 345583 w 1959735"/>
                        <a:gd name="connsiteY121" fmla="*/ 682580 h 1667813"/>
                        <a:gd name="connsiteX122" fmla="*/ 358462 w 1959735"/>
                        <a:gd name="connsiteY122" fmla="*/ 643944 h 1667813"/>
                        <a:gd name="connsiteX123" fmla="*/ 384220 w 1959735"/>
                        <a:gd name="connsiteY123" fmla="*/ 476518 h 1667813"/>
                        <a:gd name="connsiteX124" fmla="*/ 281189 w 1959735"/>
                        <a:gd name="connsiteY124" fmla="*/ 386366 h 1667813"/>
                        <a:gd name="connsiteX125" fmla="*/ 88006 w 1959735"/>
                        <a:gd name="connsiteY125" fmla="*/ 463639 h 1667813"/>
                        <a:gd name="connsiteX126" fmla="*/ 165279 w 1959735"/>
                        <a:gd name="connsiteY126" fmla="*/ 373487 h 1667813"/>
                        <a:gd name="connsiteX127" fmla="*/ 371341 w 1959735"/>
                        <a:gd name="connsiteY127" fmla="*/ 437882 h 1667813"/>
                        <a:gd name="connsiteX128" fmla="*/ 435735 w 1959735"/>
                        <a:gd name="connsiteY128" fmla="*/ 592428 h 1667813"/>
                        <a:gd name="connsiteX129" fmla="*/ 577403 w 1959735"/>
                        <a:gd name="connsiteY129" fmla="*/ 592428 h 1667813"/>
                        <a:gd name="connsiteX130" fmla="*/ 706191 w 1959735"/>
                        <a:gd name="connsiteY130" fmla="*/ 746974 h 1667813"/>
                        <a:gd name="connsiteX131" fmla="*/ 809222 w 1959735"/>
                        <a:gd name="connsiteY131" fmla="*/ 850005 h 1667813"/>
                        <a:gd name="connsiteX132" fmla="*/ 1002406 w 1959735"/>
                        <a:gd name="connsiteY132" fmla="*/ 850005 h 1667813"/>
                        <a:gd name="connsiteX133" fmla="*/ 1131194 w 1959735"/>
                        <a:gd name="connsiteY133" fmla="*/ 837127 h 1667813"/>
                        <a:gd name="connsiteX134" fmla="*/ 1195589 w 1959735"/>
                        <a:gd name="connsiteY134" fmla="*/ 1030310 h 1667813"/>
                        <a:gd name="connsiteX135" fmla="*/ 1221346 w 1959735"/>
                        <a:gd name="connsiteY135" fmla="*/ 1068946 h 1667813"/>
                        <a:gd name="connsiteX136" fmla="*/ 1478924 w 1959735"/>
                        <a:gd name="connsiteY136" fmla="*/ 1043189 h 1667813"/>
                        <a:gd name="connsiteX137" fmla="*/ 1594834 w 1959735"/>
                        <a:gd name="connsiteY137" fmla="*/ 1068946 h 1667813"/>
                        <a:gd name="connsiteX138" fmla="*/ 1247104 w 1959735"/>
                        <a:gd name="connsiteY138" fmla="*/ 1056067 h 1667813"/>
                        <a:gd name="connsiteX139" fmla="*/ 1169831 w 1959735"/>
                        <a:gd name="connsiteY139" fmla="*/ 1197735 h 1667813"/>
                        <a:gd name="connsiteX140" fmla="*/ 1169831 w 1959735"/>
                        <a:gd name="connsiteY140" fmla="*/ 1300766 h 1667813"/>
                        <a:gd name="connsiteX141" fmla="*/ 1131194 w 1959735"/>
                        <a:gd name="connsiteY141" fmla="*/ 1300766 h 1667813"/>
                        <a:gd name="connsiteX142" fmla="*/ 1079679 w 1959735"/>
                        <a:gd name="connsiteY142" fmla="*/ 1171977 h 1667813"/>
                        <a:gd name="connsiteX143" fmla="*/ 950890 w 1959735"/>
                        <a:gd name="connsiteY143" fmla="*/ 1030310 h 1667813"/>
                        <a:gd name="connsiteX144" fmla="*/ 719070 w 1959735"/>
                        <a:gd name="connsiteY144" fmla="*/ 1094704 h 1667813"/>
                        <a:gd name="connsiteX145" fmla="*/ 680434 w 1959735"/>
                        <a:gd name="connsiteY145" fmla="*/ 1300766 h 1667813"/>
                        <a:gd name="connsiteX146" fmla="*/ 551645 w 1959735"/>
                        <a:gd name="connsiteY146" fmla="*/ 1326524 h 1667813"/>
                        <a:gd name="connsiteX147" fmla="*/ 435735 w 1959735"/>
                        <a:gd name="connsiteY147" fmla="*/ 1262129 h 1667813"/>
                        <a:gd name="connsiteX148" fmla="*/ 358462 w 1959735"/>
                        <a:gd name="connsiteY148" fmla="*/ 1133341 h 1667813"/>
                        <a:gd name="connsiteX149" fmla="*/ 191036 w 1959735"/>
                        <a:gd name="connsiteY149" fmla="*/ 1094704 h 1667813"/>
                        <a:gd name="connsiteX150" fmla="*/ 88006 w 1959735"/>
                        <a:gd name="connsiteY150" fmla="*/ 1094704 h 1667813"/>
                        <a:gd name="connsiteX151" fmla="*/ 165279 w 1959735"/>
                        <a:gd name="connsiteY151" fmla="*/ 1159098 h 1667813"/>
                        <a:gd name="connsiteX152" fmla="*/ 242552 w 1959735"/>
                        <a:gd name="connsiteY152" fmla="*/ 1223493 h 1667813"/>
                        <a:gd name="connsiteX153" fmla="*/ 319825 w 1959735"/>
                        <a:gd name="connsiteY153" fmla="*/ 1378039 h 166781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  <a:cxn ang="0">
                          <a:pos x="connsiteX56" y="connsiteY56"/>
                        </a:cxn>
                        <a:cxn ang="0">
                          <a:pos x="connsiteX57" y="connsiteY57"/>
                        </a:cxn>
                        <a:cxn ang="0">
                          <a:pos x="connsiteX58" y="connsiteY58"/>
                        </a:cxn>
                        <a:cxn ang="0">
                          <a:pos x="connsiteX59" y="connsiteY59"/>
                        </a:cxn>
                        <a:cxn ang="0">
                          <a:pos x="connsiteX60" y="connsiteY60"/>
                        </a:cxn>
                        <a:cxn ang="0">
                          <a:pos x="connsiteX61" y="connsiteY61"/>
                        </a:cxn>
                        <a:cxn ang="0">
                          <a:pos x="connsiteX62" y="connsiteY62"/>
                        </a:cxn>
                        <a:cxn ang="0">
                          <a:pos x="connsiteX63" y="connsiteY63"/>
                        </a:cxn>
                        <a:cxn ang="0">
                          <a:pos x="connsiteX64" y="connsiteY64"/>
                        </a:cxn>
                        <a:cxn ang="0">
                          <a:pos x="connsiteX65" y="connsiteY65"/>
                        </a:cxn>
                        <a:cxn ang="0">
                          <a:pos x="connsiteX66" y="connsiteY66"/>
                        </a:cxn>
                        <a:cxn ang="0">
                          <a:pos x="connsiteX67" y="connsiteY67"/>
                        </a:cxn>
                        <a:cxn ang="0">
                          <a:pos x="connsiteX68" y="connsiteY68"/>
                        </a:cxn>
                        <a:cxn ang="0">
                          <a:pos x="connsiteX69" y="connsiteY69"/>
                        </a:cxn>
                        <a:cxn ang="0">
                          <a:pos x="connsiteX70" y="connsiteY70"/>
                        </a:cxn>
                        <a:cxn ang="0">
                          <a:pos x="connsiteX71" y="connsiteY71"/>
                        </a:cxn>
                        <a:cxn ang="0">
                          <a:pos x="connsiteX72" y="connsiteY72"/>
                        </a:cxn>
                        <a:cxn ang="0">
                          <a:pos x="connsiteX73" y="connsiteY73"/>
                        </a:cxn>
                        <a:cxn ang="0">
                          <a:pos x="connsiteX74" y="connsiteY74"/>
                        </a:cxn>
                        <a:cxn ang="0">
                          <a:pos x="connsiteX75" y="connsiteY75"/>
                        </a:cxn>
                        <a:cxn ang="0">
                          <a:pos x="connsiteX76" y="connsiteY76"/>
                        </a:cxn>
                        <a:cxn ang="0">
                          <a:pos x="connsiteX77" y="connsiteY77"/>
                        </a:cxn>
                        <a:cxn ang="0">
                          <a:pos x="connsiteX78" y="connsiteY78"/>
                        </a:cxn>
                        <a:cxn ang="0">
                          <a:pos x="connsiteX79" y="connsiteY79"/>
                        </a:cxn>
                        <a:cxn ang="0">
                          <a:pos x="connsiteX80" y="connsiteY80"/>
                        </a:cxn>
                        <a:cxn ang="0">
                          <a:pos x="connsiteX81" y="connsiteY81"/>
                        </a:cxn>
                        <a:cxn ang="0">
                          <a:pos x="connsiteX82" y="connsiteY82"/>
                        </a:cxn>
                        <a:cxn ang="0">
                          <a:pos x="connsiteX83" y="connsiteY83"/>
                        </a:cxn>
                        <a:cxn ang="0">
                          <a:pos x="connsiteX84" y="connsiteY84"/>
                        </a:cxn>
                        <a:cxn ang="0">
                          <a:pos x="connsiteX85" y="connsiteY85"/>
                        </a:cxn>
                        <a:cxn ang="0">
                          <a:pos x="connsiteX86" y="connsiteY86"/>
                        </a:cxn>
                        <a:cxn ang="0">
                          <a:pos x="connsiteX87" y="connsiteY87"/>
                        </a:cxn>
                        <a:cxn ang="0">
                          <a:pos x="connsiteX88" y="connsiteY88"/>
                        </a:cxn>
                        <a:cxn ang="0">
                          <a:pos x="connsiteX89" y="connsiteY89"/>
                        </a:cxn>
                        <a:cxn ang="0">
                          <a:pos x="connsiteX90" y="connsiteY90"/>
                        </a:cxn>
                        <a:cxn ang="0">
                          <a:pos x="connsiteX91" y="connsiteY91"/>
                        </a:cxn>
                        <a:cxn ang="0">
                          <a:pos x="connsiteX92" y="connsiteY92"/>
                        </a:cxn>
                        <a:cxn ang="0">
                          <a:pos x="connsiteX93" y="connsiteY93"/>
                        </a:cxn>
                        <a:cxn ang="0">
                          <a:pos x="connsiteX94" y="connsiteY94"/>
                        </a:cxn>
                        <a:cxn ang="0">
                          <a:pos x="connsiteX95" y="connsiteY95"/>
                        </a:cxn>
                        <a:cxn ang="0">
                          <a:pos x="connsiteX96" y="connsiteY96"/>
                        </a:cxn>
                        <a:cxn ang="0">
                          <a:pos x="connsiteX97" y="connsiteY97"/>
                        </a:cxn>
                        <a:cxn ang="0">
                          <a:pos x="connsiteX98" y="connsiteY98"/>
                        </a:cxn>
                        <a:cxn ang="0">
                          <a:pos x="connsiteX99" y="connsiteY99"/>
                        </a:cxn>
                        <a:cxn ang="0">
                          <a:pos x="connsiteX100" y="connsiteY100"/>
                        </a:cxn>
                        <a:cxn ang="0">
                          <a:pos x="connsiteX101" y="connsiteY101"/>
                        </a:cxn>
                        <a:cxn ang="0">
                          <a:pos x="connsiteX102" y="connsiteY102"/>
                        </a:cxn>
                        <a:cxn ang="0">
                          <a:pos x="connsiteX103" y="connsiteY103"/>
                        </a:cxn>
                        <a:cxn ang="0">
                          <a:pos x="connsiteX104" y="connsiteY104"/>
                        </a:cxn>
                        <a:cxn ang="0">
                          <a:pos x="connsiteX105" y="connsiteY105"/>
                        </a:cxn>
                        <a:cxn ang="0">
                          <a:pos x="connsiteX106" y="connsiteY106"/>
                        </a:cxn>
                        <a:cxn ang="0">
                          <a:pos x="connsiteX107" y="connsiteY107"/>
                        </a:cxn>
                        <a:cxn ang="0">
                          <a:pos x="connsiteX108" y="connsiteY108"/>
                        </a:cxn>
                        <a:cxn ang="0">
                          <a:pos x="connsiteX109" y="connsiteY109"/>
                        </a:cxn>
                        <a:cxn ang="0">
                          <a:pos x="connsiteX110" y="connsiteY110"/>
                        </a:cxn>
                        <a:cxn ang="0">
                          <a:pos x="connsiteX111" y="connsiteY111"/>
                        </a:cxn>
                        <a:cxn ang="0">
                          <a:pos x="connsiteX112" y="connsiteY112"/>
                        </a:cxn>
                        <a:cxn ang="0">
                          <a:pos x="connsiteX113" y="connsiteY113"/>
                        </a:cxn>
                        <a:cxn ang="0">
                          <a:pos x="connsiteX114" y="connsiteY114"/>
                        </a:cxn>
                        <a:cxn ang="0">
                          <a:pos x="connsiteX115" y="connsiteY115"/>
                        </a:cxn>
                        <a:cxn ang="0">
                          <a:pos x="connsiteX116" y="connsiteY116"/>
                        </a:cxn>
                        <a:cxn ang="0">
                          <a:pos x="connsiteX117" y="connsiteY117"/>
                        </a:cxn>
                        <a:cxn ang="0">
                          <a:pos x="connsiteX118" y="connsiteY118"/>
                        </a:cxn>
                        <a:cxn ang="0">
                          <a:pos x="connsiteX119" y="connsiteY119"/>
                        </a:cxn>
                        <a:cxn ang="0">
                          <a:pos x="connsiteX120" y="connsiteY120"/>
                        </a:cxn>
                        <a:cxn ang="0">
                          <a:pos x="connsiteX121" y="connsiteY121"/>
                        </a:cxn>
                        <a:cxn ang="0">
                          <a:pos x="connsiteX122" y="connsiteY122"/>
                        </a:cxn>
                        <a:cxn ang="0">
                          <a:pos x="connsiteX123" y="connsiteY123"/>
                        </a:cxn>
                        <a:cxn ang="0">
                          <a:pos x="connsiteX124" y="connsiteY124"/>
                        </a:cxn>
                        <a:cxn ang="0">
                          <a:pos x="connsiteX125" y="connsiteY125"/>
                        </a:cxn>
                        <a:cxn ang="0">
                          <a:pos x="connsiteX126" y="connsiteY126"/>
                        </a:cxn>
                        <a:cxn ang="0">
                          <a:pos x="connsiteX127" y="connsiteY127"/>
                        </a:cxn>
                        <a:cxn ang="0">
                          <a:pos x="connsiteX128" y="connsiteY128"/>
                        </a:cxn>
                        <a:cxn ang="0">
                          <a:pos x="connsiteX129" y="connsiteY129"/>
                        </a:cxn>
                        <a:cxn ang="0">
                          <a:pos x="connsiteX130" y="connsiteY130"/>
                        </a:cxn>
                        <a:cxn ang="0">
                          <a:pos x="connsiteX131" y="connsiteY131"/>
                        </a:cxn>
                        <a:cxn ang="0">
                          <a:pos x="connsiteX132" y="connsiteY132"/>
                        </a:cxn>
                        <a:cxn ang="0">
                          <a:pos x="connsiteX133" y="connsiteY133"/>
                        </a:cxn>
                        <a:cxn ang="0">
                          <a:pos x="connsiteX134" y="connsiteY134"/>
                        </a:cxn>
                        <a:cxn ang="0">
                          <a:pos x="connsiteX135" y="connsiteY135"/>
                        </a:cxn>
                        <a:cxn ang="0">
                          <a:pos x="connsiteX136" y="connsiteY136"/>
                        </a:cxn>
                        <a:cxn ang="0">
                          <a:pos x="connsiteX137" y="connsiteY137"/>
                        </a:cxn>
                        <a:cxn ang="0">
                          <a:pos x="connsiteX138" y="connsiteY138"/>
                        </a:cxn>
                        <a:cxn ang="0">
                          <a:pos x="connsiteX139" y="connsiteY139"/>
                        </a:cxn>
                        <a:cxn ang="0">
                          <a:pos x="connsiteX140" y="connsiteY140"/>
                        </a:cxn>
                        <a:cxn ang="0">
                          <a:pos x="connsiteX141" y="connsiteY141"/>
                        </a:cxn>
                        <a:cxn ang="0">
                          <a:pos x="connsiteX142" y="connsiteY142"/>
                        </a:cxn>
                        <a:cxn ang="0">
                          <a:pos x="connsiteX143" y="connsiteY143"/>
                        </a:cxn>
                        <a:cxn ang="0">
                          <a:pos x="connsiteX144" y="connsiteY144"/>
                        </a:cxn>
                        <a:cxn ang="0">
                          <a:pos x="connsiteX145" y="connsiteY145"/>
                        </a:cxn>
                        <a:cxn ang="0">
                          <a:pos x="connsiteX146" y="connsiteY146"/>
                        </a:cxn>
                        <a:cxn ang="0">
                          <a:pos x="connsiteX147" y="connsiteY147"/>
                        </a:cxn>
                        <a:cxn ang="0">
                          <a:pos x="connsiteX148" y="connsiteY148"/>
                        </a:cxn>
                        <a:cxn ang="0">
                          <a:pos x="connsiteX149" y="connsiteY149"/>
                        </a:cxn>
                        <a:cxn ang="0">
                          <a:pos x="connsiteX150" y="connsiteY150"/>
                        </a:cxn>
                        <a:cxn ang="0">
                          <a:pos x="connsiteX151" y="connsiteY151"/>
                        </a:cxn>
                        <a:cxn ang="0">
                          <a:pos x="connsiteX152" y="connsiteY152"/>
                        </a:cxn>
                        <a:cxn ang="0">
                          <a:pos x="connsiteX153" y="connsiteY153"/>
                        </a:cxn>
                      </a:cxnLst>
                      <a:rect l="l" t="t" r="r" b="b"/>
                      <a:pathLst>
                        <a:path w="1959735" h="1667813">
                          <a:moveTo>
                            <a:pt x="319825" y="1378039"/>
                          </a:moveTo>
                          <a:cubicBezTo>
                            <a:pt x="347729" y="1427408"/>
                            <a:pt x="379926" y="1476777"/>
                            <a:pt x="409977" y="1519707"/>
                          </a:cubicBezTo>
                          <a:cubicBezTo>
                            <a:pt x="440028" y="1562637"/>
                            <a:pt x="472225" y="1612006"/>
                            <a:pt x="500129" y="1635617"/>
                          </a:cubicBezTo>
                          <a:cubicBezTo>
                            <a:pt x="528033" y="1659228"/>
                            <a:pt x="543059" y="1667813"/>
                            <a:pt x="577403" y="1661374"/>
                          </a:cubicBezTo>
                          <a:cubicBezTo>
                            <a:pt x="611747" y="1654935"/>
                            <a:pt x="673994" y="1612005"/>
                            <a:pt x="706191" y="1596980"/>
                          </a:cubicBezTo>
                          <a:cubicBezTo>
                            <a:pt x="738388" y="1581955"/>
                            <a:pt x="736242" y="1579808"/>
                            <a:pt x="770586" y="1571222"/>
                          </a:cubicBezTo>
                          <a:cubicBezTo>
                            <a:pt x="804930" y="1562636"/>
                            <a:pt x="880056" y="1573369"/>
                            <a:pt x="912253" y="1545465"/>
                          </a:cubicBezTo>
                          <a:cubicBezTo>
                            <a:pt x="944450" y="1517561"/>
                            <a:pt x="970208" y="1457459"/>
                            <a:pt x="963769" y="1403797"/>
                          </a:cubicBezTo>
                          <a:cubicBezTo>
                            <a:pt x="957330" y="1350135"/>
                            <a:pt x="873617" y="1234225"/>
                            <a:pt x="873617" y="1223493"/>
                          </a:cubicBezTo>
                          <a:cubicBezTo>
                            <a:pt x="873617" y="1212761"/>
                            <a:pt x="950890" y="1292181"/>
                            <a:pt x="963769" y="1339403"/>
                          </a:cubicBezTo>
                          <a:cubicBezTo>
                            <a:pt x="976648" y="1386625"/>
                            <a:pt x="944451" y="1472484"/>
                            <a:pt x="950890" y="1506828"/>
                          </a:cubicBezTo>
                          <a:cubicBezTo>
                            <a:pt x="957329" y="1541172"/>
                            <a:pt x="972355" y="1541172"/>
                            <a:pt x="1002406" y="1545465"/>
                          </a:cubicBezTo>
                          <a:cubicBezTo>
                            <a:pt x="1032457" y="1549758"/>
                            <a:pt x="1079679" y="1536879"/>
                            <a:pt x="1131194" y="1532586"/>
                          </a:cubicBezTo>
                          <a:cubicBezTo>
                            <a:pt x="1182709" y="1528293"/>
                            <a:pt x="1266422" y="1517561"/>
                            <a:pt x="1311498" y="1519707"/>
                          </a:cubicBezTo>
                          <a:cubicBezTo>
                            <a:pt x="1356574" y="1521853"/>
                            <a:pt x="1371600" y="1554051"/>
                            <a:pt x="1401651" y="1545465"/>
                          </a:cubicBezTo>
                          <a:cubicBezTo>
                            <a:pt x="1431702" y="1536879"/>
                            <a:pt x="1472485" y="1498242"/>
                            <a:pt x="1491803" y="1468191"/>
                          </a:cubicBezTo>
                          <a:cubicBezTo>
                            <a:pt x="1511121" y="1438140"/>
                            <a:pt x="1526146" y="1399504"/>
                            <a:pt x="1517560" y="1365160"/>
                          </a:cubicBezTo>
                          <a:cubicBezTo>
                            <a:pt x="1508974" y="1330816"/>
                            <a:pt x="1470338" y="1298619"/>
                            <a:pt x="1440287" y="1262129"/>
                          </a:cubicBezTo>
                          <a:cubicBezTo>
                            <a:pt x="1410236" y="1225639"/>
                            <a:pt x="1343695" y="1152659"/>
                            <a:pt x="1337256" y="1146220"/>
                          </a:cubicBezTo>
                          <a:cubicBezTo>
                            <a:pt x="1330817" y="1139781"/>
                            <a:pt x="1371600" y="1197735"/>
                            <a:pt x="1401651" y="1223493"/>
                          </a:cubicBezTo>
                          <a:cubicBezTo>
                            <a:pt x="1431702" y="1249251"/>
                            <a:pt x="1455312" y="1292180"/>
                            <a:pt x="1517560" y="1300766"/>
                          </a:cubicBezTo>
                          <a:cubicBezTo>
                            <a:pt x="1579808" y="1309352"/>
                            <a:pt x="1712890" y="1294326"/>
                            <a:pt x="1775138" y="1275008"/>
                          </a:cubicBezTo>
                          <a:cubicBezTo>
                            <a:pt x="1837386" y="1255690"/>
                            <a:pt x="1871730" y="1229932"/>
                            <a:pt x="1891048" y="1184856"/>
                          </a:cubicBezTo>
                          <a:cubicBezTo>
                            <a:pt x="1910366" y="1139780"/>
                            <a:pt x="1901780" y="1051774"/>
                            <a:pt x="1891048" y="1004552"/>
                          </a:cubicBezTo>
                          <a:cubicBezTo>
                            <a:pt x="1880316" y="957330"/>
                            <a:pt x="1860997" y="918693"/>
                            <a:pt x="1826653" y="901521"/>
                          </a:cubicBezTo>
                          <a:cubicBezTo>
                            <a:pt x="1792309" y="884349"/>
                            <a:pt x="1684986" y="901521"/>
                            <a:pt x="1684986" y="901521"/>
                          </a:cubicBezTo>
                          <a:cubicBezTo>
                            <a:pt x="1620592" y="901521"/>
                            <a:pt x="1498242" y="907961"/>
                            <a:pt x="1440287" y="901521"/>
                          </a:cubicBezTo>
                          <a:cubicBezTo>
                            <a:pt x="1382332" y="895082"/>
                            <a:pt x="1358721" y="892935"/>
                            <a:pt x="1337256" y="862884"/>
                          </a:cubicBezTo>
                          <a:cubicBezTo>
                            <a:pt x="1315791" y="832833"/>
                            <a:pt x="1335109" y="766293"/>
                            <a:pt x="1311498" y="721217"/>
                          </a:cubicBezTo>
                          <a:cubicBezTo>
                            <a:pt x="1287887" y="676141"/>
                            <a:pt x="1242811" y="609600"/>
                            <a:pt x="1195589" y="592428"/>
                          </a:cubicBezTo>
                          <a:cubicBezTo>
                            <a:pt x="1148367" y="575256"/>
                            <a:pt x="1068946" y="613893"/>
                            <a:pt x="1028163" y="618186"/>
                          </a:cubicBezTo>
                          <a:cubicBezTo>
                            <a:pt x="987380" y="622479"/>
                            <a:pt x="983087" y="635358"/>
                            <a:pt x="950890" y="618186"/>
                          </a:cubicBezTo>
                          <a:cubicBezTo>
                            <a:pt x="918693" y="601014"/>
                            <a:pt x="834980" y="515155"/>
                            <a:pt x="834980" y="515155"/>
                          </a:cubicBezTo>
                          <a:cubicBezTo>
                            <a:pt x="796343" y="480811"/>
                            <a:pt x="770586" y="435735"/>
                            <a:pt x="719070" y="412124"/>
                          </a:cubicBezTo>
                          <a:cubicBezTo>
                            <a:pt x="667555" y="388513"/>
                            <a:pt x="579549" y="386366"/>
                            <a:pt x="525887" y="373487"/>
                          </a:cubicBezTo>
                          <a:cubicBezTo>
                            <a:pt x="472225" y="360608"/>
                            <a:pt x="425002" y="330558"/>
                            <a:pt x="397098" y="334851"/>
                          </a:cubicBezTo>
                          <a:cubicBezTo>
                            <a:pt x="369194" y="339144"/>
                            <a:pt x="377780" y="386366"/>
                            <a:pt x="358462" y="399245"/>
                          </a:cubicBezTo>
                          <a:cubicBezTo>
                            <a:pt x="339144" y="412124"/>
                            <a:pt x="296214" y="427149"/>
                            <a:pt x="281189" y="412124"/>
                          </a:cubicBezTo>
                          <a:cubicBezTo>
                            <a:pt x="266164" y="397099"/>
                            <a:pt x="276896" y="347730"/>
                            <a:pt x="268310" y="309093"/>
                          </a:cubicBezTo>
                          <a:cubicBezTo>
                            <a:pt x="259724" y="270456"/>
                            <a:pt x="223234" y="191037"/>
                            <a:pt x="229673" y="180304"/>
                          </a:cubicBezTo>
                          <a:cubicBezTo>
                            <a:pt x="236112" y="169572"/>
                            <a:pt x="264016" y="216794"/>
                            <a:pt x="306946" y="244698"/>
                          </a:cubicBezTo>
                          <a:cubicBezTo>
                            <a:pt x="349876" y="272602"/>
                            <a:pt x="403538" y="315532"/>
                            <a:pt x="487251" y="347729"/>
                          </a:cubicBezTo>
                          <a:cubicBezTo>
                            <a:pt x="570964" y="379926"/>
                            <a:pt x="742681" y="412124"/>
                            <a:pt x="809222" y="437882"/>
                          </a:cubicBezTo>
                          <a:cubicBezTo>
                            <a:pt x="875763" y="463640"/>
                            <a:pt x="856445" y="495837"/>
                            <a:pt x="886496" y="502276"/>
                          </a:cubicBezTo>
                          <a:cubicBezTo>
                            <a:pt x="916547" y="508715"/>
                            <a:pt x="970209" y="504422"/>
                            <a:pt x="989527" y="476518"/>
                          </a:cubicBezTo>
                          <a:cubicBezTo>
                            <a:pt x="1008845" y="448614"/>
                            <a:pt x="998113" y="330558"/>
                            <a:pt x="1002406" y="334851"/>
                          </a:cubicBezTo>
                          <a:cubicBezTo>
                            <a:pt x="1006699" y="339144"/>
                            <a:pt x="995966" y="457200"/>
                            <a:pt x="1015284" y="502276"/>
                          </a:cubicBezTo>
                          <a:cubicBezTo>
                            <a:pt x="1034602" y="547352"/>
                            <a:pt x="1079678" y="585989"/>
                            <a:pt x="1118315" y="605307"/>
                          </a:cubicBezTo>
                          <a:cubicBezTo>
                            <a:pt x="1156952" y="624625"/>
                            <a:pt x="1214907" y="592428"/>
                            <a:pt x="1247104" y="618186"/>
                          </a:cubicBezTo>
                          <a:cubicBezTo>
                            <a:pt x="1279301" y="643944"/>
                            <a:pt x="1281447" y="723363"/>
                            <a:pt x="1311498" y="759853"/>
                          </a:cubicBezTo>
                          <a:cubicBezTo>
                            <a:pt x="1341549" y="796343"/>
                            <a:pt x="1395211" y="813516"/>
                            <a:pt x="1427408" y="837127"/>
                          </a:cubicBezTo>
                          <a:cubicBezTo>
                            <a:pt x="1459605" y="860738"/>
                            <a:pt x="1448874" y="892935"/>
                            <a:pt x="1504682" y="901521"/>
                          </a:cubicBezTo>
                          <a:cubicBezTo>
                            <a:pt x="1560491" y="910107"/>
                            <a:pt x="1706451" y="890788"/>
                            <a:pt x="1762259" y="888642"/>
                          </a:cubicBezTo>
                          <a:cubicBezTo>
                            <a:pt x="1818067" y="886496"/>
                            <a:pt x="1809481" y="912253"/>
                            <a:pt x="1839532" y="888642"/>
                          </a:cubicBezTo>
                          <a:cubicBezTo>
                            <a:pt x="1869583" y="865031"/>
                            <a:pt x="1925391" y="800636"/>
                            <a:pt x="1942563" y="746974"/>
                          </a:cubicBezTo>
                          <a:cubicBezTo>
                            <a:pt x="1959735" y="693312"/>
                            <a:pt x="1951149" y="613892"/>
                            <a:pt x="1942563" y="566670"/>
                          </a:cubicBezTo>
                          <a:cubicBezTo>
                            <a:pt x="1933977" y="519448"/>
                            <a:pt x="1921099" y="485104"/>
                            <a:pt x="1891048" y="463639"/>
                          </a:cubicBezTo>
                          <a:cubicBezTo>
                            <a:pt x="1860997" y="442174"/>
                            <a:pt x="1820214" y="437882"/>
                            <a:pt x="1762259" y="437882"/>
                          </a:cubicBezTo>
                          <a:cubicBezTo>
                            <a:pt x="1704304" y="437882"/>
                            <a:pt x="1539025" y="465786"/>
                            <a:pt x="1543318" y="463639"/>
                          </a:cubicBezTo>
                          <a:cubicBezTo>
                            <a:pt x="1547611" y="461492"/>
                            <a:pt x="1730062" y="448614"/>
                            <a:pt x="1788017" y="425003"/>
                          </a:cubicBezTo>
                          <a:cubicBezTo>
                            <a:pt x="1845972" y="401392"/>
                            <a:pt x="1873876" y="367048"/>
                            <a:pt x="1891048" y="321972"/>
                          </a:cubicBezTo>
                          <a:cubicBezTo>
                            <a:pt x="1908220" y="276896"/>
                            <a:pt x="1906073" y="206061"/>
                            <a:pt x="1891048" y="154546"/>
                          </a:cubicBezTo>
                          <a:cubicBezTo>
                            <a:pt x="1876023" y="103031"/>
                            <a:pt x="1835240" y="25758"/>
                            <a:pt x="1800896" y="12879"/>
                          </a:cubicBezTo>
                          <a:cubicBezTo>
                            <a:pt x="1766552" y="0"/>
                            <a:pt x="1734355" y="57955"/>
                            <a:pt x="1684986" y="77273"/>
                          </a:cubicBezTo>
                          <a:cubicBezTo>
                            <a:pt x="1635617" y="96591"/>
                            <a:pt x="1556197" y="109471"/>
                            <a:pt x="1504682" y="128789"/>
                          </a:cubicBezTo>
                          <a:cubicBezTo>
                            <a:pt x="1453167" y="148107"/>
                            <a:pt x="1375893" y="193183"/>
                            <a:pt x="1375893" y="193183"/>
                          </a:cubicBezTo>
                          <a:cubicBezTo>
                            <a:pt x="1341549" y="210355"/>
                            <a:pt x="1296474" y="218941"/>
                            <a:pt x="1298620" y="231820"/>
                          </a:cubicBezTo>
                          <a:cubicBezTo>
                            <a:pt x="1300766" y="244699"/>
                            <a:pt x="1343696" y="266163"/>
                            <a:pt x="1388772" y="270456"/>
                          </a:cubicBezTo>
                          <a:cubicBezTo>
                            <a:pt x="1433848" y="274749"/>
                            <a:pt x="1517561" y="272602"/>
                            <a:pt x="1569076" y="257577"/>
                          </a:cubicBezTo>
                          <a:cubicBezTo>
                            <a:pt x="1620591" y="242552"/>
                            <a:pt x="1678547" y="176011"/>
                            <a:pt x="1697865" y="180304"/>
                          </a:cubicBezTo>
                          <a:cubicBezTo>
                            <a:pt x="1717183" y="184597"/>
                            <a:pt x="1704304" y="270456"/>
                            <a:pt x="1684986" y="283335"/>
                          </a:cubicBezTo>
                          <a:cubicBezTo>
                            <a:pt x="1665668" y="296214"/>
                            <a:pt x="1654935" y="253284"/>
                            <a:pt x="1581955" y="257577"/>
                          </a:cubicBezTo>
                          <a:cubicBezTo>
                            <a:pt x="1508975" y="261870"/>
                            <a:pt x="1296473" y="266163"/>
                            <a:pt x="1247104" y="309093"/>
                          </a:cubicBezTo>
                          <a:cubicBezTo>
                            <a:pt x="1197735" y="352023"/>
                            <a:pt x="1240665" y="459347"/>
                            <a:pt x="1285741" y="515155"/>
                          </a:cubicBezTo>
                          <a:cubicBezTo>
                            <a:pt x="1330817" y="570964"/>
                            <a:pt x="1448873" y="620333"/>
                            <a:pt x="1517560" y="643944"/>
                          </a:cubicBezTo>
                          <a:cubicBezTo>
                            <a:pt x="1586247" y="667555"/>
                            <a:pt x="1657082" y="661115"/>
                            <a:pt x="1697865" y="656822"/>
                          </a:cubicBezTo>
                          <a:cubicBezTo>
                            <a:pt x="1738648" y="652529"/>
                            <a:pt x="1749380" y="609600"/>
                            <a:pt x="1762259" y="618186"/>
                          </a:cubicBezTo>
                          <a:cubicBezTo>
                            <a:pt x="1775138" y="626772"/>
                            <a:pt x="1798749" y="689020"/>
                            <a:pt x="1775138" y="708338"/>
                          </a:cubicBezTo>
                          <a:cubicBezTo>
                            <a:pt x="1751527" y="727656"/>
                            <a:pt x="1659228" y="734096"/>
                            <a:pt x="1620591" y="734096"/>
                          </a:cubicBezTo>
                          <a:cubicBezTo>
                            <a:pt x="1581954" y="734096"/>
                            <a:pt x="1579808" y="731949"/>
                            <a:pt x="1543318" y="708338"/>
                          </a:cubicBezTo>
                          <a:cubicBezTo>
                            <a:pt x="1506828" y="684727"/>
                            <a:pt x="1401651" y="592428"/>
                            <a:pt x="1401651" y="592428"/>
                          </a:cubicBezTo>
                          <a:cubicBezTo>
                            <a:pt x="1343696" y="545206"/>
                            <a:pt x="1236372" y="487251"/>
                            <a:pt x="1195589" y="425003"/>
                          </a:cubicBezTo>
                          <a:cubicBezTo>
                            <a:pt x="1154806" y="362755"/>
                            <a:pt x="1178417" y="244699"/>
                            <a:pt x="1156952" y="218941"/>
                          </a:cubicBezTo>
                          <a:cubicBezTo>
                            <a:pt x="1135487" y="193183"/>
                            <a:pt x="1103290" y="261870"/>
                            <a:pt x="1066800" y="270456"/>
                          </a:cubicBezTo>
                          <a:cubicBezTo>
                            <a:pt x="1030310" y="279042"/>
                            <a:pt x="972355" y="279042"/>
                            <a:pt x="938011" y="270456"/>
                          </a:cubicBezTo>
                          <a:cubicBezTo>
                            <a:pt x="903667" y="261870"/>
                            <a:pt x="882203" y="214648"/>
                            <a:pt x="860738" y="218941"/>
                          </a:cubicBezTo>
                          <a:cubicBezTo>
                            <a:pt x="839273" y="223234"/>
                            <a:pt x="839273" y="300507"/>
                            <a:pt x="809222" y="296214"/>
                          </a:cubicBezTo>
                          <a:cubicBezTo>
                            <a:pt x="779171" y="291921"/>
                            <a:pt x="727656" y="210355"/>
                            <a:pt x="680434" y="193183"/>
                          </a:cubicBezTo>
                          <a:cubicBezTo>
                            <a:pt x="633212" y="176011"/>
                            <a:pt x="573110" y="201769"/>
                            <a:pt x="525887" y="193183"/>
                          </a:cubicBezTo>
                          <a:cubicBezTo>
                            <a:pt x="478664" y="184597"/>
                            <a:pt x="446467" y="165278"/>
                            <a:pt x="397098" y="141667"/>
                          </a:cubicBezTo>
                          <a:cubicBezTo>
                            <a:pt x="347729" y="118056"/>
                            <a:pt x="279042" y="66540"/>
                            <a:pt x="229673" y="51515"/>
                          </a:cubicBezTo>
                          <a:cubicBezTo>
                            <a:pt x="180304" y="36490"/>
                            <a:pt x="137374" y="40783"/>
                            <a:pt x="100884" y="51515"/>
                          </a:cubicBezTo>
                          <a:cubicBezTo>
                            <a:pt x="64394" y="62248"/>
                            <a:pt x="21464" y="70834"/>
                            <a:pt x="10732" y="115910"/>
                          </a:cubicBezTo>
                          <a:cubicBezTo>
                            <a:pt x="0" y="160986"/>
                            <a:pt x="25758" y="274750"/>
                            <a:pt x="36490" y="321972"/>
                          </a:cubicBezTo>
                          <a:cubicBezTo>
                            <a:pt x="47222" y="369194"/>
                            <a:pt x="79420" y="358462"/>
                            <a:pt x="75127" y="399245"/>
                          </a:cubicBezTo>
                          <a:cubicBezTo>
                            <a:pt x="70834" y="440028"/>
                            <a:pt x="19318" y="513008"/>
                            <a:pt x="10732" y="566670"/>
                          </a:cubicBezTo>
                          <a:cubicBezTo>
                            <a:pt x="2146" y="620332"/>
                            <a:pt x="17172" y="686873"/>
                            <a:pt x="23611" y="721217"/>
                          </a:cubicBezTo>
                          <a:cubicBezTo>
                            <a:pt x="30050" y="755561"/>
                            <a:pt x="19318" y="804929"/>
                            <a:pt x="49369" y="772732"/>
                          </a:cubicBezTo>
                          <a:cubicBezTo>
                            <a:pt x="79420" y="740535"/>
                            <a:pt x="208208" y="525887"/>
                            <a:pt x="203915" y="528034"/>
                          </a:cubicBezTo>
                          <a:cubicBezTo>
                            <a:pt x="199622" y="530181"/>
                            <a:pt x="47222" y="714777"/>
                            <a:pt x="23611" y="785611"/>
                          </a:cubicBezTo>
                          <a:cubicBezTo>
                            <a:pt x="0" y="856445"/>
                            <a:pt x="42930" y="903667"/>
                            <a:pt x="62248" y="953036"/>
                          </a:cubicBezTo>
                          <a:cubicBezTo>
                            <a:pt x="81566" y="1002405"/>
                            <a:pt x="94445" y="1060360"/>
                            <a:pt x="139521" y="1081825"/>
                          </a:cubicBezTo>
                          <a:cubicBezTo>
                            <a:pt x="184597" y="1103290"/>
                            <a:pt x="276896" y="1122608"/>
                            <a:pt x="332704" y="1081825"/>
                          </a:cubicBezTo>
                          <a:cubicBezTo>
                            <a:pt x="388513" y="1041042"/>
                            <a:pt x="395716" y="957656"/>
                            <a:pt x="474372" y="837127"/>
                          </a:cubicBezTo>
                          <a:cubicBezTo>
                            <a:pt x="474372" y="837127"/>
                            <a:pt x="352022" y="1028163"/>
                            <a:pt x="332704" y="1081825"/>
                          </a:cubicBezTo>
                          <a:cubicBezTo>
                            <a:pt x="313386" y="1135487"/>
                            <a:pt x="326265" y="1118315"/>
                            <a:pt x="358462" y="1159098"/>
                          </a:cubicBezTo>
                          <a:cubicBezTo>
                            <a:pt x="390659" y="1199881"/>
                            <a:pt x="474371" y="1298620"/>
                            <a:pt x="525887" y="1326524"/>
                          </a:cubicBezTo>
                          <a:cubicBezTo>
                            <a:pt x="577403" y="1354428"/>
                            <a:pt x="641797" y="1337256"/>
                            <a:pt x="667555" y="1326524"/>
                          </a:cubicBezTo>
                          <a:cubicBezTo>
                            <a:pt x="693313" y="1315792"/>
                            <a:pt x="671848" y="1302912"/>
                            <a:pt x="680434" y="1262129"/>
                          </a:cubicBezTo>
                          <a:cubicBezTo>
                            <a:pt x="689020" y="1221346"/>
                            <a:pt x="682580" y="1116169"/>
                            <a:pt x="719070" y="1081825"/>
                          </a:cubicBezTo>
                          <a:cubicBezTo>
                            <a:pt x="755560" y="1047481"/>
                            <a:pt x="850006" y="1051774"/>
                            <a:pt x="899375" y="1056067"/>
                          </a:cubicBezTo>
                          <a:cubicBezTo>
                            <a:pt x="948744" y="1060360"/>
                            <a:pt x="980941" y="1088265"/>
                            <a:pt x="1015284" y="1107583"/>
                          </a:cubicBezTo>
                          <a:cubicBezTo>
                            <a:pt x="1049627" y="1126901"/>
                            <a:pt x="1090411" y="1191295"/>
                            <a:pt x="1105436" y="1171977"/>
                          </a:cubicBezTo>
                          <a:cubicBezTo>
                            <a:pt x="1120461" y="1152659"/>
                            <a:pt x="1120461" y="1038895"/>
                            <a:pt x="1105436" y="991673"/>
                          </a:cubicBezTo>
                          <a:cubicBezTo>
                            <a:pt x="1090411" y="944451"/>
                            <a:pt x="1066799" y="910107"/>
                            <a:pt x="1015284" y="888642"/>
                          </a:cubicBezTo>
                          <a:cubicBezTo>
                            <a:pt x="963769" y="867177"/>
                            <a:pt x="860738" y="845712"/>
                            <a:pt x="796344" y="862884"/>
                          </a:cubicBezTo>
                          <a:cubicBezTo>
                            <a:pt x="731950" y="880056"/>
                            <a:pt x="648236" y="985234"/>
                            <a:pt x="628918" y="991673"/>
                          </a:cubicBezTo>
                          <a:cubicBezTo>
                            <a:pt x="609600" y="998112"/>
                            <a:pt x="671848" y="946597"/>
                            <a:pt x="680434" y="901521"/>
                          </a:cubicBezTo>
                          <a:cubicBezTo>
                            <a:pt x="689020" y="856445"/>
                            <a:pt x="693313" y="770586"/>
                            <a:pt x="680434" y="721217"/>
                          </a:cubicBezTo>
                          <a:cubicBezTo>
                            <a:pt x="667555" y="671848"/>
                            <a:pt x="637504" y="624625"/>
                            <a:pt x="603160" y="605307"/>
                          </a:cubicBezTo>
                          <a:cubicBezTo>
                            <a:pt x="568816" y="585989"/>
                            <a:pt x="517302" y="592428"/>
                            <a:pt x="474372" y="605307"/>
                          </a:cubicBezTo>
                          <a:cubicBezTo>
                            <a:pt x="431443" y="618186"/>
                            <a:pt x="364901" y="676141"/>
                            <a:pt x="345583" y="682580"/>
                          </a:cubicBezTo>
                          <a:cubicBezTo>
                            <a:pt x="326265" y="689019"/>
                            <a:pt x="352023" y="678288"/>
                            <a:pt x="358462" y="643944"/>
                          </a:cubicBezTo>
                          <a:cubicBezTo>
                            <a:pt x="364901" y="609600"/>
                            <a:pt x="397099" y="519448"/>
                            <a:pt x="384220" y="476518"/>
                          </a:cubicBezTo>
                          <a:cubicBezTo>
                            <a:pt x="371341" y="433588"/>
                            <a:pt x="330558" y="388512"/>
                            <a:pt x="281189" y="386366"/>
                          </a:cubicBezTo>
                          <a:cubicBezTo>
                            <a:pt x="231820" y="384220"/>
                            <a:pt x="107324" y="465785"/>
                            <a:pt x="88006" y="463639"/>
                          </a:cubicBezTo>
                          <a:cubicBezTo>
                            <a:pt x="68688" y="461493"/>
                            <a:pt x="118057" y="377780"/>
                            <a:pt x="165279" y="373487"/>
                          </a:cubicBezTo>
                          <a:cubicBezTo>
                            <a:pt x="212502" y="369194"/>
                            <a:pt x="326265" y="401392"/>
                            <a:pt x="371341" y="437882"/>
                          </a:cubicBezTo>
                          <a:cubicBezTo>
                            <a:pt x="416417" y="474372"/>
                            <a:pt x="401391" y="566670"/>
                            <a:pt x="435735" y="592428"/>
                          </a:cubicBezTo>
                          <a:cubicBezTo>
                            <a:pt x="470079" y="618186"/>
                            <a:pt x="532327" y="566670"/>
                            <a:pt x="577403" y="592428"/>
                          </a:cubicBezTo>
                          <a:cubicBezTo>
                            <a:pt x="622479" y="618186"/>
                            <a:pt x="667555" y="704045"/>
                            <a:pt x="706191" y="746974"/>
                          </a:cubicBezTo>
                          <a:cubicBezTo>
                            <a:pt x="744828" y="789904"/>
                            <a:pt x="759853" y="832833"/>
                            <a:pt x="809222" y="850005"/>
                          </a:cubicBezTo>
                          <a:cubicBezTo>
                            <a:pt x="858591" y="867177"/>
                            <a:pt x="948744" y="852151"/>
                            <a:pt x="1002406" y="850005"/>
                          </a:cubicBezTo>
                          <a:cubicBezTo>
                            <a:pt x="1056068" y="847859"/>
                            <a:pt x="1098997" y="807076"/>
                            <a:pt x="1131194" y="837127"/>
                          </a:cubicBezTo>
                          <a:cubicBezTo>
                            <a:pt x="1163391" y="867178"/>
                            <a:pt x="1180564" y="991674"/>
                            <a:pt x="1195589" y="1030310"/>
                          </a:cubicBezTo>
                          <a:cubicBezTo>
                            <a:pt x="1210614" y="1068946"/>
                            <a:pt x="1174124" y="1066800"/>
                            <a:pt x="1221346" y="1068946"/>
                          </a:cubicBezTo>
                          <a:cubicBezTo>
                            <a:pt x="1268568" y="1071092"/>
                            <a:pt x="1416676" y="1043189"/>
                            <a:pt x="1478924" y="1043189"/>
                          </a:cubicBezTo>
                          <a:cubicBezTo>
                            <a:pt x="1541172" y="1043189"/>
                            <a:pt x="1633471" y="1066800"/>
                            <a:pt x="1594834" y="1068946"/>
                          </a:cubicBezTo>
                          <a:cubicBezTo>
                            <a:pt x="1556197" y="1071092"/>
                            <a:pt x="1317938" y="1034602"/>
                            <a:pt x="1247104" y="1056067"/>
                          </a:cubicBezTo>
                          <a:cubicBezTo>
                            <a:pt x="1176270" y="1077532"/>
                            <a:pt x="1182710" y="1156952"/>
                            <a:pt x="1169831" y="1197735"/>
                          </a:cubicBezTo>
                          <a:cubicBezTo>
                            <a:pt x="1156952" y="1238518"/>
                            <a:pt x="1176271" y="1283594"/>
                            <a:pt x="1169831" y="1300766"/>
                          </a:cubicBezTo>
                          <a:cubicBezTo>
                            <a:pt x="1163392" y="1317938"/>
                            <a:pt x="1146219" y="1322231"/>
                            <a:pt x="1131194" y="1300766"/>
                          </a:cubicBezTo>
                          <a:cubicBezTo>
                            <a:pt x="1116169" y="1279301"/>
                            <a:pt x="1109730" y="1217053"/>
                            <a:pt x="1079679" y="1171977"/>
                          </a:cubicBezTo>
                          <a:cubicBezTo>
                            <a:pt x="1049628" y="1126901"/>
                            <a:pt x="1010991" y="1043189"/>
                            <a:pt x="950890" y="1030310"/>
                          </a:cubicBezTo>
                          <a:cubicBezTo>
                            <a:pt x="890789" y="1017431"/>
                            <a:pt x="764146" y="1049628"/>
                            <a:pt x="719070" y="1094704"/>
                          </a:cubicBezTo>
                          <a:cubicBezTo>
                            <a:pt x="673994" y="1139780"/>
                            <a:pt x="708338" y="1262129"/>
                            <a:pt x="680434" y="1300766"/>
                          </a:cubicBezTo>
                          <a:cubicBezTo>
                            <a:pt x="652530" y="1339403"/>
                            <a:pt x="592428" y="1332964"/>
                            <a:pt x="551645" y="1326524"/>
                          </a:cubicBezTo>
                          <a:cubicBezTo>
                            <a:pt x="510862" y="1320084"/>
                            <a:pt x="467932" y="1294326"/>
                            <a:pt x="435735" y="1262129"/>
                          </a:cubicBezTo>
                          <a:cubicBezTo>
                            <a:pt x="403538" y="1229932"/>
                            <a:pt x="399245" y="1161245"/>
                            <a:pt x="358462" y="1133341"/>
                          </a:cubicBezTo>
                          <a:cubicBezTo>
                            <a:pt x="317679" y="1105437"/>
                            <a:pt x="236112" y="1101144"/>
                            <a:pt x="191036" y="1094704"/>
                          </a:cubicBezTo>
                          <a:cubicBezTo>
                            <a:pt x="145960" y="1088264"/>
                            <a:pt x="92299" y="1083972"/>
                            <a:pt x="88006" y="1094704"/>
                          </a:cubicBezTo>
                          <a:cubicBezTo>
                            <a:pt x="83713" y="1105436"/>
                            <a:pt x="165279" y="1159098"/>
                            <a:pt x="165279" y="1159098"/>
                          </a:cubicBezTo>
                          <a:cubicBezTo>
                            <a:pt x="191037" y="1180563"/>
                            <a:pt x="218941" y="1182710"/>
                            <a:pt x="242552" y="1223493"/>
                          </a:cubicBezTo>
                          <a:cubicBezTo>
                            <a:pt x="266163" y="1264276"/>
                            <a:pt x="291921" y="1328670"/>
                            <a:pt x="319825" y="1378039"/>
                          </a:cubicBezTo>
                          <a:close/>
                        </a:path>
                      </a:pathLst>
                    </a:custGeom>
                    <a:solidFill>
                      <a:srgbClr val="FFCCCC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threePt" dir="t"/>
                    </a:scene3d>
                    <a:sp3d prstMaterial="flat">
                      <a:bevelT w="292100" h="95250"/>
                      <a:bevelB w="88900" h="88900"/>
                    </a:sp3d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6E6E6F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2" name="Freeform 11"/>
                    <p:cNvSpPr/>
                    <p:nvPr/>
                  </p:nvSpPr>
                  <p:spPr bwMode="auto">
                    <a:xfrm>
                      <a:off x="2868220" y="2928934"/>
                      <a:ext cx="2844085" cy="3646867"/>
                    </a:xfrm>
                    <a:custGeom>
                      <a:avLst/>
                      <a:gdLst>
                        <a:gd name="connsiteX0" fmla="*/ 1590541 w 2854817"/>
                        <a:gd name="connsiteY0" fmla="*/ 3039414 h 3646867"/>
                        <a:gd name="connsiteX1" fmla="*/ 1487510 w 2854817"/>
                        <a:gd name="connsiteY1" fmla="*/ 3181082 h 3646867"/>
                        <a:gd name="connsiteX2" fmla="*/ 1487510 w 2854817"/>
                        <a:gd name="connsiteY2" fmla="*/ 3451538 h 3646867"/>
                        <a:gd name="connsiteX3" fmla="*/ 1435995 w 2854817"/>
                        <a:gd name="connsiteY3" fmla="*/ 3631842 h 3646867"/>
                        <a:gd name="connsiteX4" fmla="*/ 1294327 w 2854817"/>
                        <a:gd name="connsiteY4" fmla="*/ 3541690 h 3646867"/>
                        <a:gd name="connsiteX5" fmla="*/ 1165538 w 2854817"/>
                        <a:gd name="connsiteY5" fmla="*/ 3374265 h 3646867"/>
                        <a:gd name="connsiteX6" fmla="*/ 1191296 w 2854817"/>
                        <a:gd name="connsiteY6" fmla="*/ 3129566 h 3646867"/>
                        <a:gd name="connsiteX7" fmla="*/ 1114023 w 2854817"/>
                        <a:gd name="connsiteY7" fmla="*/ 2897747 h 3646867"/>
                        <a:gd name="connsiteX8" fmla="*/ 1242811 w 2854817"/>
                        <a:gd name="connsiteY8" fmla="*/ 2614411 h 3646867"/>
                        <a:gd name="connsiteX9" fmla="*/ 1526147 w 2854817"/>
                        <a:gd name="connsiteY9" fmla="*/ 2537138 h 3646867"/>
                        <a:gd name="connsiteX10" fmla="*/ 1693572 w 2854817"/>
                        <a:gd name="connsiteY10" fmla="*/ 2550017 h 3646867"/>
                        <a:gd name="connsiteX11" fmla="*/ 1989786 w 2854817"/>
                        <a:gd name="connsiteY11" fmla="*/ 2562896 h 3646867"/>
                        <a:gd name="connsiteX12" fmla="*/ 2324637 w 2854817"/>
                        <a:gd name="connsiteY12" fmla="*/ 2305319 h 3646867"/>
                        <a:gd name="connsiteX13" fmla="*/ 2440547 w 2854817"/>
                        <a:gd name="connsiteY13" fmla="*/ 1957589 h 3646867"/>
                        <a:gd name="connsiteX14" fmla="*/ 2479183 w 2854817"/>
                        <a:gd name="connsiteY14" fmla="*/ 1648496 h 3646867"/>
                        <a:gd name="connsiteX15" fmla="*/ 2453426 w 2854817"/>
                        <a:gd name="connsiteY15" fmla="*/ 1184857 h 3646867"/>
                        <a:gd name="connsiteX16" fmla="*/ 2440547 w 2854817"/>
                        <a:gd name="connsiteY16" fmla="*/ 811369 h 3646867"/>
                        <a:gd name="connsiteX17" fmla="*/ 2324637 w 2854817"/>
                        <a:gd name="connsiteY17" fmla="*/ 978795 h 3646867"/>
                        <a:gd name="connsiteX18" fmla="*/ 2092817 w 2854817"/>
                        <a:gd name="connsiteY18" fmla="*/ 1081826 h 3646867"/>
                        <a:gd name="connsiteX19" fmla="*/ 1899634 w 2854817"/>
                        <a:gd name="connsiteY19" fmla="*/ 1159099 h 3646867"/>
                        <a:gd name="connsiteX20" fmla="*/ 1745087 w 2854817"/>
                        <a:gd name="connsiteY20" fmla="*/ 1171978 h 3646867"/>
                        <a:gd name="connsiteX21" fmla="*/ 1564783 w 2854817"/>
                        <a:gd name="connsiteY21" fmla="*/ 1236372 h 3646867"/>
                        <a:gd name="connsiteX22" fmla="*/ 1345842 w 2854817"/>
                        <a:gd name="connsiteY22" fmla="*/ 1197735 h 3646867"/>
                        <a:gd name="connsiteX23" fmla="*/ 1165538 w 2854817"/>
                        <a:gd name="connsiteY23" fmla="*/ 1159099 h 3646867"/>
                        <a:gd name="connsiteX24" fmla="*/ 998113 w 2854817"/>
                        <a:gd name="connsiteY24" fmla="*/ 1120462 h 3646867"/>
                        <a:gd name="connsiteX25" fmla="*/ 779172 w 2854817"/>
                        <a:gd name="connsiteY25" fmla="*/ 1017431 h 3646867"/>
                        <a:gd name="connsiteX26" fmla="*/ 585989 w 2854817"/>
                        <a:gd name="connsiteY26" fmla="*/ 927279 h 3646867"/>
                        <a:gd name="connsiteX27" fmla="*/ 470079 w 2854817"/>
                        <a:gd name="connsiteY27" fmla="*/ 862885 h 3646867"/>
                        <a:gd name="connsiteX28" fmla="*/ 547352 w 2854817"/>
                        <a:gd name="connsiteY28" fmla="*/ 888642 h 3646867"/>
                        <a:gd name="connsiteX29" fmla="*/ 573110 w 2854817"/>
                        <a:gd name="connsiteY29" fmla="*/ 1043189 h 3646867"/>
                        <a:gd name="connsiteX30" fmla="*/ 534473 w 2854817"/>
                        <a:gd name="connsiteY30" fmla="*/ 1275009 h 3646867"/>
                        <a:gd name="connsiteX31" fmla="*/ 534473 w 2854817"/>
                        <a:gd name="connsiteY31" fmla="*/ 1493950 h 3646867"/>
                        <a:gd name="connsiteX32" fmla="*/ 560231 w 2854817"/>
                        <a:gd name="connsiteY32" fmla="*/ 1712890 h 3646867"/>
                        <a:gd name="connsiteX33" fmla="*/ 598868 w 2854817"/>
                        <a:gd name="connsiteY33" fmla="*/ 1931831 h 3646867"/>
                        <a:gd name="connsiteX34" fmla="*/ 689020 w 2854817"/>
                        <a:gd name="connsiteY34" fmla="*/ 2073499 h 3646867"/>
                        <a:gd name="connsiteX35" fmla="*/ 817809 w 2854817"/>
                        <a:gd name="connsiteY35" fmla="*/ 2331076 h 3646867"/>
                        <a:gd name="connsiteX36" fmla="*/ 830687 w 2854817"/>
                        <a:gd name="connsiteY36" fmla="*/ 2588654 h 3646867"/>
                        <a:gd name="connsiteX37" fmla="*/ 933718 w 2854817"/>
                        <a:gd name="connsiteY37" fmla="*/ 2859110 h 3646867"/>
                        <a:gd name="connsiteX38" fmla="*/ 792051 w 2854817"/>
                        <a:gd name="connsiteY38" fmla="*/ 2640169 h 3646867"/>
                        <a:gd name="connsiteX39" fmla="*/ 637504 w 2854817"/>
                        <a:gd name="connsiteY39" fmla="*/ 2640169 h 3646867"/>
                        <a:gd name="connsiteX40" fmla="*/ 367048 w 2854817"/>
                        <a:gd name="connsiteY40" fmla="*/ 2653048 h 3646867"/>
                        <a:gd name="connsiteX41" fmla="*/ 160986 w 2854817"/>
                        <a:gd name="connsiteY41" fmla="*/ 2382592 h 3646867"/>
                        <a:gd name="connsiteX42" fmla="*/ 19318 w 2854817"/>
                        <a:gd name="connsiteY42" fmla="*/ 1996226 h 3646867"/>
                        <a:gd name="connsiteX43" fmla="*/ 45076 w 2854817"/>
                        <a:gd name="connsiteY43" fmla="*/ 1506828 h 3646867"/>
                        <a:gd name="connsiteX44" fmla="*/ 109471 w 2854817"/>
                        <a:gd name="connsiteY44" fmla="*/ 1081826 h 3646867"/>
                        <a:gd name="connsiteX45" fmla="*/ 173865 w 2854817"/>
                        <a:gd name="connsiteY45" fmla="*/ 734096 h 3646867"/>
                        <a:gd name="connsiteX46" fmla="*/ 276896 w 2854817"/>
                        <a:gd name="connsiteY46" fmla="*/ 489397 h 3646867"/>
                        <a:gd name="connsiteX47" fmla="*/ 585989 w 2854817"/>
                        <a:gd name="connsiteY47" fmla="*/ 463640 h 3646867"/>
                        <a:gd name="connsiteX48" fmla="*/ 817809 w 2854817"/>
                        <a:gd name="connsiteY48" fmla="*/ 605307 h 3646867"/>
                        <a:gd name="connsiteX49" fmla="*/ 1410237 w 2854817"/>
                        <a:gd name="connsiteY49" fmla="*/ 746975 h 3646867"/>
                        <a:gd name="connsiteX50" fmla="*/ 1976907 w 2854817"/>
                        <a:gd name="connsiteY50" fmla="*/ 746975 h 3646867"/>
                        <a:gd name="connsiteX51" fmla="*/ 2337516 w 2854817"/>
                        <a:gd name="connsiteY51" fmla="*/ 540913 h 3646867"/>
                        <a:gd name="connsiteX52" fmla="*/ 2620851 w 2854817"/>
                        <a:gd name="connsiteY52" fmla="*/ 206062 h 3646867"/>
                        <a:gd name="connsiteX53" fmla="*/ 2685245 w 2854817"/>
                        <a:gd name="connsiteY53" fmla="*/ 12879 h 3646867"/>
                        <a:gd name="connsiteX54" fmla="*/ 2839792 w 2854817"/>
                        <a:gd name="connsiteY54" fmla="*/ 128789 h 3646867"/>
                        <a:gd name="connsiteX55" fmla="*/ 2775397 w 2854817"/>
                        <a:gd name="connsiteY55" fmla="*/ 412124 h 3646867"/>
                        <a:gd name="connsiteX56" fmla="*/ 2723882 w 2854817"/>
                        <a:gd name="connsiteY56" fmla="*/ 721217 h 3646867"/>
                        <a:gd name="connsiteX57" fmla="*/ 2711003 w 2854817"/>
                        <a:gd name="connsiteY57" fmla="*/ 940158 h 3646867"/>
                        <a:gd name="connsiteX58" fmla="*/ 2736761 w 2854817"/>
                        <a:gd name="connsiteY58" fmla="*/ 1339403 h 3646867"/>
                        <a:gd name="connsiteX59" fmla="*/ 2814034 w 2854817"/>
                        <a:gd name="connsiteY59" fmla="*/ 1751527 h 3646867"/>
                        <a:gd name="connsiteX60" fmla="*/ 2814034 w 2854817"/>
                        <a:gd name="connsiteY60" fmla="*/ 2189409 h 3646867"/>
                        <a:gd name="connsiteX61" fmla="*/ 2672366 w 2854817"/>
                        <a:gd name="connsiteY61" fmla="*/ 2575775 h 3646867"/>
                        <a:gd name="connsiteX62" fmla="*/ 2466304 w 2854817"/>
                        <a:gd name="connsiteY62" fmla="*/ 2807595 h 3646867"/>
                        <a:gd name="connsiteX63" fmla="*/ 2208727 w 2854817"/>
                        <a:gd name="connsiteY63" fmla="*/ 2962141 h 3646867"/>
                        <a:gd name="connsiteX64" fmla="*/ 1912513 w 2854817"/>
                        <a:gd name="connsiteY64" fmla="*/ 3039414 h 3646867"/>
                        <a:gd name="connsiteX65" fmla="*/ 1706451 w 2854817"/>
                        <a:gd name="connsiteY65" fmla="*/ 3026535 h 3646867"/>
                        <a:gd name="connsiteX66" fmla="*/ 1590541 w 2854817"/>
                        <a:gd name="connsiteY66" fmla="*/ 3039414 h 3646867"/>
                        <a:gd name="connsiteX0" fmla="*/ 1590541 w 2854817"/>
                        <a:gd name="connsiteY0" fmla="*/ 3039414 h 3646867"/>
                        <a:gd name="connsiteX1" fmla="*/ 1487510 w 2854817"/>
                        <a:gd name="connsiteY1" fmla="*/ 3181082 h 3646867"/>
                        <a:gd name="connsiteX2" fmla="*/ 1487510 w 2854817"/>
                        <a:gd name="connsiteY2" fmla="*/ 3451538 h 3646867"/>
                        <a:gd name="connsiteX3" fmla="*/ 1435995 w 2854817"/>
                        <a:gd name="connsiteY3" fmla="*/ 3631842 h 3646867"/>
                        <a:gd name="connsiteX4" fmla="*/ 1294327 w 2854817"/>
                        <a:gd name="connsiteY4" fmla="*/ 3541690 h 3646867"/>
                        <a:gd name="connsiteX5" fmla="*/ 1165538 w 2854817"/>
                        <a:gd name="connsiteY5" fmla="*/ 3374265 h 3646867"/>
                        <a:gd name="connsiteX6" fmla="*/ 1191296 w 2854817"/>
                        <a:gd name="connsiteY6" fmla="*/ 3129566 h 3646867"/>
                        <a:gd name="connsiteX7" fmla="*/ 1114023 w 2854817"/>
                        <a:gd name="connsiteY7" fmla="*/ 2897747 h 3646867"/>
                        <a:gd name="connsiteX8" fmla="*/ 1242811 w 2854817"/>
                        <a:gd name="connsiteY8" fmla="*/ 2614411 h 3646867"/>
                        <a:gd name="connsiteX9" fmla="*/ 1526147 w 2854817"/>
                        <a:gd name="connsiteY9" fmla="*/ 2537138 h 3646867"/>
                        <a:gd name="connsiteX10" fmla="*/ 1693572 w 2854817"/>
                        <a:gd name="connsiteY10" fmla="*/ 2550017 h 3646867"/>
                        <a:gd name="connsiteX11" fmla="*/ 1989786 w 2854817"/>
                        <a:gd name="connsiteY11" fmla="*/ 2562896 h 3646867"/>
                        <a:gd name="connsiteX12" fmla="*/ 2324637 w 2854817"/>
                        <a:gd name="connsiteY12" fmla="*/ 2305319 h 3646867"/>
                        <a:gd name="connsiteX13" fmla="*/ 2440547 w 2854817"/>
                        <a:gd name="connsiteY13" fmla="*/ 1957589 h 3646867"/>
                        <a:gd name="connsiteX14" fmla="*/ 2479183 w 2854817"/>
                        <a:gd name="connsiteY14" fmla="*/ 1648496 h 3646867"/>
                        <a:gd name="connsiteX15" fmla="*/ 2453426 w 2854817"/>
                        <a:gd name="connsiteY15" fmla="*/ 1184857 h 3646867"/>
                        <a:gd name="connsiteX16" fmla="*/ 2440547 w 2854817"/>
                        <a:gd name="connsiteY16" fmla="*/ 811369 h 3646867"/>
                        <a:gd name="connsiteX17" fmla="*/ 2324637 w 2854817"/>
                        <a:gd name="connsiteY17" fmla="*/ 978795 h 3646867"/>
                        <a:gd name="connsiteX18" fmla="*/ 2092817 w 2854817"/>
                        <a:gd name="connsiteY18" fmla="*/ 1081826 h 3646867"/>
                        <a:gd name="connsiteX19" fmla="*/ 1899634 w 2854817"/>
                        <a:gd name="connsiteY19" fmla="*/ 1159099 h 3646867"/>
                        <a:gd name="connsiteX20" fmla="*/ 1745087 w 2854817"/>
                        <a:gd name="connsiteY20" fmla="*/ 1171978 h 3646867"/>
                        <a:gd name="connsiteX21" fmla="*/ 1564783 w 2854817"/>
                        <a:gd name="connsiteY21" fmla="*/ 1236372 h 3646867"/>
                        <a:gd name="connsiteX22" fmla="*/ 1345842 w 2854817"/>
                        <a:gd name="connsiteY22" fmla="*/ 1197735 h 3646867"/>
                        <a:gd name="connsiteX23" fmla="*/ 1165538 w 2854817"/>
                        <a:gd name="connsiteY23" fmla="*/ 1159099 h 3646867"/>
                        <a:gd name="connsiteX24" fmla="*/ 998113 w 2854817"/>
                        <a:gd name="connsiteY24" fmla="*/ 1120462 h 3646867"/>
                        <a:gd name="connsiteX25" fmla="*/ 779172 w 2854817"/>
                        <a:gd name="connsiteY25" fmla="*/ 1017431 h 3646867"/>
                        <a:gd name="connsiteX26" fmla="*/ 585989 w 2854817"/>
                        <a:gd name="connsiteY26" fmla="*/ 927279 h 3646867"/>
                        <a:gd name="connsiteX27" fmla="*/ 470079 w 2854817"/>
                        <a:gd name="connsiteY27" fmla="*/ 862885 h 3646867"/>
                        <a:gd name="connsiteX28" fmla="*/ 547352 w 2854817"/>
                        <a:gd name="connsiteY28" fmla="*/ 888642 h 3646867"/>
                        <a:gd name="connsiteX29" fmla="*/ 573110 w 2854817"/>
                        <a:gd name="connsiteY29" fmla="*/ 1043189 h 3646867"/>
                        <a:gd name="connsiteX30" fmla="*/ 534473 w 2854817"/>
                        <a:gd name="connsiteY30" fmla="*/ 1275009 h 3646867"/>
                        <a:gd name="connsiteX31" fmla="*/ 534473 w 2854817"/>
                        <a:gd name="connsiteY31" fmla="*/ 1493950 h 3646867"/>
                        <a:gd name="connsiteX32" fmla="*/ 560231 w 2854817"/>
                        <a:gd name="connsiteY32" fmla="*/ 1712890 h 3646867"/>
                        <a:gd name="connsiteX33" fmla="*/ 598868 w 2854817"/>
                        <a:gd name="connsiteY33" fmla="*/ 1931831 h 3646867"/>
                        <a:gd name="connsiteX34" fmla="*/ 689020 w 2854817"/>
                        <a:gd name="connsiteY34" fmla="*/ 2073499 h 3646867"/>
                        <a:gd name="connsiteX35" fmla="*/ 817809 w 2854817"/>
                        <a:gd name="connsiteY35" fmla="*/ 2331076 h 3646867"/>
                        <a:gd name="connsiteX36" fmla="*/ 830687 w 2854817"/>
                        <a:gd name="connsiteY36" fmla="*/ 2588654 h 3646867"/>
                        <a:gd name="connsiteX37" fmla="*/ 933718 w 2854817"/>
                        <a:gd name="connsiteY37" fmla="*/ 2859110 h 3646867"/>
                        <a:gd name="connsiteX38" fmla="*/ 792051 w 2854817"/>
                        <a:gd name="connsiteY38" fmla="*/ 2640169 h 3646867"/>
                        <a:gd name="connsiteX39" fmla="*/ 637504 w 2854817"/>
                        <a:gd name="connsiteY39" fmla="*/ 2640169 h 3646867"/>
                        <a:gd name="connsiteX40" fmla="*/ 367048 w 2854817"/>
                        <a:gd name="connsiteY40" fmla="*/ 2653048 h 3646867"/>
                        <a:gd name="connsiteX41" fmla="*/ 160986 w 2854817"/>
                        <a:gd name="connsiteY41" fmla="*/ 2382592 h 3646867"/>
                        <a:gd name="connsiteX42" fmla="*/ 19318 w 2854817"/>
                        <a:gd name="connsiteY42" fmla="*/ 1996226 h 3646867"/>
                        <a:gd name="connsiteX43" fmla="*/ 45076 w 2854817"/>
                        <a:gd name="connsiteY43" fmla="*/ 1506828 h 3646867"/>
                        <a:gd name="connsiteX44" fmla="*/ 109471 w 2854817"/>
                        <a:gd name="connsiteY44" fmla="*/ 1081826 h 3646867"/>
                        <a:gd name="connsiteX45" fmla="*/ 173865 w 2854817"/>
                        <a:gd name="connsiteY45" fmla="*/ 734096 h 3646867"/>
                        <a:gd name="connsiteX46" fmla="*/ 276896 w 2854817"/>
                        <a:gd name="connsiteY46" fmla="*/ 489397 h 3646867"/>
                        <a:gd name="connsiteX47" fmla="*/ 585989 w 2854817"/>
                        <a:gd name="connsiteY47" fmla="*/ 463640 h 3646867"/>
                        <a:gd name="connsiteX48" fmla="*/ 817809 w 2854817"/>
                        <a:gd name="connsiteY48" fmla="*/ 605307 h 3646867"/>
                        <a:gd name="connsiteX49" fmla="*/ 1410237 w 2854817"/>
                        <a:gd name="connsiteY49" fmla="*/ 746975 h 3646867"/>
                        <a:gd name="connsiteX50" fmla="*/ 1976907 w 2854817"/>
                        <a:gd name="connsiteY50" fmla="*/ 746975 h 3646867"/>
                        <a:gd name="connsiteX51" fmla="*/ 2337516 w 2854817"/>
                        <a:gd name="connsiteY51" fmla="*/ 540913 h 3646867"/>
                        <a:gd name="connsiteX52" fmla="*/ 2620851 w 2854817"/>
                        <a:gd name="connsiteY52" fmla="*/ 206062 h 3646867"/>
                        <a:gd name="connsiteX53" fmla="*/ 2685245 w 2854817"/>
                        <a:gd name="connsiteY53" fmla="*/ 12879 h 3646867"/>
                        <a:gd name="connsiteX54" fmla="*/ 2839792 w 2854817"/>
                        <a:gd name="connsiteY54" fmla="*/ 128789 h 3646867"/>
                        <a:gd name="connsiteX55" fmla="*/ 2775397 w 2854817"/>
                        <a:gd name="connsiteY55" fmla="*/ 412124 h 3646867"/>
                        <a:gd name="connsiteX56" fmla="*/ 2723882 w 2854817"/>
                        <a:gd name="connsiteY56" fmla="*/ 721217 h 3646867"/>
                        <a:gd name="connsiteX57" fmla="*/ 2711003 w 2854817"/>
                        <a:gd name="connsiteY57" fmla="*/ 940158 h 3646867"/>
                        <a:gd name="connsiteX58" fmla="*/ 2736761 w 2854817"/>
                        <a:gd name="connsiteY58" fmla="*/ 1339403 h 3646867"/>
                        <a:gd name="connsiteX59" fmla="*/ 2814034 w 2854817"/>
                        <a:gd name="connsiteY59" fmla="*/ 1751527 h 3646867"/>
                        <a:gd name="connsiteX60" fmla="*/ 2814034 w 2854817"/>
                        <a:gd name="connsiteY60" fmla="*/ 2189409 h 3646867"/>
                        <a:gd name="connsiteX61" fmla="*/ 2672366 w 2854817"/>
                        <a:gd name="connsiteY61" fmla="*/ 2575775 h 3646867"/>
                        <a:gd name="connsiteX62" fmla="*/ 2466304 w 2854817"/>
                        <a:gd name="connsiteY62" fmla="*/ 2807595 h 3646867"/>
                        <a:gd name="connsiteX63" fmla="*/ 2208727 w 2854817"/>
                        <a:gd name="connsiteY63" fmla="*/ 2962141 h 3646867"/>
                        <a:gd name="connsiteX64" fmla="*/ 2062242 w 2854817"/>
                        <a:gd name="connsiteY64" fmla="*/ 2982469 h 3646867"/>
                        <a:gd name="connsiteX65" fmla="*/ 1912513 w 2854817"/>
                        <a:gd name="connsiteY65" fmla="*/ 3039414 h 3646867"/>
                        <a:gd name="connsiteX66" fmla="*/ 1706451 w 2854817"/>
                        <a:gd name="connsiteY66" fmla="*/ 3026535 h 3646867"/>
                        <a:gd name="connsiteX67" fmla="*/ 1590541 w 2854817"/>
                        <a:gd name="connsiteY67" fmla="*/ 3039414 h 3646867"/>
                        <a:gd name="connsiteX0" fmla="*/ 1590541 w 2854817"/>
                        <a:gd name="connsiteY0" fmla="*/ 3039414 h 3646867"/>
                        <a:gd name="connsiteX1" fmla="*/ 1487510 w 2854817"/>
                        <a:gd name="connsiteY1" fmla="*/ 3181082 h 3646867"/>
                        <a:gd name="connsiteX2" fmla="*/ 1487510 w 2854817"/>
                        <a:gd name="connsiteY2" fmla="*/ 3451538 h 3646867"/>
                        <a:gd name="connsiteX3" fmla="*/ 1435995 w 2854817"/>
                        <a:gd name="connsiteY3" fmla="*/ 3631842 h 3646867"/>
                        <a:gd name="connsiteX4" fmla="*/ 1294327 w 2854817"/>
                        <a:gd name="connsiteY4" fmla="*/ 3541690 h 3646867"/>
                        <a:gd name="connsiteX5" fmla="*/ 1165538 w 2854817"/>
                        <a:gd name="connsiteY5" fmla="*/ 3374265 h 3646867"/>
                        <a:gd name="connsiteX6" fmla="*/ 1191296 w 2854817"/>
                        <a:gd name="connsiteY6" fmla="*/ 3129566 h 3646867"/>
                        <a:gd name="connsiteX7" fmla="*/ 1114023 w 2854817"/>
                        <a:gd name="connsiteY7" fmla="*/ 2897747 h 3646867"/>
                        <a:gd name="connsiteX8" fmla="*/ 1242811 w 2854817"/>
                        <a:gd name="connsiteY8" fmla="*/ 2614411 h 3646867"/>
                        <a:gd name="connsiteX9" fmla="*/ 1526147 w 2854817"/>
                        <a:gd name="connsiteY9" fmla="*/ 2537138 h 3646867"/>
                        <a:gd name="connsiteX10" fmla="*/ 1693572 w 2854817"/>
                        <a:gd name="connsiteY10" fmla="*/ 2550017 h 3646867"/>
                        <a:gd name="connsiteX11" fmla="*/ 1989786 w 2854817"/>
                        <a:gd name="connsiteY11" fmla="*/ 2562896 h 3646867"/>
                        <a:gd name="connsiteX12" fmla="*/ 2324637 w 2854817"/>
                        <a:gd name="connsiteY12" fmla="*/ 2305319 h 3646867"/>
                        <a:gd name="connsiteX13" fmla="*/ 2440547 w 2854817"/>
                        <a:gd name="connsiteY13" fmla="*/ 1957589 h 3646867"/>
                        <a:gd name="connsiteX14" fmla="*/ 2479183 w 2854817"/>
                        <a:gd name="connsiteY14" fmla="*/ 1648496 h 3646867"/>
                        <a:gd name="connsiteX15" fmla="*/ 2453426 w 2854817"/>
                        <a:gd name="connsiteY15" fmla="*/ 1184857 h 3646867"/>
                        <a:gd name="connsiteX16" fmla="*/ 2440547 w 2854817"/>
                        <a:gd name="connsiteY16" fmla="*/ 811369 h 3646867"/>
                        <a:gd name="connsiteX17" fmla="*/ 2324637 w 2854817"/>
                        <a:gd name="connsiteY17" fmla="*/ 978795 h 3646867"/>
                        <a:gd name="connsiteX18" fmla="*/ 2092817 w 2854817"/>
                        <a:gd name="connsiteY18" fmla="*/ 1081826 h 3646867"/>
                        <a:gd name="connsiteX19" fmla="*/ 1899634 w 2854817"/>
                        <a:gd name="connsiteY19" fmla="*/ 1159099 h 3646867"/>
                        <a:gd name="connsiteX20" fmla="*/ 1745087 w 2854817"/>
                        <a:gd name="connsiteY20" fmla="*/ 1171978 h 3646867"/>
                        <a:gd name="connsiteX21" fmla="*/ 1564783 w 2854817"/>
                        <a:gd name="connsiteY21" fmla="*/ 1236372 h 3646867"/>
                        <a:gd name="connsiteX22" fmla="*/ 1345842 w 2854817"/>
                        <a:gd name="connsiteY22" fmla="*/ 1197735 h 3646867"/>
                        <a:gd name="connsiteX23" fmla="*/ 1165538 w 2854817"/>
                        <a:gd name="connsiteY23" fmla="*/ 1159099 h 3646867"/>
                        <a:gd name="connsiteX24" fmla="*/ 998113 w 2854817"/>
                        <a:gd name="connsiteY24" fmla="*/ 1120462 h 3646867"/>
                        <a:gd name="connsiteX25" fmla="*/ 779172 w 2854817"/>
                        <a:gd name="connsiteY25" fmla="*/ 1017431 h 3646867"/>
                        <a:gd name="connsiteX26" fmla="*/ 585989 w 2854817"/>
                        <a:gd name="connsiteY26" fmla="*/ 927279 h 3646867"/>
                        <a:gd name="connsiteX27" fmla="*/ 470079 w 2854817"/>
                        <a:gd name="connsiteY27" fmla="*/ 862885 h 3646867"/>
                        <a:gd name="connsiteX28" fmla="*/ 547352 w 2854817"/>
                        <a:gd name="connsiteY28" fmla="*/ 888642 h 3646867"/>
                        <a:gd name="connsiteX29" fmla="*/ 573110 w 2854817"/>
                        <a:gd name="connsiteY29" fmla="*/ 1043189 h 3646867"/>
                        <a:gd name="connsiteX30" fmla="*/ 534473 w 2854817"/>
                        <a:gd name="connsiteY30" fmla="*/ 1275009 h 3646867"/>
                        <a:gd name="connsiteX31" fmla="*/ 534473 w 2854817"/>
                        <a:gd name="connsiteY31" fmla="*/ 1493950 h 3646867"/>
                        <a:gd name="connsiteX32" fmla="*/ 560231 w 2854817"/>
                        <a:gd name="connsiteY32" fmla="*/ 1712890 h 3646867"/>
                        <a:gd name="connsiteX33" fmla="*/ 598868 w 2854817"/>
                        <a:gd name="connsiteY33" fmla="*/ 1931831 h 3646867"/>
                        <a:gd name="connsiteX34" fmla="*/ 689020 w 2854817"/>
                        <a:gd name="connsiteY34" fmla="*/ 2073499 h 3646867"/>
                        <a:gd name="connsiteX35" fmla="*/ 817809 w 2854817"/>
                        <a:gd name="connsiteY35" fmla="*/ 2331076 h 3646867"/>
                        <a:gd name="connsiteX36" fmla="*/ 830687 w 2854817"/>
                        <a:gd name="connsiteY36" fmla="*/ 2588654 h 3646867"/>
                        <a:gd name="connsiteX37" fmla="*/ 933718 w 2854817"/>
                        <a:gd name="connsiteY37" fmla="*/ 2859110 h 3646867"/>
                        <a:gd name="connsiteX38" fmla="*/ 792051 w 2854817"/>
                        <a:gd name="connsiteY38" fmla="*/ 2640169 h 3646867"/>
                        <a:gd name="connsiteX39" fmla="*/ 637504 w 2854817"/>
                        <a:gd name="connsiteY39" fmla="*/ 2640169 h 3646867"/>
                        <a:gd name="connsiteX40" fmla="*/ 367048 w 2854817"/>
                        <a:gd name="connsiteY40" fmla="*/ 2653048 h 3646867"/>
                        <a:gd name="connsiteX41" fmla="*/ 160986 w 2854817"/>
                        <a:gd name="connsiteY41" fmla="*/ 2382592 h 3646867"/>
                        <a:gd name="connsiteX42" fmla="*/ 19318 w 2854817"/>
                        <a:gd name="connsiteY42" fmla="*/ 1996226 h 3646867"/>
                        <a:gd name="connsiteX43" fmla="*/ 45076 w 2854817"/>
                        <a:gd name="connsiteY43" fmla="*/ 1506828 h 3646867"/>
                        <a:gd name="connsiteX44" fmla="*/ 109471 w 2854817"/>
                        <a:gd name="connsiteY44" fmla="*/ 1081826 h 3646867"/>
                        <a:gd name="connsiteX45" fmla="*/ 173865 w 2854817"/>
                        <a:gd name="connsiteY45" fmla="*/ 734096 h 3646867"/>
                        <a:gd name="connsiteX46" fmla="*/ 276896 w 2854817"/>
                        <a:gd name="connsiteY46" fmla="*/ 489397 h 3646867"/>
                        <a:gd name="connsiteX47" fmla="*/ 585989 w 2854817"/>
                        <a:gd name="connsiteY47" fmla="*/ 463640 h 3646867"/>
                        <a:gd name="connsiteX48" fmla="*/ 817809 w 2854817"/>
                        <a:gd name="connsiteY48" fmla="*/ 605307 h 3646867"/>
                        <a:gd name="connsiteX49" fmla="*/ 1410237 w 2854817"/>
                        <a:gd name="connsiteY49" fmla="*/ 746975 h 3646867"/>
                        <a:gd name="connsiteX50" fmla="*/ 1976907 w 2854817"/>
                        <a:gd name="connsiteY50" fmla="*/ 746975 h 3646867"/>
                        <a:gd name="connsiteX51" fmla="*/ 2337516 w 2854817"/>
                        <a:gd name="connsiteY51" fmla="*/ 540913 h 3646867"/>
                        <a:gd name="connsiteX52" fmla="*/ 2620851 w 2854817"/>
                        <a:gd name="connsiteY52" fmla="*/ 206062 h 3646867"/>
                        <a:gd name="connsiteX53" fmla="*/ 2685245 w 2854817"/>
                        <a:gd name="connsiteY53" fmla="*/ 12879 h 3646867"/>
                        <a:gd name="connsiteX54" fmla="*/ 2839792 w 2854817"/>
                        <a:gd name="connsiteY54" fmla="*/ 128789 h 3646867"/>
                        <a:gd name="connsiteX55" fmla="*/ 2775397 w 2854817"/>
                        <a:gd name="connsiteY55" fmla="*/ 412124 h 3646867"/>
                        <a:gd name="connsiteX56" fmla="*/ 2723882 w 2854817"/>
                        <a:gd name="connsiteY56" fmla="*/ 721217 h 3646867"/>
                        <a:gd name="connsiteX57" fmla="*/ 2711003 w 2854817"/>
                        <a:gd name="connsiteY57" fmla="*/ 940158 h 3646867"/>
                        <a:gd name="connsiteX58" fmla="*/ 2736761 w 2854817"/>
                        <a:gd name="connsiteY58" fmla="*/ 1339403 h 3646867"/>
                        <a:gd name="connsiteX59" fmla="*/ 2814034 w 2854817"/>
                        <a:gd name="connsiteY59" fmla="*/ 1751527 h 3646867"/>
                        <a:gd name="connsiteX60" fmla="*/ 2814034 w 2854817"/>
                        <a:gd name="connsiteY60" fmla="*/ 2189409 h 3646867"/>
                        <a:gd name="connsiteX61" fmla="*/ 2672366 w 2854817"/>
                        <a:gd name="connsiteY61" fmla="*/ 2575775 h 3646867"/>
                        <a:gd name="connsiteX62" fmla="*/ 2466304 w 2854817"/>
                        <a:gd name="connsiteY62" fmla="*/ 2807595 h 3646867"/>
                        <a:gd name="connsiteX63" fmla="*/ 2208727 w 2854817"/>
                        <a:gd name="connsiteY63" fmla="*/ 2962141 h 3646867"/>
                        <a:gd name="connsiteX64" fmla="*/ 2062242 w 2854817"/>
                        <a:gd name="connsiteY64" fmla="*/ 2982469 h 3646867"/>
                        <a:gd name="connsiteX65" fmla="*/ 1912513 w 2854817"/>
                        <a:gd name="connsiteY65" fmla="*/ 3039414 h 3646867"/>
                        <a:gd name="connsiteX66" fmla="*/ 1706451 w 2854817"/>
                        <a:gd name="connsiteY66" fmla="*/ 3026535 h 3646867"/>
                        <a:gd name="connsiteX67" fmla="*/ 1590541 w 2854817"/>
                        <a:gd name="connsiteY67" fmla="*/ 3039414 h 3646867"/>
                        <a:gd name="connsiteX0" fmla="*/ 1590541 w 2854817"/>
                        <a:gd name="connsiteY0" fmla="*/ 3039414 h 3646867"/>
                        <a:gd name="connsiteX1" fmla="*/ 1487510 w 2854817"/>
                        <a:gd name="connsiteY1" fmla="*/ 3181082 h 3646867"/>
                        <a:gd name="connsiteX2" fmla="*/ 1487510 w 2854817"/>
                        <a:gd name="connsiteY2" fmla="*/ 3451538 h 3646867"/>
                        <a:gd name="connsiteX3" fmla="*/ 1435995 w 2854817"/>
                        <a:gd name="connsiteY3" fmla="*/ 3631842 h 3646867"/>
                        <a:gd name="connsiteX4" fmla="*/ 1294327 w 2854817"/>
                        <a:gd name="connsiteY4" fmla="*/ 3541690 h 3646867"/>
                        <a:gd name="connsiteX5" fmla="*/ 1165538 w 2854817"/>
                        <a:gd name="connsiteY5" fmla="*/ 3374265 h 3646867"/>
                        <a:gd name="connsiteX6" fmla="*/ 1191296 w 2854817"/>
                        <a:gd name="connsiteY6" fmla="*/ 3129566 h 3646867"/>
                        <a:gd name="connsiteX7" fmla="*/ 1114023 w 2854817"/>
                        <a:gd name="connsiteY7" fmla="*/ 2897747 h 3646867"/>
                        <a:gd name="connsiteX8" fmla="*/ 1242811 w 2854817"/>
                        <a:gd name="connsiteY8" fmla="*/ 2614411 h 3646867"/>
                        <a:gd name="connsiteX9" fmla="*/ 1526147 w 2854817"/>
                        <a:gd name="connsiteY9" fmla="*/ 2537138 h 3646867"/>
                        <a:gd name="connsiteX10" fmla="*/ 1693572 w 2854817"/>
                        <a:gd name="connsiteY10" fmla="*/ 2550017 h 3646867"/>
                        <a:gd name="connsiteX11" fmla="*/ 1989786 w 2854817"/>
                        <a:gd name="connsiteY11" fmla="*/ 2562896 h 3646867"/>
                        <a:gd name="connsiteX12" fmla="*/ 2324637 w 2854817"/>
                        <a:gd name="connsiteY12" fmla="*/ 2305319 h 3646867"/>
                        <a:gd name="connsiteX13" fmla="*/ 2440547 w 2854817"/>
                        <a:gd name="connsiteY13" fmla="*/ 1957589 h 3646867"/>
                        <a:gd name="connsiteX14" fmla="*/ 2479183 w 2854817"/>
                        <a:gd name="connsiteY14" fmla="*/ 1648496 h 3646867"/>
                        <a:gd name="connsiteX15" fmla="*/ 2453426 w 2854817"/>
                        <a:gd name="connsiteY15" fmla="*/ 1184857 h 3646867"/>
                        <a:gd name="connsiteX16" fmla="*/ 2440547 w 2854817"/>
                        <a:gd name="connsiteY16" fmla="*/ 811369 h 3646867"/>
                        <a:gd name="connsiteX17" fmla="*/ 2324637 w 2854817"/>
                        <a:gd name="connsiteY17" fmla="*/ 978795 h 3646867"/>
                        <a:gd name="connsiteX18" fmla="*/ 2092817 w 2854817"/>
                        <a:gd name="connsiteY18" fmla="*/ 1081826 h 3646867"/>
                        <a:gd name="connsiteX19" fmla="*/ 1899634 w 2854817"/>
                        <a:gd name="connsiteY19" fmla="*/ 1159099 h 3646867"/>
                        <a:gd name="connsiteX20" fmla="*/ 1745087 w 2854817"/>
                        <a:gd name="connsiteY20" fmla="*/ 1171978 h 3646867"/>
                        <a:gd name="connsiteX21" fmla="*/ 1564783 w 2854817"/>
                        <a:gd name="connsiteY21" fmla="*/ 1236372 h 3646867"/>
                        <a:gd name="connsiteX22" fmla="*/ 1345842 w 2854817"/>
                        <a:gd name="connsiteY22" fmla="*/ 1197735 h 3646867"/>
                        <a:gd name="connsiteX23" fmla="*/ 1165538 w 2854817"/>
                        <a:gd name="connsiteY23" fmla="*/ 1159099 h 3646867"/>
                        <a:gd name="connsiteX24" fmla="*/ 998113 w 2854817"/>
                        <a:gd name="connsiteY24" fmla="*/ 1120462 h 3646867"/>
                        <a:gd name="connsiteX25" fmla="*/ 779172 w 2854817"/>
                        <a:gd name="connsiteY25" fmla="*/ 1017431 h 3646867"/>
                        <a:gd name="connsiteX26" fmla="*/ 585989 w 2854817"/>
                        <a:gd name="connsiteY26" fmla="*/ 927279 h 3646867"/>
                        <a:gd name="connsiteX27" fmla="*/ 470079 w 2854817"/>
                        <a:gd name="connsiteY27" fmla="*/ 862885 h 3646867"/>
                        <a:gd name="connsiteX28" fmla="*/ 547352 w 2854817"/>
                        <a:gd name="connsiteY28" fmla="*/ 888642 h 3646867"/>
                        <a:gd name="connsiteX29" fmla="*/ 573110 w 2854817"/>
                        <a:gd name="connsiteY29" fmla="*/ 1043189 h 3646867"/>
                        <a:gd name="connsiteX30" fmla="*/ 534473 w 2854817"/>
                        <a:gd name="connsiteY30" fmla="*/ 1275009 h 3646867"/>
                        <a:gd name="connsiteX31" fmla="*/ 534473 w 2854817"/>
                        <a:gd name="connsiteY31" fmla="*/ 1493950 h 3646867"/>
                        <a:gd name="connsiteX32" fmla="*/ 560231 w 2854817"/>
                        <a:gd name="connsiteY32" fmla="*/ 1712890 h 3646867"/>
                        <a:gd name="connsiteX33" fmla="*/ 598868 w 2854817"/>
                        <a:gd name="connsiteY33" fmla="*/ 1931831 h 3646867"/>
                        <a:gd name="connsiteX34" fmla="*/ 689020 w 2854817"/>
                        <a:gd name="connsiteY34" fmla="*/ 2073499 h 3646867"/>
                        <a:gd name="connsiteX35" fmla="*/ 817809 w 2854817"/>
                        <a:gd name="connsiteY35" fmla="*/ 2331076 h 3646867"/>
                        <a:gd name="connsiteX36" fmla="*/ 830687 w 2854817"/>
                        <a:gd name="connsiteY36" fmla="*/ 2588654 h 3646867"/>
                        <a:gd name="connsiteX37" fmla="*/ 933718 w 2854817"/>
                        <a:gd name="connsiteY37" fmla="*/ 2859110 h 3646867"/>
                        <a:gd name="connsiteX38" fmla="*/ 792051 w 2854817"/>
                        <a:gd name="connsiteY38" fmla="*/ 2640169 h 3646867"/>
                        <a:gd name="connsiteX39" fmla="*/ 637504 w 2854817"/>
                        <a:gd name="connsiteY39" fmla="*/ 2640169 h 3646867"/>
                        <a:gd name="connsiteX40" fmla="*/ 367048 w 2854817"/>
                        <a:gd name="connsiteY40" fmla="*/ 2653048 h 3646867"/>
                        <a:gd name="connsiteX41" fmla="*/ 160986 w 2854817"/>
                        <a:gd name="connsiteY41" fmla="*/ 2382592 h 3646867"/>
                        <a:gd name="connsiteX42" fmla="*/ 19318 w 2854817"/>
                        <a:gd name="connsiteY42" fmla="*/ 1996226 h 3646867"/>
                        <a:gd name="connsiteX43" fmla="*/ 45076 w 2854817"/>
                        <a:gd name="connsiteY43" fmla="*/ 1506828 h 3646867"/>
                        <a:gd name="connsiteX44" fmla="*/ 109471 w 2854817"/>
                        <a:gd name="connsiteY44" fmla="*/ 1081826 h 3646867"/>
                        <a:gd name="connsiteX45" fmla="*/ 173865 w 2854817"/>
                        <a:gd name="connsiteY45" fmla="*/ 734096 h 3646867"/>
                        <a:gd name="connsiteX46" fmla="*/ 276896 w 2854817"/>
                        <a:gd name="connsiteY46" fmla="*/ 489397 h 3646867"/>
                        <a:gd name="connsiteX47" fmla="*/ 585989 w 2854817"/>
                        <a:gd name="connsiteY47" fmla="*/ 463640 h 3646867"/>
                        <a:gd name="connsiteX48" fmla="*/ 817809 w 2854817"/>
                        <a:gd name="connsiteY48" fmla="*/ 605307 h 3646867"/>
                        <a:gd name="connsiteX49" fmla="*/ 1410237 w 2854817"/>
                        <a:gd name="connsiteY49" fmla="*/ 746975 h 3646867"/>
                        <a:gd name="connsiteX50" fmla="*/ 1976907 w 2854817"/>
                        <a:gd name="connsiteY50" fmla="*/ 746975 h 3646867"/>
                        <a:gd name="connsiteX51" fmla="*/ 2337516 w 2854817"/>
                        <a:gd name="connsiteY51" fmla="*/ 540913 h 3646867"/>
                        <a:gd name="connsiteX52" fmla="*/ 2620851 w 2854817"/>
                        <a:gd name="connsiteY52" fmla="*/ 206062 h 3646867"/>
                        <a:gd name="connsiteX53" fmla="*/ 2685245 w 2854817"/>
                        <a:gd name="connsiteY53" fmla="*/ 12879 h 3646867"/>
                        <a:gd name="connsiteX54" fmla="*/ 2839792 w 2854817"/>
                        <a:gd name="connsiteY54" fmla="*/ 128789 h 3646867"/>
                        <a:gd name="connsiteX55" fmla="*/ 2775397 w 2854817"/>
                        <a:gd name="connsiteY55" fmla="*/ 412124 h 3646867"/>
                        <a:gd name="connsiteX56" fmla="*/ 2723882 w 2854817"/>
                        <a:gd name="connsiteY56" fmla="*/ 721217 h 3646867"/>
                        <a:gd name="connsiteX57" fmla="*/ 2711003 w 2854817"/>
                        <a:gd name="connsiteY57" fmla="*/ 940158 h 3646867"/>
                        <a:gd name="connsiteX58" fmla="*/ 2736761 w 2854817"/>
                        <a:gd name="connsiteY58" fmla="*/ 1339403 h 3646867"/>
                        <a:gd name="connsiteX59" fmla="*/ 2814034 w 2854817"/>
                        <a:gd name="connsiteY59" fmla="*/ 1751527 h 3646867"/>
                        <a:gd name="connsiteX60" fmla="*/ 2814034 w 2854817"/>
                        <a:gd name="connsiteY60" fmla="*/ 2189409 h 3646867"/>
                        <a:gd name="connsiteX61" fmla="*/ 2672366 w 2854817"/>
                        <a:gd name="connsiteY61" fmla="*/ 2575775 h 3646867"/>
                        <a:gd name="connsiteX62" fmla="*/ 2603154 w 2854817"/>
                        <a:gd name="connsiteY62" fmla="*/ 2699134 h 3646867"/>
                        <a:gd name="connsiteX63" fmla="*/ 2466304 w 2854817"/>
                        <a:gd name="connsiteY63" fmla="*/ 2807595 h 3646867"/>
                        <a:gd name="connsiteX64" fmla="*/ 2208727 w 2854817"/>
                        <a:gd name="connsiteY64" fmla="*/ 2962141 h 3646867"/>
                        <a:gd name="connsiteX65" fmla="*/ 2062242 w 2854817"/>
                        <a:gd name="connsiteY65" fmla="*/ 2982469 h 3646867"/>
                        <a:gd name="connsiteX66" fmla="*/ 1912513 w 2854817"/>
                        <a:gd name="connsiteY66" fmla="*/ 3039414 h 3646867"/>
                        <a:gd name="connsiteX67" fmla="*/ 1706451 w 2854817"/>
                        <a:gd name="connsiteY67" fmla="*/ 3026535 h 3646867"/>
                        <a:gd name="connsiteX68" fmla="*/ 1590541 w 2854817"/>
                        <a:gd name="connsiteY68" fmla="*/ 3039414 h 3646867"/>
                        <a:gd name="connsiteX0" fmla="*/ 1590541 w 2854817"/>
                        <a:gd name="connsiteY0" fmla="*/ 3039414 h 3646867"/>
                        <a:gd name="connsiteX1" fmla="*/ 1487510 w 2854817"/>
                        <a:gd name="connsiteY1" fmla="*/ 3181082 h 3646867"/>
                        <a:gd name="connsiteX2" fmla="*/ 1487510 w 2854817"/>
                        <a:gd name="connsiteY2" fmla="*/ 3451538 h 3646867"/>
                        <a:gd name="connsiteX3" fmla="*/ 1435995 w 2854817"/>
                        <a:gd name="connsiteY3" fmla="*/ 3631842 h 3646867"/>
                        <a:gd name="connsiteX4" fmla="*/ 1294327 w 2854817"/>
                        <a:gd name="connsiteY4" fmla="*/ 3541690 h 3646867"/>
                        <a:gd name="connsiteX5" fmla="*/ 1165538 w 2854817"/>
                        <a:gd name="connsiteY5" fmla="*/ 3374265 h 3646867"/>
                        <a:gd name="connsiteX6" fmla="*/ 1191296 w 2854817"/>
                        <a:gd name="connsiteY6" fmla="*/ 3129566 h 3646867"/>
                        <a:gd name="connsiteX7" fmla="*/ 1114023 w 2854817"/>
                        <a:gd name="connsiteY7" fmla="*/ 2897747 h 3646867"/>
                        <a:gd name="connsiteX8" fmla="*/ 1242811 w 2854817"/>
                        <a:gd name="connsiteY8" fmla="*/ 2614411 h 3646867"/>
                        <a:gd name="connsiteX9" fmla="*/ 1526147 w 2854817"/>
                        <a:gd name="connsiteY9" fmla="*/ 2537138 h 3646867"/>
                        <a:gd name="connsiteX10" fmla="*/ 1693572 w 2854817"/>
                        <a:gd name="connsiteY10" fmla="*/ 2550017 h 3646867"/>
                        <a:gd name="connsiteX11" fmla="*/ 1989786 w 2854817"/>
                        <a:gd name="connsiteY11" fmla="*/ 2562896 h 3646867"/>
                        <a:gd name="connsiteX12" fmla="*/ 2324637 w 2854817"/>
                        <a:gd name="connsiteY12" fmla="*/ 2305319 h 3646867"/>
                        <a:gd name="connsiteX13" fmla="*/ 2440547 w 2854817"/>
                        <a:gd name="connsiteY13" fmla="*/ 1957589 h 3646867"/>
                        <a:gd name="connsiteX14" fmla="*/ 2479183 w 2854817"/>
                        <a:gd name="connsiteY14" fmla="*/ 1648496 h 3646867"/>
                        <a:gd name="connsiteX15" fmla="*/ 2453426 w 2854817"/>
                        <a:gd name="connsiteY15" fmla="*/ 1184857 h 3646867"/>
                        <a:gd name="connsiteX16" fmla="*/ 2440547 w 2854817"/>
                        <a:gd name="connsiteY16" fmla="*/ 811369 h 3646867"/>
                        <a:gd name="connsiteX17" fmla="*/ 2324637 w 2854817"/>
                        <a:gd name="connsiteY17" fmla="*/ 978795 h 3646867"/>
                        <a:gd name="connsiteX18" fmla="*/ 2092817 w 2854817"/>
                        <a:gd name="connsiteY18" fmla="*/ 1081826 h 3646867"/>
                        <a:gd name="connsiteX19" fmla="*/ 1899634 w 2854817"/>
                        <a:gd name="connsiteY19" fmla="*/ 1159099 h 3646867"/>
                        <a:gd name="connsiteX20" fmla="*/ 1745087 w 2854817"/>
                        <a:gd name="connsiteY20" fmla="*/ 1171978 h 3646867"/>
                        <a:gd name="connsiteX21" fmla="*/ 1564783 w 2854817"/>
                        <a:gd name="connsiteY21" fmla="*/ 1236372 h 3646867"/>
                        <a:gd name="connsiteX22" fmla="*/ 1345842 w 2854817"/>
                        <a:gd name="connsiteY22" fmla="*/ 1197735 h 3646867"/>
                        <a:gd name="connsiteX23" fmla="*/ 1165538 w 2854817"/>
                        <a:gd name="connsiteY23" fmla="*/ 1159099 h 3646867"/>
                        <a:gd name="connsiteX24" fmla="*/ 998113 w 2854817"/>
                        <a:gd name="connsiteY24" fmla="*/ 1120462 h 3646867"/>
                        <a:gd name="connsiteX25" fmla="*/ 779172 w 2854817"/>
                        <a:gd name="connsiteY25" fmla="*/ 1017431 h 3646867"/>
                        <a:gd name="connsiteX26" fmla="*/ 585989 w 2854817"/>
                        <a:gd name="connsiteY26" fmla="*/ 927279 h 3646867"/>
                        <a:gd name="connsiteX27" fmla="*/ 470079 w 2854817"/>
                        <a:gd name="connsiteY27" fmla="*/ 862885 h 3646867"/>
                        <a:gd name="connsiteX28" fmla="*/ 547352 w 2854817"/>
                        <a:gd name="connsiteY28" fmla="*/ 888642 h 3646867"/>
                        <a:gd name="connsiteX29" fmla="*/ 573110 w 2854817"/>
                        <a:gd name="connsiteY29" fmla="*/ 1043189 h 3646867"/>
                        <a:gd name="connsiteX30" fmla="*/ 534473 w 2854817"/>
                        <a:gd name="connsiteY30" fmla="*/ 1275009 h 3646867"/>
                        <a:gd name="connsiteX31" fmla="*/ 534473 w 2854817"/>
                        <a:gd name="connsiteY31" fmla="*/ 1493950 h 3646867"/>
                        <a:gd name="connsiteX32" fmla="*/ 560231 w 2854817"/>
                        <a:gd name="connsiteY32" fmla="*/ 1712890 h 3646867"/>
                        <a:gd name="connsiteX33" fmla="*/ 598868 w 2854817"/>
                        <a:gd name="connsiteY33" fmla="*/ 1931831 h 3646867"/>
                        <a:gd name="connsiteX34" fmla="*/ 689020 w 2854817"/>
                        <a:gd name="connsiteY34" fmla="*/ 2073499 h 3646867"/>
                        <a:gd name="connsiteX35" fmla="*/ 817809 w 2854817"/>
                        <a:gd name="connsiteY35" fmla="*/ 2331076 h 3646867"/>
                        <a:gd name="connsiteX36" fmla="*/ 830687 w 2854817"/>
                        <a:gd name="connsiteY36" fmla="*/ 2588654 h 3646867"/>
                        <a:gd name="connsiteX37" fmla="*/ 933718 w 2854817"/>
                        <a:gd name="connsiteY37" fmla="*/ 2859110 h 3646867"/>
                        <a:gd name="connsiteX38" fmla="*/ 792051 w 2854817"/>
                        <a:gd name="connsiteY38" fmla="*/ 2640169 h 3646867"/>
                        <a:gd name="connsiteX39" fmla="*/ 637504 w 2854817"/>
                        <a:gd name="connsiteY39" fmla="*/ 2640169 h 3646867"/>
                        <a:gd name="connsiteX40" fmla="*/ 367048 w 2854817"/>
                        <a:gd name="connsiteY40" fmla="*/ 2653048 h 3646867"/>
                        <a:gd name="connsiteX41" fmla="*/ 160986 w 2854817"/>
                        <a:gd name="connsiteY41" fmla="*/ 2382592 h 3646867"/>
                        <a:gd name="connsiteX42" fmla="*/ 19318 w 2854817"/>
                        <a:gd name="connsiteY42" fmla="*/ 1996226 h 3646867"/>
                        <a:gd name="connsiteX43" fmla="*/ 45076 w 2854817"/>
                        <a:gd name="connsiteY43" fmla="*/ 1506828 h 3646867"/>
                        <a:gd name="connsiteX44" fmla="*/ 109471 w 2854817"/>
                        <a:gd name="connsiteY44" fmla="*/ 1081826 h 3646867"/>
                        <a:gd name="connsiteX45" fmla="*/ 173865 w 2854817"/>
                        <a:gd name="connsiteY45" fmla="*/ 734096 h 3646867"/>
                        <a:gd name="connsiteX46" fmla="*/ 276896 w 2854817"/>
                        <a:gd name="connsiteY46" fmla="*/ 489397 h 3646867"/>
                        <a:gd name="connsiteX47" fmla="*/ 585989 w 2854817"/>
                        <a:gd name="connsiteY47" fmla="*/ 463640 h 3646867"/>
                        <a:gd name="connsiteX48" fmla="*/ 817809 w 2854817"/>
                        <a:gd name="connsiteY48" fmla="*/ 605307 h 3646867"/>
                        <a:gd name="connsiteX49" fmla="*/ 1410237 w 2854817"/>
                        <a:gd name="connsiteY49" fmla="*/ 746975 h 3646867"/>
                        <a:gd name="connsiteX50" fmla="*/ 1976907 w 2854817"/>
                        <a:gd name="connsiteY50" fmla="*/ 746975 h 3646867"/>
                        <a:gd name="connsiteX51" fmla="*/ 2337516 w 2854817"/>
                        <a:gd name="connsiteY51" fmla="*/ 540913 h 3646867"/>
                        <a:gd name="connsiteX52" fmla="*/ 2620851 w 2854817"/>
                        <a:gd name="connsiteY52" fmla="*/ 206062 h 3646867"/>
                        <a:gd name="connsiteX53" fmla="*/ 2685245 w 2854817"/>
                        <a:gd name="connsiteY53" fmla="*/ 12879 h 3646867"/>
                        <a:gd name="connsiteX54" fmla="*/ 2839792 w 2854817"/>
                        <a:gd name="connsiteY54" fmla="*/ 128789 h 3646867"/>
                        <a:gd name="connsiteX55" fmla="*/ 2775397 w 2854817"/>
                        <a:gd name="connsiteY55" fmla="*/ 412124 h 3646867"/>
                        <a:gd name="connsiteX56" fmla="*/ 2723882 w 2854817"/>
                        <a:gd name="connsiteY56" fmla="*/ 721217 h 3646867"/>
                        <a:gd name="connsiteX57" fmla="*/ 2711003 w 2854817"/>
                        <a:gd name="connsiteY57" fmla="*/ 940158 h 3646867"/>
                        <a:gd name="connsiteX58" fmla="*/ 2736761 w 2854817"/>
                        <a:gd name="connsiteY58" fmla="*/ 1339403 h 3646867"/>
                        <a:gd name="connsiteX59" fmla="*/ 2814034 w 2854817"/>
                        <a:gd name="connsiteY59" fmla="*/ 1751527 h 3646867"/>
                        <a:gd name="connsiteX60" fmla="*/ 2814034 w 2854817"/>
                        <a:gd name="connsiteY60" fmla="*/ 2189409 h 3646867"/>
                        <a:gd name="connsiteX61" fmla="*/ 2672366 w 2854817"/>
                        <a:gd name="connsiteY61" fmla="*/ 2575775 h 3646867"/>
                        <a:gd name="connsiteX62" fmla="*/ 2603154 w 2854817"/>
                        <a:gd name="connsiteY62" fmla="*/ 2699134 h 3646867"/>
                        <a:gd name="connsiteX63" fmla="*/ 2466304 w 2854817"/>
                        <a:gd name="connsiteY63" fmla="*/ 2807595 h 3646867"/>
                        <a:gd name="connsiteX64" fmla="*/ 2208727 w 2854817"/>
                        <a:gd name="connsiteY64" fmla="*/ 2962141 h 3646867"/>
                        <a:gd name="connsiteX65" fmla="*/ 2062242 w 2854817"/>
                        <a:gd name="connsiteY65" fmla="*/ 2982469 h 3646867"/>
                        <a:gd name="connsiteX66" fmla="*/ 1912513 w 2854817"/>
                        <a:gd name="connsiteY66" fmla="*/ 3039414 h 3646867"/>
                        <a:gd name="connsiteX67" fmla="*/ 1706451 w 2854817"/>
                        <a:gd name="connsiteY67" fmla="*/ 3026535 h 3646867"/>
                        <a:gd name="connsiteX68" fmla="*/ 1590541 w 2854817"/>
                        <a:gd name="connsiteY68" fmla="*/ 3039414 h 3646867"/>
                        <a:gd name="connsiteX0" fmla="*/ 1590541 w 2854817"/>
                        <a:gd name="connsiteY0" fmla="*/ 3039414 h 3646867"/>
                        <a:gd name="connsiteX1" fmla="*/ 1487510 w 2854817"/>
                        <a:gd name="connsiteY1" fmla="*/ 3181082 h 3646867"/>
                        <a:gd name="connsiteX2" fmla="*/ 1487510 w 2854817"/>
                        <a:gd name="connsiteY2" fmla="*/ 3451538 h 3646867"/>
                        <a:gd name="connsiteX3" fmla="*/ 1435995 w 2854817"/>
                        <a:gd name="connsiteY3" fmla="*/ 3631842 h 3646867"/>
                        <a:gd name="connsiteX4" fmla="*/ 1294327 w 2854817"/>
                        <a:gd name="connsiteY4" fmla="*/ 3541690 h 3646867"/>
                        <a:gd name="connsiteX5" fmla="*/ 1165538 w 2854817"/>
                        <a:gd name="connsiteY5" fmla="*/ 3374265 h 3646867"/>
                        <a:gd name="connsiteX6" fmla="*/ 1191296 w 2854817"/>
                        <a:gd name="connsiteY6" fmla="*/ 3129566 h 3646867"/>
                        <a:gd name="connsiteX7" fmla="*/ 1114023 w 2854817"/>
                        <a:gd name="connsiteY7" fmla="*/ 2897747 h 3646867"/>
                        <a:gd name="connsiteX8" fmla="*/ 1242811 w 2854817"/>
                        <a:gd name="connsiteY8" fmla="*/ 2614411 h 3646867"/>
                        <a:gd name="connsiteX9" fmla="*/ 1526147 w 2854817"/>
                        <a:gd name="connsiteY9" fmla="*/ 2537138 h 3646867"/>
                        <a:gd name="connsiteX10" fmla="*/ 1693572 w 2854817"/>
                        <a:gd name="connsiteY10" fmla="*/ 2550017 h 3646867"/>
                        <a:gd name="connsiteX11" fmla="*/ 1989786 w 2854817"/>
                        <a:gd name="connsiteY11" fmla="*/ 2562896 h 3646867"/>
                        <a:gd name="connsiteX12" fmla="*/ 2324637 w 2854817"/>
                        <a:gd name="connsiteY12" fmla="*/ 2305319 h 3646867"/>
                        <a:gd name="connsiteX13" fmla="*/ 2440547 w 2854817"/>
                        <a:gd name="connsiteY13" fmla="*/ 1957589 h 3646867"/>
                        <a:gd name="connsiteX14" fmla="*/ 2479183 w 2854817"/>
                        <a:gd name="connsiteY14" fmla="*/ 1648496 h 3646867"/>
                        <a:gd name="connsiteX15" fmla="*/ 2453426 w 2854817"/>
                        <a:gd name="connsiteY15" fmla="*/ 1184857 h 3646867"/>
                        <a:gd name="connsiteX16" fmla="*/ 2440547 w 2854817"/>
                        <a:gd name="connsiteY16" fmla="*/ 811369 h 3646867"/>
                        <a:gd name="connsiteX17" fmla="*/ 2324637 w 2854817"/>
                        <a:gd name="connsiteY17" fmla="*/ 978795 h 3646867"/>
                        <a:gd name="connsiteX18" fmla="*/ 2092817 w 2854817"/>
                        <a:gd name="connsiteY18" fmla="*/ 1081826 h 3646867"/>
                        <a:gd name="connsiteX19" fmla="*/ 1899634 w 2854817"/>
                        <a:gd name="connsiteY19" fmla="*/ 1159099 h 3646867"/>
                        <a:gd name="connsiteX20" fmla="*/ 1745087 w 2854817"/>
                        <a:gd name="connsiteY20" fmla="*/ 1171978 h 3646867"/>
                        <a:gd name="connsiteX21" fmla="*/ 1564783 w 2854817"/>
                        <a:gd name="connsiteY21" fmla="*/ 1236372 h 3646867"/>
                        <a:gd name="connsiteX22" fmla="*/ 1345842 w 2854817"/>
                        <a:gd name="connsiteY22" fmla="*/ 1197735 h 3646867"/>
                        <a:gd name="connsiteX23" fmla="*/ 1165538 w 2854817"/>
                        <a:gd name="connsiteY23" fmla="*/ 1159099 h 3646867"/>
                        <a:gd name="connsiteX24" fmla="*/ 998113 w 2854817"/>
                        <a:gd name="connsiteY24" fmla="*/ 1120462 h 3646867"/>
                        <a:gd name="connsiteX25" fmla="*/ 779172 w 2854817"/>
                        <a:gd name="connsiteY25" fmla="*/ 1017431 h 3646867"/>
                        <a:gd name="connsiteX26" fmla="*/ 585989 w 2854817"/>
                        <a:gd name="connsiteY26" fmla="*/ 927279 h 3646867"/>
                        <a:gd name="connsiteX27" fmla="*/ 470079 w 2854817"/>
                        <a:gd name="connsiteY27" fmla="*/ 862885 h 3646867"/>
                        <a:gd name="connsiteX28" fmla="*/ 547352 w 2854817"/>
                        <a:gd name="connsiteY28" fmla="*/ 888642 h 3646867"/>
                        <a:gd name="connsiteX29" fmla="*/ 573110 w 2854817"/>
                        <a:gd name="connsiteY29" fmla="*/ 1043189 h 3646867"/>
                        <a:gd name="connsiteX30" fmla="*/ 534473 w 2854817"/>
                        <a:gd name="connsiteY30" fmla="*/ 1275009 h 3646867"/>
                        <a:gd name="connsiteX31" fmla="*/ 534473 w 2854817"/>
                        <a:gd name="connsiteY31" fmla="*/ 1493950 h 3646867"/>
                        <a:gd name="connsiteX32" fmla="*/ 560231 w 2854817"/>
                        <a:gd name="connsiteY32" fmla="*/ 1712890 h 3646867"/>
                        <a:gd name="connsiteX33" fmla="*/ 598868 w 2854817"/>
                        <a:gd name="connsiteY33" fmla="*/ 1931831 h 3646867"/>
                        <a:gd name="connsiteX34" fmla="*/ 689020 w 2854817"/>
                        <a:gd name="connsiteY34" fmla="*/ 2073499 h 3646867"/>
                        <a:gd name="connsiteX35" fmla="*/ 817809 w 2854817"/>
                        <a:gd name="connsiteY35" fmla="*/ 2331076 h 3646867"/>
                        <a:gd name="connsiteX36" fmla="*/ 830687 w 2854817"/>
                        <a:gd name="connsiteY36" fmla="*/ 2588654 h 3646867"/>
                        <a:gd name="connsiteX37" fmla="*/ 933718 w 2854817"/>
                        <a:gd name="connsiteY37" fmla="*/ 2859110 h 3646867"/>
                        <a:gd name="connsiteX38" fmla="*/ 792051 w 2854817"/>
                        <a:gd name="connsiteY38" fmla="*/ 2640169 h 3646867"/>
                        <a:gd name="connsiteX39" fmla="*/ 637504 w 2854817"/>
                        <a:gd name="connsiteY39" fmla="*/ 2640169 h 3646867"/>
                        <a:gd name="connsiteX40" fmla="*/ 367048 w 2854817"/>
                        <a:gd name="connsiteY40" fmla="*/ 2653048 h 3646867"/>
                        <a:gd name="connsiteX41" fmla="*/ 160986 w 2854817"/>
                        <a:gd name="connsiteY41" fmla="*/ 2382592 h 3646867"/>
                        <a:gd name="connsiteX42" fmla="*/ 19318 w 2854817"/>
                        <a:gd name="connsiteY42" fmla="*/ 1996226 h 3646867"/>
                        <a:gd name="connsiteX43" fmla="*/ 45076 w 2854817"/>
                        <a:gd name="connsiteY43" fmla="*/ 1506828 h 3646867"/>
                        <a:gd name="connsiteX44" fmla="*/ 109471 w 2854817"/>
                        <a:gd name="connsiteY44" fmla="*/ 1081826 h 3646867"/>
                        <a:gd name="connsiteX45" fmla="*/ 173865 w 2854817"/>
                        <a:gd name="connsiteY45" fmla="*/ 734096 h 3646867"/>
                        <a:gd name="connsiteX46" fmla="*/ 276896 w 2854817"/>
                        <a:gd name="connsiteY46" fmla="*/ 489397 h 3646867"/>
                        <a:gd name="connsiteX47" fmla="*/ 585989 w 2854817"/>
                        <a:gd name="connsiteY47" fmla="*/ 463640 h 3646867"/>
                        <a:gd name="connsiteX48" fmla="*/ 817809 w 2854817"/>
                        <a:gd name="connsiteY48" fmla="*/ 605307 h 3646867"/>
                        <a:gd name="connsiteX49" fmla="*/ 1410237 w 2854817"/>
                        <a:gd name="connsiteY49" fmla="*/ 746975 h 3646867"/>
                        <a:gd name="connsiteX50" fmla="*/ 1976907 w 2854817"/>
                        <a:gd name="connsiteY50" fmla="*/ 746975 h 3646867"/>
                        <a:gd name="connsiteX51" fmla="*/ 2337516 w 2854817"/>
                        <a:gd name="connsiteY51" fmla="*/ 540913 h 3646867"/>
                        <a:gd name="connsiteX52" fmla="*/ 2620851 w 2854817"/>
                        <a:gd name="connsiteY52" fmla="*/ 206062 h 3646867"/>
                        <a:gd name="connsiteX53" fmla="*/ 2685245 w 2854817"/>
                        <a:gd name="connsiteY53" fmla="*/ 12879 h 3646867"/>
                        <a:gd name="connsiteX54" fmla="*/ 2839792 w 2854817"/>
                        <a:gd name="connsiteY54" fmla="*/ 128789 h 3646867"/>
                        <a:gd name="connsiteX55" fmla="*/ 2775397 w 2854817"/>
                        <a:gd name="connsiteY55" fmla="*/ 412124 h 3646867"/>
                        <a:gd name="connsiteX56" fmla="*/ 2723882 w 2854817"/>
                        <a:gd name="connsiteY56" fmla="*/ 721217 h 3646867"/>
                        <a:gd name="connsiteX57" fmla="*/ 2711003 w 2854817"/>
                        <a:gd name="connsiteY57" fmla="*/ 940158 h 3646867"/>
                        <a:gd name="connsiteX58" fmla="*/ 2736761 w 2854817"/>
                        <a:gd name="connsiteY58" fmla="*/ 1339403 h 3646867"/>
                        <a:gd name="connsiteX59" fmla="*/ 2814034 w 2854817"/>
                        <a:gd name="connsiteY59" fmla="*/ 1751527 h 3646867"/>
                        <a:gd name="connsiteX60" fmla="*/ 2814034 w 2854817"/>
                        <a:gd name="connsiteY60" fmla="*/ 2189409 h 3646867"/>
                        <a:gd name="connsiteX61" fmla="*/ 2731943 w 2854817"/>
                        <a:gd name="connsiteY61" fmla="*/ 2377162 h 3646867"/>
                        <a:gd name="connsiteX62" fmla="*/ 2672366 w 2854817"/>
                        <a:gd name="connsiteY62" fmla="*/ 2575775 h 3646867"/>
                        <a:gd name="connsiteX63" fmla="*/ 2603154 w 2854817"/>
                        <a:gd name="connsiteY63" fmla="*/ 2699134 h 3646867"/>
                        <a:gd name="connsiteX64" fmla="*/ 2466304 w 2854817"/>
                        <a:gd name="connsiteY64" fmla="*/ 2807595 h 3646867"/>
                        <a:gd name="connsiteX65" fmla="*/ 2208727 w 2854817"/>
                        <a:gd name="connsiteY65" fmla="*/ 2962141 h 3646867"/>
                        <a:gd name="connsiteX66" fmla="*/ 2062242 w 2854817"/>
                        <a:gd name="connsiteY66" fmla="*/ 2982469 h 3646867"/>
                        <a:gd name="connsiteX67" fmla="*/ 1912513 w 2854817"/>
                        <a:gd name="connsiteY67" fmla="*/ 3039414 h 3646867"/>
                        <a:gd name="connsiteX68" fmla="*/ 1706451 w 2854817"/>
                        <a:gd name="connsiteY68" fmla="*/ 3026535 h 3646867"/>
                        <a:gd name="connsiteX69" fmla="*/ 1590541 w 2854817"/>
                        <a:gd name="connsiteY69" fmla="*/ 3039414 h 3646867"/>
                        <a:gd name="connsiteX0" fmla="*/ 1590541 w 2854817"/>
                        <a:gd name="connsiteY0" fmla="*/ 3039414 h 3646867"/>
                        <a:gd name="connsiteX1" fmla="*/ 1487510 w 2854817"/>
                        <a:gd name="connsiteY1" fmla="*/ 3181082 h 3646867"/>
                        <a:gd name="connsiteX2" fmla="*/ 1487510 w 2854817"/>
                        <a:gd name="connsiteY2" fmla="*/ 3451538 h 3646867"/>
                        <a:gd name="connsiteX3" fmla="*/ 1435995 w 2854817"/>
                        <a:gd name="connsiteY3" fmla="*/ 3631842 h 3646867"/>
                        <a:gd name="connsiteX4" fmla="*/ 1294327 w 2854817"/>
                        <a:gd name="connsiteY4" fmla="*/ 3541690 h 3646867"/>
                        <a:gd name="connsiteX5" fmla="*/ 1165538 w 2854817"/>
                        <a:gd name="connsiteY5" fmla="*/ 3374265 h 3646867"/>
                        <a:gd name="connsiteX6" fmla="*/ 1191296 w 2854817"/>
                        <a:gd name="connsiteY6" fmla="*/ 3129566 h 3646867"/>
                        <a:gd name="connsiteX7" fmla="*/ 1114023 w 2854817"/>
                        <a:gd name="connsiteY7" fmla="*/ 2897747 h 3646867"/>
                        <a:gd name="connsiteX8" fmla="*/ 1242811 w 2854817"/>
                        <a:gd name="connsiteY8" fmla="*/ 2614411 h 3646867"/>
                        <a:gd name="connsiteX9" fmla="*/ 1526147 w 2854817"/>
                        <a:gd name="connsiteY9" fmla="*/ 2537138 h 3646867"/>
                        <a:gd name="connsiteX10" fmla="*/ 1693572 w 2854817"/>
                        <a:gd name="connsiteY10" fmla="*/ 2550017 h 3646867"/>
                        <a:gd name="connsiteX11" fmla="*/ 1989786 w 2854817"/>
                        <a:gd name="connsiteY11" fmla="*/ 2562896 h 3646867"/>
                        <a:gd name="connsiteX12" fmla="*/ 2324637 w 2854817"/>
                        <a:gd name="connsiteY12" fmla="*/ 2305319 h 3646867"/>
                        <a:gd name="connsiteX13" fmla="*/ 2440547 w 2854817"/>
                        <a:gd name="connsiteY13" fmla="*/ 1957589 h 3646867"/>
                        <a:gd name="connsiteX14" fmla="*/ 2479183 w 2854817"/>
                        <a:gd name="connsiteY14" fmla="*/ 1648496 h 3646867"/>
                        <a:gd name="connsiteX15" fmla="*/ 2453426 w 2854817"/>
                        <a:gd name="connsiteY15" fmla="*/ 1184857 h 3646867"/>
                        <a:gd name="connsiteX16" fmla="*/ 2440547 w 2854817"/>
                        <a:gd name="connsiteY16" fmla="*/ 811369 h 3646867"/>
                        <a:gd name="connsiteX17" fmla="*/ 2324637 w 2854817"/>
                        <a:gd name="connsiteY17" fmla="*/ 978795 h 3646867"/>
                        <a:gd name="connsiteX18" fmla="*/ 2092817 w 2854817"/>
                        <a:gd name="connsiteY18" fmla="*/ 1081826 h 3646867"/>
                        <a:gd name="connsiteX19" fmla="*/ 1899634 w 2854817"/>
                        <a:gd name="connsiteY19" fmla="*/ 1159099 h 3646867"/>
                        <a:gd name="connsiteX20" fmla="*/ 1745087 w 2854817"/>
                        <a:gd name="connsiteY20" fmla="*/ 1171978 h 3646867"/>
                        <a:gd name="connsiteX21" fmla="*/ 1564783 w 2854817"/>
                        <a:gd name="connsiteY21" fmla="*/ 1236372 h 3646867"/>
                        <a:gd name="connsiteX22" fmla="*/ 1345842 w 2854817"/>
                        <a:gd name="connsiteY22" fmla="*/ 1197735 h 3646867"/>
                        <a:gd name="connsiteX23" fmla="*/ 1165538 w 2854817"/>
                        <a:gd name="connsiteY23" fmla="*/ 1159099 h 3646867"/>
                        <a:gd name="connsiteX24" fmla="*/ 998113 w 2854817"/>
                        <a:gd name="connsiteY24" fmla="*/ 1120462 h 3646867"/>
                        <a:gd name="connsiteX25" fmla="*/ 779172 w 2854817"/>
                        <a:gd name="connsiteY25" fmla="*/ 1017431 h 3646867"/>
                        <a:gd name="connsiteX26" fmla="*/ 585989 w 2854817"/>
                        <a:gd name="connsiteY26" fmla="*/ 927279 h 3646867"/>
                        <a:gd name="connsiteX27" fmla="*/ 470079 w 2854817"/>
                        <a:gd name="connsiteY27" fmla="*/ 862885 h 3646867"/>
                        <a:gd name="connsiteX28" fmla="*/ 547352 w 2854817"/>
                        <a:gd name="connsiteY28" fmla="*/ 888642 h 3646867"/>
                        <a:gd name="connsiteX29" fmla="*/ 573110 w 2854817"/>
                        <a:gd name="connsiteY29" fmla="*/ 1043189 h 3646867"/>
                        <a:gd name="connsiteX30" fmla="*/ 534473 w 2854817"/>
                        <a:gd name="connsiteY30" fmla="*/ 1275009 h 3646867"/>
                        <a:gd name="connsiteX31" fmla="*/ 534473 w 2854817"/>
                        <a:gd name="connsiteY31" fmla="*/ 1493950 h 3646867"/>
                        <a:gd name="connsiteX32" fmla="*/ 560231 w 2854817"/>
                        <a:gd name="connsiteY32" fmla="*/ 1712890 h 3646867"/>
                        <a:gd name="connsiteX33" fmla="*/ 598868 w 2854817"/>
                        <a:gd name="connsiteY33" fmla="*/ 1931831 h 3646867"/>
                        <a:gd name="connsiteX34" fmla="*/ 689020 w 2854817"/>
                        <a:gd name="connsiteY34" fmla="*/ 2073499 h 3646867"/>
                        <a:gd name="connsiteX35" fmla="*/ 817809 w 2854817"/>
                        <a:gd name="connsiteY35" fmla="*/ 2331076 h 3646867"/>
                        <a:gd name="connsiteX36" fmla="*/ 830687 w 2854817"/>
                        <a:gd name="connsiteY36" fmla="*/ 2588654 h 3646867"/>
                        <a:gd name="connsiteX37" fmla="*/ 933718 w 2854817"/>
                        <a:gd name="connsiteY37" fmla="*/ 2859110 h 3646867"/>
                        <a:gd name="connsiteX38" fmla="*/ 792051 w 2854817"/>
                        <a:gd name="connsiteY38" fmla="*/ 2640169 h 3646867"/>
                        <a:gd name="connsiteX39" fmla="*/ 637504 w 2854817"/>
                        <a:gd name="connsiteY39" fmla="*/ 2640169 h 3646867"/>
                        <a:gd name="connsiteX40" fmla="*/ 367048 w 2854817"/>
                        <a:gd name="connsiteY40" fmla="*/ 2653048 h 3646867"/>
                        <a:gd name="connsiteX41" fmla="*/ 160986 w 2854817"/>
                        <a:gd name="connsiteY41" fmla="*/ 2382592 h 3646867"/>
                        <a:gd name="connsiteX42" fmla="*/ 19318 w 2854817"/>
                        <a:gd name="connsiteY42" fmla="*/ 1996226 h 3646867"/>
                        <a:gd name="connsiteX43" fmla="*/ 45076 w 2854817"/>
                        <a:gd name="connsiteY43" fmla="*/ 1506828 h 3646867"/>
                        <a:gd name="connsiteX44" fmla="*/ 109471 w 2854817"/>
                        <a:gd name="connsiteY44" fmla="*/ 1081826 h 3646867"/>
                        <a:gd name="connsiteX45" fmla="*/ 173865 w 2854817"/>
                        <a:gd name="connsiteY45" fmla="*/ 734096 h 3646867"/>
                        <a:gd name="connsiteX46" fmla="*/ 276896 w 2854817"/>
                        <a:gd name="connsiteY46" fmla="*/ 489397 h 3646867"/>
                        <a:gd name="connsiteX47" fmla="*/ 585989 w 2854817"/>
                        <a:gd name="connsiteY47" fmla="*/ 463640 h 3646867"/>
                        <a:gd name="connsiteX48" fmla="*/ 817809 w 2854817"/>
                        <a:gd name="connsiteY48" fmla="*/ 605307 h 3646867"/>
                        <a:gd name="connsiteX49" fmla="*/ 1410237 w 2854817"/>
                        <a:gd name="connsiteY49" fmla="*/ 746975 h 3646867"/>
                        <a:gd name="connsiteX50" fmla="*/ 1976907 w 2854817"/>
                        <a:gd name="connsiteY50" fmla="*/ 746975 h 3646867"/>
                        <a:gd name="connsiteX51" fmla="*/ 2337516 w 2854817"/>
                        <a:gd name="connsiteY51" fmla="*/ 540913 h 3646867"/>
                        <a:gd name="connsiteX52" fmla="*/ 2620851 w 2854817"/>
                        <a:gd name="connsiteY52" fmla="*/ 206062 h 3646867"/>
                        <a:gd name="connsiteX53" fmla="*/ 2685245 w 2854817"/>
                        <a:gd name="connsiteY53" fmla="*/ 12879 h 3646867"/>
                        <a:gd name="connsiteX54" fmla="*/ 2839792 w 2854817"/>
                        <a:gd name="connsiteY54" fmla="*/ 128789 h 3646867"/>
                        <a:gd name="connsiteX55" fmla="*/ 2775397 w 2854817"/>
                        <a:gd name="connsiteY55" fmla="*/ 412124 h 3646867"/>
                        <a:gd name="connsiteX56" fmla="*/ 2723882 w 2854817"/>
                        <a:gd name="connsiteY56" fmla="*/ 721217 h 3646867"/>
                        <a:gd name="connsiteX57" fmla="*/ 2711003 w 2854817"/>
                        <a:gd name="connsiteY57" fmla="*/ 940158 h 3646867"/>
                        <a:gd name="connsiteX58" fmla="*/ 2736761 w 2854817"/>
                        <a:gd name="connsiteY58" fmla="*/ 1339403 h 3646867"/>
                        <a:gd name="connsiteX59" fmla="*/ 2814034 w 2854817"/>
                        <a:gd name="connsiteY59" fmla="*/ 1751527 h 3646867"/>
                        <a:gd name="connsiteX60" fmla="*/ 2814034 w 2854817"/>
                        <a:gd name="connsiteY60" fmla="*/ 2189409 h 3646867"/>
                        <a:gd name="connsiteX61" fmla="*/ 2731943 w 2854817"/>
                        <a:gd name="connsiteY61" fmla="*/ 2377162 h 3646867"/>
                        <a:gd name="connsiteX62" fmla="*/ 2672366 w 2854817"/>
                        <a:gd name="connsiteY62" fmla="*/ 2575775 h 3646867"/>
                        <a:gd name="connsiteX63" fmla="*/ 2603154 w 2854817"/>
                        <a:gd name="connsiteY63" fmla="*/ 2699134 h 3646867"/>
                        <a:gd name="connsiteX64" fmla="*/ 2466304 w 2854817"/>
                        <a:gd name="connsiteY64" fmla="*/ 2807595 h 3646867"/>
                        <a:gd name="connsiteX65" fmla="*/ 2208727 w 2854817"/>
                        <a:gd name="connsiteY65" fmla="*/ 2962141 h 3646867"/>
                        <a:gd name="connsiteX66" fmla="*/ 2062242 w 2854817"/>
                        <a:gd name="connsiteY66" fmla="*/ 2982469 h 3646867"/>
                        <a:gd name="connsiteX67" fmla="*/ 1912513 w 2854817"/>
                        <a:gd name="connsiteY67" fmla="*/ 3039414 h 3646867"/>
                        <a:gd name="connsiteX68" fmla="*/ 1706451 w 2854817"/>
                        <a:gd name="connsiteY68" fmla="*/ 3026535 h 3646867"/>
                        <a:gd name="connsiteX69" fmla="*/ 1590541 w 2854817"/>
                        <a:gd name="connsiteY69" fmla="*/ 3039414 h 3646867"/>
                        <a:gd name="connsiteX0" fmla="*/ 1590541 w 2854817"/>
                        <a:gd name="connsiteY0" fmla="*/ 3039414 h 3646867"/>
                        <a:gd name="connsiteX1" fmla="*/ 1487510 w 2854817"/>
                        <a:gd name="connsiteY1" fmla="*/ 3181082 h 3646867"/>
                        <a:gd name="connsiteX2" fmla="*/ 1487510 w 2854817"/>
                        <a:gd name="connsiteY2" fmla="*/ 3451538 h 3646867"/>
                        <a:gd name="connsiteX3" fmla="*/ 1435995 w 2854817"/>
                        <a:gd name="connsiteY3" fmla="*/ 3631842 h 3646867"/>
                        <a:gd name="connsiteX4" fmla="*/ 1294327 w 2854817"/>
                        <a:gd name="connsiteY4" fmla="*/ 3541690 h 3646867"/>
                        <a:gd name="connsiteX5" fmla="*/ 1165538 w 2854817"/>
                        <a:gd name="connsiteY5" fmla="*/ 3374265 h 3646867"/>
                        <a:gd name="connsiteX6" fmla="*/ 1191296 w 2854817"/>
                        <a:gd name="connsiteY6" fmla="*/ 3129566 h 3646867"/>
                        <a:gd name="connsiteX7" fmla="*/ 1114023 w 2854817"/>
                        <a:gd name="connsiteY7" fmla="*/ 2897747 h 3646867"/>
                        <a:gd name="connsiteX8" fmla="*/ 1242811 w 2854817"/>
                        <a:gd name="connsiteY8" fmla="*/ 2614411 h 3646867"/>
                        <a:gd name="connsiteX9" fmla="*/ 1526147 w 2854817"/>
                        <a:gd name="connsiteY9" fmla="*/ 2537138 h 3646867"/>
                        <a:gd name="connsiteX10" fmla="*/ 1693572 w 2854817"/>
                        <a:gd name="connsiteY10" fmla="*/ 2550017 h 3646867"/>
                        <a:gd name="connsiteX11" fmla="*/ 1989786 w 2854817"/>
                        <a:gd name="connsiteY11" fmla="*/ 2562896 h 3646867"/>
                        <a:gd name="connsiteX12" fmla="*/ 2324637 w 2854817"/>
                        <a:gd name="connsiteY12" fmla="*/ 2305319 h 3646867"/>
                        <a:gd name="connsiteX13" fmla="*/ 2440547 w 2854817"/>
                        <a:gd name="connsiteY13" fmla="*/ 1957589 h 3646867"/>
                        <a:gd name="connsiteX14" fmla="*/ 2479183 w 2854817"/>
                        <a:gd name="connsiteY14" fmla="*/ 1648496 h 3646867"/>
                        <a:gd name="connsiteX15" fmla="*/ 2453426 w 2854817"/>
                        <a:gd name="connsiteY15" fmla="*/ 1184857 h 3646867"/>
                        <a:gd name="connsiteX16" fmla="*/ 2440547 w 2854817"/>
                        <a:gd name="connsiteY16" fmla="*/ 811369 h 3646867"/>
                        <a:gd name="connsiteX17" fmla="*/ 2324637 w 2854817"/>
                        <a:gd name="connsiteY17" fmla="*/ 978795 h 3646867"/>
                        <a:gd name="connsiteX18" fmla="*/ 2092817 w 2854817"/>
                        <a:gd name="connsiteY18" fmla="*/ 1081826 h 3646867"/>
                        <a:gd name="connsiteX19" fmla="*/ 1899634 w 2854817"/>
                        <a:gd name="connsiteY19" fmla="*/ 1159099 h 3646867"/>
                        <a:gd name="connsiteX20" fmla="*/ 1745087 w 2854817"/>
                        <a:gd name="connsiteY20" fmla="*/ 1171978 h 3646867"/>
                        <a:gd name="connsiteX21" fmla="*/ 1564783 w 2854817"/>
                        <a:gd name="connsiteY21" fmla="*/ 1236372 h 3646867"/>
                        <a:gd name="connsiteX22" fmla="*/ 1345842 w 2854817"/>
                        <a:gd name="connsiteY22" fmla="*/ 1197735 h 3646867"/>
                        <a:gd name="connsiteX23" fmla="*/ 1165538 w 2854817"/>
                        <a:gd name="connsiteY23" fmla="*/ 1159099 h 3646867"/>
                        <a:gd name="connsiteX24" fmla="*/ 998113 w 2854817"/>
                        <a:gd name="connsiteY24" fmla="*/ 1120462 h 3646867"/>
                        <a:gd name="connsiteX25" fmla="*/ 779172 w 2854817"/>
                        <a:gd name="connsiteY25" fmla="*/ 1017431 h 3646867"/>
                        <a:gd name="connsiteX26" fmla="*/ 585989 w 2854817"/>
                        <a:gd name="connsiteY26" fmla="*/ 927279 h 3646867"/>
                        <a:gd name="connsiteX27" fmla="*/ 470079 w 2854817"/>
                        <a:gd name="connsiteY27" fmla="*/ 862885 h 3646867"/>
                        <a:gd name="connsiteX28" fmla="*/ 547352 w 2854817"/>
                        <a:gd name="connsiteY28" fmla="*/ 888642 h 3646867"/>
                        <a:gd name="connsiteX29" fmla="*/ 573110 w 2854817"/>
                        <a:gd name="connsiteY29" fmla="*/ 1043189 h 3646867"/>
                        <a:gd name="connsiteX30" fmla="*/ 534473 w 2854817"/>
                        <a:gd name="connsiteY30" fmla="*/ 1275009 h 3646867"/>
                        <a:gd name="connsiteX31" fmla="*/ 534473 w 2854817"/>
                        <a:gd name="connsiteY31" fmla="*/ 1493950 h 3646867"/>
                        <a:gd name="connsiteX32" fmla="*/ 560231 w 2854817"/>
                        <a:gd name="connsiteY32" fmla="*/ 1712890 h 3646867"/>
                        <a:gd name="connsiteX33" fmla="*/ 598868 w 2854817"/>
                        <a:gd name="connsiteY33" fmla="*/ 1931831 h 3646867"/>
                        <a:gd name="connsiteX34" fmla="*/ 689020 w 2854817"/>
                        <a:gd name="connsiteY34" fmla="*/ 2073499 h 3646867"/>
                        <a:gd name="connsiteX35" fmla="*/ 817809 w 2854817"/>
                        <a:gd name="connsiteY35" fmla="*/ 2331076 h 3646867"/>
                        <a:gd name="connsiteX36" fmla="*/ 830687 w 2854817"/>
                        <a:gd name="connsiteY36" fmla="*/ 2588654 h 3646867"/>
                        <a:gd name="connsiteX37" fmla="*/ 933718 w 2854817"/>
                        <a:gd name="connsiteY37" fmla="*/ 2859110 h 3646867"/>
                        <a:gd name="connsiteX38" fmla="*/ 792051 w 2854817"/>
                        <a:gd name="connsiteY38" fmla="*/ 2640169 h 3646867"/>
                        <a:gd name="connsiteX39" fmla="*/ 637504 w 2854817"/>
                        <a:gd name="connsiteY39" fmla="*/ 2640169 h 3646867"/>
                        <a:gd name="connsiteX40" fmla="*/ 367048 w 2854817"/>
                        <a:gd name="connsiteY40" fmla="*/ 2653048 h 3646867"/>
                        <a:gd name="connsiteX41" fmla="*/ 160986 w 2854817"/>
                        <a:gd name="connsiteY41" fmla="*/ 2382592 h 3646867"/>
                        <a:gd name="connsiteX42" fmla="*/ 19318 w 2854817"/>
                        <a:gd name="connsiteY42" fmla="*/ 1996226 h 3646867"/>
                        <a:gd name="connsiteX43" fmla="*/ 45076 w 2854817"/>
                        <a:gd name="connsiteY43" fmla="*/ 1506828 h 3646867"/>
                        <a:gd name="connsiteX44" fmla="*/ 109471 w 2854817"/>
                        <a:gd name="connsiteY44" fmla="*/ 1081826 h 3646867"/>
                        <a:gd name="connsiteX45" fmla="*/ 173865 w 2854817"/>
                        <a:gd name="connsiteY45" fmla="*/ 734096 h 3646867"/>
                        <a:gd name="connsiteX46" fmla="*/ 276896 w 2854817"/>
                        <a:gd name="connsiteY46" fmla="*/ 489397 h 3646867"/>
                        <a:gd name="connsiteX47" fmla="*/ 585989 w 2854817"/>
                        <a:gd name="connsiteY47" fmla="*/ 463640 h 3646867"/>
                        <a:gd name="connsiteX48" fmla="*/ 817809 w 2854817"/>
                        <a:gd name="connsiteY48" fmla="*/ 605307 h 3646867"/>
                        <a:gd name="connsiteX49" fmla="*/ 1410237 w 2854817"/>
                        <a:gd name="connsiteY49" fmla="*/ 746975 h 3646867"/>
                        <a:gd name="connsiteX50" fmla="*/ 1976907 w 2854817"/>
                        <a:gd name="connsiteY50" fmla="*/ 746975 h 3646867"/>
                        <a:gd name="connsiteX51" fmla="*/ 2337516 w 2854817"/>
                        <a:gd name="connsiteY51" fmla="*/ 540913 h 3646867"/>
                        <a:gd name="connsiteX52" fmla="*/ 2620851 w 2854817"/>
                        <a:gd name="connsiteY52" fmla="*/ 206062 h 3646867"/>
                        <a:gd name="connsiteX53" fmla="*/ 2685245 w 2854817"/>
                        <a:gd name="connsiteY53" fmla="*/ 12879 h 3646867"/>
                        <a:gd name="connsiteX54" fmla="*/ 2839792 w 2854817"/>
                        <a:gd name="connsiteY54" fmla="*/ 128789 h 3646867"/>
                        <a:gd name="connsiteX55" fmla="*/ 2775397 w 2854817"/>
                        <a:gd name="connsiteY55" fmla="*/ 412124 h 3646867"/>
                        <a:gd name="connsiteX56" fmla="*/ 2723882 w 2854817"/>
                        <a:gd name="connsiteY56" fmla="*/ 721217 h 3646867"/>
                        <a:gd name="connsiteX57" fmla="*/ 2711003 w 2854817"/>
                        <a:gd name="connsiteY57" fmla="*/ 940158 h 3646867"/>
                        <a:gd name="connsiteX58" fmla="*/ 2736761 w 2854817"/>
                        <a:gd name="connsiteY58" fmla="*/ 1339403 h 3646867"/>
                        <a:gd name="connsiteX59" fmla="*/ 2814034 w 2854817"/>
                        <a:gd name="connsiteY59" fmla="*/ 1751527 h 3646867"/>
                        <a:gd name="connsiteX60" fmla="*/ 2809216 w 2854817"/>
                        <a:gd name="connsiteY60" fmla="*/ 1913522 h 3646867"/>
                        <a:gd name="connsiteX61" fmla="*/ 2814034 w 2854817"/>
                        <a:gd name="connsiteY61" fmla="*/ 2189409 h 3646867"/>
                        <a:gd name="connsiteX62" fmla="*/ 2731943 w 2854817"/>
                        <a:gd name="connsiteY62" fmla="*/ 2377162 h 3646867"/>
                        <a:gd name="connsiteX63" fmla="*/ 2672366 w 2854817"/>
                        <a:gd name="connsiteY63" fmla="*/ 2575775 h 3646867"/>
                        <a:gd name="connsiteX64" fmla="*/ 2603154 w 2854817"/>
                        <a:gd name="connsiteY64" fmla="*/ 2699134 h 3646867"/>
                        <a:gd name="connsiteX65" fmla="*/ 2466304 w 2854817"/>
                        <a:gd name="connsiteY65" fmla="*/ 2807595 h 3646867"/>
                        <a:gd name="connsiteX66" fmla="*/ 2208727 w 2854817"/>
                        <a:gd name="connsiteY66" fmla="*/ 2962141 h 3646867"/>
                        <a:gd name="connsiteX67" fmla="*/ 2062242 w 2854817"/>
                        <a:gd name="connsiteY67" fmla="*/ 2982469 h 3646867"/>
                        <a:gd name="connsiteX68" fmla="*/ 1912513 w 2854817"/>
                        <a:gd name="connsiteY68" fmla="*/ 3039414 h 3646867"/>
                        <a:gd name="connsiteX69" fmla="*/ 1706451 w 2854817"/>
                        <a:gd name="connsiteY69" fmla="*/ 3026535 h 3646867"/>
                        <a:gd name="connsiteX70" fmla="*/ 1590541 w 2854817"/>
                        <a:gd name="connsiteY70" fmla="*/ 3039414 h 3646867"/>
                        <a:gd name="connsiteX0" fmla="*/ 1590541 w 2854817"/>
                        <a:gd name="connsiteY0" fmla="*/ 3039414 h 3646867"/>
                        <a:gd name="connsiteX1" fmla="*/ 1487510 w 2854817"/>
                        <a:gd name="connsiteY1" fmla="*/ 3181082 h 3646867"/>
                        <a:gd name="connsiteX2" fmla="*/ 1487510 w 2854817"/>
                        <a:gd name="connsiteY2" fmla="*/ 3451538 h 3646867"/>
                        <a:gd name="connsiteX3" fmla="*/ 1435995 w 2854817"/>
                        <a:gd name="connsiteY3" fmla="*/ 3631842 h 3646867"/>
                        <a:gd name="connsiteX4" fmla="*/ 1294327 w 2854817"/>
                        <a:gd name="connsiteY4" fmla="*/ 3541690 h 3646867"/>
                        <a:gd name="connsiteX5" fmla="*/ 1165538 w 2854817"/>
                        <a:gd name="connsiteY5" fmla="*/ 3374265 h 3646867"/>
                        <a:gd name="connsiteX6" fmla="*/ 1191296 w 2854817"/>
                        <a:gd name="connsiteY6" fmla="*/ 3129566 h 3646867"/>
                        <a:gd name="connsiteX7" fmla="*/ 1114023 w 2854817"/>
                        <a:gd name="connsiteY7" fmla="*/ 2897747 h 3646867"/>
                        <a:gd name="connsiteX8" fmla="*/ 1242811 w 2854817"/>
                        <a:gd name="connsiteY8" fmla="*/ 2614411 h 3646867"/>
                        <a:gd name="connsiteX9" fmla="*/ 1526147 w 2854817"/>
                        <a:gd name="connsiteY9" fmla="*/ 2537138 h 3646867"/>
                        <a:gd name="connsiteX10" fmla="*/ 1693572 w 2854817"/>
                        <a:gd name="connsiteY10" fmla="*/ 2550017 h 3646867"/>
                        <a:gd name="connsiteX11" fmla="*/ 1989786 w 2854817"/>
                        <a:gd name="connsiteY11" fmla="*/ 2562896 h 3646867"/>
                        <a:gd name="connsiteX12" fmla="*/ 2324637 w 2854817"/>
                        <a:gd name="connsiteY12" fmla="*/ 2305319 h 3646867"/>
                        <a:gd name="connsiteX13" fmla="*/ 2440547 w 2854817"/>
                        <a:gd name="connsiteY13" fmla="*/ 1957589 h 3646867"/>
                        <a:gd name="connsiteX14" fmla="*/ 2479183 w 2854817"/>
                        <a:gd name="connsiteY14" fmla="*/ 1648496 h 3646867"/>
                        <a:gd name="connsiteX15" fmla="*/ 2453426 w 2854817"/>
                        <a:gd name="connsiteY15" fmla="*/ 1184857 h 3646867"/>
                        <a:gd name="connsiteX16" fmla="*/ 2440547 w 2854817"/>
                        <a:gd name="connsiteY16" fmla="*/ 811369 h 3646867"/>
                        <a:gd name="connsiteX17" fmla="*/ 2324637 w 2854817"/>
                        <a:gd name="connsiteY17" fmla="*/ 978795 h 3646867"/>
                        <a:gd name="connsiteX18" fmla="*/ 2092817 w 2854817"/>
                        <a:gd name="connsiteY18" fmla="*/ 1081826 h 3646867"/>
                        <a:gd name="connsiteX19" fmla="*/ 1899634 w 2854817"/>
                        <a:gd name="connsiteY19" fmla="*/ 1159099 h 3646867"/>
                        <a:gd name="connsiteX20" fmla="*/ 1745087 w 2854817"/>
                        <a:gd name="connsiteY20" fmla="*/ 1171978 h 3646867"/>
                        <a:gd name="connsiteX21" fmla="*/ 1564783 w 2854817"/>
                        <a:gd name="connsiteY21" fmla="*/ 1236372 h 3646867"/>
                        <a:gd name="connsiteX22" fmla="*/ 1345842 w 2854817"/>
                        <a:gd name="connsiteY22" fmla="*/ 1197735 h 3646867"/>
                        <a:gd name="connsiteX23" fmla="*/ 1165538 w 2854817"/>
                        <a:gd name="connsiteY23" fmla="*/ 1159099 h 3646867"/>
                        <a:gd name="connsiteX24" fmla="*/ 998113 w 2854817"/>
                        <a:gd name="connsiteY24" fmla="*/ 1120462 h 3646867"/>
                        <a:gd name="connsiteX25" fmla="*/ 779172 w 2854817"/>
                        <a:gd name="connsiteY25" fmla="*/ 1017431 h 3646867"/>
                        <a:gd name="connsiteX26" fmla="*/ 585989 w 2854817"/>
                        <a:gd name="connsiteY26" fmla="*/ 927279 h 3646867"/>
                        <a:gd name="connsiteX27" fmla="*/ 470079 w 2854817"/>
                        <a:gd name="connsiteY27" fmla="*/ 862885 h 3646867"/>
                        <a:gd name="connsiteX28" fmla="*/ 547352 w 2854817"/>
                        <a:gd name="connsiteY28" fmla="*/ 888642 h 3646867"/>
                        <a:gd name="connsiteX29" fmla="*/ 573110 w 2854817"/>
                        <a:gd name="connsiteY29" fmla="*/ 1043189 h 3646867"/>
                        <a:gd name="connsiteX30" fmla="*/ 534473 w 2854817"/>
                        <a:gd name="connsiteY30" fmla="*/ 1275009 h 3646867"/>
                        <a:gd name="connsiteX31" fmla="*/ 534473 w 2854817"/>
                        <a:gd name="connsiteY31" fmla="*/ 1493950 h 3646867"/>
                        <a:gd name="connsiteX32" fmla="*/ 560231 w 2854817"/>
                        <a:gd name="connsiteY32" fmla="*/ 1712890 h 3646867"/>
                        <a:gd name="connsiteX33" fmla="*/ 598868 w 2854817"/>
                        <a:gd name="connsiteY33" fmla="*/ 1931831 h 3646867"/>
                        <a:gd name="connsiteX34" fmla="*/ 689020 w 2854817"/>
                        <a:gd name="connsiteY34" fmla="*/ 2073499 h 3646867"/>
                        <a:gd name="connsiteX35" fmla="*/ 817809 w 2854817"/>
                        <a:gd name="connsiteY35" fmla="*/ 2331076 h 3646867"/>
                        <a:gd name="connsiteX36" fmla="*/ 830687 w 2854817"/>
                        <a:gd name="connsiteY36" fmla="*/ 2588654 h 3646867"/>
                        <a:gd name="connsiteX37" fmla="*/ 933718 w 2854817"/>
                        <a:gd name="connsiteY37" fmla="*/ 2859110 h 3646867"/>
                        <a:gd name="connsiteX38" fmla="*/ 792051 w 2854817"/>
                        <a:gd name="connsiteY38" fmla="*/ 2640169 h 3646867"/>
                        <a:gd name="connsiteX39" fmla="*/ 637504 w 2854817"/>
                        <a:gd name="connsiteY39" fmla="*/ 2640169 h 3646867"/>
                        <a:gd name="connsiteX40" fmla="*/ 367048 w 2854817"/>
                        <a:gd name="connsiteY40" fmla="*/ 2653048 h 3646867"/>
                        <a:gd name="connsiteX41" fmla="*/ 160986 w 2854817"/>
                        <a:gd name="connsiteY41" fmla="*/ 2382592 h 3646867"/>
                        <a:gd name="connsiteX42" fmla="*/ 19318 w 2854817"/>
                        <a:gd name="connsiteY42" fmla="*/ 1996226 h 3646867"/>
                        <a:gd name="connsiteX43" fmla="*/ 45076 w 2854817"/>
                        <a:gd name="connsiteY43" fmla="*/ 1506828 h 3646867"/>
                        <a:gd name="connsiteX44" fmla="*/ 109471 w 2854817"/>
                        <a:gd name="connsiteY44" fmla="*/ 1081826 h 3646867"/>
                        <a:gd name="connsiteX45" fmla="*/ 173865 w 2854817"/>
                        <a:gd name="connsiteY45" fmla="*/ 734096 h 3646867"/>
                        <a:gd name="connsiteX46" fmla="*/ 276896 w 2854817"/>
                        <a:gd name="connsiteY46" fmla="*/ 489397 h 3646867"/>
                        <a:gd name="connsiteX47" fmla="*/ 585989 w 2854817"/>
                        <a:gd name="connsiteY47" fmla="*/ 463640 h 3646867"/>
                        <a:gd name="connsiteX48" fmla="*/ 817809 w 2854817"/>
                        <a:gd name="connsiteY48" fmla="*/ 605307 h 3646867"/>
                        <a:gd name="connsiteX49" fmla="*/ 1410237 w 2854817"/>
                        <a:gd name="connsiteY49" fmla="*/ 746975 h 3646867"/>
                        <a:gd name="connsiteX50" fmla="*/ 1976907 w 2854817"/>
                        <a:gd name="connsiteY50" fmla="*/ 746975 h 3646867"/>
                        <a:gd name="connsiteX51" fmla="*/ 2337516 w 2854817"/>
                        <a:gd name="connsiteY51" fmla="*/ 540913 h 3646867"/>
                        <a:gd name="connsiteX52" fmla="*/ 2620851 w 2854817"/>
                        <a:gd name="connsiteY52" fmla="*/ 206062 h 3646867"/>
                        <a:gd name="connsiteX53" fmla="*/ 2685245 w 2854817"/>
                        <a:gd name="connsiteY53" fmla="*/ 12879 h 3646867"/>
                        <a:gd name="connsiteX54" fmla="*/ 2839792 w 2854817"/>
                        <a:gd name="connsiteY54" fmla="*/ 128789 h 3646867"/>
                        <a:gd name="connsiteX55" fmla="*/ 2775397 w 2854817"/>
                        <a:gd name="connsiteY55" fmla="*/ 412124 h 3646867"/>
                        <a:gd name="connsiteX56" fmla="*/ 2723882 w 2854817"/>
                        <a:gd name="connsiteY56" fmla="*/ 721217 h 3646867"/>
                        <a:gd name="connsiteX57" fmla="*/ 2711003 w 2854817"/>
                        <a:gd name="connsiteY57" fmla="*/ 940158 h 3646867"/>
                        <a:gd name="connsiteX58" fmla="*/ 2736761 w 2854817"/>
                        <a:gd name="connsiteY58" fmla="*/ 1339403 h 3646867"/>
                        <a:gd name="connsiteX59" fmla="*/ 2814034 w 2854817"/>
                        <a:gd name="connsiteY59" fmla="*/ 1751527 h 3646867"/>
                        <a:gd name="connsiteX60" fmla="*/ 2809216 w 2854817"/>
                        <a:gd name="connsiteY60" fmla="*/ 1913522 h 3646867"/>
                        <a:gd name="connsiteX61" fmla="*/ 2814034 w 2854817"/>
                        <a:gd name="connsiteY61" fmla="*/ 2189409 h 3646867"/>
                        <a:gd name="connsiteX62" fmla="*/ 2731943 w 2854817"/>
                        <a:gd name="connsiteY62" fmla="*/ 2377162 h 3646867"/>
                        <a:gd name="connsiteX63" fmla="*/ 2672366 w 2854817"/>
                        <a:gd name="connsiteY63" fmla="*/ 2575775 h 3646867"/>
                        <a:gd name="connsiteX64" fmla="*/ 2603154 w 2854817"/>
                        <a:gd name="connsiteY64" fmla="*/ 2699134 h 3646867"/>
                        <a:gd name="connsiteX65" fmla="*/ 2466304 w 2854817"/>
                        <a:gd name="connsiteY65" fmla="*/ 2807595 h 3646867"/>
                        <a:gd name="connsiteX66" fmla="*/ 2208727 w 2854817"/>
                        <a:gd name="connsiteY66" fmla="*/ 2962141 h 3646867"/>
                        <a:gd name="connsiteX67" fmla="*/ 2062242 w 2854817"/>
                        <a:gd name="connsiteY67" fmla="*/ 2982469 h 3646867"/>
                        <a:gd name="connsiteX68" fmla="*/ 1912513 w 2854817"/>
                        <a:gd name="connsiteY68" fmla="*/ 3039414 h 3646867"/>
                        <a:gd name="connsiteX69" fmla="*/ 1706451 w 2854817"/>
                        <a:gd name="connsiteY69" fmla="*/ 3026535 h 3646867"/>
                        <a:gd name="connsiteX70" fmla="*/ 1590541 w 2854817"/>
                        <a:gd name="connsiteY70" fmla="*/ 3039414 h 3646867"/>
                        <a:gd name="connsiteX0" fmla="*/ 1590541 w 2854817"/>
                        <a:gd name="connsiteY0" fmla="*/ 3039414 h 3646867"/>
                        <a:gd name="connsiteX1" fmla="*/ 1487510 w 2854817"/>
                        <a:gd name="connsiteY1" fmla="*/ 3181082 h 3646867"/>
                        <a:gd name="connsiteX2" fmla="*/ 1487510 w 2854817"/>
                        <a:gd name="connsiteY2" fmla="*/ 3451538 h 3646867"/>
                        <a:gd name="connsiteX3" fmla="*/ 1435995 w 2854817"/>
                        <a:gd name="connsiteY3" fmla="*/ 3631842 h 3646867"/>
                        <a:gd name="connsiteX4" fmla="*/ 1294327 w 2854817"/>
                        <a:gd name="connsiteY4" fmla="*/ 3541690 h 3646867"/>
                        <a:gd name="connsiteX5" fmla="*/ 1165538 w 2854817"/>
                        <a:gd name="connsiteY5" fmla="*/ 3374265 h 3646867"/>
                        <a:gd name="connsiteX6" fmla="*/ 1191296 w 2854817"/>
                        <a:gd name="connsiteY6" fmla="*/ 3129566 h 3646867"/>
                        <a:gd name="connsiteX7" fmla="*/ 1114023 w 2854817"/>
                        <a:gd name="connsiteY7" fmla="*/ 2897747 h 3646867"/>
                        <a:gd name="connsiteX8" fmla="*/ 1242811 w 2854817"/>
                        <a:gd name="connsiteY8" fmla="*/ 2614411 h 3646867"/>
                        <a:gd name="connsiteX9" fmla="*/ 1526147 w 2854817"/>
                        <a:gd name="connsiteY9" fmla="*/ 2537138 h 3646867"/>
                        <a:gd name="connsiteX10" fmla="*/ 1693572 w 2854817"/>
                        <a:gd name="connsiteY10" fmla="*/ 2550017 h 3646867"/>
                        <a:gd name="connsiteX11" fmla="*/ 1989786 w 2854817"/>
                        <a:gd name="connsiteY11" fmla="*/ 2562896 h 3646867"/>
                        <a:gd name="connsiteX12" fmla="*/ 2324637 w 2854817"/>
                        <a:gd name="connsiteY12" fmla="*/ 2305319 h 3646867"/>
                        <a:gd name="connsiteX13" fmla="*/ 2440547 w 2854817"/>
                        <a:gd name="connsiteY13" fmla="*/ 1957589 h 3646867"/>
                        <a:gd name="connsiteX14" fmla="*/ 2479183 w 2854817"/>
                        <a:gd name="connsiteY14" fmla="*/ 1648496 h 3646867"/>
                        <a:gd name="connsiteX15" fmla="*/ 2453426 w 2854817"/>
                        <a:gd name="connsiteY15" fmla="*/ 1184857 h 3646867"/>
                        <a:gd name="connsiteX16" fmla="*/ 2440547 w 2854817"/>
                        <a:gd name="connsiteY16" fmla="*/ 811369 h 3646867"/>
                        <a:gd name="connsiteX17" fmla="*/ 2324637 w 2854817"/>
                        <a:gd name="connsiteY17" fmla="*/ 978795 h 3646867"/>
                        <a:gd name="connsiteX18" fmla="*/ 2092817 w 2854817"/>
                        <a:gd name="connsiteY18" fmla="*/ 1081826 h 3646867"/>
                        <a:gd name="connsiteX19" fmla="*/ 1899634 w 2854817"/>
                        <a:gd name="connsiteY19" fmla="*/ 1159099 h 3646867"/>
                        <a:gd name="connsiteX20" fmla="*/ 1745087 w 2854817"/>
                        <a:gd name="connsiteY20" fmla="*/ 1171978 h 3646867"/>
                        <a:gd name="connsiteX21" fmla="*/ 1564783 w 2854817"/>
                        <a:gd name="connsiteY21" fmla="*/ 1236372 h 3646867"/>
                        <a:gd name="connsiteX22" fmla="*/ 1345842 w 2854817"/>
                        <a:gd name="connsiteY22" fmla="*/ 1197735 h 3646867"/>
                        <a:gd name="connsiteX23" fmla="*/ 1165538 w 2854817"/>
                        <a:gd name="connsiteY23" fmla="*/ 1159099 h 3646867"/>
                        <a:gd name="connsiteX24" fmla="*/ 998113 w 2854817"/>
                        <a:gd name="connsiteY24" fmla="*/ 1120462 h 3646867"/>
                        <a:gd name="connsiteX25" fmla="*/ 779172 w 2854817"/>
                        <a:gd name="connsiteY25" fmla="*/ 1017431 h 3646867"/>
                        <a:gd name="connsiteX26" fmla="*/ 585989 w 2854817"/>
                        <a:gd name="connsiteY26" fmla="*/ 927279 h 3646867"/>
                        <a:gd name="connsiteX27" fmla="*/ 470079 w 2854817"/>
                        <a:gd name="connsiteY27" fmla="*/ 862885 h 3646867"/>
                        <a:gd name="connsiteX28" fmla="*/ 547352 w 2854817"/>
                        <a:gd name="connsiteY28" fmla="*/ 888642 h 3646867"/>
                        <a:gd name="connsiteX29" fmla="*/ 573110 w 2854817"/>
                        <a:gd name="connsiteY29" fmla="*/ 1043189 h 3646867"/>
                        <a:gd name="connsiteX30" fmla="*/ 534473 w 2854817"/>
                        <a:gd name="connsiteY30" fmla="*/ 1275009 h 3646867"/>
                        <a:gd name="connsiteX31" fmla="*/ 534473 w 2854817"/>
                        <a:gd name="connsiteY31" fmla="*/ 1493950 h 3646867"/>
                        <a:gd name="connsiteX32" fmla="*/ 560231 w 2854817"/>
                        <a:gd name="connsiteY32" fmla="*/ 1712890 h 3646867"/>
                        <a:gd name="connsiteX33" fmla="*/ 598868 w 2854817"/>
                        <a:gd name="connsiteY33" fmla="*/ 1931831 h 3646867"/>
                        <a:gd name="connsiteX34" fmla="*/ 689020 w 2854817"/>
                        <a:gd name="connsiteY34" fmla="*/ 2073499 h 3646867"/>
                        <a:gd name="connsiteX35" fmla="*/ 817809 w 2854817"/>
                        <a:gd name="connsiteY35" fmla="*/ 2331076 h 3646867"/>
                        <a:gd name="connsiteX36" fmla="*/ 830687 w 2854817"/>
                        <a:gd name="connsiteY36" fmla="*/ 2588654 h 3646867"/>
                        <a:gd name="connsiteX37" fmla="*/ 933718 w 2854817"/>
                        <a:gd name="connsiteY37" fmla="*/ 2859110 h 3646867"/>
                        <a:gd name="connsiteX38" fmla="*/ 792051 w 2854817"/>
                        <a:gd name="connsiteY38" fmla="*/ 2640169 h 3646867"/>
                        <a:gd name="connsiteX39" fmla="*/ 637504 w 2854817"/>
                        <a:gd name="connsiteY39" fmla="*/ 2640169 h 3646867"/>
                        <a:gd name="connsiteX40" fmla="*/ 367048 w 2854817"/>
                        <a:gd name="connsiteY40" fmla="*/ 2653048 h 3646867"/>
                        <a:gd name="connsiteX41" fmla="*/ 160986 w 2854817"/>
                        <a:gd name="connsiteY41" fmla="*/ 2382592 h 3646867"/>
                        <a:gd name="connsiteX42" fmla="*/ 19318 w 2854817"/>
                        <a:gd name="connsiteY42" fmla="*/ 1996226 h 3646867"/>
                        <a:gd name="connsiteX43" fmla="*/ 45076 w 2854817"/>
                        <a:gd name="connsiteY43" fmla="*/ 1506828 h 3646867"/>
                        <a:gd name="connsiteX44" fmla="*/ 109471 w 2854817"/>
                        <a:gd name="connsiteY44" fmla="*/ 1081826 h 3646867"/>
                        <a:gd name="connsiteX45" fmla="*/ 173865 w 2854817"/>
                        <a:gd name="connsiteY45" fmla="*/ 734096 h 3646867"/>
                        <a:gd name="connsiteX46" fmla="*/ 276896 w 2854817"/>
                        <a:gd name="connsiteY46" fmla="*/ 489397 h 3646867"/>
                        <a:gd name="connsiteX47" fmla="*/ 585989 w 2854817"/>
                        <a:gd name="connsiteY47" fmla="*/ 463640 h 3646867"/>
                        <a:gd name="connsiteX48" fmla="*/ 817809 w 2854817"/>
                        <a:gd name="connsiteY48" fmla="*/ 605307 h 3646867"/>
                        <a:gd name="connsiteX49" fmla="*/ 1410237 w 2854817"/>
                        <a:gd name="connsiteY49" fmla="*/ 746975 h 3646867"/>
                        <a:gd name="connsiteX50" fmla="*/ 1976907 w 2854817"/>
                        <a:gd name="connsiteY50" fmla="*/ 746975 h 3646867"/>
                        <a:gd name="connsiteX51" fmla="*/ 2337516 w 2854817"/>
                        <a:gd name="connsiteY51" fmla="*/ 540913 h 3646867"/>
                        <a:gd name="connsiteX52" fmla="*/ 2620851 w 2854817"/>
                        <a:gd name="connsiteY52" fmla="*/ 206062 h 3646867"/>
                        <a:gd name="connsiteX53" fmla="*/ 2685245 w 2854817"/>
                        <a:gd name="connsiteY53" fmla="*/ 12879 h 3646867"/>
                        <a:gd name="connsiteX54" fmla="*/ 2839792 w 2854817"/>
                        <a:gd name="connsiteY54" fmla="*/ 128789 h 3646867"/>
                        <a:gd name="connsiteX55" fmla="*/ 2775397 w 2854817"/>
                        <a:gd name="connsiteY55" fmla="*/ 412124 h 3646867"/>
                        <a:gd name="connsiteX56" fmla="*/ 2723882 w 2854817"/>
                        <a:gd name="connsiteY56" fmla="*/ 721217 h 3646867"/>
                        <a:gd name="connsiteX57" fmla="*/ 2711003 w 2854817"/>
                        <a:gd name="connsiteY57" fmla="*/ 940158 h 3646867"/>
                        <a:gd name="connsiteX58" fmla="*/ 2736761 w 2854817"/>
                        <a:gd name="connsiteY58" fmla="*/ 1339403 h 3646867"/>
                        <a:gd name="connsiteX59" fmla="*/ 2783458 w 2854817"/>
                        <a:gd name="connsiteY59" fmla="*/ 1591551 h 3646867"/>
                        <a:gd name="connsiteX60" fmla="*/ 2814034 w 2854817"/>
                        <a:gd name="connsiteY60" fmla="*/ 1751527 h 3646867"/>
                        <a:gd name="connsiteX61" fmla="*/ 2809216 w 2854817"/>
                        <a:gd name="connsiteY61" fmla="*/ 1913522 h 3646867"/>
                        <a:gd name="connsiteX62" fmla="*/ 2814034 w 2854817"/>
                        <a:gd name="connsiteY62" fmla="*/ 2189409 h 3646867"/>
                        <a:gd name="connsiteX63" fmla="*/ 2731943 w 2854817"/>
                        <a:gd name="connsiteY63" fmla="*/ 2377162 h 3646867"/>
                        <a:gd name="connsiteX64" fmla="*/ 2672366 w 2854817"/>
                        <a:gd name="connsiteY64" fmla="*/ 2575775 h 3646867"/>
                        <a:gd name="connsiteX65" fmla="*/ 2603154 w 2854817"/>
                        <a:gd name="connsiteY65" fmla="*/ 2699134 h 3646867"/>
                        <a:gd name="connsiteX66" fmla="*/ 2466304 w 2854817"/>
                        <a:gd name="connsiteY66" fmla="*/ 2807595 h 3646867"/>
                        <a:gd name="connsiteX67" fmla="*/ 2208727 w 2854817"/>
                        <a:gd name="connsiteY67" fmla="*/ 2962141 h 3646867"/>
                        <a:gd name="connsiteX68" fmla="*/ 2062242 w 2854817"/>
                        <a:gd name="connsiteY68" fmla="*/ 2982469 h 3646867"/>
                        <a:gd name="connsiteX69" fmla="*/ 1912513 w 2854817"/>
                        <a:gd name="connsiteY69" fmla="*/ 3039414 h 3646867"/>
                        <a:gd name="connsiteX70" fmla="*/ 1706451 w 2854817"/>
                        <a:gd name="connsiteY70" fmla="*/ 3026535 h 3646867"/>
                        <a:gd name="connsiteX71" fmla="*/ 1590541 w 2854817"/>
                        <a:gd name="connsiteY71" fmla="*/ 3039414 h 3646867"/>
                        <a:gd name="connsiteX0" fmla="*/ 1590541 w 2854817"/>
                        <a:gd name="connsiteY0" fmla="*/ 3039414 h 3646867"/>
                        <a:gd name="connsiteX1" fmla="*/ 1487510 w 2854817"/>
                        <a:gd name="connsiteY1" fmla="*/ 3181082 h 3646867"/>
                        <a:gd name="connsiteX2" fmla="*/ 1487510 w 2854817"/>
                        <a:gd name="connsiteY2" fmla="*/ 3451538 h 3646867"/>
                        <a:gd name="connsiteX3" fmla="*/ 1435995 w 2854817"/>
                        <a:gd name="connsiteY3" fmla="*/ 3631842 h 3646867"/>
                        <a:gd name="connsiteX4" fmla="*/ 1294327 w 2854817"/>
                        <a:gd name="connsiteY4" fmla="*/ 3541690 h 3646867"/>
                        <a:gd name="connsiteX5" fmla="*/ 1165538 w 2854817"/>
                        <a:gd name="connsiteY5" fmla="*/ 3374265 h 3646867"/>
                        <a:gd name="connsiteX6" fmla="*/ 1191296 w 2854817"/>
                        <a:gd name="connsiteY6" fmla="*/ 3129566 h 3646867"/>
                        <a:gd name="connsiteX7" fmla="*/ 1114023 w 2854817"/>
                        <a:gd name="connsiteY7" fmla="*/ 2897747 h 3646867"/>
                        <a:gd name="connsiteX8" fmla="*/ 1242811 w 2854817"/>
                        <a:gd name="connsiteY8" fmla="*/ 2614411 h 3646867"/>
                        <a:gd name="connsiteX9" fmla="*/ 1526147 w 2854817"/>
                        <a:gd name="connsiteY9" fmla="*/ 2537138 h 3646867"/>
                        <a:gd name="connsiteX10" fmla="*/ 1693572 w 2854817"/>
                        <a:gd name="connsiteY10" fmla="*/ 2550017 h 3646867"/>
                        <a:gd name="connsiteX11" fmla="*/ 1989786 w 2854817"/>
                        <a:gd name="connsiteY11" fmla="*/ 2562896 h 3646867"/>
                        <a:gd name="connsiteX12" fmla="*/ 2324637 w 2854817"/>
                        <a:gd name="connsiteY12" fmla="*/ 2305319 h 3646867"/>
                        <a:gd name="connsiteX13" fmla="*/ 2440547 w 2854817"/>
                        <a:gd name="connsiteY13" fmla="*/ 1957589 h 3646867"/>
                        <a:gd name="connsiteX14" fmla="*/ 2479183 w 2854817"/>
                        <a:gd name="connsiteY14" fmla="*/ 1648496 h 3646867"/>
                        <a:gd name="connsiteX15" fmla="*/ 2453426 w 2854817"/>
                        <a:gd name="connsiteY15" fmla="*/ 1184857 h 3646867"/>
                        <a:gd name="connsiteX16" fmla="*/ 2440547 w 2854817"/>
                        <a:gd name="connsiteY16" fmla="*/ 811369 h 3646867"/>
                        <a:gd name="connsiteX17" fmla="*/ 2324637 w 2854817"/>
                        <a:gd name="connsiteY17" fmla="*/ 978795 h 3646867"/>
                        <a:gd name="connsiteX18" fmla="*/ 2092817 w 2854817"/>
                        <a:gd name="connsiteY18" fmla="*/ 1081826 h 3646867"/>
                        <a:gd name="connsiteX19" fmla="*/ 1899634 w 2854817"/>
                        <a:gd name="connsiteY19" fmla="*/ 1159099 h 3646867"/>
                        <a:gd name="connsiteX20" fmla="*/ 1745087 w 2854817"/>
                        <a:gd name="connsiteY20" fmla="*/ 1171978 h 3646867"/>
                        <a:gd name="connsiteX21" fmla="*/ 1564783 w 2854817"/>
                        <a:gd name="connsiteY21" fmla="*/ 1236372 h 3646867"/>
                        <a:gd name="connsiteX22" fmla="*/ 1345842 w 2854817"/>
                        <a:gd name="connsiteY22" fmla="*/ 1197735 h 3646867"/>
                        <a:gd name="connsiteX23" fmla="*/ 1165538 w 2854817"/>
                        <a:gd name="connsiteY23" fmla="*/ 1159099 h 3646867"/>
                        <a:gd name="connsiteX24" fmla="*/ 998113 w 2854817"/>
                        <a:gd name="connsiteY24" fmla="*/ 1120462 h 3646867"/>
                        <a:gd name="connsiteX25" fmla="*/ 779172 w 2854817"/>
                        <a:gd name="connsiteY25" fmla="*/ 1017431 h 3646867"/>
                        <a:gd name="connsiteX26" fmla="*/ 585989 w 2854817"/>
                        <a:gd name="connsiteY26" fmla="*/ 927279 h 3646867"/>
                        <a:gd name="connsiteX27" fmla="*/ 470079 w 2854817"/>
                        <a:gd name="connsiteY27" fmla="*/ 862885 h 3646867"/>
                        <a:gd name="connsiteX28" fmla="*/ 547352 w 2854817"/>
                        <a:gd name="connsiteY28" fmla="*/ 888642 h 3646867"/>
                        <a:gd name="connsiteX29" fmla="*/ 573110 w 2854817"/>
                        <a:gd name="connsiteY29" fmla="*/ 1043189 h 3646867"/>
                        <a:gd name="connsiteX30" fmla="*/ 534473 w 2854817"/>
                        <a:gd name="connsiteY30" fmla="*/ 1275009 h 3646867"/>
                        <a:gd name="connsiteX31" fmla="*/ 534473 w 2854817"/>
                        <a:gd name="connsiteY31" fmla="*/ 1493950 h 3646867"/>
                        <a:gd name="connsiteX32" fmla="*/ 560231 w 2854817"/>
                        <a:gd name="connsiteY32" fmla="*/ 1712890 h 3646867"/>
                        <a:gd name="connsiteX33" fmla="*/ 598868 w 2854817"/>
                        <a:gd name="connsiteY33" fmla="*/ 1931831 h 3646867"/>
                        <a:gd name="connsiteX34" fmla="*/ 689020 w 2854817"/>
                        <a:gd name="connsiteY34" fmla="*/ 2073499 h 3646867"/>
                        <a:gd name="connsiteX35" fmla="*/ 817809 w 2854817"/>
                        <a:gd name="connsiteY35" fmla="*/ 2331076 h 3646867"/>
                        <a:gd name="connsiteX36" fmla="*/ 830687 w 2854817"/>
                        <a:gd name="connsiteY36" fmla="*/ 2588654 h 3646867"/>
                        <a:gd name="connsiteX37" fmla="*/ 933718 w 2854817"/>
                        <a:gd name="connsiteY37" fmla="*/ 2859110 h 3646867"/>
                        <a:gd name="connsiteX38" fmla="*/ 792051 w 2854817"/>
                        <a:gd name="connsiteY38" fmla="*/ 2640169 h 3646867"/>
                        <a:gd name="connsiteX39" fmla="*/ 637504 w 2854817"/>
                        <a:gd name="connsiteY39" fmla="*/ 2640169 h 3646867"/>
                        <a:gd name="connsiteX40" fmla="*/ 367048 w 2854817"/>
                        <a:gd name="connsiteY40" fmla="*/ 2653048 h 3646867"/>
                        <a:gd name="connsiteX41" fmla="*/ 160986 w 2854817"/>
                        <a:gd name="connsiteY41" fmla="*/ 2382592 h 3646867"/>
                        <a:gd name="connsiteX42" fmla="*/ 19318 w 2854817"/>
                        <a:gd name="connsiteY42" fmla="*/ 1996226 h 3646867"/>
                        <a:gd name="connsiteX43" fmla="*/ 45076 w 2854817"/>
                        <a:gd name="connsiteY43" fmla="*/ 1506828 h 3646867"/>
                        <a:gd name="connsiteX44" fmla="*/ 109471 w 2854817"/>
                        <a:gd name="connsiteY44" fmla="*/ 1081826 h 3646867"/>
                        <a:gd name="connsiteX45" fmla="*/ 173865 w 2854817"/>
                        <a:gd name="connsiteY45" fmla="*/ 734096 h 3646867"/>
                        <a:gd name="connsiteX46" fmla="*/ 276896 w 2854817"/>
                        <a:gd name="connsiteY46" fmla="*/ 489397 h 3646867"/>
                        <a:gd name="connsiteX47" fmla="*/ 585989 w 2854817"/>
                        <a:gd name="connsiteY47" fmla="*/ 463640 h 3646867"/>
                        <a:gd name="connsiteX48" fmla="*/ 817809 w 2854817"/>
                        <a:gd name="connsiteY48" fmla="*/ 605307 h 3646867"/>
                        <a:gd name="connsiteX49" fmla="*/ 1410237 w 2854817"/>
                        <a:gd name="connsiteY49" fmla="*/ 746975 h 3646867"/>
                        <a:gd name="connsiteX50" fmla="*/ 1976907 w 2854817"/>
                        <a:gd name="connsiteY50" fmla="*/ 746975 h 3646867"/>
                        <a:gd name="connsiteX51" fmla="*/ 2337516 w 2854817"/>
                        <a:gd name="connsiteY51" fmla="*/ 540913 h 3646867"/>
                        <a:gd name="connsiteX52" fmla="*/ 2620851 w 2854817"/>
                        <a:gd name="connsiteY52" fmla="*/ 206062 h 3646867"/>
                        <a:gd name="connsiteX53" fmla="*/ 2685245 w 2854817"/>
                        <a:gd name="connsiteY53" fmla="*/ 12879 h 3646867"/>
                        <a:gd name="connsiteX54" fmla="*/ 2839792 w 2854817"/>
                        <a:gd name="connsiteY54" fmla="*/ 128789 h 3646867"/>
                        <a:gd name="connsiteX55" fmla="*/ 2775397 w 2854817"/>
                        <a:gd name="connsiteY55" fmla="*/ 412124 h 3646867"/>
                        <a:gd name="connsiteX56" fmla="*/ 2723882 w 2854817"/>
                        <a:gd name="connsiteY56" fmla="*/ 721217 h 3646867"/>
                        <a:gd name="connsiteX57" fmla="*/ 2711003 w 2854817"/>
                        <a:gd name="connsiteY57" fmla="*/ 940158 h 3646867"/>
                        <a:gd name="connsiteX58" fmla="*/ 2736761 w 2854817"/>
                        <a:gd name="connsiteY58" fmla="*/ 1339403 h 3646867"/>
                        <a:gd name="connsiteX59" fmla="*/ 2783458 w 2854817"/>
                        <a:gd name="connsiteY59" fmla="*/ 1591551 h 3646867"/>
                        <a:gd name="connsiteX60" fmla="*/ 2814034 w 2854817"/>
                        <a:gd name="connsiteY60" fmla="*/ 1751527 h 3646867"/>
                        <a:gd name="connsiteX61" fmla="*/ 2809216 w 2854817"/>
                        <a:gd name="connsiteY61" fmla="*/ 1913522 h 3646867"/>
                        <a:gd name="connsiteX62" fmla="*/ 2814034 w 2854817"/>
                        <a:gd name="connsiteY62" fmla="*/ 2189409 h 3646867"/>
                        <a:gd name="connsiteX63" fmla="*/ 2731943 w 2854817"/>
                        <a:gd name="connsiteY63" fmla="*/ 2377162 h 3646867"/>
                        <a:gd name="connsiteX64" fmla="*/ 2672366 w 2854817"/>
                        <a:gd name="connsiteY64" fmla="*/ 2575775 h 3646867"/>
                        <a:gd name="connsiteX65" fmla="*/ 2603154 w 2854817"/>
                        <a:gd name="connsiteY65" fmla="*/ 2699134 h 3646867"/>
                        <a:gd name="connsiteX66" fmla="*/ 2466304 w 2854817"/>
                        <a:gd name="connsiteY66" fmla="*/ 2807595 h 3646867"/>
                        <a:gd name="connsiteX67" fmla="*/ 2208727 w 2854817"/>
                        <a:gd name="connsiteY67" fmla="*/ 2962141 h 3646867"/>
                        <a:gd name="connsiteX68" fmla="*/ 2062242 w 2854817"/>
                        <a:gd name="connsiteY68" fmla="*/ 2982469 h 3646867"/>
                        <a:gd name="connsiteX69" fmla="*/ 1912513 w 2854817"/>
                        <a:gd name="connsiteY69" fmla="*/ 3039414 h 3646867"/>
                        <a:gd name="connsiteX70" fmla="*/ 1706451 w 2854817"/>
                        <a:gd name="connsiteY70" fmla="*/ 3026535 h 3646867"/>
                        <a:gd name="connsiteX71" fmla="*/ 1590541 w 2854817"/>
                        <a:gd name="connsiteY71" fmla="*/ 3039414 h 3646867"/>
                        <a:gd name="connsiteX0" fmla="*/ 1590541 w 2854817"/>
                        <a:gd name="connsiteY0" fmla="*/ 3039414 h 3646867"/>
                        <a:gd name="connsiteX1" fmla="*/ 1487510 w 2854817"/>
                        <a:gd name="connsiteY1" fmla="*/ 3181082 h 3646867"/>
                        <a:gd name="connsiteX2" fmla="*/ 1487510 w 2854817"/>
                        <a:gd name="connsiteY2" fmla="*/ 3451538 h 3646867"/>
                        <a:gd name="connsiteX3" fmla="*/ 1435995 w 2854817"/>
                        <a:gd name="connsiteY3" fmla="*/ 3631842 h 3646867"/>
                        <a:gd name="connsiteX4" fmla="*/ 1294327 w 2854817"/>
                        <a:gd name="connsiteY4" fmla="*/ 3541690 h 3646867"/>
                        <a:gd name="connsiteX5" fmla="*/ 1165538 w 2854817"/>
                        <a:gd name="connsiteY5" fmla="*/ 3374265 h 3646867"/>
                        <a:gd name="connsiteX6" fmla="*/ 1191296 w 2854817"/>
                        <a:gd name="connsiteY6" fmla="*/ 3129566 h 3646867"/>
                        <a:gd name="connsiteX7" fmla="*/ 1114023 w 2854817"/>
                        <a:gd name="connsiteY7" fmla="*/ 2897747 h 3646867"/>
                        <a:gd name="connsiteX8" fmla="*/ 1242811 w 2854817"/>
                        <a:gd name="connsiteY8" fmla="*/ 2614411 h 3646867"/>
                        <a:gd name="connsiteX9" fmla="*/ 1526147 w 2854817"/>
                        <a:gd name="connsiteY9" fmla="*/ 2537138 h 3646867"/>
                        <a:gd name="connsiteX10" fmla="*/ 1693572 w 2854817"/>
                        <a:gd name="connsiteY10" fmla="*/ 2550017 h 3646867"/>
                        <a:gd name="connsiteX11" fmla="*/ 1989786 w 2854817"/>
                        <a:gd name="connsiteY11" fmla="*/ 2562896 h 3646867"/>
                        <a:gd name="connsiteX12" fmla="*/ 2324637 w 2854817"/>
                        <a:gd name="connsiteY12" fmla="*/ 2305319 h 3646867"/>
                        <a:gd name="connsiteX13" fmla="*/ 2440547 w 2854817"/>
                        <a:gd name="connsiteY13" fmla="*/ 1957589 h 3646867"/>
                        <a:gd name="connsiteX14" fmla="*/ 2479183 w 2854817"/>
                        <a:gd name="connsiteY14" fmla="*/ 1648496 h 3646867"/>
                        <a:gd name="connsiteX15" fmla="*/ 2453426 w 2854817"/>
                        <a:gd name="connsiteY15" fmla="*/ 1184857 h 3646867"/>
                        <a:gd name="connsiteX16" fmla="*/ 2440547 w 2854817"/>
                        <a:gd name="connsiteY16" fmla="*/ 811369 h 3646867"/>
                        <a:gd name="connsiteX17" fmla="*/ 2324637 w 2854817"/>
                        <a:gd name="connsiteY17" fmla="*/ 978795 h 3646867"/>
                        <a:gd name="connsiteX18" fmla="*/ 2092817 w 2854817"/>
                        <a:gd name="connsiteY18" fmla="*/ 1081826 h 3646867"/>
                        <a:gd name="connsiteX19" fmla="*/ 1899634 w 2854817"/>
                        <a:gd name="connsiteY19" fmla="*/ 1159099 h 3646867"/>
                        <a:gd name="connsiteX20" fmla="*/ 1745087 w 2854817"/>
                        <a:gd name="connsiteY20" fmla="*/ 1171978 h 3646867"/>
                        <a:gd name="connsiteX21" fmla="*/ 1564783 w 2854817"/>
                        <a:gd name="connsiteY21" fmla="*/ 1236372 h 3646867"/>
                        <a:gd name="connsiteX22" fmla="*/ 1345842 w 2854817"/>
                        <a:gd name="connsiteY22" fmla="*/ 1197735 h 3646867"/>
                        <a:gd name="connsiteX23" fmla="*/ 1165538 w 2854817"/>
                        <a:gd name="connsiteY23" fmla="*/ 1159099 h 3646867"/>
                        <a:gd name="connsiteX24" fmla="*/ 998113 w 2854817"/>
                        <a:gd name="connsiteY24" fmla="*/ 1120462 h 3646867"/>
                        <a:gd name="connsiteX25" fmla="*/ 779172 w 2854817"/>
                        <a:gd name="connsiteY25" fmla="*/ 1017431 h 3646867"/>
                        <a:gd name="connsiteX26" fmla="*/ 585989 w 2854817"/>
                        <a:gd name="connsiteY26" fmla="*/ 927279 h 3646867"/>
                        <a:gd name="connsiteX27" fmla="*/ 470079 w 2854817"/>
                        <a:gd name="connsiteY27" fmla="*/ 862885 h 3646867"/>
                        <a:gd name="connsiteX28" fmla="*/ 547352 w 2854817"/>
                        <a:gd name="connsiteY28" fmla="*/ 888642 h 3646867"/>
                        <a:gd name="connsiteX29" fmla="*/ 573110 w 2854817"/>
                        <a:gd name="connsiteY29" fmla="*/ 1043189 h 3646867"/>
                        <a:gd name="connsiteX30" fmla="*/ 534473 w 2854817"/>
                        <a:gd name="connsiteY30" fmla="*/ 1275009 h 3646867"/>
                        <a:gd name="connsiteX31" fmla="*/ 534473 w 2854817"/>
                        <a:gd name="connsiteY31" fmla="*/ 1493950 h 3646867"/>
                        <a:gd name="connsiteX32" fmla="*/ 560231 w 2854817"/>
                        <a:gd name="connsiteY32" fmla="*/ 1712890 h 3646867"/>
                        <a:gd name="connsiteX33" fmla="*/ 598868 w 2854817"/>
                        <a:gd name="connsiteY33" fmla="*/ 1931831 h 3646867"/>
                        <a:gd name="connsiteX34" fmla="*/ 689020 w 2854817"/>
                        <a:gd name="connsiteY34" fmla="*/ 2073499 h 3646867"/>
                        <a:gd name="connsiteX35" fmla="*/ 817809 w 2854817"/>
                        <a:gd name="connsiteY35" fmla="*/ 2331076 h 3646867"/>
                        <a:gd name="connsiteX36" fmla="*/ 830687 w 2854817"/>
                        <a:gd name="connsiteY36" fmla="*/ 2588654 h 3646867"/>
                        <a:gd name="connsiteX37" fmla="*/ 933718 w 2854817"/>
                        <a:gd name="connsiteY37" fmla="*/ 2859110 h 3646867"/>
                        <a:gd name="connsiteX38" fmla="*/ 792051 w 2854817"/>
                        <a:gd name="connsiteY38" fmla="*/ 2640169 h 3646867"/>
                        <a:gd name="connsiteX39" fmla="*/ 637504 w 2854817"/>
                        <a:gd name="connsiteY39" fmla="*/ 2640169 h 3646867"/>
                        <a:gd name="connsiteX40" fmla="*/ 367048 w 2854817"/>
                        <a:gd name="connsiteY40" fmla="*/ 2653048 h 3646867"/>
                        <a:gd name="connsiteX41" fmla="*/ 160986 w 2854817"/>
                        <a:gd name="connsiteY41" fmla="*/ 2382592 h 3646867"/>
                        <a:gd name="connsiteX42" fmla="*/ 19318 w 2854817"/>
                        <a:gd name="connsiteY42" fmla="*/ 1996226 h 3646867"/>
                        <a:gd name="connsiteX43" fmla="*/ 45076 w 2854817"/>
                        <a:gd name="connsiteY43" fmla="*/ 1506828 h 3646867"/>
                        <a:gd name="connsiteX44" fmla="*/ 109471 w 2854817"/>
                        <a:gd name="connsiteY44" fmla="*/ 1081826 h 3646867"/>
                        <a:gd name="connsiteX45" fmla="*/ 173865 w 2854817"/>
                        <a:gd name="connsiteY45" fmla="*/ 734096 h 3646867"/>
                        <a:gd name="connsiteX46" fmla="*/ 276896 w 2854817"/>
                        <a:gd name="connsiteY46" fmla="*/ 489397 h 3646867"/>
                        <a:gd name="connsiteX47" fmla="*/ 585989 w 2854817"/>
                        <a:gd name="connsiteY47" fmla="*/ 463640 h 3646867"/>
                        <a:gd name="connsiteX48" fmla="*/ 817809 w 2854817"/>
                        <a:gd name="connsiteY48" fmla="*/ 605307 h 3646867"/>
                        <a:gd name="connsiteX49" fmla="*/ 1410237 w 2854817"/>
                        <a:gd name="connsiteY49" fmla="*/ 746975 h 3646867"/>
                        <a:gd name="connsiteX50" fmla="*/ 1675875 w 2854817"/>
                        <a:gd name="connsiteY50" fmla="*/ 767303 h 3646867"/>
                        <a:gd name="connsiteX51" fmla="*/ 1976907 w 2854817"/>
                        <a:gd name="connsiteY51" fmla="*/ 746975 h 3646867"/>
                        <a:gd name="connsiteX52" fmla="*/ 2337516 w 2854817"/>
                        <a:gd name="connsiteY52" fmla="*/ 540913 h 3646867"/>
                        <a:gd name="connsiteX53" fmla="*/ 2620851 w 2854817"/>
                        <a:gd name="connsiteY53" fmla="*/ 206062 h 3646867"/>
                        <a:gd name="connsiteX54" fmla="*/ 2685245 w 2854817"/>
                        <a:gd name="connsiteY54" fmla="*/ 12879 h 3646867"/>
                        <a:gd name="connsiteX55" fmla="*/ 2839792 w 2854817"/>
                        <a:gd name="connsiteY55" fmla="*/ 128789 h 3646867"/>
                        <a:gd name="connsiteX56" fmla="*/ 2775397 w 2854817"/>
                        <a:gd name="connsiteY56" fmla="*/ 412124 h 3646867"/>
                        <a:gd name="connsiteX57" fmla="*/ 2723882 w 2854817"/>
                        <a:gd name="connsiteY57" fmla="*/ 721217 h 3646867"/>
                        <a:gd name="connsiteX58" fmla="*/ 2711003 w 2854817"/>
                        <a:gd name="connsiteY58" fmla="*/ 940158 h 3646867"/>
                        <a:gd name="connsiteX59" fmla="*/ 2736761 w 2854817"/>
                        <a:gd name="connsiteY59" fmla="*/ 1339403 h 3646867"/>
                        <a:gd name="connsiteX60" fmla="*/ 2783458 w 2854817"/>
                        <a:gd name="connsiteY60" fmla="*/ 1591551 h 3646867"/>
                        <a:gd name="connsiteX61" fmla="*/ 2814034 w 2854817"/>
                        <a:gd name="connsiteY61" fmla="*/ 1751527 h 3646867"/>
                        <a:gd name="connsiteX62" fmla="*/ 2809216 w 2854817"/>
                        <a:gd name="connsiteY62" fmla="*/ 1913522 h 3646867"/>
                        <a:gd name="connsiteX63" fmla="*/ 2814034 w 2854817"/>
                        <a:gd name="connsiteY63" fmla="*/ 2189409 h 3646867"/>
                        <a:gd name="connsiteX64" fmla="*/ 2731943 w 2854817"/>
                        <a:gd name="connsiteY64" fmla="*/ 2377162 h 3646867"/>
                        <a:gd name="connsiteX65" fmla="*/ 2672366 w 2854817"/>
                        <a:gd name="connsiteY65" fmla="*/ 2575775 h 3646867"/>
                        <a:gd name="connsiteX66" fmla="*/ 2603154 w 2854817"/>
                        <a:gd name="connsiteY66" fmla="*/ 2699134 h 3646867"/>
                        <a:gd name="connsiteX67" fmla="*/ 2466304 w 2854817"/>
                        <a:gd name="connsiteY67" fmla="*/ 2807595 h 3646867"/>
                        <a:gd name="connsiteX68" fmla="*/ 2208727 w 2854817"/>
                        <a:gd name="connsiteY68" fmla="*/ 2962141 h 3646867"/>
                        <a:gd name="connsiteX69" fmla="*/ 2062242 w 2854817"/>
                        <a:gd name="connsiteY69" fmla="*/ 2982469 h 3646867"/>
                        <a:gd name="connsiteX70" fmla="*/ 1912513 w 2854817"/>
                        <a:gd name="connsiteY70" fmla="*/ 3039414 h 3646867"/>
                        <a:gd name="connsiteX71" fmla="*/ 1706451 w 2854817"/>
                        <a:gd name="connsiteY71" fmla="*/ 3026535 h 3646867"/>
                        <a:gd name="connsiteX72" fmla="*/ 1590541 w 2854817"/>
                        <a:gd name="connsiteY72" fmla="*/ 3039414 h 3646867"/>
                        <a:gd name="connsiteX0" fmla="*/ 1590541 w 2854817"/>
                        <a:gd name="connsiteY0" fmla="*/ 3039414 h 3646867"/>
                        <a:gd name="connsiteX1" fmla="*/ 1487510 w 2854817"/>
                        <a:gd name="connsiteY1" fmla="*/ 3181082 h 3646867"/>
                        <a:gd name="connsiteX2" fmla="*/ 1487510 w 2854817"/>
                        <a:gd name="connsiteY2" fmla="*/ 3451538 h 3646867"/>
                        <a:gd name="connsiteX3" fmla="*/ 1435995 w 2854817"/>
                        <a:gd name="connsiteY3" fmla="*/ 3631842 h 3646867"/>
                        <a:gd name="connsiteX4" fmla="*/ 1294327 w 2854817"/>
                        <a:gd name="connsiteY4" fmla="*/ 3541690 h 3646867"/>
                        <a:gd name="connsiteX5" fmla="*/ 1165538 w 2854817"/>
                        <a:gd name="connsiteY5" fmla="*/ 3374265 h 3646867"/>
                        <a:gd name="connsiteX6" fmla="*/ 1191296 w 2854817"/>
                        <a:gd name="connsiteY6" fmla="*/ 3129566 h 3646867"/>
                        <a:gd name="connsiteX7" fmla="*/ 1114023 w 2854817"/>
                        <a:gd name="connsiteY7" fmla="*/ 2897747 h 3646867"/>
                        <a:gd name="connsiteX8" fmla="*/ 1242811 w 2854817"/>
                        <a:gd name="connsiteY8" fmla="*/ 2614411 h 3646867"/>
                        <a:gd name="connsiteX9" fmla="*/ 1526147 w 2854817"/>
                        <a:gd name="connsiteY9" fmla="*/ 2537138 h 3646867"/>
                        <a:gd name="connsiteX10" fmla="*/ 1693572 w 2854817"/>
                        <a:gd name="connsiteY10" fmla="*/ 2550017 h 3646867"/>
                        <a:gd name="connsiteX11" fmla="*/ 1989786 w 2854817"/>
                        <a:gd name="connsiteY11" fmla="*/ 2562896 h 3646867"/>
                        <a:gd name="connsiteX12" fmla="*/ 2324637 w 2854817"/>
                        <a:gd name="connsiteY12" fmla="*/ 2305319 h 3646867"/>
                        <a:gd name="connsiteX13" fmla="*/ 2440547 w 2854817"/>
                        <a:gd name="connsiteY13" fmla="*/ 1957589 h 3646867"/>
                        <a:gd name="connsiteX14" fmla="*/ 2479183 w 2854817"/>
                        <a:gd name="connsiteY14" fmla="*/ 1648496 h 3646867"/>
                        <a:gd name="connsiteX15" fmla="*/ 2453426 w 2854817"/>
                        <a:gd name="connsiteY15" fmla="*/ 1184857 h 3646867"/>
                        <a:gd name="connsiteX16" fmla="*/ 2440547 w 2854817"/>
                        <a:gd name="connsiteY16" fmla="*/ 811369 h 3646867"/>
                        <a:gd name="connsiteX17" fmla="*/ 2324637 w 2854817"/>
                        <a:gd name="connsiteY17" fmla="*/ 978795 h 3646867"/>
                        <a:gd name="connsiteX18" fmla="*/ 2092817 w 2854817"/>
                        <a:gd name="connsiteY18" fmla="*/ 1081826 h 3646867"/>
                        <a:gd name="connsiteX19" fmla="*/ 1899634 w 2854817"/>
                        <a:gd name="connsiteY19" fmla="*/ 1159099 h 3646867"/>
                        <a:gd name="connsiteX20" fmla="*/ 1745087 w 2854817"/>
                        <a:gd name="connsiteY20" fmla="*/ 1171978 h 3646867"/>
                        <a:gd name="connsiteX21" fmla="*/ 1564783 w 2854817"/>
                        <a:gd name="connsiteY21" fmla="*/ 1236372 h 3646867"/>
                        <a:gd name="connsiteX22" fmla="*/ 1345842 w 2854817"/>
                        <a:gd name="connsiteY22" fmla="*/ 1197735 h 3646867"/>
                        <a:gd name="connsiteX23" fmla="*/ 1165538 w 2854817"/>
                        <a:gd name="connsiteY23" fmla="*/ 1159099 h 3646867"/>
                        <a:gd name="connsiteX24" fmla="*/ 998113 w 2854817"/>
                        <a:gd name="connsiteY24" fmla="*/ 1120462 h 3646867"/>
                        <a:gd name="connsiteX25" fmla="*/ 779172 w 2854817"/>
                        <a:gd name="connsiteY25" fmla="*/ 1017431 h 3646867"/>
                        <a:gd name="connsiteX26" fmla="*/ 585989 w 2854817"/>
                        <a:gd name="connsiteY26" fmla="*/ 927279 h 3646867"/>
                        <a:gd name="connsiteX27" fmla="*/ 470079 w 2854817"/>
                        <a:gd name="connsiteY27" fmla="*/ 862885 h 3646867"/>
                        <a:gd name="connsiteX28" fmla="*/ 547352 w 2854817"/>
                        <a:gd name="connsiteY28" fmla="*/ 888642 h 3646867"/>
                        <a:gd name="connsiteX29" fmla="*/ 573110 w 2854817"/>
                        <a:gd name="connsiteY29" fmla="*/ 1043189 h 3646867"/>
                        <a:gd name="connsiteX30" fmla="*/ 534473 w 2854817"/>
                        <a:gd name="connsiteY30" fmla="*/ 1275009 h 3646867"/>
                        <a:gd name="connsiteX31" fmla="*/ 534473 w 2854817"/>
                        <a:gd name="connsiteY31" fmla="*/ 1493950 h 3646867"/>
                        <a:gd name="connsiteX32" fmla="*/ 560231 w 2854817"/>
                        <a:gd name="connsiteY32" fmla="*/ 1712890 h 3646867"/>
                        <a:gd name="connsiteX33" fmla="*/ 598868 w 2854817"/>
                        <a:gd name="connsiteY33" fmla="*/ 1931831 h 3646867"/>
                        <a:gd name="connsiteX34" fmla="*/ 689020 w 2854817"/>
                        <a:gd name="connsiteY34" fmla="*/ 2073499 h 3646867"/>
                        <a:gd name="connsiteX35" fmla="*/ 817809 w 2854817"/>
                        <a:gd name="connsiteY35" fmla="*/ 2331076 h 3646867"/>
                        <a:gd name="connsiteX36" fmla="*/ 830687 w 2854817"/>
                        <a:gd name="connsiteY36" fmla="*/ 2588654 h 3646867"/>
                        <a:gd name="connsiteX37" fmla="*/ 933718 w 2854817"/>
                        <a:gd name="connsiteY37" fmla="*/ 2859110 h 3646867"/>
                        <a:gd name="connsiteX38" fmla="*/ 792051 w 2854817"/>
                        <a:gd name="connsiteY38" fmla="*/ 2640169 h 3646867"/>
                        <a:gd name="connsiteX39" fmla="*/ 637504 w 2854817"/>
                        <a:gd name="connsiteY39" fmla="*/ 2640169 h 3646867"/>
                        <a:gd name="connsiteX40" fmla="*/ 367048 w 2854817"/>
                        <a:gd name="connsiteY40" fmla="*/ 2653048 h 3646867"/>
                        <a:gd name="connsiteX41" fmla="*/ 160986 w 2854817"/>
                        <a:gd name="connsiteY41" fmla="*/ 2382592 h 3646867"/>
                        <a:gd name="connsiteX42" fmla="*/ 19318 w 2854817"/>
                        <a:gd name="connsiteY42" fmla="*/ 1996226 h 3646867"/>
                        <a:gd name="connsiteX43" fmla="*/ 45076 w 2854817"/>
                        <a:gd name="connsiteY43" fmla="*/ 1506828 h 3646867"/>
                        <a:gd name="connsiteX44" fmla="*/ 109471 w 2854817"/>
                        <a:gd name="connsiteY44" fmla="*/ 1081826 h 3646867"/>
                        <a:gd name="connsiteX45" fmla="*/ 173865 w 2854817"/>
                        <a:gd name="connsiteY45" fmla="*/ 734096 h 3646867"/>
                        <a:gd name="connsiteX46" fmla="*/ 276896 w 2854817"/>
                        <a:gd name="connsiteY46" fmla="*/ 489397 h 3646867"/>
                        <a:gd name="connsiteX47" fmla="*/ 585989 w 2854817"/>
                        <a:gd name="connsiteY47" fmla="*/ 463640 h 3646867"/>
                        <a:gd name="connsiteX48" fmla="*/ 817809 w 2854817"/>
                        <a:gd name="connsiteY48" fmla="*/ 605307 h 3646867"/>
                        <a:gd name="connsiteX49" fmla="*/ 1410237 w 2854817"/>
                        <a:gd name="connsiteY49" fmla="*/ 746975 h 3646867"/>
                        <a:gd name="connsiteX50" fmla="*/ 1675875 w 2854817"/>
                        <a:gd name="connsiteY50" fmla="*/ 767303 h 3646867"/>
                        <a:gd name="connsiteX51" fmla="*/ 1688754 w 2854817"/>
                        <a:gd name="connsiteY51" fmla="*/ 767303 h 3646867"/>
                        <a:gd name="connsiteX52" fmla="*/ 1976907 w 2854817"/>
                        <a:gd name="connsiteY52" fmla="*/ 746975 h 3646867"/>
                        <a:gd name="connsiteX53" fmla="*/ 2337516 w 2854817"/>
                        <a:gd name="connsiteY53" fmla="*/ 540913 h 3646867"/>
                        <a:gd name="connsiteX54" fmla="*/ 2620851 w 2854817"/>
                        <a:gd name="connsiteY54" fmla="*/ 206062 h 3646867"/>
                        <a:gd name="connsiteX55" fmla="*/ 2685245 w 2854817"/>
                        <a:gd name="connsiteY55" fmla="*/ 12879 h 3646867"/>
                        <a:gd name="connsiteX56" fmla="*/ 2839792 w 2854817"/>
                        <a:gd name="connsiteY56" fmla="*/ 128789 h 3646867"/>
                        <a:gd name="connsiteX57" fmla="*/ 2775397 w 2854817"/>
                        <a:gd name="connsiteY57" fmla="*/ 412124 h 3646867"/>
                        <a:gd name="connsiteX58" fmla="*/ 2723882 w 2854817"/>
                        <a:gd name="connsiteY58" fmla="*/ 721217 h 3646867"/>
                        <a:gd name="connsiteX59" fmla="*/ 2711003 w 2854817"/>
                        <a:gd name="connsiteY59" fmla="*/ 940158 h 3646867"/>
                        <a:gd name="connsiteX60" fmla="*/ 2736761 w 2854817"/>
                        <a:gd name="connsiteY60" fmla="*/ 1339403 h 3646867"/>
                        <a:gd name="connsiteX61" fmla="*/ 2783458 w 2854817"/>
                        <a:gd name="connsiteY61" fmla="*/ 1591551 h 3646867"/>
                        <a:gd name="connsiteX62" fmla="*/ 2814034 w 2854817"/>
                        <a:gd name="connsiteY62" fmla="*/ 1751527 h 3646867"/>
                        <a:gd name="connsiteX63" fmla="*/ 2809216 w 2854817"/>
                        <a:gd name="connsiteY63" fmla="*/ 1913522 h 3646867"/>
                        <a:gd name="connsiteX64" fmla="*/ 2814034 w 2854817"/>
                        <a:gd name="connsiteY64" fmla="*/ 2189409 h 3646867"/>
                        <a:gd name="connsiteX65" fmla="*/ 2731943 w 2854817"/>
                        <a:gd name="connsiteY65" fmla="*/ 2377162 h 3646867"/>
                        <a:gd name="connsiteX66" fmla="*/ 2672366 w 2854817"/>
                        <a:gd name="connsiteY66" fmla="*/ 2575775 h 3646867"/>
                        <a:gd name="connsiteX67" fmla="*/ 2603154 w 2854817"/>
                        <a:gd name="connsiteY67" fmla="*/ 2699134 h 3646867"/>
                        <a:gd name="connsiteX68" fmla="*/ 2466304 w 2854817"/>
                        <a:gd name="connsiteY68" fmla="*/ 2807595 h 3646867"/>
                        <a:gd name="connsiteX69" fmla="*/ 2208727 w 2854817"/>
                        <a:gd name="connsiteY69" fmla="*/ 2962141 h 3646867"/>
                        <a:gd name="connsiteX70" fmla="*/ 2062242 w 2854817"/>
                        <a:gd name="connsiteY70" fmla="*/ 2982469 h 3646867"/>
                        <a:gd name="connsiteX71" fmla="*/ 1912513 w 2854817"/>
                        <a:gd name="connsiteY71" fmla="*/ 3039414 h 3646867"/>
                        <a:gd name="connsiteX72" fmla="*/ 1706451 w 2854817"/>
                        <a:gd name="connsiteY72" fmla="*/ 3026535 h 3646867"/>
                        <a:gd name="connsiteX73" fmla="*/ 1590541 w 2854817"/>
                        <a:gd name="connsiteY73" fmla="*/ 3039414 h 3646867"/>
                        <a:gd name="connsiteX0" fmla="*/ 1590541 w 2854817"/>
                        <a:gd name="connsiteY0" fmla="*/ 3039414 h 3646867"/>
                        <a:gd name="connsiteX1" fmla="*/ 1487510 w 2854817"/>
                        <a:gd name="connsiteY1" fmla="*/ 3181082 h 3646867"/>
                        <a:gd name="connsiteX2" fmla="*/ 1487510 w 2854817"/>
                        <a:gd name="connsiteY2" fmla="*/ 3451538 h 3646867"/>
                        <a:gd name="connsiteX3" fmla="*/ 1435995 w 2854817"/>
                        <a:gd name="connsiteY3" fmla="*/ 3631842 h 3646867"/>
                        <a:gd name="connsiteX4" fmla="*/ 1294327 w 2854817"/>
                        <a:gd name="connsiteY4" fmla="*/ 3541690 h 3646867"/>
                        <a:gd name="connsiteX5" fmla="*/ 1165538 w 2854817"/>
                        <a:gd name="connsiteY5" fmla="*/ 3374265 h 3646867"/>
                        <a:gd name="connsiteX6" fmla="*/ 1191296 w 2854817"/>
                        <a:gd name="connsiteY6" fmla="*/ 3129566 h 3646867"/>
                        <a:gd name="connsiteX7" fmla="*/ 1114023 w 2854817"/>
                        <a:gd name="connsiteY7" fmla="*/ 2897747 h 3646867"/>
                        <a:gd name="connsiteX8" fmla="*/ 1242811 w 2854817"/>
                        <a:gd name="connsiteY8" fmla="*/ 2614411 h 3646867"/>
                        <a:gd name="connsiteX9" fmla="*/ 1526147 w 2854817"/>
                        <a:gd name="connsiteY9" fmla="*/ 2537138 h 3646867"/>
                        <a:gd name="connsiteX10" fmla="*/ 1693572 w 2854817"/>
                        <a:gd name="connsiteY10" fmla="*/ 2550017 h 3646867"/>
                        <a:gd name="connsiteX11" fmla="*/ 1989786 w 2854817"/>
                        <a:gd name="connsiteY11" fmla="*/ 2562896 h 3646867"/>
                        <a:gd name="connsiteX12" fmla="*/ 2324637 w 2854817"/>
                        <a:gd name="connsiteY12" fmla="*/ 2305319 h 3646867"/>
                        <a:gd name="connsiteX13" fmla="*/ 2440547 w 2854817"/>
                        <a:gd name="connsiteY13" fmla="*/ 1957589 h 3646867"/>
                        <a:gd name="connsiteX14" fmla="*/ 2479183 w 2854817"/>
                        <a:gd name="connsiteY14" fmla="*/ 1648496 h 3646867"/>
                        <a:gd name="connsiteX15" fmla="*/ 2453426 w 2854817"/>
                        <a:gd name="connsiteY15" fmla="*/ 1184857 h 3646867"/>
                        <a:gd name="connsiteX16" fmla="*/ 2440547 w 2854817"/>
                        <a:gd name="connsiteY16" fmla="*/ 811369 h 3646867"/>
                        <a:gd name="connsiteX17" fmla="*/ 2324637 w 2854817"/>
                        <a:gd name="connsiteY17" fmla="*/ 978795 h 3646867"/>
                        <a:gd name="connsiteX18" fmla="*/ 2092817 w 2854817"/>
                        <a:gd name="connsiteY18" fmla="*/ 1081826 h 3646867"/>
                        <a:gd name="connsiteX19" fmla="*/ 1899634 w 2854817"/>
                        <a:gd name="connsiteY19" fmla="*/ 1159099 h 3646867"/>
                        <a:gd name="connsiteX20" fmla="*/ 1745087 w 2854817"/>
                        <a:gd name="connsiteY20" fmla="*/ 1171978 h 3646867"/>
                        <a:gd name="connsiteX21" fmla="*/ 1564783 w 2854817"/>
                        <a:gd name="connsiteY21" fmla="*/ 1236372 h 3646867"/>
                        <a:gd name="connsiteX22" fmla="*/ 1345842 w 2854817"/>
                        <a:gd name="connsiteY22" fmla="*/ 1197735 h 3646867"/>
                        <a:gd name="connsiteX23" fmla="*/ 1165538 w 2854817"/>
                        <a:gd name="connsiteY23" fmla="*/ 1159099 h 3646867"/>
                        <a:gd name="connsiteX24" fmla="*/ 998113 w 2854817"/>
                        <a:gd name="connsiteY24" fmla="*/ 1120462 h 3646867"/>
                        <a:gd name="connsiteX25" fmla="*/ 779172 w 2854817"/>
                        <a:gd name="connsiteY25" fmla="*/ 1017431 h 3646867"/>
                        <a:gd name="connsiteX26" fmla="*/ 585989 w 2854817"/>
                        <a:gd name="connsiteY26" fmla="*/ 927279 h 3646867"/>
                        <a:gd name="connsiteX27" fmla="*/ 470079 w 2854817"/>
                        <a:gd name="connsiteY27" fmla="*/ 862885 h 3646867"/>
                        <a:gd name="connsiteX28" fmla="*/ 547352 w 2854817"/>
                        <a:gd name="connsiteY28" fmla="*/ 888642 h 3646867"/>
                        <a:gd name="connsiteX29" fmla="*/ 573110 w 2854817"/>
                        <a:gd name="connsiteY29" fmla="*/ 1043189 h 3646867"/>
                        <a:gd name="connsiteX30" fmla="*/ 534473 w 2854817"/>
                        <a:gd name="connsiteY30" fmla="*/ 1275009 h 3646867"/>
                        <a:gd name="connsiteX31" fmla="*/ 534473 w 2854817"/>
                        <a:gd name="connsiteY31" fmla="*/ 1493950 h 3646867"/>
                        <a:gd name="connsiteX32" fmla="*/ 560231 w 2854817"/>
                        <a:gd name="connsiteY32" fmla="*/ 1712890 h 3646867"/>
                        <a:gd name="connsiteX33" fmla="*/ 598868 w 2854817"/>
                        <a:gd name="connsiteY33" fmla="*/ 1931831 h 3646867"/>
                        <a:gd name="connsiteX34" fmla="*/ 689020 w 2854817"/>
                        <a:gd name="connsiteY34" fmla="*/ 2073499 h 3646867"/>
                        <a:gd name="connsiteX35" fmla="*/ 817809 w 2854817"/>
                        <a:gd name="connsiteY35" fmla="*/ 2331076 h 3646867"/>
                        <a:gd name="connsiteX36" fmla="*/ 830687 w 2854817"/>
                        <a:gd name="connsiteY36" fmla="*/ 2588654 h 3646867"/>
                        <a:gd name="connsiteX37" fmla="*/ 933718 w 2854817"/>
                        <a:gd name="connsiteY37" fmla="*/ 2859110 h 3646867"/>
                        <a:gd name="connsiteX38" fmla="*/ 792051 w 2854817"/>
                        <a:gd name="connsiteY38" fmla="*/ 2640169 h 3646867"/>
                        <a:gd name="connsiteX39" fmla="*/ 637504 w 2854817"/>
                        <a:gd name="connsiteY39" fmla="*/ 2640169 h 3646867"/>
                        <a:gd name="connsiteX40" fmla="*/ 367048 w 2854817"/>
                        <a:gd name="connsiteY40" fmla="*/ 2653048 h 3646867"/>
                        <a:gd name="connsiteX41" fmla="*/ 160986 w 2854817"/>
                        <a:gd name="connsiteY41" fmla="*/ 2382592 h 3646867"/>
                        <a:gd name="connsiteX42" fmla="*/ 19318 w 2854817"/>
                        <a:gd name="connsiteY42" fmla="*/ 1996226 h 3646867"/>
                        <a:gd name="connsiteX43" fmla="*/ 45076 w 2854817"/>
                        <a:gd name="connsiteY43" fmla="*/ 1506828 h 3646867"/>
                        <a:gd name="connsiteX44" fmla="*/ 109471 w 2854817"/>
                        <a:gd name="connsiteY44" fmla="*/ 1081826 h 3646867"/>
                        <a:gd name="connsiteX45" fmla="*/ 173865 w 2854817"/>
                        <a:gd name="connsiteY45" fmla="*/ 734096 h 3646867"/>
                        <a:gd name="connsiteX46" fmla="*/ 276896 w 2854817"/>
                        <a:gd name="connsiteY46" fmla="*/ 489397 h 3646867"/>
                        <a:gd name="connsiteX47" fmla="*/ 585989 w 2854817"/>
                        <a:gd name="connsiteY47" fmla="*/ 463640 h 3646867"/>
                        <a:gd name="connsiteX48" fmla="*/ 817809 w 2854817"/>
                        <a:gd name="connsiteY48" fmla="*/ 605307 h 3646867"/>
                        <a:gd name="connsiteX49" fmla="*/ 1096326 w 2854817"/>
                        <a:gd name="connsiteY49" fmla="*/ 677151 h 3646867"/>
                        <a:gd name="connsiteX50" fmla="*/ 1410237 w 2854817"/>
                        <a:gd name="connsiteY50" fmla="*/ 746975 h 3646867"/>
                        <a:gd name="connsiteX51" fmla="*/ 1675875 w 2854817"/>
                        <a:gd name="connsiteY51" fmla="*/ 767303 h 3646867"/>
                        <a:gd name="connsiteX52" fmla="*/ 1688754 w 2854817"/>
                        <a:gd name="connsiteY52" fmla="*/ 767303 h 3646867"/>
                        <a:gd name="connsiteX53" fmla="*/ 1976907 w 2854817"/>
                        <a:gd name="connsiteY53" fmla="*/ 746975 h 3646867"/>
                        <a:gd name="connsiteX54" fmla="*/ 2337516 w 2854817"/>
                        <a:gd name="connsiteY54" fmla="*/ 540913 h 3646867"/>
                        <a:gd name="connsiteX55" fmla="*/ 2620851 w 2854817"/>
                        <a:gd name="connsiteY55" fmla="*/ 206062 h 3646867"/>
                        <a:gd name="connsiteX56" fmla="*/ 2685245 w 2854817"/>
                        <a:gd name="connsiteY56" fmla="*/ 12879 h 3646867"/>
                        <a:gd name="connsiteX57" fmla="*/ 2839792 w 2854817"/>
                        <a:gd name="connsiteY57" fmla="*/ 128789 h 3646867"/>
                        <a:gd name="connsiteX58" fmla="*/ 2775397 w 2854817"/>
                        <a:gd name="connsiteY58" fmla="*/ 412124 h 3646867"/>
                        <a:gd name="connsiteX59" fmla="*/ 2723882 w 2854817"/>
                        <a:gd name="connsiteY59" fmla="*/ 721217 h 3646867"/>
                        <a:gd name="connsiteX60" fmla="*/ 2711003 w 2854817"/>
                        <a:gd name="connsiteY60" fmla="*/ 940158 h 3646867"/>
                        <a:gd name="connsiteX61" fmla="*/ 2736761 w 2854817"/>
                        <a:gd name="connsiteY61" fmla="*/ 1339403 h 3646867"/>
                        <a:gd name="connsiteX62" fmla="*/ 2783458 w 2854817"/>
                        <a:gd name="connsiteY62" fmla="*/ 1591551 h 3646867"/>
                        <a:gd name="connsiteX63" fmla="*/ 2814034 w 2854817"/>
                        <a:gd name="connsiteY63" fmla="*/ 1751527 h 3646867"/>
                        <a:gd name="connsiteX64" fmla="*/ 2809216 w 2854817"/>
                        <a:gd name="connsiteY64" fmla="*/ 1913522 h 3646867"/>
                        <a:gd name="connsiteX65" fmla="*/ 2814034 w 2854817"/>
                        <a:gd name="connsiteY65" fmla="*/ 2189409 h 3646867"/>
                        <a:gd name="connsiteX66" fmla="*/ 2731943 w 2854817"/>
                        <a:gd name="connsiteY66" fmla="*/ 2377162 h 3646867"/>
                        <a:gd name="connsiteX67" fmla="*/ 2672366 w 2854817"/>
                        <a:gd name="connsiteY67" fmla="*/ 2575775 h 3646867"/>
                        <a:gd name="connsiteX68" fmla="*/ 2603154 w 2854817"/>
                        <a:gd name="connsiteY68" fmla="*/ 2699134 h 3646867"/>
                        <a:gd name="connsiteX69" fmla="*/ 2466304 w 2854817"/>
                        <a:gd name="connsiteY69" fmla="*/ 2807595 h 3646867"/>
                        <a:gd name="connsiteX70" fmla="*/ 2208727 w 2854817"/>
                        <a:gd name="connsiteY70" fmla="*/ 2962141 h 3646867"/>
                        <a:gd name="connsiteX71" fmla="*/ 2062242 w 2854817"/>
                        <a:gd name="connsiteY71" fmla="*/ 2982469 h 3646867"/>
                        <a:gd name="connsiteX72" fmla="*/ 1912513 w 2854817"/>
                        <a:gd name="connsiteY72" fmla="*/ 3039414 h 3646867"/>
                        <a:gd name="connsiteX73" fmla="*/ 1706451 w 2854817"/>
                        <a:gd name="connsiteY73" fmla="*/ 3026535 h 3646867"/>
                        <a:gd name="connsiteX74" fmla="*/ 1590541 w 2854817"/>
                        <a:gd name="connsiteY74" fmla="*/ 3039414 h 3646867"/>
                        <a:gd name="connsiteX0" fmla="*/ 1590541 w 2854817"/>
                        <a:gd name="connsiteY0" fmla="*/ 3039414 h 3646867"/>
                        <a:gd name="connsiteX1" fmla="*/ 1487510 w 2854817"/>
                        <a:gd name="connsiteY1" fmla="*/ 3181082 h 3646867"/>
                        <a:gd name="connsiteX2" fmla="*/ 1487510 w 2854817"/>
                        <a:gd name="connsiteY2" fmla="*/ 3451538 h 3646867"/>
                        <a:gd name="connsiteX3" fmla="*/ 1435995 w 2854817"/>
                        <a:gd name="connsiteY3" fmla="*/ 3631842 h 3646867"/>
                        <a:gd name="connsiteX4" fmla="*/ 1294327 w 2854817"/>
                        <a:gd name="connsiteY4" fmla="*/ 3541690 h 3646867"/>
                        <a:gd name="connsiteX5" fmla="*/ 1165538 w 2854817"/>
                        <a:gd name="connsiteY5" fmla="*/ 3374265 h 3646867"/>
                        <a:gd name="connsiteX6" fmla="*/ 1191296 w 2854817"/>
                        <a:gd name="connsiteY6" fmla="*/ 3129566 h 3646867"/>
                        <a:gd name="connsiteX7" fmla="*/ 1114023 w 2854817"/>
                        <a:gd name="connsiteY7" fmla="*/ 2897747 h 3646867"/>
                        <a:gd name="connsiteX8" fmla="*/ 1242811 w 2854817"/>
                        <a:gd name="connsiteY8" fmla="*/ 2614411 h 3646867"/>
                        <a:gd name="connsiteX9" fmla="*/ 1526147 w 2854817"/>
                        <a:gd name="connsiteY9" fmla="*/ 2537138 h 3646867"/>
                        <a:gd name="connsiteX10" fmla="*/ 1693572 w 2854817"/>
                        <a:gd name="connsiteY10" fmla="*/ 2550017 h 3646867"/>
                        <a:gd name="connsiteX11" fmla="*/ 1989786 w 2854817"/>
                        <a:gd name="connsiteY11" fmla="*/ 2562896 h 3646867"/>
                        <a:gd name="connsiteX12" fmla="*/ 2324637 w 2854817"/>
                        <a:gd name="connsiteY12" fmla="*/ 2305319 h 3646867"/>
                        <a:gd name="connsiteX13" fmla="*/ 2440547 w 2854817"/>
                        <a:gd name="connsiteY13" fmla="*/ 1957589 h 3646867"/>
                        <a:gd name="connsiteX14" fmla="*/ 2479183 w 2854817"/>
                        <a:gd name="connsiteY14" fmla="*/ 1648496 h 3646867"/>
                        <a:gd name="connsiteX15" fmla="*/ 2453426 w 2854817"/>
                        <a:gd name="connsiteY15" fmla="*/ 1184857 h 3646867"/>
                        <a:gd name="connsiteX16" fmla="*/ 2440547 w 2854817"/>
                        <a:gd name="connsiteY16" fmla="*/ 811369 h 3646867"/>
                        <a:gd name="connsiteX17" fmla="*/ 2324637 w 2854817"/>
                        <a:gd name="connsiteY17" fmla="*/ 978795 h 3646867"/>
                        <a:gd name="connsiteX18" fmla="*/ 2092817 w 2854817"/>
                        <a:gd name="connsiteY18" fmla="*/ 1081826 h 3646867"/>
                        <a:gd name="connsiteX19" fmla="*/ 1899634 w 2854817"/>
                        <a:gd name="connsiteY19" fmla="*/ 1159099 h 3646867"/>
                        <a:gd name="connsiteX20" fmla="*/ 1745087 w 2854817"/>
                        <a:gd name="connsiteY20" fmla="*/ 1171978 h 3646867"/>
                        <a:gd name="connsiteX21" fmla="*/ 1564783 w 2854817"/>
                        <a:gd name="connsiteY21" fmla="*/ 1236372 h 3646867"/>
                        <a:gd name="connsiteX22" fmla="*/ 1345842 w 2854817"/>
                        <a:gd name="connsiteY22" fmla="*/ 1197735 h 3646867"/>
                        <a:gd name="connsiteX23" fmla="*/ 1165538 w 2854817"/>
                        <a:gd name="connsiteY23" fmla="*/ 1159099 h 3646867"/>
                        <a:gd name="connsiteX24" fmla="*/ 998113 w 2854817"/>
                        <a:gd name="connsiteY24" fmla="*/ 1120462 h 3646867"/>
                        <a:gd name="connsiteX25" fmla="*/ 779172 w 2854817"/>
                        <a:gd name="connsiteY25" fmla="*/ 1017431 h 3646867"/>
                        <a:gd name="connsiteX26" fmla="*/ 585989 w 2854817"/>
                        <a:gd name="connsiteY26" fmla="*/ 927279 h 3646867"/>
                        <a:gd name="connsiteX27" fmla="*/ 470079 w 2854817"/>
                        <a:gd name="connsiteY27" fmla="*/ 862885 h 3646867"/>
                        <a:gd name="connsiteX28" fmla="*/ 547352 w 2854817"/>
                        <a:gd name="connsiteY28" fmla="*/ 888642 h 3646867"/>
                        <a:gd name="connsiteX29" fmla="*/ 573110 w 2854817"/>
                        <a:gd name="connsiteY29" fmla="*/ 1043189 h 3646867"/>
                        <a:gd name="connsiteX30" fmla="*/ 534473 w 2854817"/>
                        <a:gd name="connsiteY30" fmla="*/ 1275009 h 3646867"/>
                        <a:gd name="connsiteX31" fmla="*/ 534473 w 2854817"/>
                        <a:gd name="connsiteY31" fmla="*/ 1493950 h 3646867"/>
                        <a:gd name="connsiteX32" fmla="*/ 560231 w 2854817"/>
                        <a:gd name="connsiteY32" fmla="*/ 1712890 h 3646867"/>
                        <a:gd name="connsiteX33" fmla="*/ 598868 w 2854817"/>
                        <a:gd name="connsiteY33" fmla="*/ 1931831 h 3646867"/>
                        <a:gd name="connsiteX34" fmla="*/ 689020 w 2854817"/>
                        <a:gd name="connsiteY34" fmla="*/ 2073499 h 3646867"/>
                        <a:gd name="connsiteX35" fmla="*/ 817809 w 2854817"/>
                        <a:gd name="connsiteY35" fmla="*/ 2331076 h 3646867"/>
                        <a:gd name="connsiteX36" fmla="*/ 830687 w 2854817"/>
                        <a:gd name="connsiteY36" fmla="*/ 2588654 h 3646867"/>
                        <a:gd name="connsiteX37" fmla="*/ 933718 w 2854817"/>
                        <a:gd name="connsiteY37" fmla="*/ 2859110 h 3646867"/>
                        <a:gd name="connsiteX38" fmla="*/ 792051 w 2854817"/>
                        <a:gd name="connsiteY38" fmla="*/ 2640169 h 3646867"/>
                        <a:gd name="connsiteX39" fmla="*/ 637504 w 2854817"/>
                        <a:gd name="connsiteY39" fmla="*/ 2640169 h 3646867"/>
                        <a:gd name="connsiteX40" fmla="*/ 367048 w 2854817"/>
                        <a:gd name="connsiteY40" fmla="*/ 2653048 h 3646867"/>
                        <a:gd name="connsiteX41" fmla="*/ 160986 w 2854817"/>
                        <a:gd name="connsiteY41" fmla="*/ 2382592 h 3646867"/>
                        <a:gd name="connsiteX42" fmla="*/ 19318 w 2854817"/>
                        <a:gd name="connsiteY42" fmla="*/ 1996226 h 3646867"/>
                        <a:gd name="connsiteX43" fmla="*/ 45076 w 2854817"/>
                        <a:gd name="connsiteY43" fmla="*/ 1506828 h 3646867"/>
                        <a:gd name="connsiteX44" fmla="*/ 109471 w 2854817"/>
                        <a:gd name="connsiteY44" fmla="*/ 1081826 h 3646867"/>
                        <a:gd name="connsiteX45" fmla="*/ 173865 w 2854817"/>
                        <a:gd name="connsiteY45" fmla="*/ 734096 h 3646867"/>
                        <a:gd name="connsiteX46" fmla="*/ 276896 w 2854817"/>
                        <a:gd name="connsiteY46" fmla="*/ 489397 h 3646867"/>
                        <a:gd name="connsiteX47" fmla="*/ 585989 w 2854817"/>
                        <a:gd name="connsiteY47" fmla="*/ 463640 h 3646867"/>
                        <a:gd name="connsiteX48" fmla="*/ 817809 w 2854817"/>
                        <a:gd name="connsiteY48" fmla="*/ 605307 h 3646867"/>
                        <a:gd name="connsiteX49" fmla="*/ 1096326 w 2854817"/>
                        <a:gd name="connsiteY49" fmla="*/ 677151 h 3646867"/>
                        <a:gd name="connsiteX50" fmla="*/ 1096326 w 2854817"/>
                        <a:gd name="connsiteY50" fmla="*/ 677151 h 3646867"/>
                        <a:gd name="connsiteX51" fmla="*/ 1410237 w 2854817"/>
                        <a:gd name="connsiteY51" fmla="*/ 746975 h 3646867"/>
                        <a:gd name="connsiteX52" fmla="*/ 1675875 w 2854817"/>
                        <a:gd name="connsiteY52" fmla="*/ 767303 h 3646867"/>
                        <a:gd name="connsiteX53" fmla="*/ 1688754 w 2854817"/>
                        <a:gd name="connsiteY53" fmla="*/ 767303 h 3646867"/>
                        <a:gd name="connsiteX54" fmla="*/ 1976907 w 2854817"/>
                        <a:gd name="connsiteY54" fmla="*/ 746975 h 3646867"/>
                        <a:gd name="connsiteX55" fmla="*/ 2337516 w 2854817"/>
                        <a:gd name="connsiteY55" fmla="*/ 540913 h 3646867"/>
                        <a:gd name="connsiteX56" fmla="*/ 2620851 w 2854817"/>
                        <a:gd name="connsiteY56" fmla="*/ 206062 h 3646867"/>
                        <a:gd name="connsiteX57" fmla="*/ 2685245 w 2854817"/>
                        <a:gd name="connsiteY57" fmla="*/ 12879 h 3646867"/>
                        <a:gd name="connsiteX58" fmla="*/ 2839792 w 2854817"/>
                        <a:gd name="connsiteY58" fmla="*/ 128789 h 3646867"/>
                        <a:gd name="connsiteX59" fmla="*/ 2775397 w 2854817"/>
                        <a:gd name="connsiteY59" fmla="*/ 412124 h 3646867"/>
                        <a:gd name="connsiteX60" fmla="*/ 2723882 w 2854817"/>
                        <a:gd name="connsiteY60" fmla="*/ 721217 h 3646867"/>
                        <a:gd name="connsiteX61" fmla="*/ 2711003 w 2854817"/>
                        <a:gd name="connsiteY61" fmla="*/ 940158 h 3646867"/>
                        <a:gd name="connsiteX62" fmla="*/ 2736761 w 2854817"/>
                        <a:gd name="connsiteY62" fmla="*/ 1339403 h 3646867"/>
                        <a:gd name="connsiteX63" fmla="*/ 2783458 w 2854817"/>
                        <a:gd name="connsiteY63" fmla="*/ 1591551 h 3646867"/>
                        <a:gd name="connsiteX64" fmla="*/ 2814034 w 2854817"/>
                        <a:gd name="connsiteY64" fmla="*/ 1751527 h 3646867"/>
                        <a:gd name="connsiteX65" fmla="*/ 2809216 w 2854817"/>
                        <a:gd name="connsiteY65" fmla="*/ 1913522 h 3646867"/>
                        <a:gd name="connsiteX66" fmla="*/ 2814034 w 2854817"/>
                        <a:gd name="connsiteY66" fmla="*/ 2189409 h 3646867"/>
                        <a:gd name="connsiteX67" fmla="*/ 2731943 w 2854817"/>
                        <a:gd name="connsiteY67" fmla="*/ 2377162 h 3646867"/>
                        <a:gd name="connsiteX68" fmla="*/ 2672366 w 2854817"/>
                        <a:gd name="connsiteY68" fmla="*/ 2575775 h 3646867"/>
                        <a:gd name="connsiteX69" fmla="*/ 2603154 w 2854817"/>
                        <a:gd name="connsiteY69" fmla="*/ 2699134 h 3646867"/>
                        <a:gd name="connsiteX70" fmla="*/ 2466304 w 2854817"/>
                        <a:gd name="connsiteY70" fmla="*/ 2807595 h 3646867"/>
                        <a:gd name="connsiteX71" fmla="*/ 2208727 w 2854817"/>
                        <a:gd name="connsiteY71" fmla="*/ 2962141 h 3646867"/>
                        <a:gd name="connsiteX72" fmla="*/ 2062242 w 2854817"/>
                        <a:gd name="connsiteY72" fmla="*/ 2982469 h 3646867"/>
                        <a:gd name="connsiteX73" fmla="*/ 1912513 w 2854817"/>
                        <a:gd name="connsiteY73" fmla="*/ 3039414 h 3646867"/>
                        <a:gd name="connsiteX74" fmla="*/ 1706451 w 2854817"/>
                        <a:gd name="connsiteY74" fmla="*/ 3026535 h 3646867"/>
                        <a:gd name="connsiteX75" fmla="*/ 1590541 w 2854817"/>
                        <a:gd name="connsiteY75" fmla="*/ 3039414 h 3646867"/>
                        <a:gd name="connsiteX0" fmla="*/ 1593491 w 2857767"/>
                        <a:gd name="connsiteY0" fmla="*/ 3039414 h 3646867"/>
                        <a:gd name="connsiteX1" fmla="*/ 1490460 w 2857767"/>
                        <a:gd name="connsiteY1" fmla="*/ 3181082 h 3646867"/>
                        <a:gd name="connsiteX2" fmla="*/ 1490460 w 2857767"/>
                        <a:gd name="connsiteY2" fmla="*/ 3451538 h 3646867"/>
                        <a:gd name="connsiteX3" fmla="*/ 1438945 w 2857767"/>
                        <a:gd name="connsiteY3" fmla="*/ 3631842 h 3646867"/>
                        <a:gd name="connsiteX4" fmla="*/ 1297277 w 2857767"/>
                        <a:gd name="connsiteY4" fmla="*/ 3541690 h 3646867"/>
                        <a:gd name="connsiteX5" fmla="*/ 1168488 w 2857767"/>
                        <a:gd name="connsiteY5" fmla="*/ 3374265 h 3646867"/>
                        <a:gd name="connsiteX6" fmla="*/ 1194246 w 2857767"/>
                        <a:gd name="connsiteY6" fmla="*/ 3129566 h 3646867"/>
                        <a:gd name="connsiteX7" fmla="*/ 1116973 w 2857767"/>
                        <a:gd name="connsiteY7" fmla="*/ 2897747 h 3646867"/>
                        <a:gd name="connsiteX8" fmla="*/ 1245761 w 2857767"/>
                        <a:gd name="connsiteY8" fmla="*/ 2614411 h 3646867"/>
                        <a:gd name="connsiteX9" fmla="*/ 1529097 w 2857767"/>
                        <a:gd name="connsiteY9" fmla="*/ 2537138 h 3646867"/>
                        <a:gd name="connsiteX10" fmla="*/ 1696522 w 2857767"/>
                        <a:gd name="connsiteY10" fmla="*/ 2550017 h 3646867"/>
                        <a:gd name="connsiteX11" fmla="*/ 1992736 w 2857767"/>
                        <a:gd name="connsiteY11" fmla="*/ 2562896 h 3646867"/>
                        <a:gd name="connsiteX12" fmla="*/ 2327587 w 2857767"/>
                        <a:gd name="connsiteY12" fmla="*/ 2305319 h 3646867"/>
                        <a:gd name="connsiteX13" fmla="*/ 2443497 w 2857767"/>
                        <a:gd name="connsiteY13" fmla="*/ 1957589 h 3646867"/>
                        <a:gd name="connsiteX14" fmla="*/ 2482133 w 2857767"/>
                        <a:gd name="connsiteY14" fmla="*/ 1648496 h 3646867"/>
                        <a:gd name="connsiteX15" fmla="*/ 2456376 w 2857767"/>
                        <a:gd name="connsiteY15" fmla="*/ 1184857 h 3646867"/>
                        <a:gd name="connsiteX16" fmla="*/ 2443497 w 2857767"/>
                        <a:gd name="connsiteY16" fmla="*/ 811369 h 3646867"/>
                        <a:gd name="connsiteX17" fmla="*/ 2327587 w 2857767"/>
                        <a:gd name="connsiteY17" fmla="*/ 978795 h 3646867"/>
                        <a:gd name="connsiteX18" fmla="*/ 2095767 w 2857767"/>
                        <a:gd name="connsiteY18" fmla="*/ 1081826 h 3646867"/>
                        <a:gd name="connsiteX19" fmla="*/ 1902584 w 2857767"/>
                        <a:gd name="connsiteY19" fmla="*/ 1159099 h 3646867"/>
                        <a:gd name="connsiteX20" fmla="*/ 1748037 w 2857767"/>
                        <a:gd name="connsiteY20" fmla="*/ 1171978 h 3646867"/>
                        <a:gd name="connsiteX21" fmla="*/ 1567733 w 2857767"/>
                        <a:gd name="connsiteY21" fmla="*/ 1236372 h 3646867"/>
                        <a:gd name="connsiteX22" fmla="*/ 1348792 w 2857767"/>
                        <a:gd name="connsiteY22" fmla="*/ 1197735 h 3646867"/>
                        <a:gd name="connsiteX23" fmla="*/ 1168488 w 2857767"/>
                        <a:gd name="connsiteY23" fmla="*/ 1159099 h 3646867"/>
                        <a:gd name="connsiteX24" fmla="*/ 1001063 w 2857767"/>
                        <a:gd name="connsiteY24" fmla="*/ 1120462 h 3646867"/>
                        <a:gd name="connsiteX25" fmla="*/ 782122 w 2857767"/>
                        <a:gd name="connsiteY25" fmla="*/ 1017431 h 3646867"/>
                        <a:gd name="connsiteX26" fmla="*/ 588939 w 2857767"/>
                        <a:gd name="connsiteY26" fmla="*/ 927279 h 3646867"/>
                        <a:gd name="connsiteX27" fmla="*/ 473029 w 2857767"/>
                        <a:gd name="connsiteY27" fmla="*/ 862885 h 3646867"/>
                        <a:gd name="connsiteX28" fmla="*/ 550302 w 2857767"/>
                        <a:gd name="connsiteY28" fmla="*/ 888642 h 3646867"/>
                        <a:gd name="connsiteX29" fmla="*/ 576060 w 2857767"/>
                        <a:gd name="connsiteY29" fmla="*/ 1043189 h 3646867"/>
                        <a:gd name="connsiteX30" fmla="*/ 537423 w 2857767"/>
                        <a:gd name="connsiteY30" fmla="*/ 1275009 h 3646867"/>
                        <a:gd name="connsiteX31" fmla="*/ 537423 w 2857767"/>
                        <a:gd name="connsiteY31" fmla="*/ 1493950 h 3646867"/>
                        <a:gd name="connsiteX32" fmla="*/ 563181 w 2857767"/>
                        <a:gd name="connsiteY32" fmla="*/ 1712890 h 3646867"/>
                        <a:gd name="connsiteX33" fmla="*/ 601818 w 2857767"/>
                        <a:gd name="connsiteY33" fmla="*/ 1931831 h 3646867"/>
                        <a:gd name="connsiteX34" fmla="*/ 691970 w 2857767"/>
                        <a:gd name="connsiteY34" fmla="*/ 2073499 h 3646867"/>
                        <a:gd name="connsiteX35" fmla="*/ 820759 w 2857767"/>
                        <a:gd name="connsiteY35" fmla="*/ 2331076 h 3646867"/>
                        <a:gd name="connsiteX36" fmla="*/ 833637 w 2857767"/>
                        <a:gd name="connsiteY36" fmla="*/ 2588654 h 3646867"/>
                        <a:gd name="connsiteX37" fmla="*/ 936668 w 2857767"/>
                        <a:gd name="connsiteY37" fmla="*/ 2859110 h 3646867"/>
                        <a:gd name="connsiteX38" fmla="*/ 795001 w 2857767"/>
                        <a:gd name="connsiteY38" fmla="*/ 2640169 h 3646867"/>
                        <a:gd name="connsiteX39" fmla="*/ 640454 w 2857767"/>
                        <a:gd name="connsiteY39" fmla="*/ 2640169 h 3646867"/>
                        <a:gd name="connsiteX40" fmla="*/ 369998 w 2857767"/>
                        <a:gd name="connsiteY40" fmla="*/ 2653048 h 3646867"/>
                        <a:gd name="connsiteX41" fmla="*/ 163936 w 2857767"/>
                        <a:gd name="connsiteY41" fmla="*/ 2382592 h 3646867"/>
                        <a:gd name="connsiteX42" fmla="*/ 22268 w 2857767"/>
                        <a:gd name="connsiteY42" fmla="*/ 1996226 h 3646867"/>
                        <a:gd name="connsiteX43" fmla="*/ 30330 w 2857767"/>
                        <a:gd name="connsiteY43" fmla="*/ 1707460 h 3646867"/>
                        <a:gd name="connsiteX44" fmla="*/ 48026 w 2857767"/>
                        <a:gd name="connsiteY44" fmla="*/ 1506828 h 3646867"/>
                        <a:gd name="connsiteX45" fmla="*/ 112421 w 2857767"/>
                        <a:gd name="connsiteY45" fmla="*/ 1081826 h 3646867"/>
                        <a:gd name="connsiteX46" fmla="*/ 176815 w 2857767"/>
                        <a:gd name="connsiteY46" fmla="*/ 734096 h 3646867"/>
                        <a:gd name="connsiteX47" fmla="*/ 279846 w 2857767"/>
                        <a:gd name="connsiteY47" fmla="*/ 489397 h 3646867"/>
                        <a:gd name="connsiteX48" fmla="*/ 588939 w 2857767"/>
                        <a:gd name="connsiteY48" fmla="*/ 463640 h 3646867"/>
                        <a:gd name="connsiteX49" fmla="*/ 820759 w 2857767"/>
                        <a:gd name="connsiteY49" fmla="*/ 605307 h 3646867"/>
                        <a:gd name="connsiteX50" fmla="*/ 1099276 w 2857767"/>
                        <a:gd name="connsiteY50" fmla="*/ 677151 h 3646867"/>
                        <a:gd name="connsiteX51" fmla="*/ 1099276 w 2857767"/>
                        <a:gd name="connsiteY51" fmla="*/ 677151 h 3646867"/>
                        <a:gd name="connsiteX52" fmla="*/ 1413187 w 2857767"/>
                        <a:gd name="connsiteY52" fmla="*/ 746975 h 3646867"/>
                        <a:gd name="connsiteX53" fmla="*/ 1678825 w 2857767"/>
                        <a:gd name="connsiteY53" fmla="*/ 767303 h 3646867"/>
                        <a:gd name="connsiteX54" fmla="*/ 1691704 w 2857767"/>
                        <a:gd name="connsiteY54" fmla="*/ 767303 h 3646867"/>
                        <a:gd name="connsiteX55" fmla="*/ 1979857 w 2857767"/>
                        <a:gd name="connsiteY55" fmla="*/ 746975 h 3646867"/>
                        <a:gd name="connsiteX56" fmla="*/ 2340466 w 2857767"/>
                        <a:gd name="connsiteY56" fmla="*/ 540913 h 3646867"/>
                        <a:gd name="connsiteX57" fmla="*/ 2623801 w 2857767"/>
                        <a:gd name="connsiteY57" fmla="*/ 206062 h 3646867"/>
                        <a:gd name="connsiteX58" fmla="*/ 2688195 w 2857767"/>
                        <a:gd name="connsiteY58" fmla="*/ 12879 h 3646867"/>
                        <a:gd name="connsiteX59" fmla="*/ 2842742 w 2857767"/>
                        <a:gd name="connsiteY59" fmla="*/ 128789 h 3646867"/>
                        <a:gd name="connsiteX60" fmla="*/ 2778347 w 2857767"/>
                        <a:gd name="connsiteY60" fmla="*/ 412124 h 3646867"/>
                        <a:gd name="connsiteX61" fmla="*/ 2726832 w 2857767"/>
                        <a:gd name="connsiteY61" fmla="*/ 721217 h 3646867"/>
                        <a:gd name="connsiteX62" fmla="*/ 2713953 w 2857767"/>
                        <a:gd name="connsiteY62" fmla="*/ 940158 h 3646867"/>
                        <a:gd name="connsiteX63" fmla="*/ 2739711 w 2857767"/>
                        <a:gd name="connsiteY63" fmla="*/ 1339403 h 3646867"/>
                        <a:gd name="connsiteX64" fmla="*/ 2786408 w 2857767"/>
                        <a:gd name="connsiteY64" fmla="*/ 1591551 h 3646867"/>
                        <a:gd name="connsiteX65" fmla="*/ 2816984 w 2857767"/>
                        <a:gd name="connsiteY65" fmla="*/ 1751527 h 3646867"/>
                        <a:gd name="connsiteX66" fmla="*/ 2812166 w 2857767"/>
                        <a:gd name="connsiteY66" fmla="*/ 1913522 h 3646867"/>
                        <a:gd name="connsiteX67" fmla="*/ 2816984 w 2857767"/>
                        <a:gd name="connsiteY67" fmla="*/ 2189409 h 3646867"/>
                        <a:gd name="connsiteX68" fmla="*/ 2734893 w 2857767"/>
                        <a:gd name="connsiteY68" fmla="*/ 2377162 h 3646867"/>
                        <a:gd name="connsiteX69" fmla="*/ 2675316 w 2857767"/>
                        <a:gd name="connsiteY69" fmla="*/ 2575775 h 3646867"/>
                        <a:gd name="connsiteX70" fmla="*/ 2606104 w 2857767"/>
                        <a:gd name="connsiteY70" fmla="*/ 2699134 h 3646867"/>
                        <a:gd name="connsiteX71" fmla="*/ 2469254 w 2857767"/>
                        <a:gd name="connsiteY71" fmla="*/ 2807595 h 3646867"/>
                        <a:gd name="connsiteX72" fmla="*/ 2211677 w 2857767"/>
                        <a:gd name="connsiteY72" fmla="*/ 2962141 h 3646867"/>
                        <a:gd name="connsiteX73" fmla="*/ 2065192 w 2857767"/>
                        <a:gd name="connsiteY73" fmla="*/ 2982469 h 3646867"/>
                        <a:gd name="connsiteX74" fmla="*/ 1915463 w 2857767"/>
                        <a:gd name="connsiteY74" fmla="*/ 3039414 h 3646867"/>
                        <a:gd name="connsiteX75" fmla="*/ 1709401 w 2857767"/>
                        <a:gd name="connsiteY75" fmla="*/ 3026535 h 3646867"/>
                        <a:gd name="connsiteX76" fmla="*/ 1593491 w 2857767"/>
                        <a:gd name="connsiteY76" fmla="*/ 3039414 h 3646867"/>
                        <a:gd name="connsiteX0" fmla="*/ 1593491 w 2857767"/>
                        <a:gd name="connsiteY0" fmla="*/ 3039414 h 3646867"/>
                        <a:gd name="connsiteX1" fmla="*/ 1490460 w 2857767"/>
                        <a:gd name="connsiteY1" fmla="*/ 3181082 h 3646867"/>
                        <a:gd name="connsiteX2" fmla="*/ 1490460 w 2857767"/>
                        <a:gd name="connsiteY2" fmla="*/ 3451538 h 3646867"/>
                        <a:gd name="connsiteX3" fmla="*/ 1438945 w 2857767"/>
                        <a:gd name="connsiteY3" fmla="*/ 3631842 h 3646867"/>
                        <a:gd name="connsiteX4" fmla="*/ 1297277 w 2857767"/>
                        <a:gd name="connsiteY4" fmla="*/ 3541690 h 3646867"/>
                        <a:gd name="connsiteX5" fmla="*/ 1168488 w 2857767"/>
                        <a:gd name="connsiteY5" fmla="*/ 3374265 h 3646867"/>
                        <a:gd name="connsiteX6" fmla="*/ 1194246 w 2857767"/>
                        <a:gd name="connsiteY6" fmla="*/ 3129566 h 3646867"/>
                        <a:gd name="connsiteX7" fmla="*/ 1116973 w 2857767"/>
                        <a:gd name="connsiteY7" fmla="*/ 2897747 h 3646867"/>
                        <a:gd name="connsiteX8" fmla="*/ 1245761 w 2857767"/>
                        <a:gd name="connsiteY8" fmla="*/ 2614411 h 3646867"/>
                        <a:gd name="connsiteX9" fmla="*/ 1529097 w 2857767"/>
                        <a:gd name="connsiteY9" fmla="*/ 2537138 h 3646867"/>
                        <a:gd name="connsiteX10" fmla="*/ 1696522 w 2857767"/>
                        <a:gd name="connsiteY10" fmla="*/ 2550017 h 3646867"/>
                        <a:gd name="connsiteX11" fmla="*/ 1992736 w 2857767"/>
                        <a:gd name="connsiteY11" fmla="*/ 2562896 h 3646867"/>
                        <a:gd name="connsiteX12" fmla="*/ 2327587 w 2857767"/>
                        <a:gd name="connsiteY12" fmla="*/ 2305319 h 3646867"/>
                        <a:gd name="connsiteX13" fmla="*/ 2443497 w 2857767"/>
                        <a:gd name="connsiteY13" fmla="*/ 1957589 h 3646867"/>
                        <a:gd name="connsiteX14" fmla="*/ 2482133 w 2857767"/>
                        <a:gd name="connsiteY14" fmla="*/ 1648496 h 3646867"/>
                        <a:gd name="connsiteX15" fmla="*/ 2456376 w 2857767"/>
                        <a:gd name="connsiteY15" fmla="*/ 1184857 h 3646867"/>
                        <a:gd name="connsiteX16" fmla="*/ 2443497 w 2857767"/>
                        <a:gd name="connsiteY16" fmla="*/ 811369 h 3646867"/>
                        <a:gd name="connsiteX17" fmla="*/ 2327587 w 2857767"/>
                        <a:gd name="connsiteY17" fmla="*/ 978795 h 3646867"/>
                        <a:gd name="connsiteX18" fmla="*/ 2095767 w 2857767"/>
                        <a:gd name="connsiteY18" fmla="*/ 1081826 h 3646867"/>
                        <a:gd name="connsiteX19" fmla="*/ 1902584 w 2857767"/>
                        <a:gd name="connsiteY19" fmla="*/ 1159099 h 3646867"/>
                        <a:gd name="connsiteX20" fmla="*/ 1748037 w 2857767"/>
                        <a:gd name="connsiteY20" fmla="*/ 1171978 h 3646867"/>
                        <a:gd name="connsiteX21" fmla="*/ 1567733 w 2857767"/>
                        <a:gd name="connsiteY21" fmla="*/ 1236372 h 3646867"/>
                        <a:gd name="connsiteX22" fmla="*/ 1348792 w 2857767"/>
                        <a:gd name="connsiteY22" fmla="*/ 1197735 h 3646867"/>
                        <a:gd name="connsiteX23" fmla="*/ 1168488 w 2857767"/>
                        <a:gd name="connsiteY23" fmla="*/ 1159099 h 3646867"/>
                        <a:gd name="connsiteX24" fmla="*/ 1001063 w 2857767"/>
                        <a:gd name="connsiteY24" fmla="*/ 1120462 h 3646867"/>
                        <a:gd name="connsiteX25" fmla="*/ 782122 w 2857767"/>
                        <a:gd name="connsiteY25" fmla="*/ 1017431 h 3646867"/>
                        <a:gd name="connsiteX26" fmla="*/ 588939 w 2857767"/>
                        <a:gd name="connsiteY26" fmla="*/ 927279 h 3646867"/>
                        <a:gd name="connsiteX27" fmla="*/ 473029 w 2857767"/>
                        <a:gd name="connsiteY27" fmla="*/ 862885 h 3646867"/>
                        <a:gd name="connsiteX28" fmla="*/ 550302 w 2857767"/>
                        <a:gd name="connsiteY28" fmla="*/ 888642 h 3646867"/>
                        <a:gd name="connsiteX29" fmla="*/ 576060 w 2857767"/>
                        <a:gd name="connsiteY29" fmla="*/ 1043189 h 3646867"/>
                        <a:gd name="connsiteX30" fmla="*/ 537423 w 2857767"/>
                        <a:gd name="connsiteY30" fmla="*/ 1275009 h 3646867"/>
                        <a:gd name="connsiteX31" fmla="*/ 537423 w 2857767"/>
                        <a:gd name="connsiteY31" fmla="*/ 1493950 h 3646867"/>
                        <a:gd name="connsiteX32" fmla="*/ 563181 w 2857767"/>
                        <a:gd name="connsiteY32" fmla="*/ 1712890 h 3646867"/>
                        <a:gd name="connsiteX33" fmla="*/ 601818 w 2857767"/>
                        <a:gd name="connsiteY33" fmla="*/ 1931831 h 3646867"/>
                        <a:gd name="connsiteX34" fmla="*/ 691970 w 2857767"/>
                        <a:gd name="connsiteY34" fmla="*/ 2073499 h 3646867"/>
                        <a:gd name="connsiteX35" fmla="*/ 820759 w 2857767"/>
                        <a:gd name="connsiteY35" fmla="*/ 2331076 h 3646867"/>
                        <a:gd name="connsiteX36" fmla="*/ 833637 w 2857767"/>
                        <a:gd name="connsiteY36" fmla="*/ 2588654 h 3646867"/>
                        <a:gd name="connsiteX37" fmla="*/ 936668 w 2857767"/>
                        <a:gd name="connsiteY37" fmla="*/ 2859110 h 3646867"/>
                        <a:gd name="connsiteX38" fmla="*/ 795001 w 2857767"/>
                        <a:gd name="connsiteY38" fmla="*/ 2640169 h 3646867"/>
                        <a:gd name="connsiteX39" fmla="*/ 640454 w 2857767"/>
                        <a:gd name="connsiteY39" fmla="*/ 2640169 h 3646867"/>
                        <a:gd name="connsiteX40" fmla="*/ 369998 w 2857767"/>
                        <a:gd name="connsiteY40" fmla="*/ 2653048 h 3646867"/>
                        <a:gd name="connsiteX41" fmla="*/ 163936 w 2857767"/>
                        <a:gd name="connsiteY41" fmla="*/ 2382592 h 3646867"/>
                        <a:gd name="connsiteX42" fmla="*/ 22268 w 2857767"/>
                        <a:gd name="connsiteY42" fmla="*/ 1996226 h 3646867"/>
                        <a:gd name="connsiteX43" fmla="*/ 30330 w 2857767"/>
                        <a:gd name="connsiteY43" fmla="*/ 1707460 h 3646867"/>
                        <a:gd name="connsiteX44" fmla="*/ 30330 w 2857767"/>
                        <a:gd name="connsiteY44" fmla="*/ 1707460 h 3646867"/>
                        <a:gd name="connsiteX45" fmla="*/ 48026 w 2857767"/>
                        <a:gd name="connsiteY45" fmla="*/ 1506828 h 3646867"/>
                        <a:gd name="connsiteX46" fmla="*/ 112421 w 2857767"/>
                        <a:gd name="connsiteY46" fmla="*/ 1081826 h 3646867"/>
                        <a:gd name="connsiteX47" fmla="*/ 176815 w 2857767"/>
                        <a:gd name="connsiteY47" fmla="*/ 734096 h 3646867"/>
                        <a:gd name="connsiteX48" fmla="*/ 279846 w 2857767"/>
                        <a:gd name="connsiteY48" fmla="*/ 489397 h 3646867"/>
                        <a:gd name="connsiteX49" fmla="*/ 588939 w 2857767"/>
                        <a:gd name="connsiteY49" fmla="*/ 463640 h 3646867"/>
                        <a:gd name="connsiteX50" fmla="*/ 820759 w 2857767"/>
                        <a:gd name="connsiteY50" fmla="*/ 605307 h 3646867"/>
                        <a:gd name="connsiteX51" fmla="*/ 1099276 w 2857767"/>
                        <a:gd name="connsiteY51" fmla="*/ 677151 h 3646867"/>
                        <a:gd name="connsiteX52" fmla="*/ 1099276 w 2857767"/>
                        <a:gd name="connsiteY52" fmla="*/ 677151 h 3646867"/>
                        <a:gd name="connsiteX53" fmla="*/ 1413187 w 2857767"/>
                        <a:gd name="connsiteY53" fmla="*/ 746975 h 3646867"/>
                        <a:gd name="connsiteX54" fmla="*/ 1678825 w 2857767"/>
                        <a:gd name="connsiteY54" fmla="*/ 767303 h 3646867"/>
                        <a:gd name="connsiteX55" fmla="*/ 1691704 w 2857767"/>
                        <a:gd name="connsiteY55" fmla="*/ 767303 h 3646867"/>
                        <a:gd name="connsiteX56" fmla="*/ 1979857 w 2857767"/>
                        <a:gd name="connsiteY56" fmla="*/ 746975 h 3646867"/>
                        <a:gd name="connsiteX57" fmla="*/ 2340466 w 2857767"/>
                        <a:gd name="connsiteY57" fmla="*/ 540913 h 3646867"/>
                        <a:gd name="connsiteX58" fmla="*/ 2623801 w 2857767"/>
                        <a:gd name="connsiteY58" fmla="*/ 206062 h 3646867"/>
                        <a:gd name="connsiteX59" fmla="*/ 2688195 w 2857767"/>
                        <a:gd name="connsiteY59" fmla="*/ 12879 h 3646867"/>
                        <a:gd name="connsiteX60" fmla="*/ 2842742 w 2857767"/>
                        <a:gd name="connsiteY60" fmla="*/ 128789 h 3646867"/>
                        <a:gd name="connsiteX61" fmla="*/ 2778347 w 2857767"/>
                        <a:gd name="connsiteY61" fmla="*/ 412124 h 3646867"/>
                        <a:gd name="connsiteX62" fmla="*/ 2726832 w 2857767"/>
                        <a:gd name="connsiteY62" fmla="*/ 721217 h 3646867"/>
                        <a:gd name="connsiteX63" fmla="*/ 2713953 w 2857767"/>
                        <a:gd name="connsiteY63" fmla="*/ 940158 h 3646867"/>
                        <a:gd name="connsiteX64" fmla="*/ 2739711 w 2857767"/>
                        <a:gd name="connsiteY64" fmla="*/ 1339403 h 3646867"/>
                        <a:gd name="connsiteX65" fmla="*/ 2786408 w 2857767"/>
                        <a:gd name="connsiteY65" fmla="*/ 1591551 h 3646867"/>
                        <a:gd name="connsiteX66" fmla="*/ 2816984 w 2857767"/>
                        <a:gd name="connsiteY66" fmla="*/ 1751527 h 3646867"/>
                        <a:gd name="connsiteX67" fmla="*/ 2812166 w 2857767"/>
                        <a:gd name="connsiteY67" fmla="*/ 1913522 h 3646867"/>
                        <a:gd name="connsiteX68" fmla="*/ 2816984 w 2857767"/>
                        <a:gd name="connsiteY68" fmla="*/ 2189409 h 3646867"/>
                        <a:gd name="connsiteX69" fmla="*/ 2734893 w 2857767"/>
                        <a:gd name="connsiteY69" fmla="*/ 2377162 h 3646867"/>
                        <a:gd name="connsiteX70" fmla="*/ 2675316 w 2857767"/>
                        <a:gd name="connsiteY70" fmla="*/ 2575775 h 3646867"/>
                        <a:gd name="connsiteX71" fmla="*/ 2606104 w 2857767"/>
                        <a:gd name="connsiteY71" fmla="*/ 2699134 h 3646867"/>
                        <a:gd name="connsiteX72" fmla="*/ 2469254 w 2857767"/>
                        <a:gd name="connsiteY72" fmla="*/ 2807595 h 3646867"/>
                        <a:gd name="connsiteX73" fmla="*/ 2211677 w 2857767"/>
                        <a:gd name="connsiteY73" fmla="*/ 2962141 h 3646867"/>
                        <a:gd name="connsiteX74" fmla="*/ 2065192 w 2857767"/>
                        <a:gd name="connsiteY74" fmla="*/ 2982469 h 3646867"/>
                        <a:gd name="connsiteX75" fmla="*/ 1915463 w 2857767"/>
                        <a:gd name="connsiteY75" fmla="*/ 3039414 h 3646867"/>
                        <a:gd name="connsiteX76" fmla="*/ 1709401 w 2857767"/>
                        <a:gd name="connsiteY76" fmla="*/ 3026535 h 3646867"/>
                        <a:gd name="connsiteX77" fmla="*/ 1593491 w 2857767"/>
                        <a:gd name="connsiteY77" fmla="*/ 3039414 h 3646867"/>
                        <a:gd name="connsiteX0" fmla="*/ 1593491 w 2857767"/>
                        <a:gd name="connsiteY0" fmla="*/ 3039414 h 3646867"/>
                        <a:gd name="connsiteX1" fmla="*/ 1490460 w 2857767"/>
                        <a:gd name="connsiteY1" fmla="*/ 3181082 h 3646867"/>
                        <a:gd name="connsiteX2" fmla="*/ 1490460 w 2857767"/>
                        <a:gd name="connsiteY2" fmla="*/ 3451538 h 3646867"/>
                        <a:gd name="connsiteX3" fmla="*/ 1438945 w 2857767"/>
                        <a:gd name="connsiteY3" fmla="*/ 3631842 h 3646867"/>
                        <a:gd name="connsiteX4" fmla="*/ 1297277 w 2857767"/>
                        <a:gd name="connsiteY4" fmla="*/ 3541690 h 3646867"/>
                        <a:gd name="connsiteX5" fmla="*/ 1168488 w 2857767"/>
                        <a:gd name="connsiteY5" fmla="*/ 3374265 h 3646867"/>
                        <a:gd name="connsiteX6" fmla="*/ 1194246 w 2857767"/>
                        <a:gd name="connsiteY6" fmla="*/ 3129566 h 3646867"/>
                        <a:gd name="connsiteX7" fmla="*/ 1116973 w 2857767"/>
                        <a:gd name="connsiteY7" fmla="*/ 2897747 h 3646867"/>
                        <a:gd name="connsiteX8" fmla="*/ 1245761 w 2857767"/>
                        <a:gd name="connsiteY8" fmla="*/ 2614411 h 3646867"/>
                        <a:gd name="connsiteX9" fmla="*/ 1529097 w 2857767"/>
                        <a:gd name="connsiteY9" fmla="*/ 2537138 h 3646867"/>
                        <a:gd name="connsiteX10" fmla="*/ 1696522 w 2857767"/>
                        <a:gd name="connsiteY10" fmla="*/ 2550017 h 3646867"/>
                        <a:gd name="connsiteX11" fmla="*/ 1992736 w 2857767"/>
                        <a:gd name="connsiteY11" fmla="*/ 2562896 h 3646867"/>
                        <a:gd name="connsiteX12" fmla="*/ 2327587 w 2857767"/>
                        <a:gd name="connsiteY12" fmla="*/ 2305319 h 3646867"/>
                        <a:gd name="connsiteX13" fmla="*/ 2443497 w 2857767"/>
                        <a:gd name="connsiteY13" fmla="*/ 1957589 h 3646867"/>
                        <a:gd name="connsiteX14" fmla="*/ 2482133 w 2857767"/>
                        <a:gd name="connsiteY14" fmla="*/ 1648496 h 3646867"/>
                        <a:gd name="connsiteX15" fmla="*/ 2456376 w 2857767"/>
                        <a:gd name="connsiteY15" fmla="*/ 1184857 h 3646867"/>
                        <a:gd name="connsiteX16" fmla="*/ 2443497 w 2857767"/>
                        <a:gd name="connsiteY16" fmla="*/ 811369 h 3646867"/>
                        <a:gd name="connsiteX17" fmla="*/ 2327587 w 2857767"/>
                        <a:gd name="connsiteY17" fmla="*/ 978795 h 3646867"/>
                        <a:gd name="connsiteX18" fmla="*/ 2095767 w 2857767"/>
                        <a:gd name="connsiteY18" fmla="*/ 1081826 h 3646867"/>
                        <a:gd name="connsiteX19" fmla="*/ 1902584 w 2857767"/>
                        <a:gd name="connsiteY19" fmla="*/ 1159099 h 3646867"/>
                        <a:gd name="connsiteX20" fmla="*/ 1748037 w 2857767"/>
                        <a:gd name="connsiteY20" fmla="*/ 1171978 h 3646867"/>
                        <a:gd name="connsiteX21" fmla="*/ 1567733 w 2857767"/>
                        <a:gd name="connsiteY21" fmla="*/ 1236372 h 3646867"/>
                        <a:gd name="connsiteX22" fmla="*/ 1348792 w 2857767"/>
                        <a:gd name="connsiteY22" fmla="*/ 1197735 h 3646867"/>
                        <a:gd name="connsiteX23" fmla="*/ 1168488 w 2857767"/>
                        <a:gd name="connsiteY23" fmla="*/ 1159099 h 3646867"/>
                        <a:gd name="connsiteX24" fmla="*/ 1001063 w 2857767"/>
                        <a:gd name="connsiteY24" fmla="*/ 1120462 h 3646867"/>
                        <a:gd name="connsiteX25" fmla="*/ 782122 w 2857767"/>
                        <a:gd name="connsiteY25" fmla="*/ 1017431 h 3646867"/>
                        <a:gd name="connsiteX26" fmla="*/ 588939 w 2857767"/>
                        <a:gd name="connsiteY26" fmla="*/ 927279 h 3646867"/>
                        <a:gd name="connsiteX27" fmla="*/ 473029 w 2857767"/>
                        <a:gd name="connsiteY27" fmla="*/ 862885 h 3646867"/>
                        <a:gd name="connsiteX28" fmla="*/ 550302 w 2857767"/>
                        <a:gd name="connsiteY28" fmla="*/ 888642 h 3646867"/>
                        <a:gd name="connsiteX29" fmla="*/ 576060 w 2857767"/>
                        <a:gd name="connsiteY29" fmla="*/ 1043189 h 3646867"/>
                        <a:gd name="connsiteX30" fmla="*/ 537423 w 2857767"/>
                        <a:gd name="connsiteY30" fmla="*/ 1275009 h 3646867"/>
                        <a:gd name="connsiteX31" fmla="*/ 537423 w 2857767"/>
                        <a:gd name="connsiteY31" fmla="*/ 1493950 h 3646867"/>
                        <a:gd name="connsiteX32" fmla="*/ 563181 w 2857767"/>
                        <a:gd name="connsiteY32" fmla="*/ 1712890 h 3646867"/>
                        <a:gd name="connsiteX33" fmla="*/ 601818 w 2857767"/>
                        <a:gd name="connsiteY33" fmla="*/ 1931831 h 3646867"/>
                        <a:gd name="connsiteX34" fmla="*/ 691970 w 2857767"/>
                        <a:gd name="connsiteY34" fmla="*/ 2073499 h 3646867"/>
                        <a:gd name="connsiteX35" fmla="*/ 820759 w 2857767"/>
                        <a:gd name="connsiteY35" fmla="*/ 2331076 h 3646867"/>
                        <a:gd name="connsiteX36" fmla="*/ 833637 w 2857767"/>
                        <a:gd name="connsiteY36" fmla="*/ 2588654 h 3646867"/>
                        <a:gd name="connsiteX37" fmla="*/ 936668 w 2857767"/>
                        <a:gd name="connsiteY37" fmla="*/ 2859110 h 3646867"/>
                        <a:gd name="connsiteX38" fmla="*/ 795001 w 2857767"/>
                        <a:gd name="connsiteY38" fmla="*/ 2640169 h 3646867"/>
                        <a:gd name="connsiteX39" fmla="*/ 640454 w 2857767"/>
                        <a:gd name="connsiteY39" fmla="*/ 2640169 h 3646867"/>
                        <a:gd name="connsiteX40" fmla="*/ 369998 w 2857767"/>
                        <a:gd name="connsiteY40" fmla="*/ 2653048 h 3646867"/>
                        <a:gd name="connsiteX41" fmla="*/ 163936 w 2857767"/>
                        <a:gd name="connsiteY41" fmla="*/ 2382592 h 3646867"/>
                        <a:gd name="connsiteX42" fmla="*/ 22268 w 2857767"/>
                        <a:gd name="connsiteY42" fmla="*/ 1996226 h 3646867"/>
                        <a:gd name="connsiteX43" fmla="*/ 30330 w 2857767"/>
                        <a:gd name="connsiteY43" fmla="*/ 1707460 h 3646867"/>
                        <a:gd name="connsiteX44" fmla="*/ 30330 w 2857767"/>
                        <a:gd name="connsiteY44" fmla="*/ 1707460 h 3646867"/>
                        <a:gd name="connsiteX45" fmla="*/ 48026 w 2857767"/>
                        <a:gd name="connsiteY45" fmla="*/ 1506828 h 3646867"/>
                        <a:gd name="connsiteX46" fmla="*/ 112421 w 2857767"/>
                        <a:gd name="connsiteY46" fmla="*/ 1081826 h 3646867"/>
                        <a:gd name="connsiteX47" fmla="*/ 176815 w 2857767"/>
                        <a:gd name="connsiteY47" fmla="*/ 734096 h 3646867"/>
                        <a:gd name="connsiteX48" fmla="*/ 279846 w 2857767"/>
                        <a:gd name="connsiteY48" fmla="*/ 489397 h 3646867"/>
                        <a:gd name="connsiteX49" fmla="*/ 588939 w 2857767"/>
                        <a:gd name="connsiteY49" fmla="*/ 463640 h 3646867"/>
                        <a:gd name="connsiteX50" fmla="*/ 820759 w 2857767"/>
                        <a:gd name="connsiteY50" fmla="*/ 605307 h 3646867"/>
                        <a:gd name="connsiteX51" fmla="*/ 1099276 w 2857767"/>
                        <a:gd name="connsiteY51" fmla="*/ 677151 h 3646867"/>
                        <a:gd name="connsiteX52" fmla="*/ 1099276 w 2857767"/>
                        <a:gd name="connsiteY52" fmla="*/ 677151 h 3646867"/>
                        <a:gd name="connsiteX53" fmla="*/ 1413187 w 2857767"/>
                        <a:gd name="connsiteY53" fmla="*/ 746975 h 3646867"/>
                        <a:gd name="connsiteX54" fmla="*/ 1678825 w 2857767"/>
                        <a:gd name="connsiteY54" fmla="*/ 767303 h 3646867"/>
                        <a:gd name="connsiteX55" fmla="*/ 1691704 w 2857767"/>
                        <a:gd name="connsiteY55" fmla="*/ 767303 h 3646867"/>
                        <a:gd name="connsiteX56" fmla="*/ 1979857 w 2857767"/>
                        <a:gd name="connsiteY56" fmla="*/ 746975 h 3646867"/>
                        <a:gd name="connsiteX57" fmla="*/ 2340466 w 2857767"/>
                        <a:gd name="connsiteY57" fmla="*/ 540913 h 3646867"/>
                        <a:gd name="connsiteX58" fmla="*/ 2623801 w 2857767"/>
                        <a:gd name="connsiteY58" fmla="*/ 206062 h 3646867"/>
                        <a:gd name="connsiteX59" fmla="*/ 2688195 w 2857767"/>
                        <a:gd name="connsiteY59" fmla="*/ 12879 h 3646867"/>
                        <a:gd name="connsiteX60" fmla="*/ 2842742 w 2857767"/>
                        <a:gd name="connsiteY60" fmla="*/ 128789 h 3646867"/>
                        <a:gd name="connsiteX61" fmla="*/ 2778347 w 2857767"/>
                        <a:gd name="connsiteY61" fmla="*/ 412124 h 3646867"/>
                        <a:gd name="connsiteX62" fmla="*/ 2726832 w 2857767"/>
                        <a:gd name="connsiteY62" fmla="*/ 721217 h 3646867"/>
                        <a:gd name="connsiteX63" fmla="*/ 2713953 w 2857767"/>
                        <a:gd name="connsiteY63" fmla="*/ 940158 h 3646867"/>
                        <a:gd name="connsiteX64" fmla="*/ 2739711 w 2857767"/>
                        <a:gd name="connsiteY64" fmla="*/ 1339403 h 3646867"/>
                        <a:gd name="connsiteX65" fmla="*/ 2786408 w 2857767"/>
                        <a:gd name="connsiteY65" fmla="*/ 1591551 h 3646867"/>
                        <a:gd name="connsiteX66" fmla="*/ 2816984 w 2857767"/>
                        <a:gd name="connsiteY66" fmla="*/ 1751527 h 3646867"/>
                        <a:gd name="connsiteX67" fmla="*/ 2812166 w 2857767"/>
                        <a:gd name="connsiteY67" fmla="*/ 1913522 h 3646867"/>
                        <a:gd name="connsiteX68" fmla="*/ 2816984 w 2857767"/>
                        <a:gd name="connsiteY68" fmla="*/ 2189409 h 3646867"/>
                        <a:gd name="connsiteX69" fmla="*/ 2734893 w 2857767"/>
                        <a:gd name="connsiteY69" fmla="*/ 2377162 h 3646867"/>
                        <a:gd name="connsiteX70" fmla="*/ 2675316 w 2857767"/>
                        <a:gd name="connsiteY70" fmla="*/ 2575775 h 3646867"/>
                        <a:gd name="connsiteX71" fmla="*/ 2606104 w 2857767"/>
                        <a:gd name="connsiteY71" fmla="*/ 2699134 h 3646867"/>
                        <a:gd name="connsiteX72" fmla="*/ 2469254 w 2857767"/>
                        <a:gd name="connsiteY72" fmla="*/ 2807595 h 3646867"/>
                        <a:gd name="connsiteX73" fmla="*/ 2211677 w 2857767"/>
                        <a:gd name="connsiteY73" fmla="*/ 2962141 h 3646867"/>
                        <a:gd name="connsiteX74" fmla="*/ 2065192 w 2857767"/>
                        <a:gd name="connsiteY74" fmla="*/ 2982469 h 3646867"/>
                        <a:gd name="connsiteX75" fmla="*/ 1915463 w 2857767"/>
                        <a:gd name="connsiteY75" fmla="*/ 3039414 h 3646867"/>
                        <a:gd name="connsiteX76" fmla="*/ 1709401 w 2857767"/>
                        <a:gd name="connsiteY76" fmla="*/ 3026535 h 3646867"/>
                        <a:gd name="connsiteX77" fmla="*/ 1593491 w 2857767"/>
                        <a:gd name="connsiteY77" fmla="*/ 3039414 h 3646867"/>
                        <a:gd name="connsiteX0" fmla="*/ 1579809 w 2844085"/>
                        <a:gd name="connsiteY0" fmla="*/ 3039414 h 3646867"/>
                        <a:gd name="connsiteX1" fmla="*/ 1476778 w 2844085"/>
                        <a:gd name="connsiteY1" fmla="*/ 3181082 h 3646867"/>
                        <a:gd name="connsiteX2" fmla="*/ 1476778 w 2844085"/>
                        <a:gd name="connsiteY2" fmla="*/ 3451538 h 3646867"/>
                        <a:gd name="connsiteX3" fmla="*/ 1425263 w 2844085"/>
                        <a:gd name="connsiteY3" fmla="*/ 3631842 h 3646867"/>
                        <a:gd name="connsiteX4" fmla="*/ 1283595 w 2844085"/>
                        <a:gd name="connsiteY4" fmla="*/ 3541690 h 3646867"/>
                        <a:gd name="connsiteX5" fmla="*/ 1154806 w 2844085"/>
                        <a:gd name="connsiteY5" fmla="*/ 3374265 h 3646867"/>
                        <a:gd name="connsiteX6" fmla="*/ 1180564 w 2844085"/>
                        <a:gd name="connsiteY6" fmla="*/ 3129566 h 3646867"/>
                        <a:gd name="connsiteX7" fmla="*/ 1103291 w 2844085"/>
                        <a:gd name="connsiteY7" fmla="*/ 2897747 h 3646867"/>
                        <a:gd name="connsiteX8" fmla="*/ 1232079 w 2844085"/>
                        <a:gd name="connsiteY8" fmla="*/ 2614411 h 3646867"/>
                        <a:gd name="connsiteX9" fmla="*/ 1515415 w 2844085"/>
                        <a:gd name="connsiteY9" fmla="*/ 2537138 h 3646867"/>
                        <a:gd name="connsiteX10" fmla="*/ 1682840 w 2844085"/>
                        <a:gd name="connsiteY10" fmla="*/ 2550017 h 3646867"/>
                        <a:gd name="connsiteX11" fmla="*/ 1979054 w 2844085"/>
                        <a:gd name="connsiteY11" fmla="*/ 2562896 h 3646867"/>
                        <a:gd name="connsiteX12" fmla="*/ 2313905 w 2844085"/>
                        <a:gd name="connsiteY12" fmla="*/ 2305319 h 3646867"/>
                        <a:gd name="connsiteX13" fmla="*/ 2429815 w 2844085"/>
                        <a:gd name="connsiteY13" fmla="*/ 1957589 h 3646867"/>
                        <a:gd name="connsiteX14" fmla="*/ 2468451 w 2844085"/>
                        <a:gd name="connsiteY14" fmla="*/ 1648496 h 3646867"/>
                        <a:gd name="connsiteX15" fmla="*/ 2442694 w 2844085"/>
                        <a:gd name="connsiteY15" fmla="*/ 1184857 h 3646867"/>
                        <a:gd name="connsiteX16" fmla="*/ 2429815 w 2844085"/>
                        <a:gd name="connsiteY16" fmla="*/ 811369 h 3646867"/>
                        <a:gd name="connsiteX17" fmla="*/ 2313905 w 2844085"/>
                        <a:gd name="connsiteY17" fmla="*/ 978795 h 3646867"/>
                        <a:gd name="connsiteX18" fmla="*/ 2082085 w 2844085"/>
                        <a:gd name="connsiteY18" fmla="*/ 1081826 h 3646867"/>
                        <a:gd name="connsiteX19" fmla="*/ 1888902 w 2844085"/>
                        <a:gd name="connsiteY19" fmla="*/ 1159099 h 3646867"/>
                        <a:gd name="connsiteX20" fmla="*/ 1734355 w 2844085"/>
                        <a:gd name="connsiteY20" fmla="*/ 1171978 h 3646867"/>
                        <a:gd name="connsiteX21" fmla="*/ 1554051 w 2844085"/>
                        <a:gd name="connsiteY21" fmla="*/ 1236372 h 3646867"/>
                        <a:gd name="connsiteX22" fmla="*/ 1335110 w 2844085"/>
                        <a:gd name="connsiteY22" fmla="*/ 1197735 h 3646867"/>
                        <a:gd name="connsiteX23" fmla="*/ 1154806 w 2844085"/>
                        <a:gd name="connsiteY23" fmla="*/ 1159099 h 3646867"/>
                        <a:gd name="connsiteX24" fmla="*/ 987381 w 2844085"/>
                        <a:gd name="connsiteY24" fmla="*/ 1120462 h 3646867"/>
                        <a:gd name="connsiteX25" fmla="*/ 768440 w 2844085"/>
                        <a:gd name="connsiteY25" fmla="*/ 1017431 h 3646867"/>
                        <a:gd name="connsiteX26" fmla="*/ 575257 w 2844085"/>
                        <a:gd name="connsiteY26" fmla="*/ 927279 h 3646867"/>
                        <a:gd name="connsiteX27" fmla="*/ 459347 w 2844085"/>
                        <a:gd name="connsiteY27" fmla="*/ 862885 h 3646867"/>
                        <a:gd name="connsiteX28" fmla="*/ 536620 w 2844085"/>
                        <a:gd name="connsiteY28" fmla="*/ 888642 h 3646867"/>
                        <a:gd name="connsiteX29" fmla="*/ 562378 w 2844085"/>
                        <a:gd name="connsiteY29" fmla="*/ 1043189 h 3646867"/>
                        <a:gd name="connsiteX30" fmla="*/ 523741 w 2844085"/>
                        <a:gd name="connsiteY30" fmla="*/ 1275009 h 3646867"/>
                        <a:gd name="connsiteX31" fmla="*/ 523741 w 2844085"/>
                        <a:gd name="connsiteY31" fmla="*/ 1493950 h 3646867"/>
                        <a:gd name="connsiteX32" fmla="*/ 549499 w 2844085"/>
                        <a:gd name="connsiteY32" fmla="*/ 1712890 h 3646867"/>
                        <a:gd name="connsiteX33" fmla="*/ 588136 w 2844085"/>
                        <a:gd name="connsiteY33" fmla="*/ 1931831 h 3646867"/>
                        <a:gd name="connsiteX34" fmla="*/ 678288 w 2844085"/>
                        <a:gd name="connsiteY34" fmla="*/ 2073499 h 3646867"/>
                        <a:gd name="connsiteX35" fmla="*/ 807077 w 2844085"/>
                        <a:gd name="connsiteY35" fmla="*/ 2331076 h 3646867"/>
                        <a:gd name="connsiteX36" fmla="*/ 819955 w 2844085"/>
                        <a:gd name="connsiteY36" fmla="*/ 2588654 h 3646867"/>
                        <a:gd name="connsiteX37" fmla="*/ 922986 w 2844085"/>
                        <a:gd name="connsiteY37" fmla="*/ 2859110 h 3646867"/>
                        <a:gd name="connsiteX38" fmla="*/ 781319 w 2844085"/>
                        <a:gd name="connsiteY38" fmla="*/ 2640169 h 3646867"/>
                        <a:gd name="connsiteX39" fmla="*/ 626772 w 2844085"/>
                        <a:gd name="connsiteY39" fmla="*/ 2640169 h 3646867"/>
                        <a:gd name="connsiteX40" fmla="*/ 356316 w 2844085"/>
                        <a:gd name="connsiteY40" fmla="*/ 2653048 h 3646867"/>
                        <a:gd name="connsiteX41" fmla="*/ 150254 w 2844085"/>
                        <a:gd name="connsiteY41" fmla="*/ 2382592 h 3646867"/>
                        <a:gd name="connsiteX42" fmla="*/ 68163 w 2844085"/>
                        <a:gd name="connsiteY42" fmla="*/ 2209736 h 3646867"/>
                        <a:gd name="connsiteX43" fmla="*/ 8586 w 2844085"/>
                        <a:gd name="connsiteY43" fmla="*/ 1996226 h 3646867"/>
                        <a:gd name="connsiteX44" fmla="*/ 16648 w 2844085"/>
                        <a:gd name="connsiteY44" fmla="*/ 1707460 h 3646867"/>
                        <a:gd name="connsiteX45" fmla="*/ 16648 w 2844085"/>
                        <a:gd name="connsiteY45" fmla="*/ 1707460 h 3646867"/>
                        <a:gd name="connsiteX46" fmla="*/ 34344 w 2844085"/>
                        <a:gd name="connsiteY46" fmla="*/ 1506828 h 3646867"/>
                        <a:gd name="connsiteX47" fmla="*/ 98739 w 2844085"/>
                        <a:gd name="connsiteY47" fmla="*/ 1081826 h 3646867"/>
                        <a:gd name="connsiteX48" fmla="*/ 163133 w 2844085"/>
                        <a:gd name="connsiteY48" fmla="*/ 734096 h 3646867"/>
                        <a:gd name="connsiteX49" fmla="*/ 266164 w 2844085"/>
                        <a:gd name="connsiteY49" fmla="*/ 489397 h 3646867"/>
                        <a:gd name="connsiteX50" fmla="*/ 575257 w 2844085"/>
                        <a:gd name="connsiteY50" fmla="*/ 463640 h 3646867"/>
                        <a:gd name="connsiteX51" fmla="*/ 807077 w 2844085"/>
                        <a:gd name="connsiteY51" fmla="*/ 605307 h 3646867"/>
                        <a:gd name="connsiteX52" fmla="*/ 1085594 w 2844085"/>
                        <a:gd name="connsiteY52" fmla="*/ 677151 h 3646867"/>
                        <a:gd name="connsiteX53" fmla="*/ 1085594 w 2844085"/>
                        <a:gd name="connsiteY53" fmla="*/ 677151 h 3646867"/>
                        <a:gd name="connsiteX54" fmla="*/ 1399505 w 2844085"/>
                        <a:gd name="connsiteY54" fmla="*/ 746975 h 3646867"/>
                        <a:gd name="connsiteX55" fmla="*/ 1665143 w 2844085"/>
                        <a:gd name="connsiteY55" fmla="*/ 767303 h 3646867"/>
                        <a:gd name="connsiteX56" fmla="*/ 1678022 w 2844085"/>
                        <a:gd name="connsiteY56" fmla="*/ 767303 h 3646867"/>
                        <a:gd name="connsiteX57" fmla="*/ 1966175 w 2844085"/>
                        <a:gd name="connsiteY57" fmla="*/ 746975 h 3646867"/>
                        <a:gd name="connsiteX58" fmla="*/ 2326784 w 2844085"/>
                        <a:gd name="connsiteY58" fmla="*/ 540913 h 3646867"/>
                        <a:gd name="connsiteX59" fmla="*/ 2610119 w 2844085"/>
                        <a:gd name="connsiteY59" fmla="*/ 206062 h 3646867"/>
                        <a:gd name="connsiteX60" fmla="*/ 2674513 w 2844085"/>
                        <a:gd name="connsiteY60" fmla="*/ 12879 h 3646867"/>
                        <a:gd name="connsiteX61" fmla="*/ 2829060 w 2844085"/>
                        <a:gd name="connsiteY61" fmla="*/ 128789 h 3646867"/>
                        <a:gd name="connsiteX62" fmla="*/ 2764665 w 2844085"/>
                        <a:gd name="connsiteY62" fmla="*/ 412124 h 3646867"/>
                        <a:gd name="connsiteX63" fmla="*/ 2713150 w 2844085"/>
                        <a:gd name="connsiteY63" fmla="*/ 721217 h 3646867"/>
                        <a:gd name="connsiteX64" fmla="*/ 2700271 w 2844085"/>
                        <a:gd name="connsiteY64" fmla="*/ 940158 h 3646867"/>
                        <a:gd name="connsiteX65" fmla="*/ 2726029 w 2844085"/>
                        <a:gd name="connsiteY65" fmla="*/ 1339403 h 3646867"/>
                        <a:gd name="connsiteX66" fmla="*/ 2772726 w 2844085"/>
                        <a:gd name="connsiteY66" fmla="*/ 1591551 h 3646867"/>
                        <a:gd name="connsiteX67" fmla="*/ 2803302 w 2844085"/>
                        <a:gd name="connsiteY67" fmla="*/ 1751527 h 3646867"/>
                        <a:gd name="connsiteX68" fmla="*/ 2798484 w 2844085"/>
                        <a:gd name="connsiteY68" fmla="*/ 1913522 h 3646867"/>
                        <a:gd name="connsiteX69" fmla="*/ 2803302 w 2844085"/>
                        <a:gd name="connsiteY69" fmla="*/ 2189409 h 3646867"/>
                        <a:gd name="connsiteX70" fmla="*/ 2721211 w 2844085"/>
                        <a:gd name="connsiteY70" fmla="*/ 2377162 h 3646867"/>
                        <a:gd name="connsiteX71" fmla="*/ 2661634 w 2844085"/>
                        <a:gd name="connsiteY71" fmla="*/ 2575775 h 3646867"/>
                        <a:gd name="connsiteX72" fmla="*/ 2592422 w 2844085"/>
                        <a:gd name="connsiteY72" fmla="*/ 2699134 h 3646867"/>
                        <a:gd name="connsiteX73" fmla="*/ 2455572 w 2844085"/>
                        <a:gd name="connsiteY73" fmla="*/ 2807595 h 3646867"/>
                        <a:gd name="connsiteX74" fmla="*/ 2197995 w 2844085"/>
                        <a:gd name="connsiteY74" fmla="*/ 2962141 h 3646867"/>
                        <a:gd name="connsiteX75" fmla="*/ 2051510 w 2844085"/>
                        <a:gd name="connsiteY75" fmla="*/ 2982469 h 3646867"/>
                        <a:gd name="connsiteX76" fmla="*/ 1901781 w 2844085"/>
                        <a:gd name="connsiteY76" fmla="*/ 3039414 h 3646867"/>
                        <a:gd name="connsiteX77" fmla="*/ 1695719 w 2844085"/>
                        <a:gd name="connsiteY77" fmla="*/ 3026535 h 3646867"/>
                        <a:gd name="connsiteX78" fmla="*/ 1579809 w 2844085"/>
                        <a:gd name="connsiteY78" fmla="*/ 3039414 h 3646867"/>
                        <a:gd name="connsiteX0" fmla="*/ 1579809 w 2844085"/>
                        <a:gd name="connsiteY0" fmla="*/ 3039414 h 3646867"/>
                        <a:gd name="connsiteX1" fmla="*/ 1476778 w 2844085"/>
                        <a:gd name="connsiteY1" fmla="*/ 3181082 h 3646867"/>
                        <a:gd name="connsiteX2" fmla="*/ 1476778 w 2844085"/>
                        <a:gd name="connsiteY2" fmla="*/ 3451538 h 3646867"/>
                        <a:gd name="connsiteX3" fmla="*/ 1425263 w 2844085"/>
                        <a:gd name="connsiteY3" fmla="*/ 3631842 h 3646867"/>
                        <a:gd name="connsiteX4" fmla="*/ 1283595 w 2844085"/>
                        <a:gd name="connsiteY4" fmla="*/ 3541690 h 3646867"/>
                        <a:gd name="connsiteX5" fmla="*/ 1154806 w 2844085"/>
                        <a:gd name="connsiteY5" fmla="*/ 3374265 h 3646867"/>
                        <a:gd name="connsiteX6" fmla="*/ 1180564 w 2844085"/>
                        <a:gd name="connsiteY6" fmla="*/ 3129566 h 3646867"/>
                        <a:gd name="connsiteX7" fmla="*/ 1103291 w 2844085"/>
                        <a:gd name="connsiteY7" fmla="*/ 2897747 h 3646867"/>
                        <a:gd name="connsiteX8" fmla="*/ 1232079 w 2844085"/>
                        <a:gd name="connsiteY8" fmla="*/ 2614411 h 3646867"/>
                        <a:gd name="connsiteX9" fmla="*/ 1515415 w 2844085"/>
                        <a:gd name="connsiteY9" fmla="*/ 2537138 h 3646867"/>
                        <a:gd name="connsiteX10" fmla="*/ 1682840 w 2844085"/>
                        <a:gd name="connsiteY10" fmla="*/ 2550017 h 3646867"/>
                        <a:gd name="connsiteX11" fmla="*/ 1979054 w 2844085"/>
                        <a:gd name="connsiteY11" fmla="*/ 2562896 h 3646867"/>
                        <a:gd name="connsiteX12" fmla="*/ 2313905 w 2844085"/>
                        <a:gd name="connsiteY12" fmla="*/ 2305319 h 3646867"/>
                        <a:gd name="connsiteX13" fmla="*/ 2429815 w 2844085"/>
                        <a:gd name="connsiteY13" fmla="*/ 1957589 h 3646867"/>
                        <a:gd name="connsiteX14" fmla="*/ 2468451 w 2844085"/>
                        <a:gd name="connsiteY14" fmla="*/ 1648496 h 3646867"/>
                        <a:gd name="connsiteX15" fmla="*/ 2442694 w 2844085"/>
                        <a:gd name="connsiteY15" fmla="*/ 1184857 h 3646867"/>
                        <a:gd name="connsiteX16" fmla="*/ 2429815 w 2844085"/>
                        <a:gd name="connsiteY16" fmla="*/ 811369 h 3646867"/>
                        <a:gd name="connsiteX17" fmla="*/ 2313905 w 2844085"/>
                        <a:gd name="connsiteY17" fmla="*/ 978795 h 3646867"/>
                        <a:gd name="connsiteX18" fmla="*/ 2082085 w 2844085"/>
                        <a:gd name="connsiteY18" fmla="*/ 1081826 h 3646867"/>
                        <a:gd name="connsiteX19" fmla="*/ 1888902 w 2844085"/>
                        <a:gd name="connsiteY19" fmla="*/ 1159099 h 3646867"/>
                        <a:gd name="connsiteX20" fmla="*/ 1734355 w 2844085"/>
                        <a:gd name="connsiteY20" fmla="*/ 1171978 h 3646867"/>
                        <a:gd name="connsiteX21" fmla="*/ 1554051 w 2844085"/>
                        <a:gd name="connsiteY21" fmla="*/ 1236372 h 3646867"/>
                        <a:gd name="connsiteX22" fmla="*/ 1335110 w 2844085"/>
                        <a:gd name="connsiteY22" fmla="*/ 1197735 h 3646867"/>
                        <a:gd name="connsiteX23" fmla="*/ 1154806 w 2844085"/>
                        <a:gd name="connsiteY23" fmla="*/ 1159099 h 3646867"/>
                        <a:gd name="connsiteX24" fmla="*/ 987381 w 2844085"/>
                        <a:gd name="connsiteY24" fmla="*/ 1120462 h 3646867"/>
                        <a:gd name="connsiteX25" fmla="*/ 768440 w 2844085"/>
                        <a:gd name="connsiteY25" fmla="*/ 1017431 h 3646867"/>
                        <a:gd name="connsiteX26" fmla="*/ 575257 w 2844085"/>
                        <a:gd name="connsiteY26" fmla="*/ 927279 h 3646867"/>
                        <a:gd name="connsiteX27" fmla="*/ 459347 w 2844085"/>
                        <a:gd name="connsiteY27" fmla="*/ 862885 h 3646867"/>
                        <a:gd name="connsiteX28" fmla="*/ 536620 w 2844085"/>
                        <a:gd name="connsiteY28" fmla="*/ 888642 h 3646867"/>
                        <a:gd name="connsiteX29" fmla="*/ 562378 w 2844085"/>
                        <a:gd name="connsiteY29" fmla="*/ 1043189 h 3646867"/>
                        <a:gd name="connsiteX30" fmla="*/ 523741 w 2844085"/>
                        <a:gd name="connsiteY30" fmla="*/ 1275009 h 3646867"/>
                        <a:gd name="connsiteX31" fmla="*/ 523741 w 2844085"/>
                        <a:gd name="connsiteY31" fmla="*/ 1493950 h 3646867"/>
                        <a:gd name="connsiteX32" fmla="*/ 549499 w 2844085"/>
                        <a:gd name="connsiteY32" fmla="*/ 1712890 h 3646867"/>
                        <a:gd name="connsiteX33" fmla="*/ 588136 w 2844085"/>
                        <a:gd name="connsiteY33" fmla="*/ 1931831 h 3646867"/>
                        <a:gd name="connsiteX34" fmla="*/ 678288 w 2844085"/>
                        <a:gd name="connsiteY34" fmla="*/ 2073499 h 3646867"/>
                        <a:gd name="connsiteX35" fmla="*/ 807077 w 2844085"/>
                        <a:gd name="connsiteY35" fmla="*/ 2331076 h 3646867"/>
                        <a:gd name="connsiteX36" fmla="*/ 819955 w 2844085"/>
                        <a:gd name="connsiteY36" fmla="*/ 2588654 h 3646867"/>
                        <a:gd name="connsiteX37" fmla="*/ 922986 w 2844085"/>
                        <a:gd name="connsiteY37" fmla="*/ 2859110 h 3646867"/>
                        <a:gd name="connsiteX38" fmla="*/ 781319 w 2844085"/>
                        <a:gd name="connsiteY38" fmla="*/ 2640169 h 3646867"/>
                        <a:gd name="connsiteX39" fmla="*/ 626772 w 2844085"/>
                        <a:gd name="connsiteY39" fmla="*/ 2640169 h 3646867"/>
                        <a:gd name="connsiteX40" fmla="*/ 356316 w 2844085"/>
                        <a:gd name="connsiteY40" fmla="*/ 2653048 h 3646867"/>
                        <a:gd name="connsiteX41" fmla="*/ 150254 w 2844085"/>
                        <a:gd name="connsiteY41" fmla="*/ 2382592 h 3646867"/>
                        <a:gd name="connsiteX42" fmla="*/ 68163 w 2844085"/>
                        <a:gd name="connsiteY42" fmla="*/ 2209736 h 3646867"/>
                        <a:gd name="connsiteX43" fmla="*/ 8586 w 2844085"/>
                        <a:gd name="connsiteY43" fmla="*/ 1996226 h 3646867"/>
                        <a:gd name="connsiteX44" fmla="*/ 16648 w 2844085"/>
                        <a:gd name="connsiteY44" fmla="*/ 1707460 h 3646867"/>
                        <a:gd name="connsiteX45" fmla="*/ 16648 w 2844085"/>
                        <a:gd name="connsiteY45" fmla="*/ 1707460 h 3646867"/>
                        <a:gd name="connsiteX46" fmla="*/ 34344 w 2844085"/>
                        <a:gd name="connsiteY46" fmla="*/ 1506828 h 3646867"/>
                        <a:gd name="connsiteX47" fmla="*/ 98739 w 2844085"/>
                        <a:gd name="connsiteY47" fmla="*/ 1081826 h 3646867"/>
                        <a:gd name="connsiteX48" fmla="*/ 163133 w 2844085"/>
                        <a:gd name="connsiteY48" fmla="*/ 734096 h 3646867"/>
                        <a:gd name="connsiteX49" fmla="*/ 266164 w 2844085"/>
                        <a:gd name="connsiteY49" fmla="*/ 489397 h 3646867"/>
                        <a:gd name="connsiteX50" fmla="*/ 575257 w 2844085"/>
                        <a:gd name="connsiteY50" fmla="*/ 463640 h 3646867"/>
                        <a:gd name="connsiteX51" fmla="*/ 807077 w 2844085"/>
                        <a:gd name="connsiteY51" fmla="*/ 605307 h 3646867"/>
                        <a:gd name="connsiteX52" fmla="*/ 1085594 w 2844085"/>
                        <a:gd name="connsiteY52" fmla="*/ 677151 h 3646867"/>
                        <a:gd name="connsiteX53" fmla="*/ 1085594 w 2844085"/>
                        <a:gd name="connsiteY53" fmla="*/ 677151 h 3646867"/>
                        <a:gd name="connsiteX54" fmla="*/ 1399505 w 2844085"/>
                        <a:gd name="connsiteY54" fmla="*/ 746975 h 3646867"/>
                        <a:gd name="connsiteX55" fmla="*/ 1665143 w 2844085"/>
                        <a:gd name="connsiteY55" fmla="*/ 767303 h 3646867"/>
                        <a:gd name="connsiteX56" fmla="*/ 1678022 w 2844085"/>
                        <a:gd name="connsiteY56" fmla="*/ 767303 h 3646867"/>
                        <a:gd name="connsiteX57" fmla="*/ 1966175 w 2844085"/>
                        <a:gd name="connsiteY57" fmla="*/ 746975 h 3646867"/>
                        <a:gd name="connsiteX58" fmla="*/ 2326784 w 2844085"/>
                        <a:gd name="connsiteY58" fmla="*/ 540913 h 3646867"/>
                        <a:gd name="connsiteX59" fmla="*/ 2610119 w 2844085"/>
                        <a:gd name="connsiteY59" fmla="*/ 206062 h 3646867"/>
                        <a:gd name="connsiteX60" fmla="*/ 2674513 w 2844085"/>
                        <a:gd name="connsiteY60" fmla="*/ 12879 h 3646867"/>
                        <a:gd name="connsiteX61" fmla="*/ 2829060 w 2844085"/>
                        <a:gd name="connsiteY61" fmla="*/ 128789 h 3646867"/>
                        <a:gd name="connsiteX62" fmla="*/ 2764665 w 2844085"/>
                        <a:gd name="connsiteY62" fmla="*/ 412124 h 3646867"/>
                        <a:gd name="connsiteX63" fmla="*/ 2713150 w 2844085"/>
                        <a:gd name="connsiteY63" fmla="*/ 721217 h 3646867"/>
                        <a:gd name="connsiteX64" fmla="*/ 2700271 w 2844085"/>
                        <a:gd name="connsiteY64" fmla="*/ 940158 h 3646867"/>
                        <a:gd name="connsiteX65" fmla="*/ 2726029 w 2844085"/>
                        <a:gd name="connsiteY65" fmla="*/ 1339403 h 3646867"/>
                        <a:gd name="connsiteX66" fmla="*/ 2772726 w 2844085"/>
                        <a:gd name="connsiteY66" fmla="*/ 1591551 h 3646867"/>
                        <a:gd name="connsiteX67" fmla="*/ 2803302 w 2844085"/>
                        <a:gd name="connsiteY67" fmla="*/ 1751527 h 3646867"/>
                        <a:gd name="connsiteX68" fmla="*/ 2798484 w 2844085"/>
                        <a:gd name="connsiteY68" fmla="*/ 1913522 h 3646867"/>
                        <a:gd name="connsiteX69" fmla="*/ 2803302 w 2844085"/>
                        <a:gd name="connsiteY69" fmla="*/ 2189409 h 3646867"/>
                        <a:gd name="connsiteX70" fmla="*/ 2721211 w 2844085"/>
                        <a:gd name="connsiteY70" fmla="*/ 2377162 h 3646867"/>
                        <a:gd name="connsiteX71" fmla="*/ 2661634 w 2844085"/>
                        <a:gd name="connsiteY71" fmla="*/ 2575775 h 3646867"/>
                        <a:gd name="connsiteX72" fmla="*/ 2592422 w 2844085"/>
                        <a:gd name="connsiteY72" fmla="*/ 2699134 h 3646867"/>
                        <a:gd name="connsiteX73" fmla="*/ 2455572 w 2844085"/>
                        <a:gd name="connsiteY73" fmla="*/ 2807595 h 3646867"/>
                        <a:gd name="connsiteX74" fmla="*/ 2197995 w 2844085"/>
                        <a:gd name="connsiteY74" fmla="*/ 2962141 h 3646867"/>
                        <a:gd name="connsiteX75" fmla="*/ 2051510 w 2844085"/>
                        <a:gd name="connsiteY75" fmla="*/ 2982469 h 3646867"/>
                        <a:gd name="connsiteX76" fmla="*/ 1901781 w 2844085"/>
                        <a:gd name="connsiteY76" fmla="*/ 3039414 h 3646867"/>
                        <a:gd name="connsiteX77" fmla="*/ 1695719 w 2844085"/>
                        <a:gd name="connsiteY77" fmla="*/ 3026535 h 3646867"/>
                        <a:gd name="connsiteX78" fmla="*/ 1579809 w 2844085"/>
                        <a:gd name="connsiteY78" fmla="*/ 3039414 h 3646867"/>
                        <a:gd name="connsiteX0" fmla="*/ 1579809 w 2844085"/>
                        <a:gd name="connsiteY0" fmla="*/ 3039414 h 3646867"/>
                        <a:gd name="connsiteX1" fmla="*/ 1476778 w 2844085"/>
                        <a:gd name="connsiteY1" fmla="*/ 3181082 h 3646867"/>
                        <a:gd name="connsiteX2" fmla="*/ 1476778 w 2844085"/>
                        <a:gd name="connsiteY2" fmla="*/ 3451538 h 3646867"/>
                        <a:gd name="connsiteX3" fmla="*/ 1425263 w 2844085"/>
                        <a:gd name="connsiteY3" fmla="*/ 3631842 h 3646867"/>
                        <a:gd name="connsiteX4" fmla="*/ 1283595 w 2844085"/>
                        <a:gd name="connsiteY4" fmla="*/ 3541690 h 3646867"/>
                        <a:gd name="connsiteX5" fmla="*/ 1154806 w 2844085"/>
                        <a:gd name="connsiteY5" fmla="*/ 3374265 h 3646867"/>
                        <a:gd name="connsiteX6" fmla="*/ 1180564 w 2844085"/>
                        <a:gd name="connsiteY6" fmla="*/ 3129566 h 3646867"/>
                        <a:gd name="connsiteX7" fmla="*/ 1103291 w 2844085"/>
                        <a:gd name="connsiteY7" fmla="*/ 2897747 h 3646867"/>
                        <a:gd name="connsiteX8" fmla="*/ 1232079 w 2844085"/>
                        <a:gd name="connsiteY8" fmla="*/ 2614411 h 3646867"/>
                        <a:gd name="connsiteX9" fmla="*/ 1515415 w 2844085"/>
                        <a:gd name="connsiteY9" fmla="*/ 2537138 h 3646867"/>
                        <a:gd name="connsiteX10" fmla="*/ 1682840 w 2844085"/>
                        <a:gd name="connsiteY10" fmla="*/ 2550017 h 3646867"/>
                        <a:gd name="connsiteX11" fmla="*/ 1979054 w 2844085"/>
                        <a:gd name="connsiteY11" fmla="*/ 2562896 h 3646867"/>
                        <a:gd name="connsiteX12" fmla="*/ 2313905 w 2844085"/>
                        <a:gd name="connsiteY12" fmla="*/ 2305319 h 3646867"/>
                        <a:gd name="connsiteX13" fmla="*/ 2429815 w 2844085"/>
                        <a:gd name="connsiteY13" fmla="*/ 1957589 h 3646867"/>
                        <a:gd name="connsiteX14" fmla="*/ 2468451 w 2844085"/>
                        <a:gd name="connsiteY14" fmla="*/ 1648496 h 3646867"/>
                        <a:gd name="connsiteX15" fmla="*/ 2442694 w 2844085"/>
                        <a:gd name="connsiteY15" fmla="*/ 1184857 h 3646867"/>
                        <a:gd name="connsiteX16" fmla="*/ 2429815 w 2844085"/>
                        <a:gd name="connsiteY16" fmla="*/ 811369 h 3646867"/>
                        <a:gd name="connsiteX17" fmla="*/ 2313905 w 2844085"/>
                        <a:gd name="connsiteY17" fmla="*/ 978795 h 3646867"/>
                        <a:gd name="connsiteX18" fmla="*/ 2082085 w 2844085"/>
                        <a:gd name="connsiteY18" fmla="*/ 1081826 h 3646867"/>
                        <a:gd name="connsiteX19" fmla="*/ 1888902 w 2844085"/>
                        <a:gd name="connsiteY19" fmla="*/ 1159099 h 3646867"/>
                        <a:gd name="connsiteX20" fmla="*/ 1734355 w 2844085"/>
                        <a:gd name="connsiteY20" fmla="*/ 1171978 h 3646867"/>
                        <a:gd name="connsiteX21" fmla="*/ 1554051 w 2844085"/>
                        <a:gd name="connsiteY21" fmla="*/ 1236372 h 3646867"/>
                        <a:gd name="connsiteX22" fmla="*/ 1335110 w 2844085"/>
                        <a:gd name="connsiteY22" fmla="*/ 1197735 h 3646867"/>
                        <a:gd name="connsiteX23" fmla="*/ 1154806 w 2844085"/>
                        <a:gd name="connsiteY23" fmla="*/ 1159099 h 3646867"/>
                        <a:gd name="connsiteX24" fmla="*/ 987381 w 2844085"/>
                        <a:gd name="connsiteY24" fmla="*/ 1120462 h 3646867"/>
                        <a:gd name="connsiteX25" fmla="*/ 768440 w 2844085"/>
                        <a:gd name="connsiteY25" fmla="*/ 1017431 h 3646867"/>
                        <a:gd name="connsiteX26" fmla="*/ 575257 w 2844085"/>
                        <a:gd name="connsiteY26" fmla="*/ 927279 h 3646867"/>
                        <a:gd name="connsiteX27" fmla="*/ 459347 w 2844085"/>
                        <a:gd name="connsiteY27" fmla="*/ 862885 h 3646867"/>
                        <a:gd name="connsiteX28" fmla="*/ 536620 w 2844085"/>
                        <a:gd name="connsiteY28" fmla="*/ 888642 h 3646867"/>
                        <a:gd name="connsiteX29" fmla="*/ 562378 w 2844085"/>
                        <a:gd name="connsiteY29" fmla="*/ 1043189 h 3646867"/>
                        <a:gd name="connsiteX30" fmla="*/ 523741 w 2844085"/>
                        <a:gd name="connsiteY30" fmla="*/ 1275009 h 3646867"/>
                        <a:gd name="connsiteX31" fmla="*/ 523741 w 2844085"/>
                        <a:gd name="connsiteY31" fmla="*/ 1493950 h 3646867"/>
                        <a:gd name="connsiteX32" fmla="*/ 549499 w 2844085"/>
                        <a:gd name="connsiteY32" fmla="*/ 1712890 h 3646867"/>
                        <a:gd name="connsiteX33" fmla="*/ 588136 w 2844085"/>
                        <a:gd name="connsiteY33" fmla="*/ 1931831 h 3646867"/>
                        <a:gd name="connsiteX34" fmla="*/ 678288 w 2844085"/>
                        <a:gd name="connsiteY34" fmla="*/ 2073499 h 3646867"/>
                        <a:gd name="connsiteX35" fmla="*/ 807077 w 2844085"/>
                        <a:gd name="connsiteY35" fmla="*/ 2331076 h 3646867"/>
                        <a:gd name="connsiteX36" fmla="*/ 819955 w 2844085"/>
                        <a:gd name="connsiteY36" fmla="*/ 2588654 h 3646867"/>
                        <a:gd name="connsiteX37" fmla="*/ 922986 w 2844085"/>
                        <a:gd name="connsiteY37" fmla="*/ 2859110 h 3646867"/>
                        <a:gd name="connsiteX38" fmla="*/ 781319 w 2844085"/>
                        <a:gd name="connsiteY38" fmla="*/ 2640169 h 3646867"/>
                        <a:gd name="connsiteX39" fmla="*/ 626772 w 2844085"/>
                        <a:gd name="connsiteY39" fmla="*/ 2640169 h 3646867"/>
                        <a:gd name="connsiteX40" fmla="*/ 356316 w 2844085"/>
                        <a:gd name="connsiteY40" fmla="*/ 2653048 h 3646867"/>
                        <a:gd name="connsiteX41" fmla="*/ 150254 w 2844085"/>
                        <a:gd name="connsiteY41" fmla="*/ 2382592 h 3646867"/>
                        <a:gd name="connsiteX42" fmla="*/ 68163 w 2844085"/>
                        <a:gd name="connsiteY42" fmla="*/ 2209736 h 3646867"/>
                        <a:gd name="connsiteX43" fmla="*/ 8586 w 2844085"/>
                        <a:gd name="connsiteY43" fmla="*/ 1996226 h 3646867"/>
                        <a:gd name="connsiteX44" fmla="*/ 16648 w 2844085"/>
                        <a:gd name="connsiteY44" fmla="*/ 1707460 h 3646867"/>
                        <a:gd name="connsiteX45" fmla="*/ 16648 w 2844085"/>
                        <a:gd name="connsiteY45" fmla="*/ 1707460 h 3646867"/>
                        <a:gd name="connsiteX46" fmla="*/ 34344 w 2844085"/>
                        <a:gd name="connsiteY46" fmla="*/ 1506828 h 3646867"/>
                        <a:gd name="connsiteX47" fmla="*/ 55284 w 2844085"/>
                        <a:gd name="connsiteY47" fmla="*/ 1243821 h 3646867"/>
                        <a:gd name="connsiteX48" fmla="*/ 98739 w 2844085"/>
                        <a:gd name="connsiteY48" fmla="*/ 1081826 h 3646867"/>
                        <a:gd name="connsiteX49" fmla="*/ 163133 w 2844085"/>
                        <a:gd name="connsiteY49" fmla="*/ 734096 h 3646867"/>
                        <a:gd name="connsiteX50" fmla="*/ 266164 w 2844085"/>
                        <a:gd name="connsiteY50" fmla="*/ 489397 h 3646867"/>
                        <a:gd name="connsiteX51" fmla="*/ 575257 w 2844085"/>
                        <a:gd name="connsiteY51" fmla="*/ 463640 h 3646867"/>
                        <a:gd name="connsiteX52" fmla="*/ 807077 w 2844085"/>
                        <a:gd name="connsiteY52" fmla="*/ 605307 h 3646867"/>
                        <a:gd name="connsiteX53" fmla="*/ 1085594 w 2844085"/>
                        <a:gd name="connsiteY53" fmla="*/ 677151 h 3646867"/>
                        <a:gd name="connsiteX54" fmla="*/ 1085594 w 2844085"/>
                        <a:gd name="connsiteY54" fmla="*/ 677151 h 3646867"/>
                        <a:gd name="connsiteX55" fmla="*/ 1399505 w 2844085"/>
                        <a:gd name="connsiteY55" fmla="*/ 746975 h 3646867"/>
                        <a:gd name="connsiteX56" fmla="*/ 1665143 w 2844085"/>
                        <a:gd name="connsiteY56" fmla="*/ 767303 h 3646867"/>
                        <a:gd name="connsiteX57" fmla="*/ 1678022 w 2844085"/>
                        <a:gd name="connsiteY57" fmla="*/ 767303 h 3646867"/>
                        <a:gd name="connsiteX58" fmla="*/ 1966175 w 2844085"/>
                        <a:gd name="connsiteY58" fmla="*/ 746975 h 3646867"/>
                        <a:gd name="connsiteX59" fmla="*/ 2326784 w 2844085"/>
                        <a:gd name="connsiteY59" fmla="*/ 540913 h 3646867"/>
                        <a:gd name="connsiteX60" fmla="*/ 2610119 w 2844085"/>
                        <a:gd name="connsiteY60" fmla="*/ 206062 h 3646867"/>
                        <a:gd name="connsiteX61" fmla="*/ 2674513 w 2844085"/>
                        <a:gd name="connsiteY61" fmla="*/ 12879 h 3646867"/>
                        <a:gd name="connsiteX62" fmla="*/ 2829060 w 2844085"/>
                        <a:gd name="connsiteY62" fmla="*/ 128789 h 3646867"/>
                        <a:gd name="connsiteX63" fmla="*/ 2764665 w 2844085"/>
                        <a:gd name="connsiteY63" fmla="*/ 412124 h 3646867"/>
                        <a:gd name="connsiteX64" fmla="*/ 2713150 w 2844085"/>
                        <a:gd name="connsiteY64" fmla="*/ 721217 h 3646867"/>
                        <a:gd name="connsiteX65" fmla="*/ 2700271 w 2844085"/>
                        <a:gd name="connsiteY65" fmla="*/ 940158 h 3646867"/>
                        <a:gd name="connsiteX66" fmla="*/ 2726029 w 2844085"/>
                        <a:gd name="connsiteY66" fmla="*/ 1339403 h 3646867"/>
                        <a:gd name="connsiteX67" fmla="*/ 2772726 w 2844085"/>
                        <a:gd name="connsiteY67" fmla="*/ 1591551 h 3646867"/>
                        <a:gd name="connsiteX68" fmla="*/ 2803302 w 2844085"/>
                        <a:gd name="connsiteY68" fmla="*/ 1751527 h 3646867"/>
                        <a:gd name="connsiteX69" fmla="*/ 2798484 w 2844085"/>
                        <a:gd name="connsiteY69" fmla="*/ 1913522 h 3646867"/>
                        <a:gd name="connsiteX70" fmla="*/ 2803302 w 2844085"/>
                        <a:gd name="connsiteY70" fmla="*/ 2189409 h 3646867"/>
                        <a:gd name="connsiteX71" fmla="*/ 2721211 w 2844085"/>
                        <a:gd name="connsiteY71" fmla="*/ 2377162 h 3646867"/>
                        <a:gd name="connsiteX72" fmla="*/ 2661634 w 2844085"/>
                        <a:gd name="connsiteY72" fmla="*/ 2575775 h 3646867"/>
                        <a:gd name="connsiteX73" fmla="*/ 2592422 w 2844085"/>
                        <a:gd name="connsiteY73" fmla="*/ 2699134 h 3646867"/>
                        <a:gd name="connsiteX74" fmla="*/ 2455572 w 2844085"/>
                        <a:gd name="connsiteY74" fmla="*/ 2807595 h 3646867"/>
                        <a:gd name="connsiteX75" fmla="*/ 2197995 w 2844085"/>
                        <a:gd name="connsiteY75" fmla="*/ 2962141 h 3646867"/>
                        <a:gd name="connsiteX76" fmla="*/ 2051510 w 2844085"/>
                        <a:gd name="connsiteY76" fmla="*/ 2982469 h 3646867"/>
                        <a:gd name="connsiteX77" fmla="*/ 1901781 w 2844085"/>
                        <a:gd name="connsiteY77" fmla="*/ 3039414 h 3646867"/>
                        <a:gd name="connsiteX78" fmla="*/ 1695719 w 2844085"/>
                        <a:gd name="connsiteY78" fmla="*/ 3026535 h 3646867"/>
                        <a:gd name="connsiteX79" fmla="*/ 1579809 w 2844085"/>
                        <a:gd name="connsiteY79" fmla="*/ 3039414 h 3646867"/>
                        <a:gd name="connsiteX0" fmla="*/ 1579809 w 2844085"/>
                        <a:gd name="connsiteY0" fmla="*/ 3039414 h 3646867"/>
                        <a:gd name="connsiteX1" fmla="*/ 1476778 w 2844085"/>
                        <a:gd name="connsiteY1" fmla="*/ 3181082 h 3646867"/>
                        <a:gd name="connsiteX2" fmla="*/ 1476778 w 2844085"/>
                        <a:gd name="connsiteY2" fmla="*/ 3451538 h 3646867"/>
                        <a:gd name="connsiteX3" fmla="*/ 1425263 w 2844085"/>
                        <a:gd name="connsiteY3" fmla="*/ 3631842 h 3646867"/>
                        <a:gd name="connsiteX4" fmla="*/ 1283595 w 2844085"/>
                        <a:gd name="connsiteY4" fmla="*/ 3541690 h 3646867"/>
                        <a:gd name="connsiteX5" fmla="*/ 1154806 w 2844085"/>
                        <a:gd name="connsiteY5" fmla="*/ 3374265 h 3646867"/>
                        <a:gd name="connsiteX6" fmla="*/ 1180564 w 2844085"/>
                        <a:gd name="connsiteY6" fmla="*/ 3129566 h 3646867"/>
                        <a:gd name="connsiteX7" fmla="*/ 1103291 w 2844085"/>
                        <a:gd name="connsiteY7" fmla="*/ 2897747 h 3646867"/>
                        <a:gd name="connsiteX8" fmla="*/ 1232079 w 2844085"/>
                        <a:gd name="connsiteY8" fmla="*/ 2614411 h 3646867"/>
                        <a:gd name="connsiteX9" fmla="*/ 1515415 w 2844085"/>
                        <a:gd name="connsiteY9" fmla="*/ 2537138 h 3646867"/>
                        <a:gd name="connsiteX10" fmla="*/ 1682840 w 2844085"/>
                        <a:gd name="connsiteY10" fmla="*/ 2550017 h 3646867"/>
                        <a:gd name="connsiteX11" fmla="*/ 1979054 w 2844085"/>
                        <a:gd name="connsiteY11" fmla="*/ 2562896 h 3646867"/>
                        <a:gd name="connsiteX12" fmla="*/ 2313905 w 2844085"/>
                        <a:gd name="connsiteY12" fmla="*/ 2305319 h 3646867"/>
                        <a:gd name="connsiteX13" fmla="*/ 2429815 w 2844085"/>
                        <a:gd name="connsiteY13" fmla="*/ 1957589 h 3646867"/>
                        <a:gd name="connsiteX14" fmla="*/ 2468451 w 2844085"/>
                        <a:gd name="connsiteY14" fmla="*/ 1648496 h 3646867"/>
                        <a:gd name="connsiteX15" fmla="*/ 2442694 w 2844085"/>
                        <a:gd name="connsiteY15" fmla="*/ 1184857 h 3646867"/>
                        <a:gd name="connsiteX16" fmla="*/ 2429815 w 2844085"/>
                        <a:gd name="connsiteY16" fmla="*/ 811369 h 3646867"/>
                        <a:gd name="connsiteX17" fmla="*/ 2313905 w 2844085"/>
                        <a:gd name="connsiteY17" fmla="*/ 978795 h 3646867"/>
                        <a:gd name="connsiteX18" fmla="*/ 2082085 w 2844085"/>
                        <a:gd name="connsiteY18" fmla="*/ 1081826 h 3646867"/>
                        <a:gd name="connsiteX19" fmla="*/ 1888902 w 2844085"/>
                        <a:gd name="connsiteY19" fmla="*/ 1159099 h 3646867"/>
                        <a:gd name="connsiteX20" fmla="*/ 1734355 w 2844085"/>
                        <a:gd name="connsiteY20" fmla="*/ 1171978 h 3646867"/>
                        <a:gd name="connsiteX21" fmla="*/ 1554051 w 2844085"/>
                        <a:gd name="connsiteY21" fmla="*/ 1236372 h 3646867"/>
                        <a:gd name="connsiteX22" fmla="*/ 1335110 w 2844085"/>
                        <a:gd name="connsiteY22" fmla="*/ 1197735 h 3646867"/>
                        <a:gd name="connsiteX23" fmla="*/ 1154806 w 2844085"/>
                        <a:gd name="connsiteY23" fmla="*/ 1159099 h 3646867"/>
                        <a:gd name="connsiteX24" fmla="*/ 987381 w 2844085"/>
                        <a:gd name="connsiteY24" fmla="*/ 1120462 h 3646867"/>
                        <a:gd name="connsiteX25" fmla="*/ 768440 w 2844085"/>
                        <a:gd name="connsiteY25" fmla="*/ 1017431 h 3646867"/>
                        <a:gd name="connsiteX26" fmla="*/ 575257 w 2844085"/>
                        <a:gd name="connsiteY26" fmla="*/ 927279 h 3646867"/>
                        <a:gd name="connsiteX27" fmla="*/ 459347 w 2844085"/>
                        <a:gd name="connsiteY27" fmla="*/ 862885 h 3646867"/>
                        <a:gd name="connsiteX28" fmla="*/ 536620 w 2844085"/>
                        <a:gd name="connsiteY28" fmla="*/ 888642 h 3646867"/>
                        <a:gd name="connsiteX29" fmla="*/ 562378 w 2844085"/>
                        <a:gd name="connsiteY29" fmla="*/ 1043189 h 3646867"/>
                        <a:gd name="connsiteX30" fmla="*/ 523741 w 2844085"/>
                        <a:gd name="connsiteY30" fmla="*/ 1275009 h 3646867"/>
                        <a:gd name="connsiteX31" fmla="*/ 523741 w 2844085"/>
                        <a:gd name="connsiteY31" fmla="*/ 1493950 h 3646867"/>
                        <a:gd name="connsiteX32" fmla="*/ 549499 w 2844085"/>
                        <a:gd name="connsiteY32" fmla="*/ 1712890 h 3646867"/>
                        <a:gd name="connsiteX33" fmla="*/ 588136 w 2844085"/>
                        <a:gd name="connsiteY33" fmla="*/ 1931831 h 3646867"/>
                        <a:gd name="connsiteX34" fmla="*/ 678288 w 2844085"/>
                        <a:gd name="connsiteY34" fmla="*/ 2073499 h 3646867"/>
                        <a:gd name="connsiteX35" fmla="*/ 807077 w 2844085"/>
                        <a:gd name="connsiteY35" fmla="*/ 2331076 h 3646867"/>
                        <a:gd name="connsiteX36" fmla="*/ 819955 w 2844085"/>
                        <a:gd name="connsiteY36" fmla="*/ 2588654 h 3646867"/>
                        <a:gd name="connsiteX37" fmla="*/ 922986 w 2844085"/>
                        <a:gd name="connsiteY37" fmla="*/ 2859110 h 3646867"/>
                        <a:gd name="connsiteX38" fmla="*/ 781319 w 2844085"/>
                        <a:gd name="connsiteY38" fmla="*/ 2640169 h 3646867"/>
                        <a:gd name="connsiteX39" fmla="*/ 626772 w 2844085"/>
                        <a:gd name="connsiteY39" fmla="*/ 2640169 h 3646867"/>
                        <a:gd name="connsiteX40" fmla="*/ 356316 w 2844085"/>
                        <a:gd name="connsiteY40" fmla="*/ 2653048 h 3646867"/>
                        <a:gd name="connsiteX41" fmla="*/ 150254 w 2844085"/>
                        <a:gd name="connsiteY41" fmla="*/ 2382592 h 3646867"/>
                        <a:gd name="connsiteX42" fmla="*/ 68163 w 2844085"/>
                        <a:gd name="connsiteY42" fmla="*/ 2209736 h 3646867"/>
                        <a:gd name="connsiteX43" fmla="*/ 8586 w 2844085"/>
                        <a:gd name="connsiteY43" fmla="*/ 1996226 h 3646867"/>
                        <a:gd name="connsiteX44" fmla="*/ 16648 w 2844085"/>
                        <a:gd name="connsiteY44" fmla="*/ 1707460 h 3646867"/>
                        <a:gd name="connsiteX45" fmla="*/ 16648 w 2844085"/>
                        <a:gd name="connsiteY45" fmla="*/ 1707460 h 3646867"/>
                        <a:gd name="connsiteX46" fmla="*/ 34344 w 2844085"/>
                        <a:gd name="connsiteY46" fmla="*/ 1506828 h 3646867"/>
                        <a:gd name="connsiteX47" fmla="*/ 55284 w 2844085"/>
                        <a:gd name="connsiteY47" fmla="*/ 1243821 h 3646867"/>
                        <a:gd name="connsiteX48" fmla="*/ 98739 w 2844085"/>
                        <a:gd name="connsiteY48" fmla="*/ 1081826 h 3646867"/>
                        <a:gd name="connsiteX49" fmla="*/ 163133 w 2844085"/>
                        <a:gd name="connsiteY49" fmla="*/ 734096 h 3646867"/>
                        <a:gd name="connsiteX50" fmla="*/ 266164 w 2844085"/>
                        <a:gd name="connsiteY50" fmla="*/ 489397 h 3646867"/>
                        <a:gd name="connsiteX51" fmla="*/ 575257 w 2844085"/>
                        <a:gd name="connsiteY51" fmla="*/ 463640 h 3646867"/>
                        <a:gd name="connsiteX52" fmla="*/ 807077 w 2844085"/>
                        <a:gd name="connsiteY52" fmla="*/ 605307 h 3646867"/>
                        <a:gd name="connsiteX53" fmla="*/ 1085594 w 2844085"/>
                        <a:gd name="connsiteY53" fmla="*/ 677151 h 3646867"/>
                        <a:gd name="connsiteX54" fmla="*/ 1085594 w 2844085"/>
                        <a:gd name="connsiteY54" fmla="*/ 677151 h 3646867"/>
                        <a:gd name="connsiteX55" fmla="*/ 1399505 w 2844085"/>
                        <a:gd name="connsiteY55" fmla="*/ 746975 h 3646867"/>
                        <a:gd name="connsiteX56" fmla="*/ 1665143 w 2844085"/>
                        <a:gd name="connsiteY56" fmla="*/ 767303 h 3646867"/>
                        <a:gd name="connsiteX57" fmla="*/ 1678022 w 2844085"/>
                        <a:gd name="connsiteY57" fmla="*/ 767303 h 3646867"/>
                        <a:gd name="connsiteX58" fmla="*/ 1966175 w 2844085"/>
                        <a:gd name="connsiteY58" fmla="*/ 746975 h 3646867"/>
                        <a:gd name="connsiteX59" fmla="*/ 2326784 w 2844085"/>
                        <a:gd name="connsiteY59" fmla="*/ 540913 h 3646867"/>
                        <a:gd name="connsiteX60" fmla="*/ 2610119 w 2844085"/>
                        <a:gd name="connsiteY60" fmla="*/ 206062 h 3646867"/>
                        <a:gd name="connsiteX61" fmla="*/ 2674513 w 2844085"/>
                        <a:gd name="connsiteY61" fmla="*/ 12879 h 3646867"/>
                        <a:gd name="connsiteX62" fmla="*/ 2829060 w 2844085"/>
                        <a:gd name="connsiteY62" fmla="*/ 128789 h 3646867"/>
                        <a:gd name="connsiteX63" fmla="*/ 2764665 w 2844085"/>
                        <a:gd name="connsiteY63" fmla="*/ 412124 h 3646867"/>
                        <a:gd name="connsiteX64" fmla="*/ 2713150 w 2844085"/>
                        <a:gd name="connsiteY64" fmla="*/ 721217 h 3646867"/>
                        <a:gd name="connsiteX65" fmla="*/ 2700271 w 2844085"/>
                        <a:gd name="connsiteY65" fmla="*/ 940158 h 3646867"/>
                        <a:gd name="connsiteX66" fmla="*/ 2726029 w 2844085"/>
                        <a:gd name="connsiteY66" fmla="*/ 1339403 h 3646867"/>
                        <a:gd name="connsiteX67" fmla="*/ 2772726 w 2844085"/>
                        <a:gd name="connsiteY67" fmla="*/ 1591551 h 3646867"/>
                        <a:gd name="connsiteX68" fmla="*/ 2803302 w 2844085"/>
                        <a:gd name="connsiteY68" fmla="*/ 1751527 h 3646867"/>
                        <a:gd name="connsiteX69" fmla="*/ 2798484 w 2844085"/>
                        <a:gd name="connsiteY69" fmla="*/ 1913522 h 3646867"/>
                        <a:gd name="connsiteX70" fmla="*/ 2803302 w 2844085"/>
                        <a:gd name="connsiteY70" fmla="*/ 2189409 h 3646867"/>
                        <a:gd name="connsiteX71" fmla="*/ 2721211 w 2844085"/>
                        <a:gd name="connsiteY71" fmla="*/ 2377162 h 3646867"/>
                        <a:gd name="connsiteX72" fmla="*/ 2661634 w 2844085"/>
                        <a:gd name="connsiteY72" fmla="*/ 2575775 h 3646867"/>
                        <a:gd name="connsiteX73" fmla="*/ 2592422 w 2844085"/>
                        <a:gd name="connsiteY73" fmla="*/ 2699134 h 3646867"/>
                        <a:gd name="connsiteX74" fmla="*/ 2455572 w 2844085"/>
                        <a:gd name="connsiteY74" fmla="*/ 2807595 h 3646867"/>
                        <a:gd name="connsiteX75" fmla="*/ 2197995 w 2844085"/>
                        <a:gd name="connsiteY75" fmla="*/ 2962141 h 3646867"/>
                        <a:gd name="connsiteX76" fmla="*/ 2051510 w 2844085"/>
                        <a:gd name="connsiteY76" fmla="*/ 2982469 h 3646867"/>
                        <a:gd name="connsiteX77" fmla="*/ 1901781 w 2844085"/>
                        <a:gd name="connsiteY77" fmla="*/ 3039414 h 3646867"/>
                        <a:gd name="connsiteX78" fmla="*/ 1695719 w 2844085"/>
                        <a:gd name="connsiteY78" fmla="*/ 3026535 h 3646867"/>
                        <a:gd name="connsiteX79" fmla="*/ 1579809 w 2844085"/>
                        <a:gd name="connsiteY79" fmla="*/ 3039414 h 3646867"/>
                        <a:gd name="connsiteX0" fmla="*/ 1579809 w 2844085"/>
                        <a:gd name="connsiteY0" fmla="*/ 3039414 h 3646867"/>
                        <a:gd name="connsiteX1" fmla="*/ 1476778 w 2844085"/>
                        <a:gd name="connsiteY1" fmla="*/ 3181082 h 3646867"/>
                        <a:gd name="connsiteX2" fmla="*/ 1476778 w 2844085"/>
                        <a:gd name="connsiteY2" fmla="*/ 3451538 h 3646867"/>
                        <a:gd name="connsiteX3" fmla="*/ 1425263 w 2844085"/>
                        <a:gd name="connsiteY3" fmla="*/ 3631842 h 3646867"/>
                        <a:gd name="connsiteX4" fmla="*/ 1283595 w 2844085"/>
                        <a:gd name="connsiteY4" fmla="*/ 3541690 h 3646867"/>
                        <a:gd name="connsiteX5" fmla="*/ 1154806 w 2844085"/>
                        <a:gd name="connsiteY5" fmla="*/ 3374265 h 3646867"/>
                        <a:gd name="connsiteX6" fmla="*/ 1180564 w 2844085"/>
                        <a:gd name="connsiteY6" fmla="*/ 3129566 h 3646867"/>
                        <a:gd name="connsiteX7" fmla="*/ 1103291 w 2844085"/>
                        <a:gd name="connsiteY7" fmla="*/ 2897747 h 3646867"/>
                        <a:gd name="connsiteX8" fmla="*/ 1232079 w 2844085"/>
                        <a:gd name="connsiteY8" fmla="*/ 2614411 h 3646867"/>
                        <a:gd name="connsiteX9" fmla="*/ 1515415 w 2844085"/>
                        <a:gd name="connsiteY9" fmla="*/ 2537138 h 3646867"/>
                        <a:gd name="connsiteX10" fmla="*/ 1682840 w 2844085"/>
                        <a:gd name="connsiteY10" fmla="*/ 2550017 h 3646867"/>
                        <a:gd name="connsiteX11" fmla="*/ 1979054 w 2844085"/>
                        <a:gd name="connsiteY11" fmla="*/ 2562896 h 3646867"/>
                        <a:gd name="connsiteX12" fmla="*/ 2313905 w 2844085"/>
                        <a:gd name="connsiteY12" fmla="*/ 2305319 h 3646867"/>
                        <a:gd name="connsiteX13" fmla="*/ 2429815 w 2844085"/>
                        <a:gd name="connsiteY13" fmla="*/ 1957589 h 3646867"/>
                        <a:gd name="connsiteX14" fmla="*/ 2468451 w 2844085"/>
                        <a:gd name="connsiteY14" fmla="*/ 1648496 h 3646867"/>
                        <a:gd name="connsiteX15" fmla="*/ 2442694 w 2844085"/>
                        <a:gd name="connsiteY15" fmla="*/ 1184857 h 3646867"/>
                        <a:gd name="connsiteX16" fmla="*/ 2429815 w 2844085"/>
                        <a:gd name="connsiteY16" fmla="*/ 811369 h 3646867"/>
                        <a:gd name="connsiteX17" fmla="*/ 2313905 w 2844085"/>
                        <a:gd name="connsiteY17" fmla="*/ 978795 h 3646867"/>
                        <a:gd name="connsiteX18" fmla="*/ 2082085 w 2844085"/>
                        <a:gd name="connsiteY18" fmla="*/ 1081826 h 3646867"/>
                        <a:gd name="connsiteX19" fmla="*/ 1888902 w 2844085"/>
                        <a:gd name="connsiteY19" fmla="*/ 1159099 h 3646867"/>
                        <a:gd name="connsiteX20" fmla="*/ 1734355 w 2844085"/>
                        <a:gd name="connsiteY20" fmla="*/ 1171978 h 3646867"/>
                        <a:gd name="connsiteX21" fmla="*/ 1554051 w 2844085"/>
                        <a:gd name="connsiteY21" fmla="*/ 1236372 h 3646867"/>
                        <a:gd name="connsiteX22" fmla="*/ 1335110 w 2844085"/>
                        <a:gd name="connsiteY22" fmla="*/ 1197735 h 3646867"/>
                        <a:gd name="connsiteX23" fmla="*/ 1154806 w 2844085"/>
                        <a:gd name="connsiteY23" fmla="*/ 1159099 h 3646867"/>
                        <a:gd name="connsiteX24" fmla="*/ 987381 w 2844085"/>
                        <a:gd name="connsiteY24" fmla="*/ 1120462 h 3646867"/>
                        <a:gd name="connsiteX25" fmla="*/ 768440 w 2844085"/>
                        <a:gd name="connsiteY25" fmla="*/ 1017431 h 3646867"/>
                        <a:gd name="connsiteX26" fmla="*/ 575257 w 2844085"/>
                        <a:gd name="connsiteY26" fmla="*/ 927279 h 3646867"/>
                        <a:gd name="connsiteX27" fmla="*/ 459347 w 2844085"/>
                        <a:gd name="connsiteY27" fmla="*/ 862885 h 3646867"/>
                        <a:gd name="connsiteX28" fmla="*/ 536620 w 2844085"/>
                        <a:gd name="connsiteY28" fmla="*/ 888642 h 3646867"/>
                        <a:gd name="connsiteX29" fmla="*/ 562378 w 2844085"/>
                        <a:gd name="connsiteY29" fmla="*/ 1043189 h 3646867"/>
                        <a:gd name="connsiteX30" fmla="*/ 523741 w 2844085"/>
                        <a:gd name="connsiteY30" fmla="*/ 1275009 h 3646867"/>
                        <a:gd name="connsiteX31" fmla="*/ 523741 w 2844085"/>
                        <a:gd name="connsiteY31" fmla="*/ 1493950 h 3646867"/>
                        <a:gd name="connsiteX32" fmla="*/ 518924 w 2844085"/>
                        <a:gd name="connsiteY32" fmla="*/ 1604429 h 3646867"/>
                        <a:gd name="connsiteX33" fmla="*/ 549499 w 2844085"/>
                        <a:gd name="connsiteY33" fmla="*/ 1712890 h 3646867"/>
                        <a:gd name="connsiteX34" fmla="*/ 588136 w 2844085"/>
                        <a:gd name="connsiteY34" fmla="*/ 1931831 h 3646867"/>
                        <a:gd name="connsiteX35" fmla="*/ 678288 w 2844085"/>
                        <a:gd name="connsiteY35" fmla="*/ 2073499 h 3646867"/>
                        <a:gd name="connsiteX36" fmla="*/ 807077 w 2844085"/>
                        <a:gd name="connsiteY36" fmla="*/ 2331076 h 3646867"/>
                        <a:gd name="connsiteX37" fmla="*/ 819955 w 2844085"/>
                        <a:gd name="connsiteY37" fmla="*/ 2588654 h 3646867"/>
                        <a:gd name="connsiteX38" fmla="*/ 922986 w 2844085"/>
                        <a:gd name="connsiteY38" fmla="*/ 2859110 h 3646867"/>
                        <a:gd name="connsiteX39" fmla="*/ 781319 w 2844085"/>
                        <a:gd name="connsiteY39" fmla="*/ 2640169 h 3646867"/>
                        <a:gd name="connsiteX40" fmla="*/ 626772 w 2844085"/>
                        <a:gd name="connsiteY40" fmla="*/ 2640169 h 3646867"/>
                        <a:gd name="connsiteX41" fmla="*/ 356316 w 2844085"/>
                        <a:gd name="connsiteY41" fmla="*/ 2653048 h 3646867"/>
                        <a:gd name="connsiteX42" fmla="*/ 150254 w 2844085"/>
                        <a:gd name="connsiteY42" fmla="*/ 2382592 h 3646867"/>
                        <a:gd name="connsiteX43" fmla="*/ 68163 w 2844085"/>
                        <a:gd name="connsiteY43" fmla="*/ 2209736 h 3646867"/>
                        <a:gd name="connsiteX44" fmla="*/ 8586 w 2844085"/>
                        <a:gd name="connsiteY44" fmla="*/ 1996226 h 3646867"/>
                        <a:gd name="connsiteX45" fmla="*/ 16648 w 2844085"/>
                        <a:gd name="connsiteY45" fmla="*/ 1707460 h 3646867"/>
                        <a:gd name="connsiteX46" fmla="*/ 16648 w 2844085"/>
                        <a:gd name="connsiteY46" fmla="*/ 1707460 h 3646867"/>
                        <a:gd name="connsiteX47" fmla="*/ 34344 w 2844085"/>
                        <a:gd name="connsiteY47" fmla="*/ 1506828 h 3646867"/>
                        <a:gd name="connsiteX48" fmla="*/ 55284 w 2844085"/>
                        <a:gd name="connsiteY48" fmla="*/ 1243821 h 3646867"/>
                        <a:gd name="connsiteX49" fmla="*/ 98739 w 2844085"/>
                        <a:gd name="connsiteY49" fmla="*/ 1081826 h 3646867"/>
                        <a:gd name="connsiteX50" fmla="*/ 163133 w 2844085"/>
                        <a:gd name="connsiteY50" fmla="*/ 734096 h 3646867"/>
                        <a:gd name="connsiteX51" fmla="*/ 266164 w 2844085"/>
                        <a:gd name="connsiteY51" fmla="*/ 489397 h 3646867"/>
                        <a:gd name="connsiteX52" fmla="*/ 575257 w 2844085"/>
                        <a:gd name="connsiteY52" fmla="*/ 463640 h 3646867"/>
                        <a:gd name="connsiteX53" fmla="*/ 807077 w 2844085"/>
                        <a:gd name="connsiteY53" fmla="*/ 605307 h 3646867"/>
                        <a:gd name="connsiteX54" fmla="*/ 1085594 w 2844085"/>
                        <a:gd name="connsiteY54" fmla="*/ 677151 h 3646867"/>
                        <a:gd name="connsiteX55" fmla="*/ 1085594 w 2844085"/>
                        <a:gd name="connsiteY55" fmla="*/ 677151 h 3646867"/>
                        <a:gd name="connsiteX56" fmla="*/ 1399505 w 2844085"/>
                        <a:gd name="connsiteY56" fmla="*/ 746975 h 3646867"/>
                        <a:gd name="connsiteX57" fmla="*/ 1665143 w 2844085"/>
                        <a:gd name="connsiteY57" fmla="*/ 767303 h 3646867"/>
                        <a:gd name="connsiteX58" fmla="*/ 1678022 w 2844085"/>
                        <a:gd name="connsiteY58" fmla="*/ 767303 h 3646867"/>
                        <a:gd name="connsiteX59" fmla="*/ 1966175 w 2844085"/>
                        <a:gd name="connsiteY59" fmla="*/ 746975 h 3646867"/>
                        <a:gd name="connsiteX60" fmla="*/ 2326784 w 2844085"/>
                        <a:gd name="connsiteY60" fmla="*/ 540913 h 3646867"/>
                        <a:gd name="connsiteX61" fmla="*/ 2610119 w 2844085"/>
                        <a:gd name="connsiteY61" fmla="*/ 206062 h 3646867"/>
                        <a:gd name="connsiteX62" fmla="*/ 2674513 w 2844085"/>
                        <a:gd name="connsiteY62" fmla="*/ 12879 h 3646867"/>
                        <a:gd name="connsiteX63" fmla="*/ 2829060 w 2844085"/>
                        <a:gd name="connsiteY63" fmla="*/ 128789 h 3646867"/>
                        <a:gd name="connsiteX64" fmla="*/ 2764665 w 2844085"/>
                        <a:gd name="connsiteY64" fmla="*/ 412124 h 3646867"/>
                        <a:gd name="connsiteX65" fmla="*/ 2713150 w 2844085"/>
                        <a:gd name="connsiteY65" fmla="*/ 721217 h 3646867"/>
                        <a:gd name="connsiteX66" fmla="*/ 2700271 w 2844085"/>
                        <a:gd name="connsiteY66" fmla="*/ 940158 h 3646867"/>
                        <a:gd name="connsiteX67" fmla="*/ 2726029 w 2844085"/>
                        <a:gd name="connsiteY67" fmla="*/ 1339403 h 3646867"/>
                        <a:gd name="connsiteX68" fmla="*/ 2772726 w 2844085"/>
                        <a:gd name="connsiteY68" fmla="*/ 1591551 h 3646867"/>
                        <a:gd name="connsiteX69" fmla="*/ 2803302 w 2844085"/>
                        <a:gd name="connsiteY69" fmla="*/ 1751527 h 3646867"/>
                        <a:gd name="connsiteX70" fmla="*/ 2798484 w 2844085"/>
                        <a:gd name="connsiteY70" fmla="*/ 1913522 h 3646867"/>
                        <a:gd name="connsiteX71" fmla="*/ 2803302 w 2844085"/>
                        <a:gd name="connsiteY71" fmla="*/ 2189409 h 3646867"/>
                        <a:gd name="connsiteX72" fmla="*/ 2721211 w 2844085"/>
                        <a:gd name="connsiteY72" fmla="*/ 2377162 h 3646867"/>
                        <a:gd name="connsiteX73" fmla="*/ 2661634 w 2844085"/>
                        <a:gd name="connsiteY73" fmla="*/ 2575775 h 3646867"/>
                        <a:gd name="connsiteX74" fmla="*/ 2592422 w 2844085"/>
                        <a:gd name="connsiteY74" fmla="*/ 2699134 h 3646867"/>
                        <a:gd name="connsiteX75" fmla="*/ 2455572 w 2844085"/>
                        <a:gd name="connsiteY75" fmla="*/ 2807595 h 3646867"/>
                        <a:gd name="connsiteX76" fmla="*/ 2197995 w 2844085"/>
                        <a:gd name="connsiteY76" fmla="*/ 2962141 h 3646867"/>
                        <a:gd name="connsiteX77" fmla="*/ 2051510 w 2844085"/>
                        <a:gd name="connsiteY77" fmla="*/ 2982469 h 3646867"/>
                        <a:gd name="connsiteX78" fmla="*/ 1901781 w 2844085"/>
                        <a:gd name="connsiteY78" fmla="*/ 3039414 h 3646867"/>
                        <a:gd name="connsiteX79" fmla="*/ 1695719 w 2844085"/>
                        <a:gd name="connsiteY79" fmla="*/ 3026535 h 3646867"/>
                        <a:gd name="connsiteX80" fmla="*/ 1579809 w 2844085"/>
                        <a:gd name="connsiteY80" fmla="*/ 3039414 h 3646867"/>
                        <a:gd name="connsiteX0" fmla="*/ 1579809 w 2844085"/>
                        <a:gd name="connsiteY0" fmla="*/ 3039414 h 3646867"/>
                        <a:gd name="connsiteX1" fmla="*/ 1476778 w 2844085"/>
                        <a:gd name="connsiteY1" fmla="*/ 3181082 h 3646867"/>
                        <a:gd name="connsiteX2" fmla="*/ 1476778 w 2844085"/>
                        <a:gd name="connsiteY2" fmla="*/ 3451538 h 3646867"/>
                        <a:gd name="connsiteX3" fmla="*/ 1425263 w 2844085"/>
                        <a:gd name="connsiteY3" fmla="*/ 3631842 h 3646867"/>
                        <a:gd name="connsiteX4" fmla="*/ 1283595 w 2844085"/>
                        <a:gd name="connsiteY4" fmla="*/ 3541690 h 3646867"/>
                        <a:gd name="connsiteX5" fmla="*/ 1154806 w 2844085"/>
                        <a:gd name="connsiteY5" fmla="*/ 3374265 h 3646867"/>
                        <a:gd name="connsiteX6" fmla="*/ 1180564 w 2844085"/>
                        <a:gd name="connsiteY6" fmla="*/ 3129566 h 3646867"/>
                        <a:gd name="connsiteX7" fmla="*/ 1103291 w 2844085"/>
                        <a:gd name="connsiteY7" fmla="*/ 2897747 h 3646867"/>
                        <a:gd name="connsiteX8" fmla="*/ 1232079 w 2844085"/>
                        <a:gd name="connsiteY8" fmla="*/ 2614411 h 3646867"/>
                        <a:gd name="connsiteX9" fmla="*/ 1515415 w 2844085"/>
                        <a:gd name="connsiteY9" fmla="*/ 2537138 h 3646867"/>
                        <a:gd name="connsiteX10" fmla="*/ 1682840 w 2844085"/>
                        <a:gd name="connsiteY10" fmla="*/ 2550017 h 3646867"/>
                        <a:gd name="connsiteX11" fmla="*/ 1979054 w 2844085"/>
                        <a:gd name="connsiteY11" fmla="*/ 2562896 h 3646867"/>
                        <a:gd name="connsiteX12" fmla="*/ 2313905 w 2844085"/>
                        <a:gd name="connsiteY12" fmla="*/ 2305319 h 3646867"/>
                        <a:gd name="connsiteX13" fmla="*/ 2429815 w 2844085"/>
                        <a:gd name="connsiteY13" fmla="*/ 1957589 h 3646867"/>
                        <a:gd name="connsiteX14" fmla="*/ 2468451 w 2844085"/>
                        <a:gd name="connsiteY14" fmla="*/ 1648496 h 3646867"/>
                        <a:gd name="connsiteX15" fmla="*/ 2442694 w 2844085"/>
                        <a:gd name="connsiteY15" fmla="*/ 1184857 h 3646867"/>
                        <a:gd name="connsiteX16" fmla="*/ 2429815 w 2844085"/>
                        <a:gd name="connsiteY16" fmla="*/ 811369 h 3646867"/>
                        <a:gd name="connsiteX17" fmla="*/ 2313905 w 2844085"/>
                        <a:gd name="connsiteY17" fmla="*/ 978795 h 3646867"/>
                        <a:gd name="connsiteX18" fmla="*/ 2082085 w 2844085"/>
                        <a:gd name="connsiteY18" fmla="*/ 1081826 h 3646867"/>
                        <a:gd name="connsiteX19" fmla="*/ 1888902 w 2844085"/>
                        <a:gd name="connsiteY19" fmla="*/ 1159099 h 3646867"/>
                        <a:gd name="connsiteX20" fmla="*/ 1734355 w 2844085"/>
                        <a:gd name="connsiteY20" fmla="*/ 1171978 h 3646867"/>
                        <a:gd name="connsiteX21" fmla="*/ 1554051 w 2844085"/>
                        <a:gd name="connsiteY21" fmla="*/ 1236372 h 3646867"/>
                        <a:gd name="connsiteX22" fmla="*/ 1335110 w 2844085"/>
                        <a:gd name="connsiteY22" fmla="*/ 1197735 h 3646867"/>
                        <a:gd name="connsiteX23" fmla="*/ 1154806 w 2844085"/>
                        <a:gd name="connsiteY23" fmla="*/ 1159099 h 3646867"/>
                        <a:gd name="connsiteX24" fmla="*/ 987381 w 2844085"/>
                        <a:gd name="connsiteY24" fmla="*/ 1120462 h 3646867"/>
                        <a:gd name="connsiteX25" fmla="*/ 768440 w 2844085"/>
                        <a:gd name="connsiteY25" fmla="*/ 1017431 h 3646867"/>
                        <a:gd name="connsiteX26" fmla="*/ 575257 w 2844085"/>
                        <a:gd name="connsiteY26" fmla="*/ 927279 h 3646867"/>
                        <a:gd name="connsiteX27" fmla="*/ 459347 w 2844085"/>
                        <a:gd name="connsiteY27" fmla="*/ 862885 h 3646867"/>
                        <a:gd name="connsiteX28" fmla="*/ 536620 w 2844085"/>
                        <a:gd name="connsiteY28" fmla="*/ 888642 h 3646867"/>
                        <a:gd name="connsiteX29" fmla="*/ 562378 w 2844085"/>
                        <a:gd name="connsiteY29" fmla="*/ 1043189 h 3646867"/>
                        <a:gd name="connsiteX30" fmla="*/ 523741 w 2844085"/>
                        <a:gd name="connsiteY30" fmla="*/ 1275009 h 3646867"/>
                        <a:gd name="connsiteX31" fmla="*/ 523741 w 2844085"/>
                        <a:gd name="connsiteY31" fmla="*/ 1493950 h 3646867"/>
                        <a:gd name="connsiteX32" fmla="*/ 518924 w 2844085"/>
                        <a:gd name="connsiteY32" fmla="*/ 1604429 h 3646867"/>
                        <a:gd name="connsiteX33" fmla="*/ 549499 w 2844085"/>
                        <a:gd name="connsiteY33" fmla="*/ 1712890 h 3646867"/>
                        <a:gd name="connsiteX34" fmla="*/ 588136 w 2844085"/>
                        <a:gd name="connsiteY34" fmla="*/ 1931831 h 3646867"/>
                        <a:gd name="connsiteX35" fmla="*/ 678288 w 2844085"/>
                        <a:gd name="connsiteY35" fmla="*/ 2073499 h 3646867"/>
                        <a:gd name="connsiteX36" fmla="*/ 807077 w 2844085"/>
                        <a:gd name="connsiteY36" fmla="*/ 2331076 h 3646867"/>
                        <a:gd name="connsiteX37" fmla="*/ 819955 w 2844085"/>
                        <a:gd name="connsiteY37" fmla="*/ 2588654 h 3646867"/>
                        <a:gd name="connsiteX38" fmla="*/ 922986 w 2844085"/>
                        <a:gd name="connsiteY38" fmla="*/ 2859110 h 3646867"/>
                        <a:gd name="connsiteX39" fmla="*/ 781319 w 2844085"/>
                        <a:gd name="connsiteY39" fmla="*/ 2640169 h 3646867"/>
                        <a:gd name="connsiteX40" fmla="*/ 626772 w 2844085"/>
                        <a:gd name="connsiteY40" fmla="*/ 2640169 h 3646867"/>
                        <a:gd name="connsiteX41" fmla="*/ 356316 w 2844085"/>
                        <a:gd name="connsiteY41" fmla="*/ 2653048 h 3646867"/>
                        <a:gd name="connsiteX42" fmla="*/ 150254 w 2844085"/>
                        <a:gd name="connsiteY42" fmla="*/ 2382592 h 3646867"/>
                        <a:gd name="connsiteX43" fmla="*/ 68163 w 2844085"/>
                        <a:gd name="connsiteY43" fmla="*/ 2209736 h 3646867"/>
                        <a:gd name="connsiteX44" fmla="*/ 8586 w 2844085"/>
                        <a:gd name="connsiteY44" fmla="*/ 1996226 h 3646867"/>
                        <a:gd name="connsiteX45" fmla="*/ 16648 w 2844085"/>
                        <a:gd name="connsiteY45" fmla="*/ 1707460 h 3646867"/>
                        <a:gd name="connsiteX46" fmla="*/ 16648 w 2844085"/>
                        <a:gd name="connsiteY46" fmla="*/ 1707460 h 3646867"/>
                        <a:gd name="connsiteX47" fmla="*/ 34344 w 2844085"/>
                        <a:gd name="connsiteY47" fmla="*/ 1506828 h 3646867"/>
                        <a:gd name="connsiteX48" fmla="*/ 55284 w 2844085"/>
                        <a:gd name="connsiteY48" fmla="*/ 1243821 h 3646867"/>
                        <a:gd name="connsiteX49" fmla="*/ 98739 w 2844085"/>
                        <a:gd name="connsiteY49" fmla="*/ 1081826 h 3646867"/>
                        <a:gd name="connsiteX50" fmla="*/ 163133 w 2844085"/>
                        <a:gd name="connsiteY50" fmla="*/ 734096 h 3646867"/>
                        <a:gd name="connsiteX51" fmla="*/ 266164 w 2844085"/>
                        <a:gd name="connsiteY51" fmla="*/ 489397 h 3646867"/>
                        <a:gd name="connsiteX52" fmla="*/ 575257 w 2844085"/>
                        <a:gd name="connsiteY52" fmla="*/ 463640 h 3646867"/>
                        <a:gd name="connsiteX53" fmla="*/ 807077 w 2844085"/>
                        <a:gd name="connsiteY53" fmla="*/ 605307 h 3646867"/>
                        <a:gd name="connsiteX54" fmla="*/ 1085594 w 2844085"/>
                        <a:gd name="connsiteY54" fmla="*/ 677151 h 3646867"/>
                        <a:gd name="connsiteX55" fmla="*/ 1085594 w 2844085"/>
                        <a:gd name="connsiteY55" fmla="*/ 677151 h 3646867"/>
                        <a:gd name="connsiteX56" fmla="*/ 1399505 w 2844085"/>
                        <a:gd name="connsiteY56" fmla="*/ 746975 h 3646867"/>
                        <a:gd name="connsiteX57" fmla="*/ 1665143 w 2844085"/>
                        <a:gd name="connsiteY57" fmla="*/ 767303 h 3646867"/>
                        <a:gd name="connsiteX58" fmla="*/ 1678022 w 2844085"/>
                        <a:gd name="connsiteY58" fmla="*/ 767303 h 3646867"/>
                        <a:gd name="connsiteX59" fmla="*/ 1966175 w 2844085"/>
                        <a:gd name="connsiteY59" fmla="*/ 746975 h 3646867"/>
                        <a:gd name="connsiteX60" fmla="*/ 2326784 w 2844085"/>
                        <a:gd name="connsiteY60" fmla="*/ 540913 h 3646867"/>
                        <a:gd name="connsiteX61" fmla="*/ 2610119 w 2844085"/>
                        <a:gd name="connsiteY61" fmla="*/ 206062 h 3646867"/>
                        <a:gd name="connsiteX62" fmla="*/ 2674513 w 2844085"/>
                        <a:gd name="connsiteY62" fmla="*/ 12879 h 3646867"/>
                        <a:gd name="connsiteX63" fmla="*/ 2829060 w 2844085"/>
                        <a:gd name="connsiteY63" fmla="*/ 128789 h 3646867"/>
                        <a:gd name="connsiteX64" fmla="*/ 2764665 w 2844085"/>
                        <a:gd name="connsiteY64" fmla="*/ 412124 h 3646867"/>
                        <a:gd name="connsiteX65" fmla="*/ 2713150 w 2844085"/>
                        <a:gd name="connsiteY65" fmla="*/ 721217 h 3646867"/>
                        <a:gd name="connsiteX66" fmla="*/ 2700271 w 2844085"/>
                        <a:gd name="connsiteY66" fmla="*/ 940158 h 3646867"/>
                        <a:gd name="connsiteX67" fmla="*/ 2726029 w 2844085"/>
                        <a:gd name="connsiteY67" fmla="*/ 1339403 h 3646867"/>
                        <a:gd name="connsiteX68" fmla="*/ 2772726 w 2844085"/>
                        <a:gd name="connsiteY68" fmla="*/ 1591551 h 3646867"/>
                        <a:gd name="connsiteX69" fmla="*/ 2803302 w 2844085"/>
                        <a:gd name="connsiteY69" fmla="*/ 1751527 h 3646867"/>
                        <a:gd name="connsiteX70" fmla="*/ 2798484 w 2844085"/>
                        <a:gd name="connsiteY70" fmla="*/ 1913522 h 3646867"/>
                        <a:gd name="connsiteX71" fmla="*/ 2803302 w 2844085"/>
                        <a:gd name="connsiteY71" fmla="*/ 2189409 h 3646867"/>
                        <a:gd name="connsiteX72" fmla="*/ 2721211 w 2844085"/>
                        <a:gd name="connsiteY72" fmla="*/ 2377162 h 3646867"/>
                        <a:gd name="connsiteX73" fmla="*/ 2661634 w 2844085"/>
                        <a:gd name="connsiteY73" fmla="*/ 2575775 h 3646867"/>
                        <a:gd name="connsiteX74" fmla="*/ 2592422 w 2844085"/>
                        <a:gd name="connsiteY74" fmla="*/ 2699134 h 3646867"/>
                        <a:gd name="connsiteX75" fmla="*/ 2455572 w 2844085"/>
                        <a:gd name="connsiteY75" fmla="*/ 2807595 h 3646867"/>
                        <a:gd name="connsiteX76" fmla="*/ 2197995 w 2844085"/>
                        <a:gd name="connsiteY76" fmla="*/ 2962141 h 3646867"/>
                        <a:gd name="connsiteX77" fmla="*/ 2051510 w 2844085"/>
                        <a:gd name="connsiteY77" fmla="*/ 2982469 h 3646867"/>
                        <a:gd name="connsiteX78" fmla="*/ 1901781 w 2844085"/>
                        <a:gd name="connsiteY78" fmla="*/ 3039414 h 3646867"/>
                        <a:gd name="connsiteX79" fmla="*/ 1695719 w 2844085"/>
                        <a:gd name="connsiteY79" fmla="*/ 3026535 h 3646867"/>
                        <a:gd name="connsiteX80" fmla="*/ 1579809 w 2844085"/>
                        <a:gd name="connsiteY80" fmla="*/ 3039414 h 3646867"/>
                        <a:gd name="connsiteX0" fmla="*/ 1579809 w 2844085"/>
                        <a:gd name="connsiteY0" fmla="*/ 3039414 h 3646867"/>
                        <a:gd name="connsiteX1" fmla="*/ 1476778 w 2844085"/>
                        <a:gd name="connsiteY1" fmla="*/ 3181082 h 3646867"/>
                        <a:gd name="connsiteX2" fmla="*/ 1476778 w 2844085"/>
                        <a:gd name="connsiteY2" fmla="*/ 3451538 h 3646867"/>
                        <a:gd name="connsiteX3" fmla="*/ 1425263 w 2844085"/>
                        <a:gd name="connsiteY3" fmla="*/ 3631842 h 3646867"/>
                        <a:gd name="connsiteX4" fmla="*/ 1283595 w 2844085"/>
                        <a:gd name="connsiteY4" fmla="*/ 3541690 h 3646867"/>
                        <a:gd name="connsiteX5" fmla="*/ 1154806 w 2844085"/>
                        <a:gd name="connsiteY5" fmla="*/ 3374265 h 3646867"/>
                        <a:gd name="connsiteX6" fmla="*/ 1180564 w 2844085"/>
                        <a:gd name="connsiteY6" fmla="*/ 3129566 h 3646867"/>
                        <a:gd name="connsiteX7" fmla="*/ 1103291 w 2844085"/>
                        <a:gd name="connsiteY7" fmla="*/ 2897747 h 3646867"/>
                        <a:gd name="connsiteX8" fmla="*/ 1232079 w 2844085"/>
                        <a:gd name="connsiteY8" fmla="*/ 2614411 h 3646867"/>
                        <a:gd name="connsiteX9" fmla="*/ 1515415 w 2844085"/>
                        <a:gd name="connsiteY9" fmla="*/ 2537138 h 3646867"/>
                        <a:gd name="connsiteX10" fmla="*/ 1682840 w 2844085"/>
                        <a:gd name="connsiteY10" fmla="*/ 2550017 h 3646867"/>
                        <a:gd name="connsiteX11" fmla="*/ 1979054 w 2844085"/>
                        <a:gd name="connsiteY11" fmla="*/ 2562896 h 3646867"/>
                        <a:gd name="connsiteX12" fmla="*/ 2313905 w 2844085"/>
                        <a:gd name="connsiteY12" fmla="*/ 2305319 h 3646867"/>
                        <a:gd name="connsiteX13" fmla="*/ 2429815 w 2844085"/>
                        <a:gd name="connsiteY13" fmla="*/ 1957589 h 3646867"/>
                        <a:gd name="connsiteX14" fmla="*/ 2468451 w 2844085"/>
                        <a:gd name="connsiteY14" fmla="*/ 1648496 h 3646867"/>
                        <a:gd name="connsiteX15" fmla="*/ 2442694 w 2844085"/>
                        <a:gd name="connsiteY15" fmla="*/ 1184857 h 3646867"/>
                        <a:gd name="connsiteX16" fmla="*/ 2429815 w 2844085"/>
                        <a:gd name="connsiteY16" fmla="*/ 811369 h 3646867"/>
                        <a:gd name="connsiteX17" fmla="*/ 2313905 w 2844085"/>
                        <a:gd name="connsiteY17" fmla="*/ 978795 h 3646867"/>
                        <a:gd name="connsiteX18" fmla="*/ 2082085 w 2844085"/>
                        <a:gd name="connsiteY18" fmla="*/ 1081826 h 3646867"/>
                        <a:gd name="connsiteX19" fmla="*/ 1888902 w 2844085"/>
                        <a:gd name="connsiteY19" fmla="*/ 1159099 h 3646867"/>
                        <a:gd name="connsiteX20" fmla="*/ 1734355 w 2844085"/>
                        <a:gd name="connsiteY20" fmla="*/ 1171978 h 3646867"/>
                        <a:gd name="connsiteX21" fmla="*/ 1554051 w 2844085"/>
                        <a:gd name="connsiteY21" fmla="*/ 1236372 h 3646867"/>
                        <a:gd name="connsiteX22" fmla="*/ 1335110 w 2844085"/>
                        <a:gd name="connsiteY22" fmla="*/ 1197735 h 3646867"/>
                        <a:gd name="connsiteX23" fmla="*/ 1154806 w 2844085"/>
                        <a:gd name="connsiteY23" fmla="*/ 1159099 h 3646867"/>
                        <a:gd name="connsiteX24" fmla="*/ 987381 w 2844085"/>
                        <a:gd name="connsiteY24" fmla="*/ 1120462 h 3646867"/>
                        <a:gd name="connsiteX25" fmla="*/ 768440 w 2844085"/>
                        <a:gd name="connsiteY25" fmla="*/ 1017431 h 3646867"/>
                        <a:gd name="connsiteX26" fmla="*/ 575257 w 2844085"/>
                        <a:gd name="connsiteY26" fmla="*/ 927279 h 3646867"/>
                        <a:gd name="connsiteX27" fmla="*/ 459347 w 2844085"/>
                        <a:gd name="connsiteY27" fmla="*/ 862885 h 3646867"/>
                        <a:gd name="connsiteX28" fmla="*/ 536620 w 2844085"/>
                        <a:gd name="connsiteY28" fmla="*/ 888642 h 3646867"/>
                        <a:gd name="connsiteX29" fmla="*/ 562378 w 2844085"/>
                        <a:gd name="connsiteY29" fmla="*/ 1043189 h 3646867"/>
                        <a:gd name="connsiteX30" fmla="*/ 523741 w 2844085"/>
                        <a:gd name="connsiteY30" fmla="*/ 1275009 h 3646867"/>
                        <a:gd name="connsiteX31" fmla="*/ 523741 w 2844085"/>
                        <a:gd name="connsiteY31" fmla="*/ 1493950 h 3646867"/>
                        <a:gd name="connsiteX32" fmla="*/ 518924 w 2844085"/>
                        <a:gd name="connsiteY32" fmla="*/ 1604429 h 3646867"/>
                        <a:gd name="connsiteX33" fmla="*/ 549499 w 2844085"/>
                        <a:gd name="connsiteY33" fmla="*/ 1712890 h 3646867"/>
                        <a:gd name="connsiteX34" fmla="*/ 588136 w 2844085"/>
                        <a:gd name="connsiteY34" fmla="*/ 1931831 h 3646867"/>
                        <a:gd name="connsiteX35" fmla="*/ 678288 w 2844085"/>
                        <a:gd name="connsiteY35" fmla="*/ 2073499 h 3646867"/>
                        <a:gd name="connsiteX36" fmla="*/ 724986 w 2844085"/>
                        <a:gd name="connsiteY36" fmla="*/ 2183979 h 3646867"/>
                        <a:gd name="connsiteX37" fmla="*/ 807077 w 2844085"/>
                        <a:gd name="connsiteY37" fmla="*/ 2331076 h 3646867"/>
                        <a:gd name="connsiteX38" fmla="*/ 819955 w 2844085"/>
                        <a:gd name="connsiteY38" fmla="*/ 2588654 h 3646867"/>
                        <a:gd name="connsiteX39" fmla="*/ 922986 w 2844085"/>
                        <a:gd name="connsiteY39" fmla="*/ 2859110 h 3646867"/>
                        <a:gd name="connsiteX40" fmla="*/ 781319 w 2844085"/>
                        <a:gd name="connsiteY40" fmla="*/ 2640169 h 3646867"/>
                        <a:gd name="connsiteX41" fmla="*/ 626772 w 2844085"/>
                        <a:gd name="connsiteY41" fmla="*/ 2640169 h 3646867"/>
                        <a:gd name="connsiteX42" fmla="*/ 356316 w 2844085"/>
                        <a:gd name="connsiteY42" fmla="*/ 2653048 h 3646867"/>
                        <a:gd name="connsiteX43" fmla="*/ 150254 w 2844085"/>
                        <a:gd name="connsiteY43" fmla="*/ 2382592 h 3646867"/>
                        <a:gd name="connsiteX44" fmla="*/ 68163 w 2844085"/>
                        <a:gd name="connsiteY44" fmla="*/ 2209736 h 3646867"/>
                        <a:gd name="connsiteX45" fmla="*/ 8586 w 2844085"/>
                        <a:gd name="connsiteY45" fmla="*/ 1996226 h 3646867"/>
                        <a:gd name="connsiteX46" fmla="*/ 16648 w 2844085"/>
                        <a:gd name="connsiteY46" fmla="*/ 1707460 h 3646867"/>
                        <a:gd name="connsiteX47" fmla="*/ 16648 w 2844085"/>
                        <a:gd name="connsiteY47" fmla="*/ 1707460 h 3646867"/>
                        <a:gd name="connsiteX48" fmla="*/ 34344 w 2844085"/>
                        <a:gd name="connsiteY48" fmla="*/ 1506828 h 3646867"/>
                        <a:gd name="connsiteX49" fmla="*/ 55284 w 2844085"/>
                        <a:gd name="connsiteY49" fmla="*/ 1243821 h 3646867"/>
                        <a:gd name="connsiteX50" fmla="*/ 98739 w 2844085"/>
                        <a:gd name="connsiteY50" fmla="*/ 1081826 h 3646867"/>
                        <a:gd name="connsiteX51" fmla="*/ 163133 w 2844085"/>
                        <a:gd name="connsiteY51" fmla="*/ 734096 h 3646867"/>
                        <a:gd name="connsiteX52" fmla="*/ 266164 w 2844085"/>
                        <a:gd name="connsiteY52" fmla="*/ 489397 h 3646867"/>
                        <a:gd name="connsiteX53" fmla="*/ 575257 w 2844085"/>
                        <a:gd name="connsiteY53" fmla="*/ 463640 h 3646867"/>
                        <a:gd name="connsiteX54" fmla="*/ 807077 w 2844085"/>
                        <a:gd name="connsiteY54" fmla="*/ 605307 h 3646867"/>
                        <a:gd name="connsiteX55" fmla="*/ 1085594 w 2844085"/>
                        <a:gd name="connsiteY55" fmla="*/ 677151 h 3646867"/>
                        <a:gd name="connsiteX56" fmla="*/ 1085594 w 2844085"/>
                        <a:gd name="connsiteY56" fmla="*/ 677151 h 3646867"/>
                        <a:gd name="connsiteX57" fmla="*/ 1399505 w 2844085"/>
                        <a:gd name="connsiteY57" fmla="*/ 746975 h 3646867"/>
                        <a:gd name="connsiteX58" fmla="*/ 1665143 w 2844085"/>
                        <a:gd name="connsiteY58" fmla="*/ 767303 h 3646867"/>
                        <a:gd name="connsiteX59" fmla="*/ 1678022 w 2844085"/>
                        <a:gd name="connsiteY59" fmla="*/ 767303 h 3646867"/>
                        <a:gd name="connsiteX60" fmla="*/ 1966175 w 2844085"/>
                        <a:gd name="connsiteY60" fmla="*/ 746975 h 3646867"/>
                        <a:gd name="connsiteX61" fmla="*/ 2326784 w 2844085"/>
                        <a:gd name="connsiteY61" fmla="*/ 540913 h 3646867"/>
                        <a:gd name="connsiteX62" fmla="*/ 2610119 w 2844085"/>
                        <a:gd name="connsiteY62" fmla="*/ 206062 h 3646867"/>
                        <a:gd name="connsiteX63" fmla="*/ 2674513 w 2844085"/>
                        <a:gd name="connsiteY63" fmla="*/ 12879 h 3646867"/>
                        <a:gd name="connsiteX64" fmla="*/ 2829060 w 2844085"/>
                        <a:gd name="connsiteY64" fmla="*/ 128789 h 3646867"/>
                        <a:gd name="connsiteX65" fmla="*/ 2764665 w 2844085"/>
                        <a:gd name="connsiteY65" fmla="*/ 412124 h 3646867"/>
                        <a:gd name="connsiteX66" fmla="*/ 2713150 w 2844085"/>
                        <a:gd name="connsiteY66" fmla="*/ 721217 h 3646867"/>
                        <a:gd name="connsiteX67" fmla="*/ 2700271 w 2844085"/>
                        <a:gd name="connsiteY67" fmla="*/ 940158 h 3646867"/>
                        <a:gd name="connsiteX68" fmla="*/ 2726029 w 2844085"/>
                        <a:gd name="connsiteY68" fmla="*/ 1339403 h 3646867"/>
                        <a:gd name="connsiteX69" fmla="*/ 2772726 w 2844085"/>
                        <a:gd name="connsiteY69" fmla="*/ 1591551 h 3646867"/>
                        <a:gd name="connsiteX70" fmla="*/ 2803302 w 2844085"/>
                        <a:gd name="connsiteY70" fmla="*/ 1751527 h 3646867"/>
                        <a:gd name="connsiteX71" fmla="*/ 2798484 w 2844085"/>
                        <a:gd name="connsiteY71" fmla="*/ 1913522 h 3646867"/>
                        <a:gd name="connsiteX72" fmla="*/ 2803302 w 2844085"/>
                        <a:gd name="connsiteY72" fmla="*/ 2189409 h 3646867"/>
                        <a:gd name="connsiteX73" fmla="*/ 2721211 w 2844085"/>
                        <a:gd name="connsiteY73" fmla="*/ 2377162 h 3646867"/>
                        <a:gd name="connsiteX74" fmla="*/ 2661634 w 2844085"/>
                        <a:gd name="connsiteY74" fmla="*/ 2575775 h 3646867"/>
                        <a:gd name="connsiteX75" fmla="*/ 2592422 w 2844085"/>
                        <a:gd name="connsiteY75" fmla="*/ 2699134 h 3646867"/>
                        <a:gd name="connsiteX76" fmla="*/ 2455572 w 2844085"/>
                        <a:gd name="connsiteY76" fmla="*/ 2807595 h 3646867"/>
                        <a:gd name="connsiteX77" fmla="*/ 2197995 w 2844085"/>
                        <a:gd name="connsiteY77" fmla="*/ 2962141 h 3646867"/>
                        <a:gd name="connsiteX78" fmla="*/ 2051510 w 2844085"/>
                        <a:gd name="connsiteY78" fmla="*/ 2982469 h 3646867"/>
                        <a:gd name="connsiteX79" fmla="*/ 1901781 w 2844085"/>
                        <a:gd name="connsiteY79" fmla="*/ 3039414 h 3646867"/>
                        <a:gd name="connsiteX80" fmla="*/ 1695719 w 2844085"/>
                        <a:gd name="connsiteY80" fmla="*/ 3026535 h 3646867"/>
                        <a:gd name="connsiteX81" fmla="*/ 1579809 w 2844085"/>
                        <a:gd name="connsiteY81" fmla="*/ 3039414 h 3646867"/>
                        <a:gd name="connsiteX0" fmla="*/ 1579809 w 2844085"/>
                        <a:gd name="connsiteY0" fmla="*/ 3039414 h 3646867"/>
                        <a:gd name="connsiteX1" fmla="*/ 1476778 w 2844085"/>
                        <a:gd name="connsiteY1" fmla="*/ 3181082 h 3646867"/>
                        <a:gd name="connsiteX2" fmla="*/ 1476778 w 2844085"/>
                        <a:gd name="connsiteY2" fmla="*/ 3451538 h 3646867"/>
                        <a:gd name="connsiteX3" fmla="*/ 1425263 w 2844085"/>
                        <a:gd name="connsiteY3" fmla="*/ 3631842 h 3646867"/>
                        <a:gd name="connsiteX4" fmla="*/ 1283595 w 2844085"/>
                        <a:gd name="connsiteY4" fmla="*/ 3541690 h 3646867"/>
                        <a:gd name="connsiteX5" fmla="*/ 1154806 w 2844085"/>
                        <a:gd name="connsiteY5" fmla="*/ 3374265 h 3646867"/>
                        <a:gd name="connsiteX6" fmla="*/ 1180564 w 2844085"/>
                        <a:gd name="connsiteY6" fmla="*/ 3129566 h 3646867"/>
                        <a:gd name="connsiteX7" fmla="*/ 1103291 w 2844085"/>
                        <a:gd name="connsiteY7" fmla="*/ 2897747 h 3646867"/>
                        <a:gd name="connsiteX8" fmla="*/ 1232079 w 2844085"/>
                        <a:gd name="connsiteY8" fmla="*/ 2614411 h 3646867"/>
                        <a:gd name="connsiteX9" fmla="*/ 1515415 w 2844085"/>
                        <a:gd name="connsiteY9" fmla="*/ 2537138 h 3646867"/>
                        <a:gd name="connsiteX10" fmla="*/ 1682840 w 2844085"/>
                        <a:gd name="connsiteY10" fmla="*/ 2550017 h 3646867"/>
                        <a:gd name="connsiteX11" fmla="*/ 1979054 w 2844085"/>
                        <a:gd name="connsiteY11" fmla="*/ 2562896 h 3646867"/>
                        <a:gd name="connsiteX12" fmla="*/ 2313905 w 2844085"/>
                        <a:gd name="connsiteY12" fmla="*/ 2305319 h 3646867"/>
                        <a:gd name="connsiteX13" fmla="*/ 2429815 w 2844085"/>
                        <a:gd name="connsiteY13" fmla="*/ 1957589 h 3646867"/>
                        <a:gd name="connsiteX14" fmla="*/ 2468451 w 2844085"/>
                        <a:gd name="connsiteY14" fmla="*/ 1648496 h 3646867"/>
                        <a:gd name="connsiteX15" fmla="*/ 2442694 w 2844085"/>
                        <a:gd name="connsiteY15" fmla="*/ 1184857 h 3646867"/>
                        <a:gd name="connsiteX16" fmla="*/ 2429815 w 2844085"/>
                        <a:gd name="connsiteY16" fmla="*/ 811369 h 3646867"/>
                        <a:gd name="connsiteX17" fmla="*/ 2313905 w 2844085"/>
                        <a:gd name="connsiteY17" fmla="*/ 978795 h 3646867"/>
                        <a:gd name="connsiteX18" fmla="*/ 2082085 w 2844085"/>
                        <a:gd name="connsiteY18" fmla="*/ 1081826 h 3646867"/>
                        <a:gd name="connsiteX19" fmla="*/ 1888902 w 2844085"/>
                        <a:gd name="connsiteY19" fmla="*/ 1159099 h 3646867"/>
                        <a:gd name="connsiteX20" fmla="*/ 1734355 w 2844085"/>
                        <a:gd name="connsiteY20" fmla="*/ 1171978 h 3646867"/>
                        <a:gd name="connsiteX21" fmla="*/ 1554051 w 2844085"/>
                        <a:gd name="connsiteY21" fmla="*/ 1236372 h 3646867"/>
                        <a:gd name="connsiteX22" fmla="*/ 1335110 w 2844085"/>
                        <a:gd name="connsiteY22" fmla="*/ 1197735 h 3646867"/>
                        <a:gd name="connsiteX23" fmla="*/ 1154806 w 2844085"/>
                        <a:gd name="connsiteY23" fmla="*/ 1159099 h 3646867"/>
                        <a:gd name="connsiteX24" fmla="*/ 987381 w 2844085"/>
                        <a:gd name="connsiteY24" fmla="*/ 1120462 h 3646867"/>
                        <a:gd name="connsiteX25" fmla="*/ 768440 w 2844085"/>
                        <a:gd name="connsiteY25" fmla="*/ 1017431 h 3646867"/>
                        <a:gd name="connsiteX26" fmla="*/ 575257 w 2844085"/>
                        <a:gd name="connsiteY26" fmla="*/ 927279 h 3646867"/>
                        <a:gd name="connsiteX27" fmla="*/ 459347 w 2844085"/>
                        <a:gd name="connsiteY27" fmla="*/ 862885 h 3646867"/>
                        <a:gd name="connsiteX28" fmla="*/ 536620 w 2844085"/>
                        <a:gd name="connsiteY28" fmla="*/ 888642 h 3646867"/>
                        <a:gd name="connsiteX29" fmla="*/ 562378 w 2844085"/>
                        <a:gd name="connsiteY29" fmla="*/ 1043189 h 3646867"/>
                        <a:gd name="connsiteX30" fmla="*/ 523741 w 2844085"/>
                        <a:gd name="connsiteY30" fmla="*/ 1275009 h 3646867"/>
                        <a:gd name="connsiteX31" fmla="*/ 523741 w 2844085"/>
                        <a:gd name="connsiteY31" fmla="*/ 1493950 h 3646867"/>
                        <a:gd name="connsiteX32" fmla="*/ 518924 w 2844085"/>
                        <a:gd name="connsiteY32" fmla="*/ 1604429 h 3646867"/>
                        <a:gd name="connsiteX33" fmla="*/ 549499 w 2844085"/>
                        <a:gd name="connsiteY33" fmla="*/ 1712890 h 3646867"/>
                        <a:gd name="connsiteX34" fmla="*/ 588136 w 2844085"/>
                        <a:gd name="connsiteY34" fmla="*/ 1931831 h 3646867"/>
                        <a:gd name="connsiteX35" fmla="*/ 678288 w 2844085"/>
                        <a:gd name="connsiteY35" fmla="*/ 2073499 h 3646867"/>
                        <a:gd name="connsiteX36" fmla="*/ 724986 w 2844085"/>
                        <a:gd name="connsiteY36" fmla="*/ 2183979 h 3646867"/>
                        <a:gd name="connsiteX37" fmla="*/ 807077 w 2844085"/>
                        <a:gd name="connsiteY37" fmla="*/ 2331076 h 3646867"/>
                        <a:gd name="connsiteX38" fmla="*/ 819955 w 2844085"/>
                        <a:gd name="connsiteY38" fmla="*/ 2588654 h 3646867"/>
                        <a:gd name="connsiteX39" fmla="*/ 922986 w 2844085"/>
                        <a:gd name="connsiteY39" fmla="*/ 2859110 h 3646867"/>
                        <a:gd name="connsiteX40" fmla="*/ 781319 w 2844085"/>
                        <a:gd name="connsiteY40" fmla="*/ 2640169 h 3646867"/>
                        <a:gd name="connsiteX41" fmla="*/ 626772 w 2844085"/>
                        <a:gd name="connsiteY41" fmla="*/ 2640169 h 3646867"/>
                        <a:gd name="connsiteX42" fmla="*/ 356316 w 2844085"/>
                        <a:gd name="connsiteY42" fmla="*/ 2653048 h 3646867"/>
                        <a:gd name="connsiteX43" fmla="*/ 150254 w 2844085"/>
                        <a:gd name="connsiteY43" fmla="*/ 2382592 h 3646867"/>
                        <a:gd name="connsiteX44" fmla="*/ 68163 w 2844085"/>
                        <a:gd name="connsiteY44" fmla="*/ 2209736 h 3646867"/>
                        <a:gd name="connsiteX45" fmla="*/ 8586 w 2844085"/>
                        <a:gd name="connsiteY45" fmla="*/ 1996226 h 3646867"/>
                        <a:gd name="connsiteX46" fmla="*/ 16648 w 2844085"/>
                        <a:gd name="connsiteY46" fmla="*/ 1707460 h 3646867"/>
                        <a:gd name="connsiteX47" fmla="*/ 16648 w 2844085"/>
                        <a:gd name="connsiteY47" fmla="*/ 1707460 h 3646867"/>
                        <a:gd name="connsiteX48" fmla="*/ 34344 w 2844085"/>
                        <a:gd name="connsiteY48" fmla="*/ 1506828 h 3646867"/>
                        <a:gd name="connsiteX49" fmla="*/ 55284 w 2844085"/>
                        <a:gd name="connsiteY49" fmla="*/ 1243821 h 3646867"/>
                        <a:gd name="connsiteX50" fmla="*/ 98739 w 2844085"/>
                        <a:gd name="connsiteY50" fmla="*/ 1081826 h 3646867"/>
                        <a:gd name="connsiteX51" fmla="*/ 163133 w 2844085"/>
                        <a:gd name="connsiteY51" fmla="*/ 734096 h 3646867"/>
                        <a:gd name="connsiteX52" fmla="*/ 266164 w 2844085"/>
                        <a:gd name="connsiteY52" fmla="*/ 489397 h 3646867"/>
                        <a:gd name="connsiteX53" fmla="*/ 575257 w 2844085"/>
                        <a:gd name="connsiteY53" fmla="*/ 463640 h 3646867"/>
                        <a:gd name="connsiteX54" fmla="*/ 807077 w 2844085"/>
                        <a:gd name="connsiteY54" fmla="*/ 605307 h 3646867"/>
                        <a:gd name="connsiteX55" fmla="*/ 1085594 w 2844085"/>
                        <a:gd name="connsiteY55" fmla="*/ 677151 h 3646867"/>
                        <a:gd name="connsiteX56" fmla="*/ 1085594 w 2844085"/>
                        <a:gd name="connsiteY56" fmla="*/ 677151 h 3646867"/>
                        <a:gd name="connsiteX57" fmla="*/ 1399505 w 2844085"/>
                        <a:gd name="connsiteY57" fmla="*/ 746975 h 3646867"/>
                        <a:gd name="connsiteX58" fmla="*/ 1665143 w 2844085"/>
                        <a:gd name="connsiteY58" fmla="*/ 767303 h 3646867"/>
                        <a:gd name="connsiteX59" fmla="*/ 1678022 w 2844085"/>
                        <a:gd name="connsiteY59" fmla="*/ 767303 h 3646867"/>
                        <a:gd name="connsiteX60" fmla="*/ 1966175 w 2844085"/>
                        <a:gd name="connsiteY60" fmla="*/ 746975 h 3646867"/>
                        <a:gd name="connsiteX61" fmla="*/ 2326784 w 2844085"/>
                        <a:gd name="connsiteY61" fmla="*/ 540913 h 3646867"/>
                        <a:gd name="connsiteX62" fmla="*/ 2610119 w 2844085"/>
                        <a:gd name="connsiteY62" fmla="*/ 206062 h 3646867"/>
                        <a:gd name="connsiteX63" fmla="*/ 2674513 w 2844085"/>
                        <a:gd name="connsiteY63" fmla="*/ 12879 h 3646867"/>
                        <a:gd name="connsiteX64" fmla="*/ 2829060 w 2844085"/>
                        <a:gd name="connsiteY64" fmla="*/ 128789 h 3646867"/>
                        <a:gd name="connsiteX65" fmla="*/ 2764665 w 2844085"/>
                        <a:gd name="connsiteY65" fmla="*/ 412124 h 3646867"/>
                        <a:gd name="connsiteX66" fmla="*/ 2713150 w 2844085"/>
                        <a:gd name="connsiteY66" fmla="*/ 721217 h 3646867"/>
                        <a:gd name="connsiteX67" fmla="*/ 2700271 w 2844085"/>
                        <a:gd name="connsiteY67" fmla="*/ 940158 h 3646867"/>
                        <a:gd name="connsiteX68" fmla="*/ 2726029 w 2844085"/>
                        <a:gd name="connsiteY68" fmla="*/ 1339403 h 3646867"/>
                        <a:gd name="connsiteX69" fmla="*/ 2772726 w 2844085"/>
                        <a:gd name="connsiteY69" fmla="*/ 1591551 h 3646867"/>
                        <a:gd name="connsiteX70" fmla="*/ 2803302 w 2844085"/>
                        <a:gd name="connsiteY70" fmla="*/ 1751527 h 3646867"/>
                        <a:gd name="connsiteX71" fmla="*/ 2798484 w 2844085"/>
                        <a:gd name="connsiteY71" fmla="*/ 1913522 h 3646867"/>
                        <a:gd name="connsiteX72" fmla="*/ 2803302 w 2844085"/>
                        <a:gd name="connsiteY72" fmla="*/ 2189409 h 3646867"/>
                        <a:gd name="connsiteX73" fmla="*/ 2721211 w 2844085"/>
                        <a:gd name="connsiteY73" fmla="*/ 2377162 h 3646867"/>
                        <a:gd name="connsiteX74" fmla="*/ 2661634 w 2844085"/>
                        <a:gd name="connsiteY74" fmla="*/ 2575775 h 3646867"/>
                        <a:gd name="connsiteX75" fmla="*/ 2592422 w 2844085"/>
                        <a:gd name="connsiteY75" fmla="*/ 2699134 h 3646867"/>
                        <a:gd name="connsiteX76" fmla="*/ 2455572 w 2844085"/>
                        <a:gd name="connsiteY76" fmla="*/ 2807595 h 3646867"/>
                        <a:gd name="connsiteX77" fmla="*/ 2197995 w 2844085"/>
                        <a:gd name="connsiteY77" fmla="*/ 2962141 h 3646867"/>
                        <a:gd name="connsiteX78" fmla="*/ 2051510 w 2844085"/>
                        <a:gd name="connsiteY78" fmla="*/ 2982469 h 3646867"/>
                        <a:gd name="connsiteX79" fmla="*/ 1901781 w 2844085"/>
                        <a:gd name="connsiteY79" fmla="*/ 3039414 h 3646867"/>
                        <a:gd name="connsiteX80" fmla="*/ 1695719 w 2844085"/>
                        <a:gd name="connsiteY80" fmla="*/ 3026535 h 3646867"/>
                        <a:gd name="connsiteX81" fmla="*/ 1579809 w 2844085"/>
                        <a:gd name="connsiteY81" fmla="*/ 3039414 h 3646867"/>
                        <a:gd name="connsiteX0" fmla="*/ 1579809 w 2844085"/>
                        <a:gd name="connsiteY0" fmla="*/ 3039414 h 3646867"/>
                        <a:gd name="connsiteX1" fmla="*/ 1476778 w 2844085"/>
                        <a:gd name="connsiteY1" fmla="*/ 3181082 h 3646867"/>
                        <a:gd name="connsiteX2" fmla="*/ 1476778 w 2844085"/>
                        <a:gd name="connsiteY2" fmla="*/ 3451538 h 3646867"/>
                        <a:gd name="connsiteX3" fmla="*/ 1425263 w 2844085"/>
                        <a:gd name="connsiteY3" fmla="*/ 3631842 h 3646867"/>
                        <a:gd name="connsiteX4" fmla="*/ 1283595 w 2844085"/>
                        <a:gd name="connsiteY4" fmla="*/ 3541690 h 3646867"/>
                        <a:gd name="connsiteX5" fmla="*/ 1154806 w 2844085"/>
                        <a:gd name="connsiteY5" fmla="*/ 3374265 h 3646867"/>
                        <a:gd name="connsiteX6" fmla="*/ 1180564 w 2844085"/>
                        <a:gd name="connsiteY6" fmla="*/ 3129566 h 3646867"/>
                        <a:gd name="connsiteX7" fmla="*/ 1103291 w 2844085"/>
                        <a:gd name="connsiteY7" fmla="*/ 2897747 h 3646867"/>
                        <a:gd name="connsiteX8" fmla="*/ 1232079 w 2844085"/>
                        <a:gd name="connsiteY8" fmla="*/ 2614411 h 3646867"/>
                        <a:gd name="connsiteX9" fmla="*/ 1515415 w 2844085"/>
                        <a:gd name="connsiteY9" fmla="*/ 2537138 h 3646867"/>
                        <a:gd name="connsiteX10" fmla="*/ 1682840 w 2844085"/>
                        <a:gd name="connsiteY10" fmla="*/ 2550017 h 3646867"/>
                        <a:gd name="connsiteX11" fmla="*/ 1979054 w 2844085"/>
                        <a:gd name="connsiteY11" fmla="*/ 2562896 h 3646867"/>
                        <a:gd name="connsiteX12" fmla="*/ 2313905 w 2844085"/>
                        <a:gd name="connsiteY12" fmla="*/ 2305319 h 3646867"/>
                        <a:gd name="connsiteX13" fmla="*/ 2429815 w 2844085"/>
                        <a:gd name="connsiteY13" fmla="*/ 1957589 h 3646867"/>
                        <a:gd name="connsiteX14" fmla="*/ 2468451 w 2844085"/>
                        <a:gd name="connsiteY14" fmla="*/ 1648496 h 3646867"/>
                        <a:gd name="connsiteX15" fmla="*/ 2442694 w 2844085"/>
                        <a:gd name="connsiteY15" fmla="*/ 1184857 h 3646867"/>
                        <a:gd name="connsiteX16" fmla="*/ 2429815 w 2844085"/>
                        <a:gd name="connsiteY16" fmla="*/ 811369 h 3646867"/>
                        <a:gd name="connsiteX17" fmla="*/ 2313905 w 2844085"/>
                        <a:gd name="connsiteY17" fmla="*/ 978795 h 3646867"/>
                        <a:gd name="connsiteX18" fmla="*/ 2082085 w 2844085"/>
                        <a:gd name="connsiteY18" fmla="*/ 1081826 h 3646867"/>
                        <a:gd name="connsiteX19" fmla="*/ 1888902 w 2844085"/>
                        <a:gd name="connsiteY19" fmla="*/ 1159099 h 3646867"/>
                        <a:gd name="connsiteX20" fmla="*/ 1734355 w 2844085"/>
                        <a:gd name="connsiteY20" fmla="*/ 1171978 h 3646867"/>
                        <a:gd name="connsiteX21" fmla="*/ 1554051 w 2844085"/>
                        <a:gd name="connsiteY21" fmla="*/ 1236372 h 3646867"/>
                        <a:gd name="connsiteX22" fmla="*/ 1335110 w 2844085"/>
                        <a:gd name="connsiteY22" fmla="*/ 1197735 h 3646867"/>
                        <a:gd name="connsiteX23" fmla="*/ 1154806 w 2844085"/>
                        <a:gd name="connsiteY23" fmla="*/ 1159099 h 3646867"/>
                        <a:gd name="connsiteX24" fmla="*/ 987381 w 2844085"/>
                        <a:gd name="connsiteY24" fmla="*/ 1120462 h 3646867"/>
                        <a:gd name="connsiteX25" fmla="*/ 768440 w 2844085"/>
                        <a:gd name="connsiteY25" fmla="*/ 1017431 h 3646867"/>
                        <a:gd name="connsiteX26" fmla="*/ 575257 w 2844085"/>
                        <a:gd name="connsiteY26" fmla="*/ 927279 h 3646867"/>
                        <a:gd name="connsiteX27" fmla="*/ 459347 w 2844085"/>
                        <a:gd name="connsiteY27" fmla="*/ 862885 h 3646867"/>
                        <a:gd name="connsiteX28" fmla="*/ 536620 w 2844085"/>
                        <a:gd name="connsiteY28" fmla="*/ 888642 h 3646867"/>
                        <a:gd name="connsiteX29" fmla="*/ 562378 w 2844085"/>
                        <a:gd name="connsiteY29" fmla="*/ 1043189 h 3646867"/>
                        <a:gd name="connsiteX30" fmla="*/ 523741 w 2844085"/>
                        <a:gd name="connsiteY30" fmla="*/ 1275009 h 3646867"/>
                        <a:gd name="connsiteX31" fmla="*/ 523741 w 2844085"/>
                        <a:gd name="connsiteY31" fmla="*/ 1493950 h 3646867"/>
                        <a:gd name="connsiteX32" fmla="*/ 518924 w 2844085"/>
                        <a:gd name="connsiteY32" fmla="*/ 1604429 h 3646867"/>
                        <a:gd name="connsiteX33" fmla="*/ 549499 w 2844085"/>
                        <a:gd name="connsiteY33" fmla="*/ 1712890 h 3646867"/>
                        <a:gd name="connsiteX34" fmla="*/ 588136 w 2844085"/>
                        <a:gd name="connsiteY34" fmla="*/ 1931831 h 3646867"/>
                        <a:gd name="connsiteX35" fmla="*/ 678288 w 2844085"/>
                        <a:gd name="connsiteY35" fmla="*/ 2073499 h 3646867"/>
                        <a:gd name="connsiteX36" fmla="*/ 724986 w 2844085"/>
                        <a:gd name="connsiteY36" fmla="*/ 2183979 h 3646867"/>
                        <a:gd name="connsiteX37" fmla="*/ 807077 w 2844085"/>
                        <a:gd name="connsiteY37" fmla="*/ 2331076 h 3646867"/>
                        <a:gd name="connsiteX38" fmla="*/ 819955 w 2844085"/>
                        <a:gd name="connsiteY38" fmla="*/ 2588654 h 3646867"/>
                        <a:gd name="connsiteX39" fmla="*/ 922986 w 2844085"/>
                        <a:gd name="connsiteY39" fmla="*/ 2859110 h 3646867"/>
                        <a:gd name="connsiteX40" fmla="*/ 781319 w 2844085"/>
                        <a:gd name="connsiteY40" fmla="*/ 2640169 h 3646867"/>
                        <a:gd name="connsiteX41" fmla="*/ 626772 w 2844085"/>
                        <a:gd name="connsiteY41" fmla="*/ 2640169 h 3646867"/>
                        <a:gd name="connsiteX42" fmla="*/ 356316 w 2844085"/>
                        <a:gd name="connsiteY42" fmla="*/ 2653048 h 3646867"/>
                        <a:gd name="connsiteX43" fmla="*/ 150254 w 2844085"/>
                        <a:gd name="connsiteY43" fmla="*/ 2382592 h 3646867"/>
                        <a:gd name="connsiteX44" fmla="*/ 68163 w 2844085"/>
                        <a:gd name="connsiteY44" fmla="*/ 2209736 h 3646867"/>
                        <a:gd name="connsiteX45" fmla="*/ 8586 w 2844085"/>
                        <a:gd name="connsiteY45" fmla="*/ 1996226 h 3646867"/>
                        <a:gd name="connsiteX46" fmla="*/ 16648 w 2844085"/>
                        <a:gd name="connsiteY46" fmla="*/ 1707460 h 3646867"/>
                        <a:gd name="connsiteX47" fmla="*/ 16648 w 2844085"/>
                        <a:gd name="connsiteY47" fmla="*/ 1707460 h 3646867"/>
                        <a:gd name="connsiteX48" fmla="*/ 34344 w 2844085"/>
                        <a:gd name="connsiteY48" fmla="*/ 1506828 h 3646867"/>
                        <a:gd name="connsiteX49" fmla="*/ 55284 w 2844085"/>
                        <a:gd name="connsiteY49" fmla="*/ 1243821 h 3646867"/>
                        <a:gd name="connsiteX50" fmla="*/ 98739 w 2844085"/>
                        <a:gd name="connsiteY50" fmla="*/ 1081826 h 3646867"/>
                        <a:gd name="connsiteX51" fmla="*/ 163133 w 2844085"/>
                        <a:gd name="connsiteY51" fmla="*/ 734096 h 3646867"/>
                        <a:gd name="connsiteX52" fmla="*/ 266164 w 2844085"/>
                        <a:gd name="connsiteY52" fmla="*/ 489397 h 3646867"/>
                        <a:gd name="connsiteX53" fmla="*/ 575257 w 2844085"/>
                        <a:gd name="connsiteY53" fmla="*/ 463640 h 3646867"/>
                        <a:gd name="connsiteX54" fmla="*/ 807077 w 2844085"/>
                        <a:gd name="connsiteY54" fmla="*/ 605307 h 3646867"/>
                        <a:gd name="connsiteX55" fmla="*/ 1085594 w 2844085"/>
                        <a:gd name="connsiteY55" fmla="*/ 677151 h 3646867"/>
                        <a:gd name="connsiteX56" fmla="*/ 1085594 w 2844085"/>
                        <a:gd name="connsiteY56" fmla="*/ 677151 h 3646867"/>
                        <a:gd name="connsiteX57" fmla="*/ 1226702 w 2844085"/>
                        <a:gd name="connsiteY57" fmla="*/ 702162 h 3646867"/>
                        <a:gd name="connsiteX58" fmla="*/ 1399505 w 2844085"/>
                        <a:gd name="connsiteY58" fmla="*/ 746975 h 3646867"/>
                        <a:gd name="connsiteX59" fmla="*/ 1665143 w 2844085"/>
                        <a:gd name="connsiteY59" fmla="*/ 767303 h 3646867"/>
                        <a:gd name="connsiteX60" fmla="*/ 1678022 w 2844085"/>
                        <a:gd name="connsiteY60" fmla="*/ 767303 h 3646867"/>
                        <a:gd name="connsiteX61" fmla="*/ 1966175 w 2844085"/>
                        <a:gd name="connsiteY61" fmla="*/ 746975 h 3646867"/>
                        <a:gd name="connsiteX62" fmla="*/ 2326784 w 2844085"/>
                        <a:gd name="connsiteY62" fmla="*/ 540913 h 3646867"/>
                        <a:gd name="connsiteX63" fmla="*/ 2610119 w 2844085"/>
                        <a:gd name="connsiteY63" fmla="*/ 206062 h 3646867"/>
                        <a:gd name="connsiteX64" fmla="*/ 2674513 w 2844085"/>
                        <a:gd name="connsiteY64" fmla="*/ 12879 h 3646867"/>
                        <a:gd name="connsiteX65" fmla="*/ 2829060 w 2844085"/>
                        <a:gd name="connsiteY65" fmla="*/ 128789 h 3646867"/>
                        <a:gd name="connsiteX66" fmla="*/ 2764665 w 2844085"/>
                        <a:gd name="connsiteY66" fmla="*/ 412124 h 3646867"/>
                        <a:gd name="connsiteX67" fmla="*/ 2713150 w 2844085"/>
                        <a:gd name="connsiteY67" fmla="*/ 721217 h 3646867"/>
                        <a:gd name="connsiteX68" fmla="*/ 2700271 w 2844085"/>
                        <a:gd name="connsiteY68" fmla="*/ 940158 h 3646867"/>
                        <a:gd name="connsiteX69" fmla="*/ 2726029 w 2844085"/>
                        <a:gd name="connsiteY69" fmla="*/ 1339403 h 3646867"/>
                        <a:gd name="connsiteX70" fmla="*/ 2772726 w 2844085"/>
                        <a:gd name="connsiteY70" fmla="*/ 1591551 h 3646867"/>
                        <a:gd name="connsiteX71" fmla="*/ 2803302 w 2844085"/>
                        <a:gd name="connsiteY71" fmla="*/ 1751527 h 3646867"/>
                        <a:gd name="connsiteX72" fmla="*/ 2798484 w 2844085"/>
                        <a:gd name="connsiteY72" fmla="*/ 1913522 h 3646867"/>
                        <a:gd name="connsiteX73" fmla="*/ 2803302 w 2844085"/>
                        <a:gd name="connsiteY73" fmla="*/ 2189409 h 3646867"/>
                        <a:gd name="connsiteX74" fmla="*/ 2721211 w 2844085"/>
                        <a:gd name="connsiteY74" fmla="*/ 2377162 h 3646867"/>
                        <a:gd name="connsiteX75" fmla="*/ 2661634 w 2844085"/>
                        <a:gd name="connsiteY75" fmla="*/ 2575775 h 3646867"/>
                        <a:gd name="connsiteX76" fmla="*/ 2592422 w 2844085"/>
                        <a:gd name="connsiteY76" fmla="*/ 2699134 h 3646867"/>
                        <a:gd name="connsiteX77" fmla="*/ 2455572 w 2844085"/>
                        <a:gd name="connsiteY77" fmla="*/ 2807595 h 3646867"/>
                        <a:gd name="connsiteX78" fmla="*/ 2197995 w 2844085"/>
                        <a:gd name="connsiteY78" fmla="*/ 2962141 h 3646867"/>
                        <a:gd name="connsiteX79" fmla="*/ 2051510 w 2844085"/>
                        <a:gd name="connsiteY79" fmla="*/ 2982469 h 3646867"/>
                        <a:gd name="connsiteX80" fmla="*/ 1901781 w 2844085"/>
                        <a:gd name="connsiteY80" fmla="*/ 3039414 h 3646867"/>
                        <a:gd name="connsiteX81" fmla="*/ 1695719 w 2844085"/>
                        <a:gd name="connsiteY81" fmla="*/ 3026535 h 3646867"/>
                        <a:gd name="connsiteX82" fmla="*/ 1579809 w 2844085"/>
                        <a:gd name="connsiteY82" fmla="*/ 3039414 h 3646867"/>
                        <a:gd name="connsiteX0" fmla="*/ 1579809 w 2844085"/>
                        <a:gd name="connsiteY0" fmla="*/ 3039414 h 3646867"/>
                        <a:gd name="connsiteX1" fmla="*/ 1476778 w 2844085"/>
                        <a:gd name="connsiteY1" fmla="*/ 3181082 h 3646867"/>
                        <a:gd name="connsiteX2" fmla="*/ 1476778 w 2844085"/>
                        <a:gd name="connsiteY2" fmla="*/ 3451538 h 3646867"/>
                        <a:gd name="connsiteX3" fmla="*/ 1425263 w 2844085"/>
                        <a:gd name="connsiteY3" fmla="*/ 3631842 h 3646867"/>
                        <a:gd name="connsiteX4" fmla="*/ 1283595 w 2844085"/>
                        <a:gd name="connsiteY4" fmla="*/ 3541690 h 3646867"/>
                        <a:gd name="connsiteX5" fmla="*/ 1154806 w 2844085"/>
                        <a:gd name="connsiteY5" fmla="*/ 3374265 h 3646867"/>
                        <a:gd name="connsiteX6" fmla="*/ 1180564 w 2844085"/>
                        <a:gd name="connsiteY6" fmla="*/ 3129566 h 3646867"/>
                        <a:gd name="connsiteX7" fmla="*/ 1103291 w 2844085"/>
                        <a:gd name="connsiteY7" fmla="*/ 2897747 h 3646867"/>
                        <a:gd name="connsiteX8" fmla="*/ 1232079 w 2844085"/>
                        <a:gd name="connsiteY8" fmla="*/ 2614411 h 3646867"/>
                        <a:gd name="connsiteX9" fmla="*/ 1515415 w 2844085"/>
                        <a:gd name="connsiteY9" fmla="*/ 2537138 h 3646867"/>
                        <a:gd name="connsiteX10" fmla="*/ 1682840 w 2844085"/>
                        <a:gd name="connsiteY10" fmla="*/ 2550017 h 3646867"/>
                        <a:gd name="connsiteX11" fmla="*/ 1979054 w 2844085"/>
                        <a:gd name="connsiteY11" fmla="*/ 2562896 h 3646867"/>
                        <a:gd name="connsiteX12" fmla="*/ 2313905 w 2844085"/>
                        <a:gd name="connsiteY12" fmla="*/ 2305319 h 3646867"/>
                        <a:gd name="connsiteX13" fmla="*/ 2429815 w 2844085"/>
                        <a:gd name="connsiteY13" fmla="*/ 1957589 h 3646867"/>
                        <a:gd name="connsiteX14" fmla="*/ 2468451 w 2844085"/>
                        <a:gd name="connsiteY14" fmla="*/ 1648496 h 3646867"/>
                        <a:gd name="connsiteX15" fmla="*/ 2442694 w 2844085"/>
                        <a:gd name="connsiteY15" fmla="*/ 1184857 h 3646867"/>
                        <a:gd name="connsiteX16" fmla="*/ 2429815 w 2844085"/>
                        <a:gd name="connsiteY16" fmla="*/ 811369 h 3646867"/>
                        <a:gd name="connsiteX17" fmla="*/ 2313905 w 2844085"/>
                        <a:gd name="connsiteY17" fmla="*/ 978795 h 3646867"/>
                        <a:gd name="connsiteX18" fmla="*/ 2082085 w 2844085"/>
                        <a:gd name="connsiteY18" fmla="*/ 1081826 h 3646867"/>
                        <a:gd name="connsiteX19" fmla="*/ 1888902 w 2844085"/>
                        <a:gd name="connsiteY19" fmla="*/ 1159099 h 3646867"/>
                        <a:gd name="connsiteX20" fmla="*/ 1734355 w 2844085"/>
                        <a:gd name="connsiteY20" fmla="*/ 1171978 h 3646867"/>
                        <a:gd name="connsiteX21" fmla="*/ 1554051 w 2844085"/>
                        <a:gd name="connsiteY21" fmla="*/ 1236372 h 3646867"/>
                        <a:gd name="connsiteX22" fmla="*/ 1335110 w 2844085"/>
                        <a:gd name="connsiteY22" fmla="*/ 1197735 h 3646867"/>
                        <a:gd name="connsiteX23" fmla="*/ 1154806 w 2844085"/>
                        <a:gd name="connsiteY23" fmla="*/ 1159099 h 3646867"/>
                        <a:gd name="connsiteX24" fmla="*/ 987381 w 2844085"/>
                        <a:gd name="connsiteY24" fmla="*/ 1120462 h 3646867"/>
                        <a:gd name="connsiteX25" fmla="*/ 768440 w 2844085"/>
                        <a:gd name="connsiteY25" fmla="*/ 1017431 h 3646867"/>
                        <a:gd name="connsiteX26" fmla="*/ 575257 w 2844085"/>
                        <a:gd name="connsiteY26" fmla="*/ 927279 h 3646867"/>
                        <a:gd name="connsiteX27" fmla="*/ 459347 w 2844085"/>
                        <a:gd name="connsiteY27" fmla="*/ 862885 h 3646867"/>
                        <a:gd name="connsiteX28" fmla="*/ 536620 w 2844085"/>
                        <a:gd name="connsiteY28" fmla="*/ 888642 h 3646867"/>
                        <a:gd name="connsiteX29" fmla="*/ 562378 w 2844085"/>
                        <a:gd name="connsiteY29" fmla="*/ 1043189 h 3646867"/>
                        <a:gd name="connsiteX30" fmla="*/ 523741 w 2844085"/>
                        <a:gd name="connsiteY30" fmla="*/ 1275009 h 3646867"/>
                        <a:gd name="connsiteX31" fmla="*/ 523741 w 2844085"/>
                        <a:gd name="connsiteY31" fmla="*/ 1493950 h 3646867"/>
                        <a:gd name="connsiteX32" fmla="*/ 518924 w 2844085"/>
                        <a:gd name="connsiteY32" fmla="*/ 1604429 h 3646867"/>
                        <a:gd name="connsiteX33" fmla="*/ 549499 w 2844085"/>
                        <a:gd name="connsiteY33" fmla="*/ 1712890 h 3646867"/>
                        <a:gd name="connsiteX34" fmla="*/ 588136 w 2844085"/>
                        <a:gd name="connsiteY34" fmla="*/ 1931831 h 3646867"/>
                        <a:gd name="connsiteX35" fmla="*/ 678288 w 2844085"/>
                        <a:gd name="connsiteY35" fmla="*/ 2073499 h 3646867"/>
                        <a:gd name="connsiteX36" fmla="*/ 724986 w 2844085"/>
                        <a:gd name="connsiteY36" fmla="*/ 2183979 h 3646867"/>
                        <a:gd name="connsiteX37" fmla="*/ 807077 w 2844085"/>
                        <a:gd name="connsiteY37" fmla="*/ 2331076 h 3646867"/>
                        <a:gd name="connsiteX38" fmla="*/ 819955 w 2844085"/>
                        <a:gd name="connsiteY38" fmla="*/ 2588654 h 3646867"/>
                        <a:gd name="connsiteX39" fmla="*/ 922986 w 2844085"/>
                        <a:gd name="connsiteY39" fmla="*/ 2859110 h 3646867"/>
                        <a:gd name="connsiteX40" fmla="*/ 781319 w 2844085"/>
                        <a:gd name="connsiteY40" fmla="*/ 2640169 h 3646867"/>
                        <a:gd name="connsiteX41" fmla="*/ 626772 w 2844085"/>
                        <a:gd name="connsiteY41" fmla="*/ 2640169 h 3646867"/>
                        <a:gd name="connsiteX42" fmla="*/ 356316 w 2844085"/>
                        <a:gd name="connsiteY42" fmla="*/ 2653048 h 3646867"/>
                        <a:gd name="connsiteX43" fmla="*/ 150254 w 2844085"/>
                        <a:gd name="connsiteY43" fmla="*/ 2382592 h 3646867"/>
                        <a:gd name="connsiteX44" fmla="*/ 68163 w 2844085"/>
                        <a:gd name="connsiteY44" fmla="*/ 2209736 h 3646867"/>
                        <a:gd name="connsiteX45" fmla="*/ 8586 w 2844085"/>
                        <a:gd name="connsiteY45" fmla="*/ 1996226 h 3646867"/>
                        <a:gd name="connsiteX46" fmla="*/ 16648 w 2844085"/>
                        <a:gd name="connsiteY46" fmla="*/ 1707460 h 3646867"/>
                        <a:gd name="connsiteX47" fmla="*/ 16648 w 2844085"/>
                        <a:gd name="connsiteY47" fmla="*/ 1707460 h 3646867"/>
                        <a:gd name="connsiteX48" fmla="*/ 34344 w 2844085"/>
                        <a:gd name="connsiteY48" fmla="*/ 1506828 h 3646867"/>
                        <a:gd name="connsiteX49" fmla="*/ 55284 w 2844085"/>
                        <a:gd name="connsiteY49" fmla="*/ 1243821 h 3646867"/>
                        <a:gd name="connsiteX50" fmla="*/ 98739 w 2844085"/>
                        <a:gd name="connsiteY50" fmla="*/ 1081826 h 3646867"/>
                        <a:gd name="connsiteX51" fmla="*/ 163133 w 2844085"/>
                        <a:gd name="connsiteY51" fmla="*/ 734096 h 3646867"/>
                        <a:gd name="connsiteX52" fmla="*/ 266164 w 2844085"/>
                        <a:gd name="connsiteY52" fmla="*/ 489397 h 3646867"/>
                        <a:gd name="connsiteX53" fmla="*/ 575257 w 2844085"/>
                        <a:gd name="connsiteY53" fmla="*/ 463640 h 3646867"/>
                        <a:gd name="connsiteX54" fmla="*/ 807077 w 2844085"/>
                        <a:gd name="connsiteY54" fmla="*/ 605307 h 3646867"/>
                        <a:gd name="connsiteX55" fmla="*/ 1085594 w 2844085"/>
                        <a:gd name="connsiteY55" fmla="*/ 677151 h 3646867"/>
                        <a:gd name="connsiteX56" fmla="*/ 1085594 w 2844085"/>
                        <a:gd name="connsiteY56" fmla="*/ 677151 h 3646867"/>
                        <a:gd name="connsiteX57" fmla="*/ 1226702 w 2844085"/>
                        <a:gd name="connsiteY57" fmla="*/ 702162 h 3646867"/>
                        <a:gd name="connsiteX58" fmla="*/ 1399505 w 2844085"/>
                        <a:gd name="connsiteY58" fmla="*/ 746975 h 3646867"/>
                        <a:gd name="connsiteX59" fmla="*/ 1665143 w 2844085"/>
                        <a:gd name="connsiteY59" fmla="*/ 767303 h 3646867"/>
                        <a:gd name="connsiteX60" fmla="*/ 1678022 w 2844085"/>
                        <a:gd name="connsiteY60" fmla="*/ 767303 h 3646867"/>
                        <a:gd name="connsiteX61" fmla="*/ 1966175 w 2844085"/>
                        <a:gd name="connsiteY61" fmla="*/ 746975 h 3646867"/>
                        <a:gd name="connsiteX62" fmla="*/ 2326784 w 2844085"/>
                        <a:gd name="connsiteY62" fmla="*/ 540913 h 3646867"/>
                        <a:gd name="connsiteX63" fmla="*/ 2610119 w 2844085"/>
                        <a:gd name="connsiteY63" fmla="*/ 206062 h 3646867"/>
                        <a:gd name="connsiteX64" fmla="*/ 2674513 w 2844085"/>
                        <a:gd name="connsiteY64" fmla="*/ 12879 h 3646867"/>
                        <a:gd name="connsiteX65" fmla="*/ 2829060 w 2844085"/>
                        <a:gd name="connsiteY65" fmla="*/ 128789 h 3646867"/>
                        <a:gd name="connsiteX66" fmla="*/ 2764665 w 2844085"/>
                        <a:gd name="connsiteY66" fmla="*/ 412124 h 3646867"/>
                        <a:gd name="connsiteX67" fmla="*/ 2713150 w 2844085"/>
                        <a:gd name="connsiteY67" fmla="*/ 721217 h 3646867"/>
                        <a:gd name="connsiteX68" fmla="*/ 2700271 w 2844085"/>
                        <a:gd name="connsiteY68" fmla="*/ 940158 h 3646867"/>
                        <a:gd name="connsiteX69" fmla="*/ 2726029 w 2844085"/>
                        <a:gd name="connsiteY69" fmla="*/ 1339403 h 3646867"/>
                        <a:gd name="connsiteX70" fmla="*/ 2772726 w 2844085"/>
                        <a:gd name="connsiteY70" fmla="*/ 1591551 h 3646867"/>
                        <a:gd name="connsiteX71" fmla="*/ 2803302 w 2844085"/>
                        <a:gd name="connsiteY71" fmla="*/ 1751527 h 3646867"/>
                        <a:gd name="connsiteX72" fmla="*/ 2798484 w 2844085"/>
                        <a:gd name="connsiteY72" fmla="*/ 1913522 h 3646867"/>
                        <a:gd name="connsiteX73" fmla="*/ 2803302 w 2844085"/>
                        <a:gd name="connsiteY73" fmla="*/ 2189409 h 3646867"/>
                        <a:gd name="connsiteX74" fmla="*/ 2721211 w 2844085"/>
                        <a:gd name="connsiteY74" fmla="*/ 2377162 h 3646867"/>
                        <a:gd name="connsiteX75" fmla="*/ 2661634 w 2844085"/>
                        <a:gd name="connsiteY75" fmla="*/ 2575775 h 3646867"/>
                        <a:gd name="connsiteX76" fmla="*/ 2592422 w 2844085"/>
                        <a:gd name="connsiteY76" fmla="*/ 2699134 h 3646867"/>
                        <a:gd name="connsiteX77" fmla="*/ 2455572 w 2844085"/>
                        <a:gd name="connsiteY77" fmla="*/ 2807595 h 3646867"/>
                        <a:gd name="connsiteX78" fmla="*/ 2197995 w 2844085"/>
                        <a:gd name="connsiteY78" fmla="*/ 2962141 h 3646867"/>
                        <a:gd name="connsiteX79" fmla="*/ 2051510 w 2844085"/>
                        <a:gd name="connsiteY79" fmla="*/ 2982469 h 3646867"/>
                        <a:gd name="connsiteX80" fmla="*/ 1901781 w 2844085"/>
                        <a:gd name="connsiteY80" fmla="*/ 3039414 h 3646867"/>
                        <a:gd name="connsiteX81" fmla="*/ 1695719 w 2844085"/>
                        <a:gd name="connsiteY81" fmla="*/ 3026535 h 3646867"/>
                        <a:gd name="connsiteX82" fmla="*/ 1579809 w 2844085"/>
                        <a:gd name="connsiteY82" fmla="*/ 3039414 h 3646867"/>
                        <a:gd name="connsiteX0" fmla="*/ 1579809 w 2844085"/>
                        <a:gd name="connsiteY0" fmla="*/ 3039414 h 3646867"/>
                        <a:gd name="connsiteX1" fmla="*/ 1476778 w 2844085"/>
                        <a:gd name="connsiteY1" fmla="*/ 3181082 h 3646867"/>
                        <a:gd name="connsiteX2" fmla="*/ 1476778 w 2844085"/>
                        <a:gd name="connsiteY2" fmla="*/ 3451538 h 3646867"/>
                        <a:gd name="connsiteX3" fmla="*/ 1425263 w 2844085"/>
                        <a:gd name="connsiteY3" fmla="*/ 3631842 h 3646867"/>
                        <a:gd name="connsiteX4" fmla="*/ 1283595 w 2844085"/>
                        <a:gd name="connsiteY4" fmla="*/ 3541690 h 3646867"/>
                        <a:gd name="connsiteX5" fmla="*/ 1154806 w 2844085"/>
                        <a:gd name="connsiteY5" fmla="*/ 3374265 h 3646867"/>
                        <a:gd name="connsiteX6" fmla="*/ 1180564 w 2844085"/>
                        <a:gd name="connsiteY6" fmla="*/ 3129566 h 3646867"/>
                        <a:gd name="connsiteX7" fmla="*/ 1103291 w 2844085"/>
                        <a:gd name="connsiteY7" fmla="*/ 2897747 h 3646867"/>
                        <a:gd name="connsiteX8" fmla="*/ 1232079 w 2844085"/>
                        <a:gd name="connsiteY8" fmla="*/ 2614411 h 3646867"/>
                        <a:gd name="connsiteX9" fmla="*/ 1515415 w 2844085"/>
                        <a:gd name="connsiteY9" fmla="*/ 2537138 h 3646867"/>
                        <a:gd name="connsiteX10" fmla="*/ 1682840 w 2844085"/>
                        <a:gd name="connsiteY10" fmla="*/ 2550017 h 3646867"/>
                        <a:gd name="connsiteX11" fmla="*/ 1979054 w 2844085"/>
                        <a:gd name="connsiteY11" fmla="*/ 2562896 h 3646867"/>
                        <a:gd name="connsiteX12" fmla="*/ 2313905 w 2844085"/>
                        <a:gd name="connsiteY12" fmla="*/ 2305319 h 3646867"/>
                        <a:gd name="connsiteX13" fmla="*/ 2429815 w 2844085"/>
                        <a:gd name="connsiteY13" fmla="*/ 1957589 h 3646867"/>
                        <a:gd name="connsiteX14" fmla="*/ 2468451 w 2844085"/>
                        <a:gd name="connsiteY14" fmla="*/ 1648496 h 3646867"/>
                        <a:gd name="connsiteX15" fmla="*/ 2442694 w 2844085"/>
                        <a:gd name="connsiteY15" fmla="*/ 1184857 h 3646867"/>
                        <a:gd name="connsiteX16" fmla="*/ 2429815 w 2844085"/>
                        <a:gd name="connsiteY16" fmla="*/ 811369 h 3646867"/>
                        <a:gd name="connsiteX17" fmla="*/ 2313905 w 2844085"/>
                        <a:gd name="connsiteY17" fmla="*/ 978795 h 3646867"/>
                        <a:gd name="connsiteX18" fmla="*/ 2082085 w 2844085"/>
                        <a:gd name="connsiteY18" fmla="*/ 1081826 h 3646867"/>
                        <a:gd name="connsiteX19" fmla="*/ 1888902 w 2844085"/>
                        <a:gd name="connsiteY19" fmla="*/ 1159099 h 3646867"/>
                        <a:gd name="connsiteX20" fmla="*/ 1734355 w 2844085"/>
                        <a:gd name="connsiteY20" fmla="*/ 1171978 h 3646867"/>
                        <a:gd name="connsiteX21" fmla="*/ 1554051 w 2844085"/>
                        <a:gd name="connsiteY21" fmla="*/ 1236372 h 3646867"/>
                        <a:gd name="connsiteX22" fmla="*/ 1335110 w 2844085"/>
                        <a:gd name="connsiteY22" fmla="*/ 1197735 h 3646867"/>
                        <a:gd name="connsiteX23" fmla="*/ 1154806 w 2844085"/>
                        <a:gd name="connsiteY23" fmla="*/ 1159099 h 3646867"/>
                        <a:gd name="connsiteX24" fmla="*/ 987381 w 2844085"/>
                        <a:gd name="connsiteY24" fmla="*/ 1120462 h 3646867"/>
                        <a:gd name="connsiteX25" fmla="*/ 768440 w 2844085"/>
                        <a:gd name="connsiteY25" fmla="*/ 1017431 h 3646867"/>
                        <a:gd name="connsiteX26" fmla="*/ 575257 w 2844085"/>
                        <a:gd name="connsiteY26" fmla="*/ 927279 h 3646867"/>
                        <a:gd name="connsiteX27" fmla="*/ 459347 w 2844085"/>
                        <a:gd name="connsiteY27" fmla="*/ 862885 h 3646867"/>
                        <a:gd name="connsiteX28" fmla="*/ 536620 w 2844085"/>
                        <a:gd name="connsiteY28" fmla="*/ 888642 h 3646867"/>
                        <a:gd name="connsiteX29" fmla="*/ 562378 w 2844085"/>
                        <a:gd name="connsiteY29" fmla="*/ 1043189 h 3646867"/>
                        <a:gd name="connsiteX30" fmla="*/ 523741 w 2844085"/>
                        <a:gd name="connsiteY30" fmla="*/ 1275009 h 3646867"/>
                        <a:gd name="connsiteX31" fmla="*/ 523741 w 2844085"/>
                        <a:gd name="connsiteY31" fmla="*/ 1493950 h 3646867"/>
                        <a:gd name="connsiteX32" fmla="*/ 518924 w 2844085"/>
                        <a:gd name="connsiteY32" fmla="*/ 1604429 h 3646867"/>
                        <a:gd name="connsiteX33" fmla="*/ 549499 w 2844085"/>
                        <a:gd name="connsiteY33" fmla="*/ 1712890 h 3646867"/>
                        <a:gd name="connsiteX34" fmla="*/ 588136 w 2844085"/>
                        <a:gd name="connsiteY34" fmla="*/ 1931831 h 3646867"/>
                        <a:gd name="connsiteX35" fmla="*/ 678288 w 2844085"/>
                        <a:gd name="connsiteY35" fmla="*/ 2073499 h 3646867"/>
                        <a:gd name="connsiteX36" fmla="*/ 724986 w 2844085"/>
                        <a:gd name="connsiteY36" fmla="*/ 2183979 h 3646867"/>
                        <a:gd name="connsiteX37" fmla="*/ 807077 w 2844085"/>
                        <a:gd name="connsiteY37" fmla="*/ 2331076 h 3646867"/>
                        <a:gd name="connsiteX38" fmla="*/ 819955 w 2844085"/>
                        <a:gd name="connsiteY38" fmla="*/ 2588654 h 3646867"/>
                        <a:gd name="connsiteX39" fmla="*/ 922986 w 2844085"/>
                        <a:gd name="connsiteY39" fmla="*/ 2859110 h 3646867"/>
                        <a:gd name="connsiteX40" fmla="*/ 781319 w 2844085"/>
                        <a:gd name="connsiteY40" fmla="*/ 2640169 h 3646867"/>
                        <a:gd name="connsiteX41" fmla="*/ 626772 w 2844085"/>
                        <a:gd name="connsiteY41" fmla="*/ 2640169 h 3646867"/>
                        <a:gd name="connsiteX42" fmla="*/ 356316 w 2844085"/>
                        <a:gd name="connsiteY42" fmla="*/ 2653048 h 3646867"/>
                        <a:gd name="connsiteX43" fmla="*/ 150254 w 2844085"/>
                        <a:gd name="connsiteY43" fmla="*/ 2382592 h 3646867"/>
                        <a:gd name="connsiteX44" fmla="*/ 68163 w 2844085"/>
                        <a:gd name="connsiteY44" fmla="*/ 2209736 h 3646867"/>
                        <a:gd name="connsiteX45" fmla="*/ 8586 w 2844085"/>
                        <a:gd name="connsiteY45" fmla="*/ 1996226 h 3646867"/>
                        <a:gd name="connsiteX46" fmla="*/ 16648 w 2844085"/>
                        <a:gd name="connsiteY46" fmla="*/ 1707460 h 3646867"/>
                        <a:gd name="connsiteX47" fmla="*/ 16648 w 2844085"/>
                        <a:gd name="connsiteY47" fmla="*/ 1707460 h 3646867"/>
                        <a:gd name="connsiteX48" fmla="*/ 34344 w 2844085"/>
                        <a:gd name="connsiteY48" fmla="*/ 1506828 h 3646867"/>
                        <a:gd name="connsiteX49" fmla="*/ 55284 w 2844085"/>
                        <a:gd name="connsiteY49" fmla="*/ 1243821 h 3646867"/>
                        <a:gd name="connsiteX50" fmla="*/ 98739 w 2844085"/>
                        <a:gd name="connsiteY50" fmla="*/ 1081826 h 3646867"/>
                        <a:gd name="connsiteX51" fmla="*/ 163133 w 2844085"/>
                        <a:gd name="connsiteY51" fmla="*/ 734096 h 3646867"/>
                        <a:gd name="connsiteX52" fmla="*/ 266164 w 2844085"/>
                        <a:gd name="connsiteY52" fmla="*/ 489397 h 3646867"/>
                        <a:gd name="connsiteX53" fmla="*/ 575257 w 2844085"/>
                        <a:gd name="connsiteY53" fmla="*/ 463640 h 3646867"/>
                        <a:gd name="connsiteX54" fmla="*/ 807077 w 2844085"/>
                        <a:gd name="connsiteY54" fmla="*/ 605307 h 3646867"/>
                        <a:gd name="connsiteX55" fmla="*/ 1085594 w 2844085"/>
                        <a:gd name="connsiteY55" fmla="*/ 677151 h 3646867"/>
                        <a:gd name="connsiteX56" fmla="*/ 1085594 w 2844085"/>
                        <a:gd name="connsiteY56" fmla="*/ 677151 h 3646867"/>
                        <a:gd name="connsiteX57" fmla="*/ 1226702 w 2844085"/>
                        <a:gd name="connsiteY57" fmla="*/ 702162 h 3646867"/>
                        <a:gd name="connsiteX58" fmla="*/ 1399505 w 2844085"/>
                        <a:gd name="connsiteY58" fmla="*/ 746975 h 3646867"/>
                        <a:gd name="connsiteX59" fmla="*/ 1665143 w 2844085"/>
                        <a:gd name="connsiteY59" fmla="*/ 767303 h 3646867"/>
                        <a:gd name="connsiteX60" fmla="*/ 1678022 w 2844085"/>
                        <a:gd name="connsiteY60" fmla="*/ 767303 h 3646867"/>
                        <a:gd name="connsiteX61" fmla="*/ 1966175 w 2844085"/>
                        <a:gd name="connsiteY61" fmla="*/ 746975 h 3646867"/>
                        <a:gd name="connsiteX62" fmla="*/ 2127850 w 2844085"/>
                        <a:gd name="connsiteY62" fmla="*/ 662405 h 3646867"/>
                        <a:gd name="connsiteX63" fmla="*/ 2326784 w 2844085"/>
                        <a:gd name="connsiteY63" fmla="*/ 540913 h 3646867"/>
                        <a:gd name="connsiteX64" fmla="*/ 2610119 w 2844085"/>
                        <a:gd name="connsiteY64" fmla="*/ 206062 h 3646867"/>
                        <a:gd name="connsiteX65" fmla="*/ 2674513 w 2844085"/>
                        <a:gd name="connsiteY65" fmla="*/ 12879 h 3646867"/>
                        <a:gd name="connsiteX66" fmla="*/ 2829060 w 2844085"/>
                        <a:gd name="connsiteY66" fmla="*/ 128789 h 3646867"/>
                        <a:gd name="connsiteX67" fmla="*/ 2764665 w 2844085"/>
                        <a:gd name="connsiteY67" fmla="*/ 412124 h 3646867"/>
                        <a:gd name="connsiteX68" fmla="*/ 2713150 w 2844085"/>
                        <a:gd name="connsiteY68" fmla="*/ 721217 h 3646867"/>
                        <a:gd name="connsiteX69" fmla="*/ 2700271 w 2844085"/>
                        <a:gd name="connsiteY69" fmla="*/ 940158 h 3646867"/>
                        <a:gd name="connsiteX70" fmla="*/ 2726029 w 2844085"/>
                        <a:gd name="connsiteY70" fmla="*/ 1339403 h 3646867"/>
                        <a:gd name="connsiteX71" fmla="*/ 2772726 w 2844085"/>
                        <a:gd name="connsiteY71" fmla="*/ 1591551 h 3646867"/>
                        <a:gd name="connsiteX72" fmla="*/ 2803302 w 2844085"/>
                        <a:gd name="connsiteY72" fmla="*/ 1751527 h 3646867"/>
                        <a:gd name="connsiteX73" fmla="*/ 2798484 w 2844085"/>
                        <a:gd name="connsiteY73" fmla="*/ 1913522 h 3646867"/>
                        <a:gd name="connsiteX74" fmla="*/ 2803302 w 2844085"/>
                        <a:gd name="connsiteY74" fmla="*/ 2189409 h 3646867"/>
                        <a:gd name="connsiteX75" fmla="*/ 2721211 w 2844085"/>
                        <a:gd name="connsiteY75" fmla="*/ 2377162 h 3646867"/>
                        <a:gd name="connsiteX76" fmla="*/ 2661634 w 2844085"/>
                        <a:gd name="connsiteY76" fmla="*/ 2575775 h 3646867"/>
                        <a:gd name="connsiteX77" fmla="*/ 2592422 w 2844085"/>
                        <a:gd name="connsiteY77" fmla="*/ 2699134 h 3646867"/>
                        <a:gd name="connsiteX78" fmla="*/ 2455572 w 2844085"/>
                        <a:gd name="connsiteY78" fmla="*/ 2807595 h 3646867"/>
                        <a:gd name="connsiteX79" fmla="*/ 2197995 w 2844085"/>
                        <a:gd name="connsiteY79" fmla="*/ 2962141 h 3646867"/>
                        <a:gd name="connsiteX80" fmla="*/ 2051510 w 2844085"/>
                        <a:gd name="connsiteY80" fmla="*/ 2982469 h 3646867"/>
                        <a:gd name="connsiteX81" fmla="*/ 1901781 w 2844085"/>
                        <a:gd name="connsiteY81" fmla="*/ 3039414 h 3646867"/>
                        <a:gd name="connsiteX82" fmla="*/ 1695719 w 2844085"/>
                        <a:gd name="connsiteY82" fmla="*/ 3026535 h 3646867"/>
                        <a:gd name="connsiteX83" fmla="*/ 1579809 w 2844085"/>
                        <a:gd name="connsiteY83" fmla="*/ 3039414 h 3646867"/>
                        <a:gd name="connsiteX0" fmla="*/ 1579809 w 2844085"/>
                        <a:gd name="connsiteY0" fmla="*/ 3039414 h 3646867"/>
                        <a:gd name="connsiteX1" fmla="*/ 1476778 w 2844085"/>
                        <a:gd name="connsiteY1" fmla="*/ 3181082 h 3646867"/>
                        <a:gd name="connsiteX2" fmla="*/ 1476778 w 2844085"/>
                        <a:gd name="connsiteY2" fmla="*/ 3451538 h 3646867"/>
                        <a:gd name="connsiteX3" fmla="*/ 1425263 w 2844085"/>
                        <a:gd name="connsiteY3" fmla="*/ 3631842 h 3646867"/>
                        <a:gd name="connsiteX4" fmla="*/ 1283595 w 2844085"/>
                        <a:gd name="connsiteY4" fmla="*/ 3541690 h 3646867"/>
                        <a:gd name="connsiteX5" fmla="*/ 1154806 w 2844085"/>
                        <a:gd name="connsiteY5" fmla="*/ 3374265 h 3646867"/>
                        <a:gd name="connsiteX6" fmla="*/ 1180564 w 2844085"/>
                        <a:gd name="connsiteY6" fmla="*/ 3129566 h 3646867"/>
                        <a:gd name="connsiteX7" fmla="*/ 1103291 w 2844085"/>
                        <a:gd name="connsiteY7" fmla="*/ 2897747 h 3646867"/>
                        <a:gd name="connsiteX8" fmla="*/ 1232079 w 2844085"/>
                        <a:gd name="connsiteY8" fmla="*/ 2614411 h 3646867"/>
                        <a:gd name="connsiteX9" fmla="*/ 1515415 w 2844085"/>
                        <a:gd name="connsiteY9" fmla="*/ 2537138 h 3646867"/>
                        <a:gd name="connsiteX10" fmla="*/ 1682840 w 2844085"/>
                        <a:gd name="connsiteY10" fmla="*/ 2550017 h 3646867"/>
                        <a:gd name="connsiteX11" fmla="*/ 1979054 w 2844085"/>
                        <a:gd name="connsiteY11" fmla="*/ 2562896 h 3646867"/>
                        <a:gd name="connsiteX12" fmla="*/ 2313905 w 2844085"/>
                        <a:gd name="connsiteY12" fmla="*/ 2305319 h 3646867"/>
                        <a:gd name="connsiteX13" fmla="*/ 2429815 w 2844085"/>
                        <a:gd name="connsiteY13" fmla="*/ 1957589 h 3646867"/>
                        <a:gd name="connsiteX14" fmla="*/ 2468451 w 2844085"/>
                        <a:gd name="connsiteY14" fmla="*/ 1648496 h 3646867"/>
                        <a:gd name="connsiteX15" fmla="*/ 2442694 w 2844085"/>
                        <a:gd name="connsiteY15" fmla="*/ 1184857 h 3646867"/>
                        <a:gd name="connsiteX16" fmla="*/ 2429815 w 2844085"/>
                        <a:gd name="connsiteY16" fmla="*/ 811369 h 3646867"/>
                        <a:gd name="connsiteX17" fmla="*/ 2313905 w 2844085"/>
                        <a:gd name="connsiteY17" fmla="*/ 978795 h 3646867"/>
                        <a:gd name="connsiteX18" fmla="*/ 2082085 w 2844085"/>
                        <a:gd name="connsiteY18" fmla="*/ 1081826 h 3646867"/>
                        <a:gd name="connsiteX19" fmla="*/ 1888902 w 2844085"/>
                        <a:gd name="connsiteY19" fmla="*/ 1159099 h 3646867"/>
                        <a:gd name="connsiteX20" fmla="*/ 1734355 w 2844085"/>
                        <a:gd name="connsiteY20" fmla="*/ 1171978 h 3646867"/>
                        <a:gd name="connsiteX21" fmla="*/ 1554051 w 2844085"/>
                        <a:gd name="connsiteY21" fmla="*/ 1236372 h 3646867"/>
                        <a:gd name="connsiteX22" fmla="*/ 1335110 w 2844085"/>
                        <a:gd name="connsiteY22" fmla="*/ 1197735 h 3646867"/>
                        <a:gd name="connsiteX23" fmla="*/ 1154806 w 2844085"/>
                        <a:gd name="connsiteY23" fmla="*/ 1159099 h 3646867"/>
                        <a:gd name="connsiteX24" fmla="*/ 987381 w 2844085"/>
                        <a:gd name="connsiteY24" fmla="*/ 1120462 h 3646867"/>
                        <a:gd name="connsiteX25" fmla="*/ 768440 w 2844085"/>
                        <a:gd name="connsiteY25" fmla="*/ 1017431 h 3646867"/>
                        <a:gd name="connsiteX26" fmla="*/ 575257 w 2844085"/>
                        <a:gd name="connsiteY26" fmla="*/ 927279 h 3646867"/>
                        <a:gd name="connsiteX27" fmla="*/ 459347 w 2844085"/>
                        <a:gd name="connsiteY27" fmla="*/ 862885 h 3646867"/>
                        <a:gd name="connsiteX28" fmla="*/ 536620 w 2844085"/>
                        <a:gd name="connsiteY28" fmla="*/ 888642 h 3646867"/>
                        <a:gd name="connsiteX29" fmla="*/ 562378 w 2844085"/>
                        <a:gd name="connsiteY29" fmla="*/ 1043189 h 3646867"/>
                        <a:gd name="connsiteX30" fmla="*/ 523741 w 2844085"/>
                        <a:gd name="connsiteY30" fmla="*/ 1275009 h 3646867"/>
                        <a:gd name="connsiteX31" fmla="*/ 523741 w 2844085"/>
                        <a:gd name="connsiteY31" fmla="*/ 1493950 h 3646867"/>
                        <a:gd name="connsiteX32" fmla="*/ 518924 w 2844085"/>
                        <a:gd name="connsiteY32" fmla="*/ 1604429 h 3646867"/>
                        <a:gd name="connsiteX33" fmla="*/ 549499 w 2844085"/>
                        <a:gd name="connsiteY33" fmla="*/ 1712890 h 3646867"/>
                        <a:gd name="connsiteX34" fmla="*/ 588136 w 2844085"/>
                        <a:gd name="connsiteY34" fmla="*/ 1931831 h 3646867"/>
                        <a:gd name="connsiteX35" fmla="*/ 678288 w 2844085"/>
                        <a:gd name="connsiteY35" fmla="*/ 2073499 h 3646867"/>
                        <a:gd name="connsiteX36" fmla="*/ 724986 w 2844085"/>
                        <a:gd name="connsiteY36" fmla="*/ 2183979 h 3646867"/>
                        <a:gd name="connsiteX37" fmla="*/ 807077 w 2844085"/>
                        <a:gd name="connsiteY37" fmla="*/ 2331076 h 3646867"/>
                        <a:gd name="connsiteX38" fmla="*/ 819955 w 2844085"/>
                        <a:gd name="connsiteY38" fmla="*/ 2588654 h 3646867"/>
                        <a:gd name="connsiteX39" fmla="*/ 922986 w 2844085"/>
                        <a:gd name="connsiteY39" fmla="*/ 2859110 h 3646867"/>
                        <a:gd name="connsiteX40" fmla="*/ 781319 w 2844085"/>
                        <a:gd name="connsiteY40" fmla="*/ 2640169 h 3646867"/>
                        <a:gd name="connsiteX41" fmla="*/ 626772 w 2844085"/>
                        <a:gd name="connsiteY41" fmla="*/ 2640169 h 3646867"/>
                        <a:gd name="connsiteX42" fmla="*/ 356316 w 2844085"/>
                        <a:gd name="connsiteY42" fmla="*/ 2653048 h 3646867"/>
                        <a:gd name="connsiteX43" fmla="*/ 150254 w 2844085"/>
                        <a:gd name="connsiteY43" fmla="*/ 2382592 h 3646867"/>
                        <a:gd name="connsiteX44" fmla="*/ 68163 w 2844085"/>
                        <a:gd name="connsiteY44" fmla="*/ 2209736 h 3646867"/>
                        <a:gd name="connsiteX45" fmla="*/ 8586 w 2844085"/>
                        <a:gd name="connsiteY45" fmla="*/ 1996226 h 3646867"/>
                        <a:gd name="connsiteX46" fmla="*/ 16648 w 2844085"/>
                        <a:gd name="connsiteY46" fmla="*/ 1707460 h 3646867"/>
                        <a:gd name="connsiteX47" fmla="*/ 16648 w 2844085"/>
                        <a:gd name="connsiteY47" fmla="*/ 1707460 h 3646867"/>
                        <a:gd name="connsiteX48" fmla="*/ 34344 w 2844085"/>
                        <a:gd name="connsiteY48" fmla="*/ 1506828 h 3646867"/>
                        <a:gd name="connsiteX49" fmla="*/ 55284 w 2844085"/>
                        <a:gd name="connsiteY49" fmla="*/ 1243821 h 3646867"/>
                        <a:gd name="connsiteX50" fmla="*/ 98739 w 2844085"/>
                        <a:gd name="connsiteY50" fmla="*/ 1081826 h 3646867"/>
                        <a:gd name="connsiteX51" fmla="*/ 163133 w 2844085"/>
                        <a:gd name="connsiteY51" fmla="*/ 734096 h 3646867"/>
                        <a:gd name="connsiteX52" fmla="*/ 266164 w 2844085"/>
                        <a:gd name="connsiteY52" fmla="*/ 489397 h 3646867"/>
                        <a:gd name="connsiteX53" fmla="*/ 575257 w 2844085"/>
                        <a:gd name="connsiteY53" fmla="*/ 463640 h 3646867"/>
                        <a:gd name="connsiteX54" fmla="*/ 807077 w 2844085"/>
                        <a:gd name="connsiteY54" fmla="*/ 605307 h 3646867"/>
                        <a:gd name="connsiteX55" fmla="*/ 1085594 w 2844085"/>
                        <a:gd name="connsiteY55" fmla="*/ 677151 h 3646867"/>
                        <a:gd name="connsiteX56" fmla="*/ 1085594 w 2844085"/>
                        <a:gd name="connsiteY56" fmla="*/ 677151 h 3646867"/>
                        <a:gd name="connsiteX57" fmla="*/ 1226702 w 2844085"/>
                        <a:gd name="connsiteY57" fmla="*/ 702162 h 3646867"/>
                        <a:gd name="connsiteX58" fmla="*/ 1399505 w 2844085"/>
                        <a:gd name="connsiteY58" fmla="*/ 746975 h 3646867"/>
                        <a:gd name="connsiteX59" fmla="*/ 1665143 w 2844085"/>
                        <a:gd name="connsiteY59" fmla="*/ 767303 h 3646867"/>
                        <a:gd name="connsiteX60" fmla="*/ 1678022 w 2844085"/>
                        <a:gd name="connsiteY60" fmla="*/ 767303 h 3646867"/>
                        <a:gd name="connsiteX61" fmla="*/ 1966175 w 2844085"/>
                        <a:gd name="connsiteY61" fmla="*/ 746975 h 3646867"/>
                        <a:gd name="connsiteX62" fmla="*/ 2127850 w 2844085"/>
                        <a:gd name="connsiteY62" fmla="*/ 662405 h 3646867"/>
                        <a:gd name="connsiteX63" fmla="*/ 2326784 w 2844085"/>
                        <a:gd name="connsiteY63" fmla="*/ 540913 h 3646867"/>
                        <a:gd name="connsiteX64" fmla="*/ 2610119 w 2844085"/>
                        <a:gd name="connsiteY64" fmla="*/ 206062 h 3646867"/>
                        <a:gd name="connsiteX65" fmla="*/ 2674513 w 2844085"/>
                        <a:gd name="connsiteY65" fmla="*/ 12879 h 3646867"/>
                        <a:gd name="connsiteX66" fmla="*/ 2829060 w 2844085"/>
                        <a:gd name="connsiteY66" fmla="*/ 128789 h 3646867"/>
                        <a:gd name="connsiteX67" fmla="*/ 2764665 w 2844085"/>
                        <a:gd name="connsiteY67" fmla="*/ 412124 h 3646867"/>
                        <a:gd name="connsiteX68" fmla="*/ 2713150 w 2844085"/>
                        <a:gd name="connsiteY68" fmla="*/ 721217 h 3646867"/>
                        <a:gd name="connsiteX69" fmla="*/ 2700271 w 2844085"/>
                        <a:gd name="connsiteY69" fmla="*/ 940158 h 3646867"/>
                        <a:gd name="connsiteX70" fmla="*/ 2726029 w 2844085"/>
                        <a:gd name="connsiteY70" fmla="*/ 1339403 h 3646867"/>
                        <a:gd name="connsiteX71" fmla="*/ 2772726 w 2844085"/>
                        <a:gd name="connsiteY71" fmla="*/ 1591551 h 3646867"/>
                        <a:gd name="connsiteX72" fmla="*/ 2803302 w 2844085"/>
                        <a:gd name="connsiteY72" fmla="*/ 1751527 h 3646867"/>
                        <a:gd name="connsiteX73" fmla="*/ 2798484 w 2844085"/>
                        <a:gd name="connsiteY73" fmla="*/ 1913522 h 3646867"/>
                        <a:gd name="connsiteX74" fmla="*/ 2803302 w 2844085"/>
                        <a:gd name="connsiteY74" fmla="*/ 2189409 h 3646867"/>
                        <a:gd name="connsiteX75" fmla="*/ 2721211 w 2844085"/>
                        <a:gd name="connsiteY75" fmla="*/ 2377162 h 3646867"/>
                        <a:gd name="connsiteX76" fmla="*/ 2661634 w 2844085"/>
                        <a:gd name="connsiteY76" fmla="*/ 2575775 h 3646867"/>
                        <a:gd name="connsiteX77" fmla="*/ 2592422 w 2844085"/>
                        <a:gd name="connsiteY77" fmla="*/ 2699134 h 3646867"/>
                        <a:gd name="connsiteX78" fmla="*/ 2455572 w 2844085"/>
                        <a:gd name="connsiteY78" fmla="*/ 2807595 h 3646867"/>
                        <a:gd name="connsiteX79" fmla="*/ 2197995 w 2844085"/>
                        <a:gd name="connsiteY79" fmla="*/ 2962141 h 3646867"/>
                        <a:gd name="connsiteX80" fmla="*/ 2051510 w 2844085"/>
                        <a:gd name="connsiteY80" fmla="*/ 2982469 h 3646867"/>
                        <a:gd name="connsiteX81" fmla="*/ 1901781 w 2844085"/>
                        <a:gd name="connsiteY81" fmla="*/ 3039414 h 3646867"/>
                        <a:gd name="connsiteX82" fmla="*/ 1695719 w 2844085"/>
                        <a:gd name="connsiteY82" fmla="*/ 3026535 h 3646867"/>
                        <a:gd name="connsiteX83" fmla="*/ 1579809 w 2844085"/>
                        <a:gd name="connsiteY83" fmla="*/ 3039414 h 36468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  <a:cxn ang="0">
                          <a:pos x="connsiteX56" y="connsiteY56"/>
                        </a:cxn>
                        <a:cxn ang="0">
                          <a:pos x="connsiteX57" y="connsiteY57"/>
                        </a:cxn>
                        <a:cxn ang="0">
                          <a:pos x="connsiteX58" y="connsiteY58"/>
                        </a:cxn>
                        <a:cxn ang="0">
                          <a:pos x="connsiteX59" y="connsiteY59"/>
                        </a:cxn>
                        <a:cxn ang="0">
                          <a:pos x="connsiteX60" y="connsiteY60"/>
                        </a:cxn>
                        <a:cxn ang="0">
                          <a:pos x="connsiteX61" y="connsiteY61"/>
                        </a:cxn>
                        <a:cxn ang="0">
                          <a:pos x="connsiteX62" y="connsiteY62"/>
                        </a:cxn>
                        <a:cxn ang="0">
                          <a:pos x="connsiteX63" y="connsiteY63"/>
                        </a:cxn>
                        <a:cxn ang="0">
                          <a:pos x="connsiteX64" y="connsiteY64"/>
                        </a:cxn>
                        <a:cxn ang="0">
                          <a:pos x="connsiteX65" y="connsiteY65"/>
                        </a:cxn>
                        <a:cxn ang="0">
                          <a:pos x="connsiteX66" y="connsiteY66"/>
                        </a:cxn>
                        <a:cxn ang="0">
                          <a:pos x="connsiteX67" y="connsiteY67"/>
                        </a:cxn>
                        <a:cxn ang="0">
                          <a:pos x="connsiteX68" y="connsiteY68"/>
                        </a:cxn>
                        <a:cxn ang="0">
                          <a:pos x="connsiteX69" y="connsiteY69"/>
                        </a:cxn>
                        <a:cxn ang="0">
                          <a:pos x="connsiteX70" y="connsiteY70"/>
                        </a:cxn>
                        <a:cxn ang="0">
                          <a:pos x="connsiteX71" y="connsiteY71"/>
                        </a:cxn>
                        <a:cxn ang="0">
                          <a:pos x="connsiteX72" y="connsiteY72"/>
                        </a:cxn>
                        <a:cxn ang="0">
                          <a:pos x="connsiteX73" y="connsiteY73"/>
                        </a:cxn>
                        <a:cxn ang="0">
                          <a:pos x="connsiteX74" y="connsiteY74"/>
                        </a:cxn>
                        <a:cxn ang="0">
                          <a:pos x="connsiteX75" y="connsiteY75"/>
                        </a:cxn>
                        <a:cxn ang="0">
                          <a:pos x="connsiteX76" y="connsiteY76"/>
                        </a:cxn>
                        <a:cxn ang="0">
                          <a:pos x="connsiteX77" y="connsiteY77"/>
                        </a:cxn>
                        <a:cxn ang="0">
                          <a:pos x="connsiteX78" y="connsiteY78"/>
                        </a:cxn>
                        <a:cxn ang="0">
                          <a:pos x="connsiteX79" y="connsiteY79"/>
                        </a:cxn>
                        <a:cxn ang="0">
                          <a:pos x="connsiteX80" y="connsiteY80"/>
                        </a:cxn>
                        <a:cxn ang="0">
                          <a:pos x="connsiteX81" y="connsiteY81"/>
                        </a:cxn>
                        <a:cxn ang="0">
                          <a:pos x="connsiteX82" y="connsiteY82"/>
                        </a:cxn>
                        <a:cxn ang="0">
                          <a:pos x="connsiteX83" y="connsiteY83"/>
                        </a:cxn>
                      </a:cxnLst>
                      <a:rect l="l" t="t" r="r" b="b"/>
                      <a:pathLst>
                        <a:path w="2844085" h="3646867">
                          <a:moveTo>
                            <a:pt x="1579809" y="3039414"/>
                          </a:moveTo>
                          <a:cubicBezTo>
                            <a:pt x="1543319" y="3065172"/>
                            <a:pt x="1493950" y="3112395"/>
                            <a:pt x="1476778" y="3181082"/>
                          </a:cubicBezTo>
                          <a:cubicBezTo>
                            <a:pt x="1459606" y="3249769"/>
                            <a:pt x="1485364" y="3376411"/>
                            <a:pt x="1476778" y="3451538"/>
                          </a:cubicBezTo>
                          <a:cubicBezTo>
                            <a:pt x="1468192" y="3526665"/>
                            <a:pt x="1457460" y="3616817"/>
                            <a:pt x="1425263" y="3631842"/>
                          </a:cubicBezTo>
                          <a:cubicBezTo>
                            <a:pt x="1393066" y="3646867"/>
                            <a:pt x="1328671" y="3584619"/>
                            <a:pt x="1283595" y="3541690"/>
                          </a:cubicBezTo>
                          <a:cubicBezTo>
                            <a:pt x="1238519" y="3498761"/>
                            <a:pt x="1171978" y="3442952"/>
                            <a:pt x="1154806" y="3374265"/>
                          </a:cubicBezTo>
                          <a:cubicBezTo>
                            <a:pt x="1137634" y="3305578"/>
                            <a:pt x="1189150" y="3208986"/>
                            <a:pt x="1180564" y="3129566"/>
                          </a:cubicBezTo>
                          <a:cubicBezTo>
                            <a:pt x="1171978" y="3050146"/>
                            <a:pt x="1094705" y="2983606"/>
                            <a:pt x="1103291" y="2897747"/>
                          </a:cubicBezTo>
                          <a:cubicBezTo>
                            <a:pt x="1111877" y="2811888"/>
                            <a:pt x="1163392" y="2674512"/>
                            <a:pt x="1232079" y="2614411"/>
                          </a:cubicBezTo>
                          <a:cubicBezTo>
                            <a:pt x="1300766" y="2554310"/>
                            <a:pt x="1440288" y="2547870"/>
                            <a:pt x="1515415" y="2537138"/>
                          </a:cubicBezTo>
                          <a:cubicBezTo>
                            <a:pt x="1590542" y="2526406"/>
                            <a:pt x="1605567" y="2545724"/>
                            <a:pt x="1682840" y="2550017"/>
                          </a:cubicBezTo>
                          <a:cubicBezTo>
                            <a:pt x="1760113" y="2554310"/>
                            <a:pt x="1873877" y="2603679"/>
                            <a:pt x="1979054" y="2562896"/>
                          </a:cubicBezTo>
                          <a:cubicBezTo>
                            <a:pt x="2084231" y="2522113"/>
                            <a:pt x="2238778" y="2406204"/>
                            <a:pt x="2313905" y="2305319"/>
                          </a:cubicBezTo>
                          <a:cubicBezTo>
                            <a:pt x="2389032" y="2204435"/>
                            <a:pt x="2404057" y="2067060"/>
                            <a:pt x="2429815" y="1957589"/>
                          </a:cubicBezTo>
                          <a:cubicBezTo>
                            <a:pt x="2455573" y="1848118"/>
                            <a:pt x="2466305" y="1777285"/>
                            <a:pt x="2468451" y="1648496"/>
                          </a:cubicBezTo>
                          <a:cubicBezTo>
                            <a:pt x="2470597" y="1519707"/>
                            <a:pt x="2449133" y="1324378"/>
                            <a:pt x="2442694" y="1184857"/>
                          </a:cubicBezTo>
                          <a:cubicBezTo>
                            <a:pt x="2436255" y="1045336"/>
                            <a:pt x="2451280" y="845713"/>
                            <a:pt x="2429815" y="811369"/>
                          </a:cubicBezTo>
                          <a:cubicBezTo>
                            <a:pt x="2408350" y="777025"/>
                            <a:pt x="2371860" y="933719"/>
                            <a:pt x="2313905" y="978795"/>
                          </a:cubicBezTo>
                          <a:cubicBezTo>
                            <a:pt x="2255950" y="1023871"/>
                            <a:pt x="2152919" y="1051775"/>
                            <a:pt x="2082085" y="1081826"/>
                          </a:cubicBezTo>
                          <a:cubicBezTo>
                            <a:pt x="2011251" y="1111877"/>
                            <a:pt x="1946857" y="1144074"/>
                            <a:pt x="1888902" y="1159099"/>
                          </a:cubicBezTo>
                          <a:cubicBezTo>
                            <a:pt x="1830947" y="1174124"/>
                            <a:pt x="1790164" y="1159099"/>
                            <a:pt x="1734355" y="1171978"/>
                          </a:cubicBezTo>
                          <a:cubicBezTo>
                            <a:pt x="1678547" y="1184857"/>
                            <a:pt x="1620592" y="1232079"/>
                            <a:pt x="1554051" y="1236372"/>
                          </a:cubicBezTo>
                          <a:cubicBezTo>
                            <a:pt x="1487510" y="1240665"/>
                            <a:pt x="1401651" y="1210614"/>
                            <a:pt x="1335110" y="1197735"/>
                          </a:cubicBezTo>
                          <a:cubicBezTo>
                            <a:pt x="1268569" y="1184856"/>
                            <a:pt x="1154806" y="1159099"/>
                            <a:pt x="1154806" y="1159099"/>
                          </a:cubicBezTo>
                          <a:cubicBezTo>
                            <a:pt x="1096851" y="1146220"/>
                            <a:pt x="1051775" y="1144073"/>
                            <a:pt x="987381" y="1120462"/>
                          </a:cubicBezTo>
                          <a:cubicBezTo>
                            <a:pt x="922987" y="1096851"/>
                            <a:pt x="768440" y="1017431"/>
                            <a:pt x="768440" y="1017431"/>
                          </a:cubicBezTo>
                          <a:cubicBezTo>
                            <a:pt x="699753" y="985234"/>
                            <a:pt x="626772" y="953037"/>
                            <a:pt x="575257" y="927279"/>
                          </a:cubicBezTo>
                          <a:cubicBezTo>
                            <a:pt x="523742" y="901521"/>
                            <a:pt x="465786" y="869324"/>
                            <a:pt x="459347" y="862885"/>
                          </a:cubicBezTo>
                          <a:cubicBezTo>
                            <a:pt x="452908" y="856446"/>
                            <a:pt x="519448" y="858591"/>
                            <a:pt x="536620" y="888642"/>
                          </a:cubicBezTo>
                          <a:cubicBezTo>
                            <a:pt x="553792" y="918693"/>
                            <a:pt x="564524" y="978795"/>
                            <a:pt x="562378" y="1043189"/>
                          </a:cubicBezTo>
                          <a:cubicBezTo>
                            <a:pt x="560232" y="1107583"/>
                            <a:pt x="530181" y="1199882"/>
                            <a:pt x="523741" y="1275009"/>
                          </a:cubicBezTo>
                          <a:cubicBezTo>
                            <a:pt x="517301" y="1350136"/>
                            <a:pt x="524544" y="1439047"/>
                            <a:pt x="523741" y="1493950"/>
                          </a:cubicBezTo>
                          <a:cubicBezTo>
                            <a:pt x="522938" y="1548853"/>
                            <a:pt x="441190" y="1600732"/>
                            <a:pt x="518924" y="1604429"/>
                          </a:cubicBezTo>
                          <a:cubicBezTo>
                            <a:pt x="523217" y="1640919"/>
                            <a:pt x="537964" y="1658323"/>
                            <a:pt x="549499" y="1712890"/>
                          </a:cubicBezTo>
                          <a:cubicBezTo>
                            <a:pt x="561034" y="1767457"/>
                            <a:pt x="566671" y="1871730"/>
                            <a:pt x="588136" y="1931831"/>
                          </a:cubicBezTo>
                          <a:cubicBezTo>
                            <a:pt x="609601" y="1991932"/>
                            <a:pt x="655480" y="2031474"/>
                            <a:pt x="678288" y="2073499"/>
                          </a:cubicBezTo>
                          <a:cubicBezTo>
                            <a:pt x="701096" y="2115524"/>
                            <a:pt x="596070" y="2174845"/>
                            <a:pt x="724986" y="2183979"/>
                          </a:cubicBezTo>
                          <a:cubicBezTo>
                            <a:pt x="746451" y="2226909"/>
                            <a:pt x="791249" y="2263630"/>
                            <a:pt x="807077" y="2331076"/>
                          </a:cubicBezTo>
                          <a:cubicBezTo>
                            <a:pt x="822905" y="2398522"/>
                            <a:pt x="800637" y="2500648"/>
                            <a:pt x="819955" y="2588654"/>
                          </a:cubicBezTo>
                          <a:cubicBezTo>
                            <a:pt x="839273" y="2676660"/>
                            <a:pt x="929425" y="2850524"/>
                            <a:pt x="922986" y="2859110"/>
                          </a:cubicBezTo>
                          <a:cubicBezTo>
                            <a:pt x="916547" y="2867696"/>
                            <a:pt x="830688" y="2676659"/>
                            <a:pt x="781319" y="2640169"/>
                          </a:cubicBezTo>
                          <a:cubicBezTo>
                            <a:pt x="731950" y="2603679"/>
                            <a:pt x="697606" y="2638023"/>
                            <a:pt x="626772" y="2640169"/>
                          </a:cubicBezTo>
                          <a:cubicBezTo>
                            <a:pt x="555938" y="2642315"/>
                            <a:pt x="435735" y="2695977"/>
                            <a:pt x="356316" y="2653048"/>
                          </a:cubicBezTo>
                          <a:cubicBezTo>
                            <a:pt x="276897" y="2610119"/>
                            <a:pt x="198279" y="2456477"/>
                            <a:pt x="150254" y="2382592"/>
                          </a:cubicBezTo>
                          <a:cubicBezTo>
                            <a:pt x="102229" y="2308707"/>
                            <a:pt x="215141" y="2204894"/>
                            <a:pt x="68163" y="2209736"/>
                          </a:cubicBezTo>
                          <a:cubicBezTo>
                            <a:pt x="44552" y="2145342"/>
                            <a:pt x="17172" y="2079939"/>
                            <a:pt x="8586" y="1996226"/>
                          </a:cubicBezTo>
                          <a:cubicBezTo>
                            <a:pt x="0" y="1912513"/>
                            <a:pt x="100034" y="1774294"/>
                            <a:pt x="16648" y="1707460"/>
                          </a:cubicBezTo>
                          <a:lnTo>
                            <a:pt x="16648" y="1707460"/>
                          </a:lnTo>
                          <a:cubicBezTo>
                            <a:pt x="19597" y="1674021"/>
                            <a:pt x="20662" y="1611100"/>
                            <a:pt x="34344" y="1506828"/>
                          </a:cubicBezTo>
                          <a:cubicBezTo>
                            <a:pt x="40783" y="1429555"/>
                            <a:pt x="142161" y="1356909"/>
                            <a:pt x="55284" y="1243821"/>
                          </a:cubicBezTo>
                          <a:cubicBezTo>
                            <a:pt x="66016" y="1172987"/>
                            <a:pt x="80764" y="1166780"/>
                            <a:pt x="98739" y="1081826"/>
                          </a:cubicBezTo>
                          <a:cubicBezTo>
                            <a:pt x="116714" y="996872"/>
                            <a:pt x="135229" y="832834"/>
                            <a:pt x="163133" y="734096"/>
                          </a:cubicBezTo>
                          <a:cubicBezTo>
                            <a:pt x="191037" y="635358"/>
                            <a:pt x="197477" y="534473"/>
                            <a:pt x="266164" y="489397"/>
                          </a:cubicBezTo>
                          <a:cubicBezTo>
                            <a:pt x="334851" y="444321"/>
                            <a:pt x="485105" y="444322"/>
                            <a:pt x="575257" y="463640"/>
                          </a:cubicBezTo>
                          <a:cubicBezTo>
                            <a:pt x="665409" y="482958"/>
                            <a:pt x="722021" y="569722"/>
                            <a:pt x="807077" y="605307"/>
                          </a:cubicBezTo>
                          <a:cubicBezTo>
                            <a:pt x="892133" y="640892"/>
                            <a:pt x="1039174" y="665177"/>
                            <a:pt x="1085594" y="677151"/>
                          </a:cubicBezTo>
                          <a:lnTo>
                            <a:pt x="1085594" y="677151"/>
                          </a:lnTo>
                          <a:cubicBezTo>
                            <a:pt x="1109112" y="681320"/>
                            <a:pt x="1197372" y="757820"/>
                            <a:pt x="1226702" y="702162"/>
                          </a:cubicBezTo>
                          <a:cubicBezTo>
                            <a:pt x="1279020" y="713799"/>
                            <a:pt x="1326432" y="736118"/>
                            <a:pt x="1399505" y="746975"/>
                          </a:cubicBezTo>
                          <a:cubicBezTo>
                            <a:pt x="1472578" y="757832"/>
                            <a:pt x="1618723" y="763915"/>
                            <a:pt x="1665143" y="767303"/>
                          </a:cubicBezTo>
                          <a:cubicBezTo>
                            <a:pt x="1711563" y="770691"/>
                            <a:pt x="1627850" y="770691"/>
                            <a:pt x="1678022" y="767303"/>
                          </a:cubicBezTo>
                          <a:cubicBezTo>
                            <a:pt x="1728194" y="763915"/>
                            <a:pt x="1891204" y="764458"/>
                            <a:pt x="1966175" y="746975"/>
                          </a:cubicBezTo>
                          <a:cubicBezTo>
                            <a:pt x="2041146" y="729492"/>
                            <a:pt x="2067748" y="696749"/>
                            <a:pt x="2127850" y="662405"/>
                          </a:cubicBezTo>
                          <a:cubicBezTo>
                            <a:pt x="2223150" y="700533"/>
                            <a:pt x="2246406" y="616970"/>
                            <a:pt x="2326784" y="540913"/>
                          </a:cubicBezTo>
                          <a:cubicBezTo>
                            <a:pt x="2407162" y="464856"/>
                            <a:pt x="2552164" y="294068"/>
                            <a:pt x="2610119" y="206062"/>
                          </a:cubicBezTo>
                          <a:cubicBezTo>
                            <a:pt x="2668074" y="118056"/>
                            <a:pt x="2638023" y="25758"/>
                            <a:pt x="2674513" y="12879"/>
                          </a:cubicBezTo>
                          <a:cubicBezTo>
                            <a:pt x="2711003" y="0"/>
                            <a:pt x="2814035" y="62248"/>
                            <a:pt x="2829060" y="128789"/>
                          </a:cubicBezTo>
                          <a:cubicBezTo>
                            <a:pt x="2844085" y="195330"/>
                            <a:pt x="2783983" y="313386"/>
                            <a:pt x="2764665" y="412124"/>
                          </a:cubicBezTo>
                          <a:cubicBezTo>
                            <a:pt x="2745347" y="510862"/>
                            <a:pt x="2723882" y="633211"/>
                            <a:pt x="2713150" y="721217"/>
                          </a:cubicBezTo>
                          <a:cubicBezTo>
                            <a:pt x="2702418" y="809223"/>
                            <a:pt x="2698125" y="837127"/>
                            <a:pt x="2700271" y="940158"/>
                          </a:cubicBezTo>
                          <a:cubicBezTo>
                            <a:pt x="2702418" y="1043189"/>
                            <a:pt x="2708857" y="1204175"/>
                            <a:pt x="2726029" y="1339403"/>
                          </a:cubicBezTo>
                          <a:cubicBezTo>
                            <a:pt x="2738105" y="1447969"/>
                            <a:pt x="2679950" y="1529900"/>
                            <a:pt x="2772726" y="1591551"/>
                          </a:cubicBezTo>
                          <a:cubicBezTo>
                            <a:pt x="2785605" y="1660238"/>
                            <a:pt x="2799009" y="1697865"/>
                            <a:pt x="2803302" y="1751527"/>
                          </a:cubicBezTo>
                          <a:cubicBezTo>
                            <a:pt x="2807595" y="1805189"/>
                            <a:pt x="2798484" y="1840542"/>
                            <a:pt x="2798484" y="1913522"/>
                          </a:cubicBezTo>
                          <a:cubicBezTo>
                            <a:pt x="2705708" y="1984077"/>
                            <a:pt x="2816181" y="2112136"/>
                            <a:pt x="2803302" y="2189409"/>
                          </a:cubicBezTo>
                          <a:cubicBezTo>
                            <a:pt x="2790423" y="2266682"/>
                            <a:pt x="2671969" y="2306718"/>
                            <a:pt x="2721211" y="2377162"/>
                          </a:cubicBezTo>
                          <a:cubicBezTo>
                            <a:pt x="2697600" y="2441556"/>
                            <a:pt x="2683099" y="2522113"/>
                            <a:pt x="2661634" y="2575775"/>
                          </a:cubicBezTo>
                          <a:cubicBezTo>
                            <a:pt x="2640169" y="2629437"/>
                            <a:pt x="2555121" y="2580592"/>
                            <a:pt x="2592422" y="2699134"/>
                          </a:cubicBezTo>
                          <a:cubicBezTo>
                            <a:pt x="2558078" y="2737771"/>
                            <a:pt x="2521310" y="2763761"/>
                            <a:pt x="2455572" y="2807595"/>
                          </a:cubicBezTo>
                          <a:cubicBezTo>
                            <a:pt x="2389834" y="2851429"/>
                            <a:pt x="2265339" y="2932995"/>
                            <a:pt x="2197995" y="2962141"/>
                          </a:cubicBezTo>
                          <a:cubicBezTo>
                            <a:pt x="2130651" y="2991287"/>
                            <a:pt x="2014145" y="2822874"/>
                            <a:pt x="2051510" y="2982469"/>
                          </a:cubicBezTo>
                          <a:cubicBezTo>
                            <a:pt x="2002141" y="2995348"/>
                            <a:pt x="1961080" y="3032070"/>
                            <a:pt x="1901781" y="3039414"/>
                          </a:cubicBezTo>
                          <a:cubicBezTo>
                            <a:pt x="1842483" y="3046758"/>
                            <a:pt x="1753674" y="3026535"/>
                            <a:pt x="1695719" y="3026535"/>
                          </a:cubicBezTo>
                          <a:cubicBezTo>
                            <a:pt x="1637764" y="3026535"/>
                            <a:pt x="1616299" y="3013656"/>
                            <a:pt x="1579809" y="3039414"/>
                          </a:cubicBezTo>
                          <a:close/>
                        </a:path>
                      </a:pathLst>
                    </a:custGeom>
                    <a:solidFill>
                      <a:srgbClr val="FFCC99"/>
                    </a:solidFill>
                    <a:ln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scene3d>
                      <a:camera prst="orthographicFront"/>
                      <a:lightRig rig="threePt" dir="t"/>
                    </a:scene3d>
                    <a:sp3d>
                      <a:bevelT w="222250" h="190500"/>
                    </a:sp3d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6E6E6F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8" name="Freeform 7"/>
                  <p:cNvSpPr/>
                  <p:nvPr/>
                </p:nvSpPr>
                <p:spPr bwMode="auto">
                  <a:xfrm>
                    <a:off x="2214546" y="3429000"/>
                    <a:ext cx="714380" cy="500066"/>
                  </a:xfrm>
                  <a:custGeom>
                    <a:avLst/>
                    <a:gdLst>
                      <a:gd name="connsiteX0" fmla="*/ 849086 w 850641"/>
                      <a:gd name="connsiteY0" fmla="*/ 66870 h 506964"/>
                      <a:gd name="connsiteX1" fmla="*/ 709127 w 850641"/>
                      <a:gd name="connsiteY1" fmla="*/ 38878 h 506964"/>
                      <a:gd name="connsiteX2" fmla="*/ 457200 w 850641"/>
                      <a:gd name="connsiteY2" fmla="*/ 29547 h 506964"/>
                      <a:gd name="connsiteX3" fmla="*/ 186613 w 850641"/>
                      <a:gd name="connsiteY3" fmla="*/ 20216 h 506964"/>
                      <a:gd name="connsiteX4" fmla="*/ 27992 w 850641"/>
                      <a:gd name="connsiteY4" fmla="*/ 150845 h 506964"/>
                      <a:gd name="connsiteX5" fmla="*/ 18661 w 850641"/>
                      <a:gd name="connsiteY5" fmla="*/ 393441 h 506964"/>
                      <a:gd name="connsiteX6" fmla="*/ 46653 w 850641"/>
                      <a:gd name="connsiteY6" fmla="*/ 496078 h 506964"/>
                      <a:gd name="connsiteX7" fmla="*/ 279919 w 850641"/>
                      <a:gd name="connsiteY7" fmla="*/ 458755 h 506964"/>
                      <a:gd name="connsiteX8" fmla="*/ 373225 w 850641"/>
                      <a:gd name="connsiteY8" fmla="*/ 374780 h 506964"/>
                      <a:gd name="connsiteX9" fmla="*/ 401217 w 850641"/>
                      <a:gd name="connsiteY9" fmla="*/ 150845 h 506964"/>
                      <a:gd name="connsiteX10" fmla="*/ 382555 w 850641"/>
                      <a:gd name="connsiteY10" fmla="*/ 281474 h 506964"/>
                      <a:gd name="connsiteX11" fmla="*/ 373225 w 850641"/>
                      <a:gd name="connsiteY11" fmla="*/ 346788 h 506964"/>
                      <a:gd name="connsiteX12" fmla="*/ 373225 w 850641"/>
                      <a:gd name="connsiteY12" fmla="*/ 384110 h 506964"/>
                      <a:gd name="connsiteX13" fmla="*/ 485192 w 850641"/>
                      <a:gd name="connsiteY13" fmla="*/ 346788 h 506964"/>
                      <a:gd name="connsiteX14" fmla="*/ 718457 w 850641"/>
                      <a:gd name="connsiteY14" fmla="*/ 206829 h 506964"/>
                      <a:gd name="connsiteX15" fmla="*/ 849086 w 850641"/>
                      <a:gd name="connsiteY15" fmla="*/ 66870 h 5069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850641" h="506964">
                        <a:moveTo>
                          <a:pt x="849086" y="66870"/>
                        </a:moveTo>
                        <a:cubicBezTo>
                          <a:pt x="847531" y="38878"/>
                          <a:pt x="774441" y="45098"/>
                          <a:pt x="709127" y="38878"/>
                        </a:cubicBezTo>
                        <a:cubicBezTo>
                          <a:pt x="643813" y="32658"/>
                          <a:pt x="457200" y="29547"/>
                          <a:pt x="457200" y="29547"/>
                        </a:cubicBezTo>
                        <a:cubicBezTo>
                          <a:pt x="370114" y="26437"/>
                          <a:pt x="258148" y="0"/>
                          <a:pt x="186613" y="20216"/>
                        </a:cubicBezTo>
                        <a:cubicBezTo>
                          <a:pt x="115078" y="40432"/>
                          <a:pt x="55984" y="88641"/>
                          <a:pt x="27992" y="150845"/>
                        </a:cubicBezTo>
                        <a:cubicBezTo>
                          <a:pt x="0" y="213049"/>
                          <a:pt x="15551" y="335902"/>
                          <a:pt x="18661" y="393441"/>
                        </a:cubicBezTo>
                        <a:cubicBezTo>
                          <a:pt x="21771" y="450980"/>
                          <a:pt x="3110" y="485192"/>
                          <a:pt x="46653" y="496078"/>
                        </a:cubicBezTo>
                        <a:cubicBezTo>
                          <a:pt x="90196" y="506964"/>
                          <a:pt x="225490" y="478971"/>
                          <a:pt x="279919" y="458755"/>
                        </a:cubicBezTo>
                        <a:cubicBezTo>
                          <a:pt x="334348" y="438539"/>
                          <a:pt x="353009" y="426098"/>
                          <a:pt x="373225" y="374780"/>
                        </a:cubicBezTo>
                        <a:cubicBezTo>
                          <a:pt x="393441" y="323462"/>
                          <a:pt x="399662" y="166396"/>
                          <a:pt x="401217" y="150845"/>
                        </a:cubicBezTo>
                        <a:cubicBezTo>
                          <a:pt x="402772" y="135294"/>
                          <a:pt x="382555" y="281474"/>
                          <a:pt x="382555" y="281474"/>
                        </a:cubicBezTo>
                        <a:cubicBezTo>
                          <a:pt x="377890" y="314131"/>
                          <a:pt x="374780" y="329682"/>
                          <a:pt x="373225" y="346788"/>
                        </a:cubicBezTo>
                        <a:cubicBezTo>
                          <a:pt x="371670" y="363894"/>
                          <a:pt x="354564" y="384110"/>
                          <a:pt x="373225" y="384110"/>
                        </a:cubicBezTo>
                        <a:cubicBezTo>
                          <a:pt x="391886" y="384110"/>
                          <a:pt x="427653" y="376335"/>
                          <a:pt x="485192" y="346788"/>
                        </a:cubicBezTo>
                        <a:cubicBezTo>
                          <a:pt x="542731" y="317241"/>
                          <a:pt x="662473" y="247262"/>
                          <a:pt x="718457" y="206829"/>
                        </a:cubicBezTo>
                        <a:cubicBezTo>
                          <a:pt x="774441" y="166396"/>
                          <a:pt x="850641" y="94862"/>
                          <a:pt x="849086" y="6687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800000"/>
                      </a:gs>
                      <a:gs pos="4000">
                        <a:srgbClr val="CC3300"/>
                      </a:gs>
                      <a:gs pos="100000">
                        <a:srgbClr val="800000"/>
                      </a:gs>
                    </a:gsLst>
                    <a:path path="circle">
                      <a:fillToRect l="100000" t="100000"/>
                    </a:path>
                    <a:tileRect r="-100000" b="-100000"/>
                  </a:gra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7800000"/>
                    </a:lightRig>
                  </a:scene3d>
                  <a:sp3d>
                    <a:bevelT w="215900" h="215900"/>
                    <a:bevelB w="215900" h="215900"/>
                  </a:sp3d>
                </p:spPr>
                <p:txBody>
                  <a:bodyPr/>
                  <a:lstStyle/>
                  <a:p>
                    <a:pPr algn="ctr">
                      <a:defRPr/>
                    </a:pPr>
                    <a:endParaRPr lang="en-US"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16" name="Freeform 15"/>
                <p:cNvSpPr/>
                <p:nvPr/>
              </p:nvSpPr>
              <p:spPr bwMode="auto">
                <a:xfrm rot="1909915">
                  <a:off x="2181168" y="1052736"/>
                  <a:ext cx="1006150" cy="1507105"/>
                </a:xfrm>
                <a:custGeom>
                  <a:avLst/>
                  <a:gdLst>
                    <a:gd name="connsiteX0" fmla="*/ 141514 w 592494"/>
                    <a:gd name="connsiteY0" fmla="*/ 31102 h 491412"/>
                    <a:gd name="connsiteX1" fmla="*/ 206828 w 592494"/>
                    <a:gd name="connsiteY1" fmla="*/ 133738 h 491412"/>
                    <a:gd name="connsiteX2" fmla="*/ 253481 w 592494"/>
                    <a:gd name="connsiteY2" fmla="*/ 152400 h 491412"/>
                    <a:gd name="connsiteX3" fmla="*/ 253481 w 592494"/>
                    <a:gd name="connsiteY3" fmla="*/ 236375 h 491412"/>
                    <a:gd name="connsiteX4" fmla="*/ 104192 w 592494"/>
                    <a:gd name="connsiteY4" fmla="*/ 283028 h 491412"/>
                    <a:gd name="connsiteX5" fmla="*/ 29547 w 592494"/>
                    <a:gd name="connsiteY5" fmla="*/ 320351 h 491412"/>
                    <a:gd name="connsiteX6" fmla="*/ 20216 w 592494"/>
                    <a:gd name="connsiteY6" fmla="*/ 404326 h 491412"/>
                    <a:gd name="connsiteX7" fmla="*/ 150845 w 592494"/>
                    <a:gd name="connsiteY7" fmla="*/ 460310 h 491412"/>
                    <a:gd name="connsiteX8" fmla="*/ 356118 w 592494"/>
                    <a:gd name="connsiteY8" fmla="*/ 478971 h 491412"/>
                    <a:gd name="connsiteX9" fmla="*/ 496077 w 592494"/>
                    <a:gd name="connsiteY9" fmla="*/ 385665 h 491412"/>
                    <a:gd name="connsiteX10" fmla="*/ 580053 w 592494"/>
                    <a:gd name="connsiteY10" fmla="*/ 245706 h 491412"/>
                    <a:gd name="connsiteX11" fmla="*/ 570722 w 592494"/>
                    <a:gd name="connsiteY11" fmla="*/ 133738 h 491412"/>
                    <a:gd name="connsiteX12" fmla="*/ 486747 w 592494"/>
                    <a:gd name="connsiteY12" fmla="*/ 49763 h 491412"/>
                    <a:gd name="connsiteX13" fmla="*/ 374779 w 592494"/>
                    <a:gd name="connsiteY13" fmla="*/ 31102 h 491412"/>
                    <a:gd name="connsiteX14" fmla="*/ 290804 w 592494"/>
                    <a:gd name="connsiteY14" fmla="*/ 59093 h 491412"/>
                    <a:gd name="connsiteX15" fmla="*/ 253481 w 592494"/>
                    <a:gd name="connsiteY15" fmla="*/ 59093 h 491412"/>
                    <a:gd name="connsiteX16" fmla="*/ 197498 w 592494"/>
                    <a:gd name="connsiteY16" fmla="*/ 3110 h 491412"/>
                    <a:gd name="connsiteX17" fmla="*/ 141514 w 592494"/>
                    <a:gd name="connsiteY17" fmla="*/ 31102 h 4914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592494" h="491412">
                      <a:moveTo>
                        <a:pt x="141514" y="31102"/>
                      </a:moveTo>
                      <a:cubicBezTo>
                        <a:pt x="143069" y="52873"/>
                        <a:pt x="188167" y="113522"/>
                        <a:pt x="206828" y="133738"/>
                      </a:cubicBezTo>
                      <a:cubicBezTo>
                        <a:pt x="225489" y="153954"/>
                        <a:pt x="245706" y="135294"/>
                        <a:pt x="253481" y="152400"/>
                      </a:cubicBezTo>
                      <a:cubicBezTo>
                        <a:pt x="261256" y="169506"/>
                        <a:pt x="278363" y="214604"/>
                        <a:pt x="253481" y="236375"/>
                      </a:cubicBezTo>
                      <a:cubicBezTo>
                        <a:pt x="228599" y="258146"/>
                        <a:pt x="141514" y="269032"/>
                        <a:pt x="104192" y="283028"/>
                      </a:cubicBezTo>
                      <a:cubicBezTo>
                        <a:pt x="66870" y="297024"/>
                        <a:pt x="43543" y="300135"/>
                        <a:pt x="29547" y="320351"/>
                      </a:cubicBezTo>
                      <a:cubicBezTo>
                        <a:pt x="15551" y="340567"/>
                        <a:pt x="0" y="380999"/>
                        <a:pt x="20216" y="404326"/>
                      </a:cubicBezTo>
                      <a:cubicBezTo>
                        <a:pt x="40432" y="427653"/>
                        <a:pt x="94861" y="447869"/>
                        <a:pt x="150845" y="460310"/>
                      </a:cubicBezTo>
                      <a:cubicBezTo>
                        <a:pt x="206829" y="472751"/>
                        <a:pt x="298579" y="491412"/>
                        <a:pt x="356118" y="478971"/>
                      </a:cubicBezTo>
                      <a:cubicBezTo>
                        <a:pt x="413657" y="466530"/>
                        <a:pt x="458755" y="424542"/>
                        <a:pt x="496077" y="385665"/>
                      </a:cubicBezTo>
                      <a:cubicBezTo>
                        <a:pt x="533399" y="346788"/>
                        <a:pt x="567612" y="287694"/>
                        <a:pt x="580053" y="245706"/>
                      </a:cubicBezTo>
                      <a:cubicBezTo>
                        <a:pt x="592494" y="203718"/>
                        <a:pt x="586273" y="166395"/>
                        <a:pt x="570722" y="133738"/>
                      </a:cubicBezTo>
                      <a:cubicBezTo>
                        <a:pt x="555171" y="101081"/>
                        <a:pt x="519404" y="66869"/>
                        <a:pt x="486747" y="49763"/>
                      </a:cubicBezTo>
                      <a:cubicBezTo>
                        <a:pt x="454090" y="32657"/>
                        <a:pt x="407436" y="29547"/>
                        <a:pt x="374779" y="31102"/>
                      </a:cubicBezTo>
                      <a:cubicBezTo>
                        <a:pt x="342122" y="32657"/>
                        <a:pt x="311020" y="54428"/>
                        <a:pt x="290804" y="59093"/>
                      </a:cubicBezTo>
                      <a:cubicBezTo>
                        <a:pt x="270588" y="63758"/>
                        <a:pt x="269032" y="68424"/>
                        <a:pt x="253481" y="59093"/>
                      </a:cubicBezTo>
                      <a:cubicBezTo>
                        <a:pt x="237930" y="49762"/>
                        <a:pt x="214604" y="6220"/>
                        <a:pt x="197498" y="3110"/>
                      </a:cubicBezTo>
                      <a:cubicBezTo>
                        <a:pt x="180392" y="0"/>
                        <a:pt x="139959" y="9331"/>
                        <a:pt x="141514" y="31102"/>
                      </a:cubicBezTo>
                      <a:close/>
                    </a:path>
                  </a:pathLst>
                </a:custGeom>
                <a:solidFill>
                  <a:srgbClr val="B88800">
                    <a:alpha val="4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0" lon="0" rev="0"/>
                  </a:camera>
                  <a:lightRig rig="soft" dir="t"/>
                </a:scene3d>
                <a:sp3d prstMaterial="flat">
                  <a:bevelT w="152400" h="152400"/>
                  <a:bevelB w="152400" h="152400"/>
                </a:sp3d>
              </p:spPr>
              <p:txBody>
                <a:bodyPr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7" name="Freeform 16"/>
                <p:cNvSpPr/>
                <p:nvPr/>
              </p:nvSpPr>
              <p:spPr bwMode="auto">
                <a:xfrm>
                  <a:off x="1749082" y="2383344"/>
                  <a:ext cx="1215161" cy="979425"/>
                </a:xfrm>
                <a:custGeom>
                  <a:avLst/>
                  <a:gdLst>
                    <a:gd name="connsiteX0" fmla="*/ 319825 w 1959735"/>
                    <a:gd name="connsiteY0" fmla="*/ 1378039 h 1667813"/>
                    <a:gd name="connsiteX1" fmla="*/ 409977 w 1959735"/>
                    <a:gd name="connsiteY1" fmla="*/ 1519707 h 1667813"/>
                    <a:gd name="connsiteX2" fmla="*/ 500129 w 1959735"/>
                    <a:gd name="connsiteY2" fmla="*/ 1635617 h 1667813"/>
                    <a:gd name="connsiteX3" fmla="*/ 577403 w 1959735"/>
                    <a:gd name="connsiteY3" fmla="*/ 1661374 h 1667813"/>
                    <a:gd name="connsiteX4" fmla="*/ 706191 w 1959735"/>
                    <a:gd name="connsiteY4" fmla="*/ 1596980 h 1667813"/>
                    <a:gd name="connsiteX5" fmla="*/ 770586 w 1959735"/>
                    <a:gd name="connsiteY5" fmla="*/ 1571222 h 1667813"/>
                    <a:gd name="connsiteX6" fmla="*/ 912253 w 1959735"/>
                    <a:gd name="connsiteY6" fmla="*/ 1545465 h 1667813"/>
                    <a:gd name="connsiteX7" fmla="*/ 963769 w 1959735"/>
                    <a:gd name="connsiteY7" fmla="*/ 1403797 h 1667813"/>
                    <a:gd name="connsiteX8" fmla="*/ 873617 w 1959735"/>
                    <a:gd name="connsiteY8" fmla="*/ 1223493 h 1667813"/>
                    <a:gd name="connsiteX9" fmla="*/ 963769 w 1959735"/>
                    <a:gd name="connsiteY9" fmla="*/ 1339403 h 1667813"/>
                    <a:gd name="connsiteX10" fmla="*/ 950890 w 1959735"/>
                    <a:gd name="connsiteY10" fmla="*/ 1506828 h 1667813"/>
                    <a:gd name="connsiteX11" fmla="*/ 1002406 w 1959735"/>
                    <a:gd name="connsiteY11" fmla="*/ 1545465 h 1667813"/>
                    <a:gd name="connsiteX12" fmla="*/ 1131194 w 1959735"/>
                    <a:gd name="connsiteY12" fmla="*/ 1532586 h 1667813"/>
                    <a:gd name="connsiteX13" fmla="*/ 1311498 w 1959735"/>
                    <a:gd name="connsiteY13" fmla="*/ 1519707 h 1667813"/>
                    <a:gd name="connsiteX14" fmla="*/ 1401651 w 1959735"/>
                    <a:gd name="connsiteY14" fmla="*/ 1545465 h 1667813"/>
                    <a:gd name="connsiteX15" fmla="*/ 1491803 w 1959735"/>
                    <a:gd name="connsiteY15" fmla="*/ 1468191 h 1667813"/>
                    <a:gd name="connsiteX16" fmla="*/ 1517560 w 1959735"/>
                    <a:gd name="connsiteY16" fmla="*/ 1365160 h 1667813"/>
                    <a:gd name="connsiteX17" fmla="*/ 1440287 w 1959735"/>
                    <a:gd name="connsiteY17" fmla="*/ 1262129 h 1667813"/>
                    <a:gd name="connsiteX18" fmla="*/ 1337256 w 1959735"/>
                    <a:gd name="connsiteY18" fmla="*/ 1146220 h 1667813"/>
                    <a:gd name="connsiteX19" fmla="*/ 1401651 w 1959735"/>
                    <a:gd name="connsiteY19" fmla="*/ 1223493 h 1667813"/>
                    <a:gd name="connsiteX20" fmla="*/ 1517560 w 1959735"/>
                    <a:gd name="connsiteY20" fmla="*/ 1300766 h 1667813"/>
                    <a:gd name="connsiteX21" fmla="*/ 1775138 w 1959735"/>
                    <a:gd name="connsiteY21" fmla="*/ 1275008 h 1667813"/>
                    <a:gd name="connsiteX22" fmla="*/ 1891048 w 1959735"/>
                    <a:gd name="connsiteY22" fmla="*/ 1184856 h 1667813"/>
                    <a:gd name="connsiteX23" fmla="*/ 1891048 w 1959735"/>
                    <a:gd name="connsiteY23" fmla="*/ 1004552 h 1667813"/>
                    <a:gd name="connsiteX24" fmla="*/ 1826653 w 1959735"/>
                    <a:gd name="connsiteY24" fmla="*/ 901521 h 1667813"/>
                    <a:gd name="connsiteX25" fmla="*/ 1684986 w 1959735"/>
                    <a:gd name="connsiteY25" fmla="*/ 901521 h 1667813"/>
                    <a:gd name="connsiteX26" fmla="*/ 1440287 w 1959735"/>
                    <a:gd name="connsiteY26" fmla="*/ 901521 h 1667813"/>
                    <a:gd name="connsiteX27" fmla="*/ 1337256 w 1959735"/>
                    <a:gd name="connsiteY27" fmla="*/ 862884 h 1667813"/>
                    <a:gd name="connsiteX28" fmla="*/ 1311498 w 1959735"/>
                    <a:gd name="connsiteY28" fmla="*/ 721217 h 1667813"/>
                    <a:gd name="connsiteX29" fmla="*/ 1195589 w 1959735"/>
                    <a:gd name="connsiteY29" fmla="*/ 592428 h 1667813"/>
                    <a:gd name="connsiteX30" fmla="*/ 1028163 w 1959735"/>
                    <a:gd name="connsiteY30" fmla="*/ 618186 h 1667813"/>
                    <a:gd name="connsiteX31" fmla="*/ 950890 w 1959735"/>
                    <a:gd name="connsiteY31" fmla="*/ 618186 h 1667813"/>
                    <a:gd name="connsiteX32" fmla="*/ 834980 w 1959735"/>
                    <a:gd name="connsiteY32" fmla="*/ 515155 h 1667813"/>
                    <a:gd name="connsiteX33" fmla="*/ 719070 w 1959735"/>
                    <a:gd name="connsiteY33" fmla="*/ 412124 h 1667813"/>
                    <a:gd name="connsiteX34" fmla="*/ 525887 w 1959735"/>
                    <a:gd name="connsiteY34" fmla="*/ 373487 h 1667813"/>
                    <a:gd name="connsiteX35" fmla="*/ 397098 w 1959735"/>
                    <a:gd name="connsiteY35" fmla="*/ 334851 h 1667813"/>
                    <a:gd name="connsiteX36" fmla="*/ 358462 w 1959735"/>
                    <a:gd name="connsiteY36" fmla="*/ 399245 h 1667813"/>
                    <a:gd name="connsiteX37" fmla="*/ 281189 w 1959735"/>
                    <a:gd name="connsiteY37" fmla="*/ 412124 h 1667813"/>
                    <a:gd name="connsiteX38" fmla="*/ 268310 w 1959735"/>
                    <a:gd name="connsiteY38" fmla="*/ 309093 h 1667813"/>
                    <a:gd name="connsiteX39" fmla="*/ 229673 w 1959735"/>
                    <a:gd name="connsiteY39" fmla="*/ 180304 h 1667813"/>
                    <a:gd name="connsiteX40" fmla="*/ 306946 w 1959735"/>
                    <a:gd name="connsiteY40" fmla="*/ 244698 h 1667813"/>
                    <a:gd name="connsiteX41" fmla="*/ 487251 w 1959735"/>
                    <a:gd name="connsiteY41" fmla="*/ 347729 h 1667813"/>
                    <a:gd name="connsiteX42" fmla="*/ 809222 w 1959735"/>
                    <a:gd name="connsiteY42" fmla="*/ 437882 h 1667813"/>
                    <a:gd name="connsiteX43" fmla="*/ 886496 w 1959735"/>
                    <a:gd name="connsiteY43" fmla="*/ 502276 h 1667813"/>
                    <a:gd name="connsiteX44" fmla="*/ 989527 w 1959735"/>
                    <a:gd name="connsiteY44" fmla="*/ 476518 h 1667813"/>
                    <a:gd name="connsiteX45" fmla="*/ 1002406 w 1959735"/>
                    <a:gd name="connsiteY45" fmla="*/ 334851 h 1667813"/>
                    <a:gd name="connsiteX46" fmla="*/ 1015284 w 1959735"/>
                    <a:gd name="connsiteY46" fmla="*/ 502276 h 1667813"/>
                    <a:gd name="connsiteX47" fmla="*/ 1118315 w 1959735"/>
                    <a:gd name="connsiteY47" fmla="*/ 605307 h 1667813"/>
                    <a:gd name="connsiteX48" fmla="*/ 1247104 w 1959735"/>
                    <a:gd name="connsiteY48" fmla="*/ 618186 h 1667813"/>
                    <a:gd name="connsiteX49" fmla="*/ 1311498 w 1959735"/>
                    <a:gd name="connsiteY49" fmla="*/ 759853 h 1667813"/>
                    <a:gd name="connsiteX50" fmla="*/ 1427408 w 1959735"/>
                    <a:gd name="connsiteY50" fmla="*/ 837127 h 1667813"/>
                    <a:gd name="connsiteX51" fmla="*/ 1504682 w 1959735"/>
                    <a:gd name="connsiteY51" fmla="*/ 901521 h 1667813"/>
                    <a:gd name="connsiteX52" fmla="*/ 1762259 w 1959735"/>
                    <a:gd name="connsiteY52" fmla="*/ 888642 h 1667813"/>
                    <a:gd name="connsiteX53" fmla="*/ 1839532 w 1959735"/>
                    <a:gd name="connsiteY53" fmla="*/ 888642 h 1667813"/>
                    <a:gd name="connsiteX54" fmla="*/ 1942563 w 1959735"/>
                    <a:gd name="connsiteY54" fmla="*/ 746974 h 1667813"/>
                    <a:gd name="connsiteX55" fmla="*/ 1942563 w 1959735"/>
                    <a:gd name="connsiteY55" fmla="*/ 566670 h 1667813"/>
                    <a:gd name="connsiteX56" fmla="*/ 1891048 w 1959735"/>
                    <a:gd name="connsiteY56" fmla="*/ 463639 h 1667813"/>
                    <a:gd name="connsiteX57" fmla="*/ 1762259 w 1959735"/>
                    <a:gd name="connsiteY57" fmla="*/ 437882 h 1667813"/>
                    <a:gd name="connsiteX58" fmla="*/ 1543318 w 1959735"/>
                    <a:gd name="connsiteY58" fmla="*/ 463639 h 1667813"/>
                    <a:gd name="connsiteX59" fmla="*/ 1788017 w 1959735"/>
                    <a:gd name="connsiteY59" fmla="*/ 425003 h 1667813"/>
                    <a:gd name="connsiteX60" fmla="*/ 1891048 w 1959735"/>
                    <a:gd name="connsiteY60" fmla="*/ 321972 h 1667813"/>
                    <a:gd name="connsiteX61" fmla="*/ 1891048 w 1959735"/>
                    <a:gd name="connsiteY61" fmla="*/ 154546 h 1667813"/>
                    <a:gd name="connsiteX62" fmla="*/ 1800896 w 1959735"/>
                    <a:gd name="connsiteY62" fmla="*/ 12879 h 1667813"/>
                    <a:gd name="connsiteX63" fmla="*/ 1684986 w 1959735"/>
                    <a:gd name="connsiteY63" fmla="*/ 77273 h 1667813"/>
                    <a:gd name="connsiteX64" fmla="*/ 1504682 w 1959735"/>
                    <a:gd name="connsiteY64" fmla="*/ 128789 h 1667813"/>
                    <a:gd name="connsiteX65" fmla="*/ 1375893 w 1959735"/>
                    <a:gd name="connsiteY65" fmla="*/ 193183 h 1667813"/>
                    <a:gd name="connsiteX66" fmla="*/ 1298620 w 1959735"/>
                    <a:gd name="connsiteY66" fmla="*/ 231820 h 1667813"/>
                    <a:gd name="connsiteX67" fmla="*/ 1388772 w 1959735"/>
                    <a:gd name="connsiteY67" fmla="*/ 270456 h 1667813"/>
                    <a:gd name="connsiteX68" fmla="*/ 1569076 w 1959735"/>
                    <a:gd name="connsiteY68" fmla="*/ 257577 h 1667813"/>
                    <a:gd name="connsiteX69" fmla="*/ 1697865 w 1959735"/>
                    <a:gd name="connsiteY69" fmla="*/ 180304 h 1667813"/>
                    <a:gd name="connsiteX70" fmla="*/ 1684986 w 1959735"/>
                    <a:gd name="connsiteY70" fmla="*/ 283335 h 1667813"/>
                    <a:gd name="connsiteX71" fmla="*/ 1581955 w 1959735"/>
                    <a:gd name="connsiteY71" fmla="*/ 257577 h 1667813"/>
                    <a:gd name="connsiteX72" fmla="*/ 1247104 w 1959735"/>
                    <a:gd name="connsiteY72" fmla="*/ 309093 h 1667813"/>
                    <a:gd name="connsiteX73" fmla="*/ 1285741 w 1959735"/>
                    <a:gd name="connsiteY73" fmla="*/ 515155 h 1667813"/>
                    <a:gd name="connsiteX74" fmla="*/ 1517560 w 1959735"/>
                    <a:gd name="connsiteY74" fmla="*/ 643944 h 1667813"/>
                    <a:gd name="connsiteX75" fmla="*/ 1697865 w 1959735"/>
                    <a:gd name="connsiteY75" fmla="*/ 656822 h 1667813"/>
                    <a:gd name="connsiteX76" fmla="*/ 1762259 w 1959735"/>
                    <a:gd name="connsiteY76" fmla="*/ 618186 h 1667813"/>
                    <a:gd name="connsiteX77" fmla="*/ 1775138 w 1959735"/>
                    <a:gd name="connsiteY77" fmla="*/ 708338 h 1667813"/>
                    <a:gd name="connsiteX78" fmla="*/ 1620591 w 1959735"/>
                    <a:gd name="connsiteY78" fmla="*/ 734096 h 1667813"/>
                    <a:gd name="connsiteX79" fmla="*/ 1543318 w 1959735"/>
                    <a:gd name="connsiteY79" fmla="*/ 708338 h 1667813"/>
                    <a:gd name="connsiteX80" fmla="*/ 1401651 w 1959735"/>
                    <a:gd name="connsiteY80" fmla="*/ 592428 h 1667813"/>
                    <a:gd name="connsiteX81" fmla="*/ 1195589 w 1959735"/>
                    <a:gd name="connsiteY81" fmla="*/ 425003 h 1667813"/>
                    <a:gd name="connsiteX82" fmla="*/ 1156952 w 1959735"/>
                    <a:gd name="connsiteY82" fmla="*/ 218941 h 1667813"/>
                    <a:gd name="connsiteX83" fmla="*/ 1066800 w 1959735"/>
                    <a:gd name="connsiteY83" fmla="*/ 270456 h 1667813"/>
                    <a:gd name="connsiteX84" fmla="*/ 938011 w 1959735"/>
                    <a:gd name="connsiteY84" fmla="*/ 270456 h 1667813"/>
                    <a:gd name="connsiteX85" fmla="*/ 860738 w 1959735"/>
                    <a:gd name="connsiteY85" fmla="*/ 218941 h 1667813"/>
                    <a:gd name="connsiteX86" fmla="*/ 809222 w 1959735"/>
                    <a:gd name="connsiteY86" fmla="*/ 296214 h 1667813"/>
                    <a:gd name="connsiteX87" fmla="*/ 680434 w 1959735"/>
                    <a:gd name="connsiteY87" fmla="*/ 193183 h 1667813"/>
                    <a:gd name="connsiteX88" fmla="*/ 525887 w 1959735"/>
                    <a:gd name="connsiteY88" fmla="*/ 193183 h 1667813"/>
                    <a:gd name="connsiteX89" fmla="*/ 397098 w 1959735"/>
                    <a:gd name="connsiteY89" fmla="*/ 141667 h 1667813"/>
                    <a:gd name="connsiteX90" fmla="*/ 229673 w 1959735"/>
                    <a:gd name="connsiteY90" fmla="*/ 51515 h 1667813"/>
                    <a:gd name="connsiteX91" fmla="*/ 100884 w 1959735"/>
                    <a:gd name="connsiteY91" fmla="*/ 51515 h 1667813"/>
                    <a:gd name="connsiteX92" fmla="*/ 10732 w 1959735"/>
                    <a:gd name="connsiteY92" fmla="*/ 115910 h 1667813"/>
                    <a:gd name="connsiteX93" fmla="*/ 36490 w 1959735"/>
                    <a:gd name="connsiteY93" fmla="*/ 321972 h 1667813"/>
                    <a:gd name="connsiteX94" fmla="*/ 75127 w 1959735"/>
                    <a:gd name="connsiteY94" fmla="*/ 399245 h 1667813"/>
                    <a:gd name="connsiteX95" fmla="*/ 10732 w 1959735"/>
                    <a:gd name="connsiteY95" fmla="*/ 566670 h 1667813"/>
                    <a:gd name="connsiteX96" fmla="*/ 23611 w 1959735"/>
                    <a:gd name="connsiteY96" fmla="*/ 721217 h 1667813"/>
                    <a:gd name="connsiteX97" fmla="*/ 49369 w 1959735"/>
                    <a:gd name="connsiteY97" fmla="*/ 772732 h 1667813"/>
                    <a:gd name="connsiteX98" fmla="*/ 203915 w 1959735"/>
                    <a:gd name="connsiteY98" fmla="*/ 528034 h 1667813"/>
                    <a:gd name="connsiteX99" fmla="*/ 23611 w 1959735"/>
                    <a:gd name="connsiteY99" fmla="*/ 785611 h 1667813"/>
                    <a:gd name="connsiteX100" fmla="*/ 62248 w 1959735"/>
                    <a:gd name="connsiteY100" fmla="*/ 953036 h 1667813"/>
                    <a:gd name="connsiteX101" fmla="*/ 139521 w 1959735"/>
                    <a:gd name="connsiteY101" fmla="*/ 1081825 h 1667813"/>
                    <a:gd name="connsiteX102" fmla="*/ 332704 w 1959735"/>
                    <a:gd name="connsiteY102" fmla="*/ 1081825 h 1667813"/>
                    <a:gd name="connsiteX103" fmla="*/ 474372 w 1959735"/>
                    <a:gd name="connsiteY103" fmla="*/ 837127 h 1667813"/>
                    <a:gd name="connsiteX104" fmla="*/ 332704 w 1959735"/>
                    <a:gd name="connsiteY104" fmla="*/ 1081825 h 1667813"/>
                    <a:gd name="connsiteX105" fmla="*/ 358462 w 1959735"/>
                    <a:gd name="connsiteY105" fmla="*/ 1159098 h 1667813"/>
                    <a:gd name="connsiteX106" fmla="*/ 525887 w 1959735"/>
                    <a:gd name="connsiteY106" fmla="*/ 1326524 h 1667813"/>
                    <a:gd name="connsiteX107" fmla="*/ 667555 w 1959735"/>
                    <a:gd name="connsiteY107" fmla="*/ 1326524 h 1667813"/>
                    <a:gd name="connsiteX108" fmla="*/ 680434 w 1959735"/>
                    <a:gd name="connsiteY108" fmla="*/ 1262129 h 1667813"/>
                    <a:gd name="connsiteX109" fmla="*/ 719070 w 1959735"/>
                    <a:gd name="connsiteY109" fmla="*/ 1081825 h 1667813"/>
                    <a:gd name="connsiteX110" fmla="*/ 899375 w 1959735"/>
                    <a:gd name="connsiteY110" fmla="*/ 1056067 h 1667813"/>
                    <a:gd name="connsiteX111" fmla="*/ 1015284 w 1959735"/>
                    <a:gd name="connsiteY111" fmla="*/ 1107583 h 1667813"/>
                    <a:gd name="connsiteX112" fmla="*/ 1105436 w 1959735"/>
                    <a:gd name="connsiteY112" fmla="*/ 1171977 h 1667813"/>
                    <a:gd name="connsiteX113" fmla="*/ 1105436 w 1959735"/>
                    <a:gd name="connsiteY113" fmla="*/ 991673 h 1667813"/>
                    <a:gd name="connsiteX114" fmla="*/ 1015284 w 1959735"/>
                    <a:gd name="connsiteY114" fmla="*/ 888642 h 1667813"/>
                    <a:gd name="connsiteX115" fmla="*/ 796344 w 1959735"/>
                    <a:gd name="connsiteY115" fmla="*/ 862884 h 1667813"/>
                    <a:gd name="connsiteX116" fmla="*/ 628918 w 1959735"/>
                    <a:gd name="connsiteY116" fmla="*/ 991673 h 1667813"/>
                    <a:gd name="connsiteX117" fmla="*/ 564524 w 1959735"/>
                    <a:gd name="connsiteY117" fmla="*/ 1081825 h 1667813"/>
                    <a:gd name="connsiteX118" fmla="*/ 680434 w 1959735"/>
                    <a:gd name="connsiteY118" fmla="*/ 901521 h 1667813"/>
                    <a:gd name="connsiteX119" fmla="*/ 680434 w 1959735"/>
                    <a:gd name="connsiteY119" fmla="*/ 721217 h 1667813"/>
                    <a:gd name="connsiteX120" fmla="*/ 603160 w 1959735"/>
                    <a:gd name="connsiteY120" fmla="*/ 605307 h 1667813"/>
                    <a:gd name="connsiteX121" fmla="*/ 474372 w 1959735"/>
                    <a:gd name="connsiteY121" fmla="*/ 605307 h 1667813"/>
                    <a:gd name="connsiteX122" fmla="*/ 345583 w 1959735"/>
                    <a:gd name="connsiteY122" fmla="*/ 682580 h 1667813"/>
                    <a:gd name="connsiteX123" fmla="*/ 255431 w 1959735"/>
                    <a:gd name="connsiteY123" fmla="*/ 875763 h 1667813"/>
                    <a:gd name="connsiteX124" fmla="*/ 358462 w 1959735"/>
                    <a:gd name="connsiteY124" fmla="*/ 643944 h 1667813"/>
                    <a:gd name="connsiteX125" fmla="*/ 384220 w 1959735"/>
                    <a:gd name="connsiteY125" fmla="*/ 476518 h 1667813"/>
                    <a:gd name="connsiteX126" fmla="*/ 281189 w 1959735"/>
                    <a:gd name="connsiteY126" fmla="*/ 386366 h 1667813"/>
                    <a:gd name="connsiteX127" fmla="*/ 88006 w 1959735"/>
                    <a:gd name="connsiteY127" fmla="*/ 463639 h 1667813"/>
                    <a:gd name="connsiteX128" fmla="*/ 165279 w 1959735"/>
                    <a:gd name="connsiteY128" fmla="*/ 373487 h 1667813"/>
                    <a:gd name="connsiteX129" fmla="*/ 371341 w 1959735"/>
                    <a:gd name="connsiteY129" fmla="*/ 437882 h 1667813"/>
                    <a:gd name="connsiteX130" fmla="*/ 435735 w 1959735"/>
                    <a:gd name="connsiteY130" fmla="*/ 592428 h 1667813"/>
                    <a:gd name="connsiteX131" fmla="*/ 577403 w 1959735"/>
                    <a:gd name="connsiteY131" fmla="*/ 592428 h 1667813"/>
                    <a:gd name="connsiteX132" fmla="*/ 706191 w 1959735"/>
                    <a:gd name="connsiteY132" fmla="*/ 746974 h 1667813"/>
                    <a:gd name="connsiteX133" fmla="*/ 809222 w 1959735"/>
                    <a:gd name="connsiteY133" fmla="*/ 850005 h 1667813"/>
                    <a:gd name="connsiteX134" fmla="*/ 1002406 w 1959735"/>
                    <a:gd name="connsiteY134" fmla="*/ 850005 h 1667813"/>
                    <a:gd name="connsiteX135" fmla="*/ 1131194 w 1959735"/>
                    <a:gd name="connsiteY135" fmla="*/ 837127 h 1667813"/>
                    <a:gd name="connsiteX136" fmla="*/ 1195589 w 1959735"/>
                    <a:gd name="connsiteY136" fmla="*/ 1030310 h 1667813"/>
                    <a:gd name="connsiteX137" fmla="*/ 1221346 w 1959735"/>
                    <a:gd name="connsiteY137" fmla="*/ 1068946 h 1667813"/>
                    <a:gd name="connsiteX138" fmla="*/ 1478924 w 1959735"/>
                    <a:gd name="connsiteY138" fmla="*/ 1043189 h 1667813"/>
                    <a:gd name="connsiteX139" fmla="*/ 1594834 w 1959735"/>
                    <a:gd name="connsiteY139" fmla="*/ 1068946 h 1667813"/>
                    <a:gd name="connsiteX140" fmla="*/ 1478924 w 1959735"/>
                    <a:gd name="connsiteY140" fmla="*/ 1043189 h 1667813"/>
                    <a:gd name="connsiteX141" fmla="*/ 1247104 w 1959735"/>
                    <a:gd name="connsiteY141" fmla="*/ 1056067 h 1667813"/>
                    <a:gd name="connsiteX142" fmla="*/ 1169831 w 1959735"/>
                    <a:gd name="connsiteY142" fmla="*/ 1197735 h 1667813"/>
                    <a:gd name="connsiteX143" fmla="*/ 1169831 w 1959735"/>
                    <a:gd name="connsiteY143" fmla="*/ 1300766 h 1667813"/>
                    <a:gd name="connsiteX144" fmla="*/ 1131194 w 1959735"/>
                    <a:gd name="connsiteY144" fmla="*/ 1300766 h 1667813"/>
                    <a:gd name="connsiteX145" fmla="*/ 1079679 w 1959735"/>
                    <a:gd name="connsiteY145" fmla="*/ 1171977 h 1667813"/>
                    <a:gd name="connsiteX146" fmla="*/ 950890 w 1959735"/>
                    <a:gd name="connsiteY146" fmla="*/ 1030310 h 1667813"/>
                    <a:gd name="connsiteX147" fmla="*/ 719070 w 1959735"/>
                    <a:gd name="connsiteY147" fmla="*/ 1094704 h 1667813"/>
                    <a:gd name="connsiteX148" fmla="*/ 680434 w 1959735"/>
                    <a:gd name="connsiteY148" fmla="*/ 1300766 h 1667813"/>
                    <a:gd name="connsiteX149" fmla="*/ 551645 w 1959735"/>
                    <a:gd name="connsiteY149" fmla="*/ 1326524 h 1667813"/>
                    <a:gd name="connsiteX150" fmla="*/ 435735 w 1959735"/>
                    <a:gd name="connsiteY150" fmla="*/ 1262129 h 1667813"/>
                    <a:gd name="connsiteX151" fmla="*/ 358462 w 1959735"/>
                    <a:gd name="connsiteY151" fmla="*/ 1133341 h 1667813"/>
                    <a:gd name="connsiteX152" fmla="*/ 191036 w 1959735"/>
                    <a:gd name="connsiteY152" fmla="*/ 1094704 h 1667813"/>
                    <a:gd name="connsiteX153" fmla="*/ 88006 w 1959735"/>
                    <a:gd name="connsiteY153" fmla="*/ 1094704 h 1667813"/>
                    <a:gd name="connsiteX154" fmla="*/ 165279 w 1959735"/>
                    <a:gd name="connsiteY154" fmla="*/ 1159098 h 1667813"/>
                    <a:gd name="connsiteX155" fmla="*/ 242552 w 1959735"/>
                    <a:gd name="connsiteY155" fmla="*/ 1223493 h 1667813"/>
                    <a:gd name="connsiteX156" fmla="*/ 319825 w 1959735"/>
                    <a:gd name="connsiteY156" fmla="*/ 1378039 h 1667813"/>
                    <a:gd name="connsiteX0" fmla="*/ 319825 w 1959735"/>
                    <a:gd name="connsiteY0" fmla="*/ 1378039 h 1667813"/>
                    <a:gd name="connsiteX1" fmla="*/ 409977 w 1959735"/>
                    <a:gd name="connsiteY1" fmla="*/ 1519707 h 1667813"/>
                    <a:gd name="connsiteX2" fmla="*/ 500129 w 1959735"/>
                    <a:gd name="connsiteY2" fmla="*/ 1635617 h 1667813"/>
                    <a:gd name="connsiteX3" fmla="*/ 577403 w 1959735"/>
                    <a:gd name="connsiteY3" fmla="*/ 1661374 h 1667813"/>
                    <a:gd name="connsiteX4" fmla="*/ 706191 w 1959735"/>
                    <a:gd name="connsiteY4" fmla="*/ 1596980 h 1667813"/>
                    <a:gd name="connsiteX5" fmla="*/ 770586 w 1959735"/>
                    <a:gd name="connsiteY5" fmla="*/ 1571222 h 1667813"/>
                    <a:gd name="connsiteX6" fmla="*/ 912253 w 1959735"/>
                    <a:gd name="connsiteY6" fmla="*/ 1545465 h 1667813"/>
                    <a:gd name="connsiteX7" fmla="*/ 963769 w 1959735"/>
                    <a:gd name="connsiteY7" fmla="*/ 1403797 h 1667813"/>
                    <a:gd name="connsiteX8" fmla="*/ 873617 w 1959735"/>
                    <a:gd name="connsiteY8" fmla="*/ 1223493 h 1667813"/>
                    <a:gd name="connsiteX9" fmla="*/ 963769 w 1959735"/>
                    <a:gd name="connsiteY9" fmla="*/ 1339403 h 1667813"/>
                    <a:gd name="connsiteX10" fmla="*/ 950890 w 1959735"/>
                    <a:gd name="connsiteY10" fmla="*/ 1506828 h 1667813"/>
                    <a:gd name="connsiteX11" fmla="*/ 1002406 w 1959735"/>
                    <a:gd name="connsiteY11" fmla="*/ 1545465 h 1667813"/>
                    <a:gd name="connsiteX12" fmla="*/ 1131194 w 1959735"/>
                    <a:gd name="connsiteY12" fmla="*/ 1532586 h 1667813"/>
                    <a:gd name="connsiteX13" fmla="*/ 1311498 w 1959735"/>
                    <a:gd name="connsiteY13" fmla="*/ 1519707 h 1667813"/>
                    <a:gd name="connsiteX14" fmla="*/ 1401651 w 1959735"/>
                    <a:gd name="connsiteY14" fmla="*/ 1545465 h 1667813"/>
                    <a:gd name="connsiteX15" fmla="*/ 1491803 w 1959735"/>
                    <a:gd name="connsiteY15" fmla="*/ 1468191 h 1667813"/>
                    <a:gd name="connsiteX16" fmla="*/ 1517560 w 1959735"/>
                    <a:gd name="connsiteY16" fmla="*/ 1365160 h 1667813"/>
                    <a:gd name="connsiteX17" fmla="*/ 1440287 w 1959735"/>
                    <a:gd name="connsiteY17" fmla="*/ 1262129 h 1667813"/>
                    <a:gd name="connsiteX18" fmla="*/ 1337256 w 1959735"/>
                    <a:gd name="connsiteY18" fmla="*/ 1146220 h 1667813"/>
                    <a:gd name="connsiteX19" fmla="*/ 1401651 w 1959735"/>
                    <a:gd name="connsiteY19" fmla="*/ 1223493 h 1667813"/>
                    <a:gd name="connsiteX20" fmla="*/ 1517560 w 1959735"/>
                    <a:gd name="connsiteY20" fmla="*/ 1300766 h 1667813"/>
                    <a:gd name="connsiteX21" fmla="*/ 1775138 w 1959735"/>
                    <a:gd name="connsiteY21" fmla="*/ 1275008 h 1667813"/>
                    <a:gd name="connsiteX22" fmla="*/ 1891048 w 1959735"/>
                    <a:gd name="connsiteY22" fmla="*/ 1184856 h 1667813"/>
                    <a:gd name="connsiteX23" fmla="*/ 1891048 w 1959735"/>
                    <a:gd name="connsiteY23" fmla="*/ 1004552 h 1667813"/>
                    <a:gd name="connsiteX24" fmla="*/ 1826653 w 1959735"/>
                    <a:gd name="connsiteY24" fmla="*/ 901521 h 1667813"/>
                    <a:gd name="connsiteX25" fmla="*/ 1684986 w 1959735"/>
                    <a:gd name="connsiteY25" fmla="*/ 901521 h 1667813"/>
                    <a:gd name="connsiteX26" fmla="*/ 1440287 w 1959735"/>
                    <a:gd name="connsiteY26" fmla="*/ 901521 h 1667813"/>
                    <a:gd name="connsiteX27" fmla="*/ 1337256 w 1959735"/>
                    <a:gd name="connsiteY27" fmla="*/ 862884 h 1667813"/>
                    <a:gd name="connsiteX28" fmla="*/ 1311498 w 1959735"/>
                    <a:gd name="connsiteY28" fmla="*/ 721217 h 1667813"/>
                    <a:gd name="connsiteX29" fmla="*/ 1195589 w 1959735"/>
                    <a:gd name="connsiteY29" fmla="*/ 592428 h 1667813"/>
                    <a:gd name="connsiteX30" fmla="*/ 1028163 w 1959735"/>
                    <a:gd name="connsiteY30" fmla="*/ 618186 h 1667813"/>
                    <a:gd name="connsiteX31" fmla="*/ 950890 w 1959735"/>
                    <a:gd name="connsiteY31" fmla="*/ 618186 h 1667813"/>
                    <a:gd name="connsiteX32" fmla="*/ 834980 w 1959735"/>
                    <a:gd name="connsiteY32" fmla="*/ 515155 h 1667813"/>
                    <a:gd name="connsiteX33" fmla="*/ 719070 w 1959735"/>
                    <a:gd name="connsiteY33" fmla="*/ 412124 h 1667813"/>
                    <a:gd name="connsiteX34" fmla="*/ 525887 w 1959735"/>
                    <a:gd name="connsiteY34" fmla="*/ 373487 h 1667813"/>
                    <a:gd name="connsiteX35" fmla="*/ 397098 w 1959735"/>
                    <a:gd name="connsiteY35" fmla="*/ 334851 h 1667813"/>
                    <a:gd name="connsiteX36" fmla="*/ 358462 w 1959735"/>
                    <a:gd name="connsiteY36" fmla="*/ 399245 h 1667813"/>
                    <a:gd name="connsiteX37" fmla="*/ 281189 w 1959735"/>
                    <a:gd name="connsiteY37" fmla="*/ 412124 h 1667813"/>
                    <a:gd name="connsiteX38" fmla="*/ 268310 w 1959735"/>
                    <a:gd name="connsiteY38" fmla="*/ 309093 h 1667813"/>
                    <a:gd name="connsiteX39" fmla="*/ 229673 w 1959735"/>
                    <a:gd name="connsiteY39" fmla="*/ 180304 h 1667813"/>
                    <a:gd name="connsiteX40" fmla="*/ 306946 w 1959735"/>
                    <a:gd name="connsiteY40" fmla="*/ 244698 h 1667813"/>
                    <a:gd name="connsiteX41" fmla="*/ 487251 w 1959735"/>
                    <a:gd name="connsiteY41" fmla="*/ 347729 h 1667813"/>
                    <a:gd name="connsiteX42" fmla="*/ 809222 w 1959735"/>
                    <a:gd name="connsiteY42" fmla="*/ 437882 h 1667813"/>
                    <a:gd name="connsiteX43" fmla="*/ 886496 w 1959735"/>
                    <a:gd name="connsiteY43" fmla="*/ 502276 h 1667813"/>
                    <a:gd name="connsiteX44" fmla="*/ 989527 w 1959735"/>
                    <a:gd name="connsiteY44" fmla="*/ 476518 h 1667813"/>
                    <a:gd name="connsiteX45" fmla="*/ 1002406 w 1959735"/>
                    <a:gd name="connsiteY45" fmla="*/ 334851 h 1667813"/>
                    <a:gd name="connsiteX46" fmla="*/ 1015284 w 1959735"/>
                    <a:gd name="connsiteY46" fmla="*/ 502276 h 1667813"/>
                    <a:gd name="connsiteX47" fmla="*/ 1118315 w 1959735"/>
                    <a:gd name="connsiteY47" fmla="*/ 605307 h 1667813"/>
                    <a:gd name="connsiteX48" fmla="*/ 1247104 w 1959735"/>
                    <a:gd name="connsiteY48" fmla="*/ 618186 h 1667813"/>
                    <a:gd name="connsiteX49" fmla="*/ 1311498 w 1959735"/>
                    <a:gd name="connsiteY49" fmla="*/ 759853 h 1667813"/>
                    <a:gd name="connsiteX50" fmla="*/ 1427408 w 1959735"/>
                    <a:gd name="connsiteY50" fmla="*/ 837127 h 1667813"/>
                    <a:gd name="connsiteX51" fmla="*/ 1504682 w 1959735"/>
                    <a:gd name="connsiteY51" fmla="*/ 901521 h 1667813"/>
                    <a:gd name="connsiteX52" fmla="*/ 1762259 w 1959735"/>
                    <a:gd name="connsiteY52" fmla="*/ 888642 h 1667813"/>
                    <a:gd name="connsiteX53" fmla="*/ 1839532 w 1959735"/>
                    <a:gd name="connsiteY53" fmla="*/ 888642 h 1667813"/>
                    <a:gd name="connsiteX54" fmla="*/ 1942563 w 1959735"/>
                    <a:gd name="connsiteY54" fmla="*/ 746974 h 1667813"/>
                    <a:gd name="connsiteX55" fmla="*/ 1942563 w 1959735"/>
                    <a:gd name="connsiteY55" fmla="*/ 566670 h 1667813"/>
                    <a:gd name="connsiteX56" fmla="*/ 1891048 w 1959735"/>
                    <a:gd name="connsiteY56" fmla="*/ 463639 h 1667813"/>
                    <a:gd name="connsiteX57" fmla="*/ 1762259 w 1959735"/>
                    <a:gd name="connsiteY57" fmla="*/ 437882 h 1667813"/>
                    <a:gd name="connsiteX58" fmla="*/ 1543318 w 1959735"/>
                    <a:gd name="connsiteY58" fmla="*/ 463639 h 1667813"/>
                    <a:gd name="connsiteX59" fmla="*/ 1788017 w 1959735"/>
                    <a:gd name="connsiteY59" fmla="*/ 425003 h 1667813"/>
                    <a:gd name="connsiteX60" fmla="*/ 1891048 w 1959735"/>
                    <a:gd name="connsiteY60" fmla="*/ 321972 h 1667813"/>
                    <a:gd name="connsiteX61" fmla="*/ 1891048 w 1959735"/>
                    <a:gd name="connsiteY61" fmla="*/ 154546 h 1667813"/>
                    <a:gd name="connsiteX62" fmla="*/ 1800896 w 1959735"/>
                    <a:gd name="connsiteY62" fmla="*/ 12879 h 1667813"/>
                    <a:gd name="connsiteX63" fmla="*/ 1684986 w 1959735"/>
                    <a:gd name="connsiteY63" fmla="*/ 77273 h 1667813"/>
                    <a:gd name="connsiteX64" fmla="*/ 1504682 w 1959735"/>
                    <a:gd name="connsiteY64" fmla="*/ 128789 h 1667813"/>
                    <a:gd name="connsiteX65" fmla="*/ 1375893 w 1959735"/>
                    <a:gd name="connsiteY65" fmla="*/ 193183 h 1667813"/>
                    <a:gd name="connsiteX66" fmla="*/ 1298620 w 1959735"/>
                    <a:gd name="connsiteY66" fmla="*/ 231820 h 1667813"/>
                    <a:gd name="connsiteX67" fmla="*/ 1388772 w 1959735"/>
                    <a:gd name="connsiteY67" fmla="*/ 270456 h 1667813"/>
                    <a:gd name="connsiteX68" fmla="*/ 1569076 w 1959735"/>
                    <a:gd name="connsiteY68" fmla="*/ 257577 h 1667813"/>
                    <a:gd name="connsiteX69" fmla="*/ 1697865 w 1959735"/>
                    <a:gd name="connsiteY69" fmla="*/ 180304 h 1667813"/>
                    <a:gd name="connsiteX70" fmla="*/ 1684986 w 1959735"/>
                    <a:gd name="connsiteY70" fmla="*/ 283335 h 1667813"/>
                    <a:gd name="connsiteX71" fmla="*/ 1581955 w 1959735"/>
                    <a:gd name="connsiteY71" fmla="*/ 257577 h 1667813"/>
                    <a:gd name="connsiteX72" fmla="*/ 1247104 w 1959735"/>
                    <a:gd name="connsiteY72" fmla="*/ 309093 h 1667813"/>
                    <a:gd name="connsiteX73" fmla="*/ 1285741 w 1959735"/>
                    <a:gd name="connsiteY73" fmla="*/ 515155 h 1667813"/>
                    <a:gd name="connsiteX74" fmla="*/ 1517560 w 1959735"/>
                    <a:gd name="connsiteY74" fmla="*/ 643944 h 1667813"/>
                    <a:gd name="connsiteX75" fmla="*/ 1697865 w 1959735"/>
                    <a:gd name="connsiteY75" fmla="*/ 656822 h 1667813"/>
                    <a:gd name="connsiteX76" fmla="*/ 1762259 w 1959735"/>
                    <a:gd name="connsiteY76" fmla="*/ 618186 h 1667813"/>
                    <a:gd name="connsiteX77" fmla="*/ 1775138 w 1959735"/>
                    <a:gd name="connsiteY77" fmla="*/ 708338 h 1667813"/>
                    <a:gd name="connsiteX78" fmla="*/ 1620591 w 1959735"/>
                    <a:gd name="connsiteY78" fmla="*/ 734096 h 1667813"/>
                    <a:gd name="connsiteX79" fmla="*/ 1543318 w 1959735"/>
                    <a:gd name="connsiteY79" fmla="*/ 708338 h 1667813"/>
                    <a:gd name="connsiteX80" fmla="*/ 1401651 w 1959735"/>
                    <a:gd name="connsiteY80" fmla="*/ 592428 h 1667813"/>
                    <a:gd name="connsiteX81" fmla="*/ 1195589 w 1959735"/>
                    <a:gd name="connsiteY81" fmla="*/ 425003 h 1667813"/>
                    <a:gd name="connsiteX82" fmla="*/ 1156952 w 1959735"/>
                    <a:gd name="connsiteY82" fmla="*/ 218941 h 1667813"/>
                    <a:gd name="connsiteX83" fmla="*/ 1066800 w 1959735"/>
                    <a:gd name="connsiteY83" fmla="*/ 270456 h 1667813"/>
                    <a:gd name="connsiteX84" fmla="*/ 938011 w 1959735"/>
                    <a:gd name="connsiteY84" fmla="*/ 270456 h 1667813"/>
                    <a:gd name="connsiteX85" fmla="*/ 860738 w 1959735"/>
                    <a:gd name="connsiteY85" fmla="*/ 218941 h 1667813"/>
                    <a:gd name="connsiteX86" fmla="*/ 809222 w 1959735"/>
                    <a:gd name="connsiteY86" fmla="*/ 296214 h 1667813"/>
                    <a:gd name="connsiteX87" fmla="*/ 680434 w 1959735"/>
                    <a:gd name="connsiteY87" fmla="*/ 193183 h 1667813"/>
                    <a:gd name="connsiteX88" fmla="*/ 525887 w 1959735"/>
                    <a:gd name="connsiteY88" fmla="*/ 193183 h 1667813"/>
                    <a:gd name="connsiteX89" fmla="*/ 397098 w 1959735"/>
                    <a:gd name="connsiteY89" fmla="*/ 141667 h 1667813"/>
                    <a:gd name="connsiteX90" fmla="*/ 229673 w 1959735"/>
                    <a:gd name="connsiteY90" fmla="*/ 51515 h 1667813"/>
                    <a:gd name="connsiteX91" fmla="*/ 100884 w 1959735"/>
                    <a:gd name="connsiteY91" fmla="*/ 51515 h 1667813"/>
                    <a:gd name="connsiteX92" fmla="*/ 10732 w 1959735"/>
                    <a:gd name="connsiteY92" fmla="*/ 115910 h 1667813"/>
                    <a:gd name="connsiteX93" fmla="*/ 36490 w 1959735"/>
                    <a:gd name="connsiteY93" fmla="*/ 321972 h 1667813"/>
                    <a:gd name="connsiteX94" fmla="*/ 75127 w 1959735"/>
                    <a:gd name="connsiteY94" fmla="*/ 399245 h 1667813"/>
                    <a:gd name="connsiteX95" fmla="*/ 10732 w 1959735"/>
                    <a:gd name="connsiteY95" fmla="*/ 566670 h 1667813"/>
                    <a:gd name="connsiteX96" fmla="*/ 23611 w 1959735"/>
                    <a:gd name="connsiteY96" fmla="*/ 721217 h 1667813"/>
                    <a:gd name="connsiteX97" fmla="*/ 49369 w 1959735"/>
                    <a:gd name="connsiteY97" fmla="*/ 772732 h 1667813"/>
                    <a:gd name="connsiteX98" fmla="*/ 203915 w 1959735"/>
                    <a:gd name="connsiteY98" fmla="*/ 528034 h 1667813"/>
                    <a:gd name="connsiteX99" fmla="*/ 23611 w 1959735"/>
                    <a:gd name="connsiteY99" fmla="*/ 785611 h 1667813"/>
                    <a:gd name="connsiteX100" fmla="*/ 62248 w 1959735"/>
                    <a:gd name="connsiteY100" fmla="*/ 953036 h 1667813"/>
                    <a:gd name="connsiteX101" fmla="*/ 139521 w 1959735"/>
                    <a:gd name="connsiteY101" fmla="*/ 1081825 h 1667813"/>
                    <a:gd name="connsiteX102" fmla="*/ 332704 w 1959735"/>
                    <a:gd name="connsiteY102" fmla="*/ 1081825 h 1667813"/>
                    <a:gd name="connsiteX103" fmla="*/ 474372 w 1959735"/>
                    <a:gd name="connsiteY103" fmla="*/ 837127 h 1667813"/>
                    <a:gd name="connsiteX104" fmla="*/ 332704 w 1959735"/>
                    <a:gd name="connsiteY104" fmla="*/ 1081825 h 1667813"/>
                    <a:gd name="connsiteX105" fmla="*/ 358462 w 1959735"/>
                    <a:gd name="connsiteY105" fmla="*/ 1159098 h 1667813"/>
                    <a:gd name="connsiteX106" fmla="*/ 525887 w 1959735"/>
                    <a:gd name="connsiteY106" fmla="*/ 1326524 h 1667813"/>
                    <a:gd name="connsiteX107" fmla="*/ 667555 w 1959735"/>
                    <a:gd name="connsiteY107" fmla="*/ 1326524 h 1667813"/>
                    <a:gd name="connsiteX108" fmla="*/ 680434 w 1959735"/>
                    <a:gd name="connsiteY108" fmla="*/ 1262129 h 1667813"/>
                    <a:gd name="connsiteX109" fmla="*/ 719070 w 1959735"/>
                    <a:gd name="connsiteY109" fmla="*/ 1081825 h 1667813"/>
                    <a:gd name="connsiteX110" fmla="*/ 899375 w 1959735"/>
                    <a:gd name="connsiteY110" fmla="*/ 1056067 h 1667813"/>
                    <a:gd name="connsiteX111" fmla="*/ 1015284 w 1959735"/>
                    <a:gd name="connsiteY111" fmla="*/ 1107583 h 1667813"/>
                    <a:gd name="connsiteX112" fmla="*/ 1105436 w 1959735"/>
                    <a:gd name="connsiteY112" fmla="*/ 1171977 h 1667813"/>
                    <a:gd name="connsiteX113" fmla="*/ 1105436 w 1959735"/>
                    <a:gd name="connsiteY113" fmla="*/ 991673 h 1667813"/>
                    <a:gd name="connsiteX114" fmla="*/ 1015284 w 1959735"/>
                    <a:gd name="connsiteY114" fmla="*/ 888642 h 1667813"/>
                    <a:gd name="connsiteX115" fmla="*/ 796344 w 1959735"/>
                    <a:gd name="connsiteY115" fmla="*/ 862884 h 1667813"/>
                    <a:gd name="connsiteX116" fmla="*/ 628918 w 1959735"/>
                    <a:gd name="connsiteY116" fmla="*/ 991673 h 1667813"/>
                    <a:gd name="connsiteX117" fmla="*/ 564524 w 1959735"/>
                    <a:gd name="connsiteY117" fmla="*/ 1081825 h 1667813"/>
                    <a:gd name="connsiteX118" fmla="*/ 680434 w 1959735"/>
                    <a:gd name="connsiteY118" fmla="*/ 901521 h 1667813"/>
                    <a:gd name="connsiteX119" fmla="*/ 680434 w 1959735"/>
                    <a:gd name="connsiteY119" fmla="*/ 721217 h 1667813"/>
                    <a:gd name="connsiteX120" fmla="*/ 603160 w 1959735"/>
                    <a:gd name="connsiteY120" fmla="*/ 605307 h 1667813"/>
                    <a:gd name="connsiteX121" fmla="*/ 474372 w 1959735"/>
                    <a:gd name="connsiteY121" fmla="*/ 605307 h 1667813"/>
                    <a:gd name="connsiteX122" fmla="*/ 345583 w 1959735"/>
                    <a:gd name="connsiteY122" fmla="*/ 682580 h 1667813"/>
                    <a:gd name="connsiteX123" fmla="*/ 255431 w 1959735"/>
                    <a:gd name="connsiteY123" fmla="*/ 875763 h 1667813"/>
                    <a:gd name="connsiteX124" fmla="*/ 358462 w 1959735"/>
                    <a:gd name="connsiteY124" fmla="*/ 643944 h 1667813"/>
                    <a:gd name="connsiteX125" fmla="*/ 384220 w 1959735"/>
                    <a:gd name="connsiteY125" fmla="*/ 476518 h 1667813"/>
                    <a:gd name="connsiteX126" fmla="*/ 281189 w 1959735"/>
                    <a:gd name="connsiteY126" fmla="*/ 386366 h 1667813"/>
                    <a:gd name="connsiteX127" fmla="*/ 88006 w 1959735"/>
                    <a:gd name="connsiteY127" fmla="*/ 463639 h 1667813"/>
                    <a:gd name="connsiteX128" fmla="*/ 165279 w 1959735"/>
                    <a:gd name="connsiteY128" fmla="*/ 373487 h 1667813"/>
                    <a:gd name="connsiteX129" fmla="*/ 371341 w 1959735"/>
                    <a:gd name="connsiteY129" fmla="*/ 437882 h 1667813"/>
                    <a:gd name="connsiteX130" fmla="*/ 435735 w 1959735"/>
                    <a:gd name="connsiteY130" fmla="*/ 592428 h 1667813"/>
                    <a:gd name="connsiteX131" fmla="*/ 577403 w 1959735"/>
                    <a:gd name="connsiteY131" fmla="*/ 592428 h 1667813"/>
                    <a:gd name="connsiteX132" fmla="*/ 706191 w 1959735"/>
                    <a:gd name="connsiteY132" fmla="*/ 746974 h 1667813"/>
                    <a:gd name="connsiteX133" fmla="*/ 809222 w 1959735"/>
                    <a:gd name="connsiteY133" fmla="*/ 850005 h 1667813"/>
                    <a:gd name="connsiteX134" fmla="*/ 1002406 w 1959735"/>
                    <a:gd name="connsiteY134" fmla="*/ 850005 h 1667813"/>
                    <a:gd name="connsiteX135" fmla="*/ 1131194 w 1959735"/>
                    <a:gd name="connsiteY135" fmla="*/ 837127 h 1667813"/>
                    <a:gd name="connsiteX136" fmla="*/ 1195589 w 1959735"/>
                    <a:gd name="connsiteY136" fmla="*/ 1030310 h 1667813"/>
                    <a:gd name="connsiteX137" fmla="*/ 1221346 w 1959735"/>
                    <a:gd name="connsiteY137" fmla="*/ 1068946 h 1667813"/>
                    <a:gd name="connsiteX138" fmla="*/ 1478924 w 1959735"/>
                    <a:gd name="connsiteY138" fmla="*/ 1043189 h 1667813"/>
                    <a:gd name="connsiteX139" fmla="*/ 1594834 w 1959735"/>
                    <a:gd name="connsiteY139" fmla="*/ 1068946 h 1667813"/>
                    <a:gd name="connsiteX140" fmla="*/ 1247104 w 1959735"/>
                    <a:gd name="connsiteY140" fmla="*/ 1056067 h 1667813"/>
                    <a:gd name="connsiteX141" fmla="*/ 1169831 w 1959735"/>
                    <a:gd name="connsiteY141" fmla="*/ 1197735 h 1667813"/>
                    <a:gd name="connsiteX142" fmla="*/ 1169831 w 1959735"/>
                    <a:gd name="connsiteY142" fmla="*/ 1300766 h 1667813"/>
                    <a:gd name="connsiteX143" fmla="*/ 1131194 w 1959735"/>
                    <a:gd name="connsiteY143" fmla="*/ 1300766 h 1667813"/>
                    <a:gd name="connsiteX144" fmla="*/ 1079679 w 1959735"/>
                    <a:gd name="connsiteY144" fmla="*/ 1171977 h 1667813"/>
                    <a:gd name="connsiteX145" fmla="*/ 950890 w 1959735"/>
                    <a:gd name="connsiteY145" fmla="*/ 1030310 h 1667813"/>
                    <a:gd name="connsiteX146" fmla="*/ 719070 w 1959735"/>
                    <a:gd name="connsiteY146" fmla="*/ 1094704 h 1667813"/>
                    <a:gd name="connsiteX147" fmla="*/ 680434 w 1959735"/>
                    <a:gd name="connsiteY147" fmla="*/ 1300766 h 1667813"/>
                    <a:gd name="connsiteX148" fmla="*/ 551645 w 1959735"/>
                    <a:gd name="connsiteY148" fmla="*/ 1326524 h 1667813"/>
                    <a:gd name="connsiteX149" fmla="*/ 435735 w 1959735"/>
                    <a:gd name="connsiteY149" fmla="*/ 1262129 h 1667813"/>
                    <a:gd name="connsiteX150" fmla="*/ 358462 w 1959735"/>
                    <a:gd name="connsiteY150" fmla="*/ 1133341 h 1667813"/>
                    <a:gd name="connsiteX151" fmla="*/ 191036 w 1959735"/>
                    <a:gd name="connsiteY151" fmla="*/ 1094704 h 1667813"/>
                    <a:gd name="connsiteX152" fmla="*/ 88006 w 1959735"/>
                    <a:gd name="connsiteY152" fmla="*/ 1094704 h 1667813"/>
                    <a:gd name="connsiteX153" fmla="*/ 165279 w 1959735"/>
                    <a:gd name="connsiteY153" fmla="*/ 1159098 h 1667813"/>
                    <a:gd name="connsiteX154" fmla="*/ 242552 w 1959735"/>
                    <a:gd name="connsiteY154" fmla="*/ 1223493 h 1667813"/>
                    <a:gd name="connsiteX155" fmla="*/ 319825 w 1959735"/>
                    <a:gd name="connsiteY155" fmla="*/ 1378039 h 1667813"/>
                    <a:gd name="connsiteX0" fmla="*/ 319825 w 1959735"/>
                    <a:gd name="connsiteY0" fmla="*/ 1378039 h 1667813"/>
                    <a:gd name="connsiteX1" fmla="*/ 409977 w 1959735"/>
                    <a:gd name="connsiteY1" fmla="*/ 1519707 h 1667813"/>
                    <a:gd name="connsiteX2" fmla="*/ 500129 w 1959735"/>
                    <a:gd name="connsiteY2" fmla="*/ 1635617 h 1667813"/>
                    <a:gd name="connsiteX3" fmla="*/ 577403 w 1959735"/>
                    <a:gd name="connsiteY3" fmla="*/ 1661374 h 1667813"/>
                    <a:gd name="connsiteX4" fmla="*/ 706191 w 1959735"/>
                    <a:gd name="connsiteY4" fmla="*/ 1596980 h 1667813"/>
                    <a:gd name="connsiteX5" fmla="*/ 770586 w 1959735"/>
                    <a:gd name="connsiteY5" fmla="*/ 1571222 h 1667813"/>
                    <a:gd name="connsiteX6" fmla="*/ 912253 w 1959735"/>
                    <a:gd name="connsiteY6" fmla="*/ 1545465 h 1667813"/>
                    <a:gd name="connsiteX7" fmla="*/ 963769 w 1959735"/>
                    <a:gd name="connsiteY7" fmla="*/ 1403797 h 1667813"/>
                    <a:gd name="connsiteX8" fmla="*/ 873617 w 1959735"/>
                    <a:gd name="connsiteY8" fmla="*/ 1223493 h 1667813"/>
                    <a:gd name="connsiteX9" fmla="*/ 963769 w 1959735"/>
                    <a:gd name="connsiteY9" fmla="*/ 1339403 h 1667813"/>
                    <a:gd name="connsiteX10" fmla="*/ 950890 w 1959735"/>
                    <a:gd name="connsiteY10" fmla="*/ 1506828 h 1667813"/>
                    <a:gd name="connsiteX11" fmla="*/ 1002406 w 1959735"/>
                    <a:gd name="connsiteY11" fmla="*/ 1545465 h 1667813"/>
                    <a:gd name="connsiteX12" fmla="*/ 1131194 w 1959735"/>
                    <a:gd name="connsiteY12" fmla="*/ 1532586 h 1667813"/>
                    <a:gd name="connsiteX13" fmla="*/ 1311498 w 1959735"/>
                    <a:gd name="connsiteY13" fmla="*/ 1519707 h 1667813"/>
                    <a:gd name="connsiteX14" fmla="*/ 1401651 w 1959735"/>
                    <a:gd name="connsiteY14" fmla="*/ 1545465 h 1667813"/>
                    <a:gd name="connsiteX15" fmla="*/ 1491803 w 1959735"/>
                    <a:gd name="connsiteY15" fmla="*/ 1468191 h 1667813"/>
                    <a:gd name="connsiteX16" fmla="*/ 1517560 w 1959735"/>
                    <a:gd name="connsiteY16" fmla="*/ 1365160 h 1667813"/>
                    <a:gd name="connsiteX17" fmla="*/ 1440287 w 1959735"/>
                    <a:gd name="connsiteY17" fmla="*/ 1262129 h 1667813"/>
                    <a:gd name="connsiteX18" fmla="*/ 1337256 w 1959735"/>
                    <a:gd name="connsiteY18" fmla="*/ 1146220 h 1667813"/>
                    <a:gd name="connsiteX19" fmla="*/ 1401651 w 1959735"/>
                    <a:gd name="connsiteY19" fmla="*/ 1223493 h 1667813"/>
                    <a:gd name="connsiteX20" fmla="*/ 1517560 w 1959735"/>
                    <a:gd name="connsiteY20" fmla="*/ 1300766 h 1667813"/>
                    <a:gd name="connsiteX21" fmla="*/ 1775138 w 1959735"/>
                    <a:gd name="connsiteY21" fmla="*/ 1275008 h 1667813"/>
                    <a:gd name="connsiteX22" fmla="*/ 1891048 w 1959735"/>
                    <a:gd name="connsiteY22" fmla="*/ 1184856 h 1667813"/>
                    <a:gd name="connsiteX23" fmla="*/ 1891048 w 1959735"/>
                    <a:gd name="connsiteY23" fmla="*/ 1004552 h 1667813"/>
                    <a:gd name="connsiteX24" fmla="*/ 1826653 w 1959735"/>
                    <a:gd name="connsiteY24" fmla="*/ 901521 h 1667813"/>
                    <a:gd name="connsiteX25" fmla="*/ 1684986 w 1959735"/>
                    <a:gd name="connsiteY25" fmla="*/ 901521 h 1667813"/>
                    <a:gd name="connsiteX26" fmla="*/ 1440287 w 1959735"/>
                    <a:gd name="connsiteY26" fmla="*/ 901521 h 1667813"/>
                    <a:gd name="connsiteX27" fmla="*/ 1337256 w 1959735"/>
                    <a:gd name="connsiteY27" fmla="*/ 862884 h 1667813"/>
                    <a:gd name="connsiteX28" fmla="*/ 1311498 w 1959735"/>
                    <a:gd name="connsiteY28" fmla="*/ 721217 h 1667813"/>
                    <a:gd name="connsiteX29" fmla="*/ 1195589 w 1959735"/>
                    <a:gd name="connsiteY29" fmla="*/ 592428 h 1667813"/>
                    <a:gd name="connsiteX30" fmla="*/ 1028163 w 1959735"/>
                    <a:gd name="connsiteY30" fmla="*/ 618186 h 1667813"/>
                    <a:gd name="connsiteX31" fmla="*/ 950890 w 1959735"/>
                    <a:gd name="connsiteY31" fmla="*/ 618186 h 1667813"/>
                    <a:gd name="connsiteX32" fmla="*/ 834980 w 1959735"/>
                    <a:gd name="connsiteY32" fmla="*/ 515155 h 1667813"/>
                    <a:gd name="connsiteX33" fmla="*/ 719070 w 1959735"/>
                    <a:gd name="connsiteY33" fmla="*/ 412124 h 1667813"/>
                    <a:gd name="connsiteX34" fmla="*/ 525887 w 1959735"/>
                    <a:gd name="connsiteY34" fmla="*/ 373487 h 1667813"/>
                    <a:gd name="connsiteX35" fmla="*/ 397098 w 1959735"/>
                    <a:gd name="connsiteY35" fmla="*/ 334851 h 1667813"/>
                    <a:gd name="connsiteX36" fmla="*/ 358462 w 1959735"/>
                    <a:gd name="connsiteY36" fmla="*/ 399245 h 1667813"/>
                    <a:gd name="connsiteX37" fmla="*/ 281189 w 1959735"/>
                    <a:gd name="connsiteY37" fmla="*/ 412124 h 1667813"/>
                    <a:gd name="connsiteX38" fmla="*/ 268310 w 1959735"/>
                    <a:gd name="connsiteY38" fmla="*/ 309093 h 1667813"/>
                    <a:gd name="connsiteX39" fmla="*/ 229673 w 1959735"/>
                    <a:gd name="connsiteY39" fmla="*/ 180304 h 1667813"/>
                    <a:gd name="connsiteX40" fmla="*/ 306946 w 1959735"/>
                    <a:gd name="connsiteY40" fmla="*/ 244698 h 1667813"/>
                    <a:gd name="connsiteX41" fmla="*/ 487251 w 1959735"/>
                    <a:gd name="connsiteY41" fmla="*/ 347729 h 1667813"/>
                    <a:gd name="connsiteX42" fmla="*/ 809222 w 1959735"/>
                    <a:gd name="connsiteY42" fmla="*/ 437882 h 1667813"/>
                    <a:gd name="connsiteX43" fmla="*/ 886496 w 1959735"/>
                    <a:gd name="connsiteY43" fmla="*/ 502276 h 1667813"/>
                    <a:gd name="connsiteX44" fmla="*/ 989527 w 1959735"/>
                    <a:gd name="connsiteY44" fmla="*/ 476518 h 1667813"/>
                    <a:gd name="connsiteX45" fmla="*/ 1002406 w 1959735"/>
                    <a:gd name="connsiteY45" fmla="*/ 334851 h 1667813"/>
                    <a:gd name="connsiteX46" fmla="*/ 1015284 w 1959735"/>
                    <a:gd name="connsiteY46" fmla="*/ 502276 h 1667813"/>
                    <a:gd name="connsiteX47" fmla="*/ 1118315 w 1959735"/>
                    <a:gd name="connsiteY47" fmla="*/ 605307 h 1667813"/>
                    <a:gd name="connsiteX48" fmla="*/ 1247104 w 1959735"/>
                    <a:gd name="connsiteY48" fmla="*/ 618186 h 1667813"/>
                    <a:gd name="connsiteX49" fmla="*/ 1311498 w 1959735"/>
                    <a:gd name="connsiteY49" fmla="*/ 759853 h 1667813"/>
                    <a:gd name="connsiteX50" fmla="*/ 1427408 w 1959735"/>
                    <a:gd name="connsiteY50" fmla="*/ 837127 h 1667813"/>
                    <a:gd name="connsiteX51" fmla="*/ 1504682 w 1959735"/>
                    <a:gd name="connsiteY51" fmla="*/ 901521 h 1667813"/>
                    <a:gd name="connsiteX52" fmla="*/ 1762259 w 1959735"/>
                    <a:gd name="connsiteY52" fmla="*/ 888642 h 1667813"/>
                    <a:gd name="connsiteX53" fmla="*/ 1839532 w 1959735"/>
                    <a:gd name="connsiteY53" fmla="*/ 888642 h 1667813"/>
                    <a:gd name="connsiteX54" fmla="*/ 1942563 w 1959735"/>
                    <a:gd name="connsiteY54" fmla="*/ 746974 h 1667813"/>
                    <a:gd name="connsiteX55" fmla="*/ 1942563 w 1959735"/>
                    <a:gd name="connsiteY55" fmla="*/ 566670 h 1667813"/>
                    <a:gd name="connsiteX56" fmla="*/ 1891048 w 1959735"/>
                    <a:gd name="connsiteY56" fmla="*/ 463639 h 1667813"/>
                    <a:gd name="connsiteX57" fmla="*/ 1762259 w 1959735"/>
                    <a:gd name="connsiteY57" fmla="*/ 437882 h 1667813"/>
                    <a:gd name="connsiteX58" fmla="*/ 1543318 w 1959735"/>
                    <a:gd name="connsiteY58" fmla="*/ 463639 h 1667813"/>
                    <a:gd name="connsiteX59" fmla="*/ 1788017 w 1959735"/>
                    <a:gd name="connsiteY59" fmla="*/ 425003 h 1667813"/>
                    <a:gd name="connsiteX60" fmla="*/ 1891048 w 1959735"/>
                    <a:gd name="connsiteY60" fmla="*/ 321972 h 1667813"/>
                    <a:gd name="connsiteX61" fmla="*/ 1891048 w 1959735"/>
                    <a:gd name="connsiteY61" fmla="*/ 154546 h 1667813"/>
                    <a:gd name="connsiteX62" fmla="*/ 1800896 w 1959735"/>
                    <a:gd name="connsiteY62" fmla="*/ 12879 h 1667813"/>
                    <a:gd name="connsiteX63" fmla="*/ 1684986 w 1959735"/>
                    <a:gd name="connsiteY63" fmla="*/ 77273 h 1667813"/>
                    <a:gd name="connsiteX64" fmla="*/ 1504682 w 1959735"/>
                    <a:gd name="connsiteY64" fmla="*/ 128789 h 1667813"/>
                    <a:gd name="connsiteX65" fmla="*/ 1375893 w 1959735"/>
                    <a:gd name="connsiteY65" fmla="*/ 193183 h 1667813"/>
                    <a:gd name="connsiteX66" fmla="*/ 1298620 w 1959735"/>
                    <a:gd name="connsiteY66" fmla="*/ 231820 h 1667813"/>
                    <a:gd name="connsiteX67" fmla="*/ 1388772 w 1959735"/>
                    <a:gd name="connsiteY67" fmla="*/ 270456 h 1667813"/>
                    <a:gd name="connsiteX68" fmla="*/ 1569076 w 1959735"/>
                    <a:gd name="connsiteY68" fmla="*/ 257577 h 1667813"/>
                    <a:gd name="connsiteX69" fmla="*/ 1697865 w 1959735"/>
                    <a:gd name="connsiteY69" fmla="*/ 180304 h 1667813"/>
                    <a:gd name="connsiteX70" fmla="*/ 1684986 w 1959735"/>
                    <a:gd name="connsiteY70" fmla="*/ 283335 h 1667813"/>
                    <a:gd name="connsiteX71" fmla="*/ 1581955 w 1959735"/>
                    <a:gd name="connsiteY71" fmla="*/ 257577 h 1667813"/>
                    <a:gd name="connsiteX72" fmla="*/ 1247104 w 1959735"/>
                    <a:gd name="connsiteY72" fmla="*/ 309093 h 1667813"/>
                    <a:gd name="connsiteX73" fmla="*/ 1285741 w 1959735"/>
                    <a:gd name="connsiteY73" fmla="*/ 515155 h 1667813"/>
                    <a:gd name="connsiteX74" fmla="*/ 1517560 w 1959735"/>
                    <a:gd name="connsiteY74" fmla="*/ 643944 h 1667813"/>
                    <a:gd name="connsiteX75" fmla="*/ 1697865 w 1959735"/>
                    <a:gd name="connsiteY75" fmla="*/ 656822 h 1667813"/>
                    <a:gd name="connsiteX76" fmla="*/ 1762259 w 1959735"/>
                    <a:gd name="connsiteY76" fmla="*/ 618186 h 1667813"/>
                    <a:gd name="connsiteX77" fmla="*/ 1775138 w 1959735"/>
                    <a:gd name="connsiteY77" fmla="*/ 708338 h 1667813"/>
                    <a:gd name="connsiteX78" fmla="*/ 1620591 w 1959735"/>
                    <a:gd name="connsiteY78" fmla="*/ 734096 h 1667813"/>
                    <a:gd name="connsiteX79" fmla="*/ 1543318 w 1959735"/>
                    <a:gd name="connsiteY79" fmla="*/ 708338 h 1667813"/>
                    <a:gd name="connsiteX80" fmla="*/ 1401651 w 1959735"/>
                    <a:gd name="connsiteY80" fmla="*/ 592428 h 1667813"/>
                    <a:gd name="connsiteX81" fmla="*/ 1195589 w 1959735"/>
                    <a:gd name="connsiteY81" fmla="*/ 425003 h 1667813"/>
                    <a:gd name="connsiteX82" fmla="*/ 1156952 w 1959735"/>
                    <a:gd name="connsiteY82" fmla="*/ 218941 h 1667813"/>
                    <a:gd name="connsiteX83" fmla="*/ 1066800 w 1959735"/>
                    <a:gd name="connsiteY83" fmla="*/ 270456 h 1667813"/>
                    <a:gd name="connsiteX84" fmla="*/ 938011 w 1959735"/>
                    <a:gd name="connsiteY84" fmla="*/ 270456 h 1667813"/>
                    <a:gd name="connsiteX85" fmla="*/ 860738 w 1959735"/>
                    <a:gd name="connsiteY85" fmla="*/ 218941 h 1667813"/>
                    <a:gd name="connsiteX86" fmla="*/ 809222 w 1959735"/>
                    <a:gd name="connsiteY86" fmla="*/ 296214 h 1667813"/>
                    <a:gd name="connsiteX87" fmla="*/ 680434 w 1959735"/>
                    <a:gd name="connsiteY87" fmla="*/ 193183 h 1667813"/>
                    <a:gd name="connsiteX88" fmla="*/ 525887 w 1959735"/>
                    <a:gd name="connsiteY88" fmla="*/ 193183 h 1667813"/>
                    <a:gd name="connsiteX89" fmla="*/ 397098 w 1959735"/>
                    <a:gd name="connsiteY89" fmla="*/ 141667 h 1667813"/>
                    <a:gd name="connsiteX90" fmla="*/ 229673 w 1959735"/>
                    <a:gd name="connsiteY90" fmla="*/ 51515 h 1667813"/>
                    <a:gd name="connsiteX91" fmla="*/ 100884 w 1959735"/>
                    <a:gd name="connsiteY91" fmla="*/ 51515 h 1667813"/>
                    <a:gd name="connsiteX92" fmla="*/ 10732 w 1959735"/>
                    <a:gd name="connsiteY92" fmla="*/ 115910 h 1667813"/>
                    <a:gd name="connsiteX93" fmla="*/ 36490 w 1959735"/>
                    <a:gd name="connsiteY93" fmla="*/ 321972 h 1667813"/>
                    <a:gd name="connsiteX94" fmla="*/ 75127 w 1959735"/>
                    <a:gd name="connsiteY94" fmla="*/ 399245 h 1667813"/>
                    <a:gd name="connsiteX95" fmla="*/ 10732 w 1959735"/>
                    <a:gd name="connsiteY95" fmla="*/ 566670 h 1667813"/>
                    <a:gd name="connsiteX96" fmla="*/ 23611 w 1959735"/>
                    <a:gd name="connsiteY96" fmla="*/ 721217 h 1667813"/>
                    <a:gd name="connsiteX97" fmla="*/ 49369 w 1959735"/>
                    <a:gd name="connsiteY97" fmla="*/ 772732 h 1667813"/>
                    <a:gd name="connsiteX98" fmla="*/ 203915 w 1959735"/>
                    <a:gd name="connsiteY98" fmla="*/ 528034 h 1667813"/>
                    <a:gd name="connsiteX99" fmla="*/ 23611 w 1959735"/>
                    <a:gd name="connsiteY99" fmla="*/ 785611 h 1667813"/>
                    <a:gd name="connsiteX100" fmla="*/ 62248 w 1959735"/>
                    <a:gd name="connsiteY100" fmla="*/ 953036 h 1667813"/>
                    <a:gd name="connsiteX101" fmla="*/ 139521 w 1959735"/>
                    <a:gd name="connsiteY101" fmla="*/ 1081825 h 1667813"/>
                    <a:gd name="connsiteX102" fmla="*/ 332704 w 1959735"/>
                    <a:gd name="connsiteY102" fmla="*/ 1081825 h 1667813"/>
                    <a:gd name="connsiteX103" fmla="*/ 474372 w 1959735"/>
                    <a:gd name="connsiteY103" fmla="*/ 837127 h 1667813"/>
                    <a:gd name="connsiteX104" fmla="*/ 332704 w 1959735"/>
                    <a:gd name="connsiteY104" fmla="*/ 1081825 h 1667813"/>
                    <a:gd name="connsiteX105" fmla="*/ 358462 w 1959735"/>
                    <a:gd name="connsiteY105" fmla="*/ 1159098 h 1667813"/>
                    <a:gd name="connsiteX106" fmla="*/ 525887 w 1959735"/>
                    <a:gd name="connsiteY106" fmla="*/ 1326524 h 1667813"/>
                    <a:gd name="connsiteX107" fmla="*/ 667555 w 1959735"/>
                    <a:gd name="connsiteY107" fmla="*/ 1326524 h 1667813"/>
                    <a:gd name="connsiteX108" fmla="*/ 680434 w 1959735"/>
                    <a:gd name="connsiteY108" fmla="*/ 1262129 h 1667813"/>
                    <a:gd name="connsiteX109" fmla="*/ 719070 w 1959735"/>
                    <a:gd name="connsiteY109" fmla="*/ 1081825 h 1667813"/>
                    <a:gd name="connsiteX110" fmla="*/ 899375 w 1959735"/>
                    <a:gd name="connsiteY110" fmla="*/ 1056067 h 1667813"/>
                    <a:gd name="connsiteX111" fmla="*/ 1015284 w 1959735"/>
                    <a:gd name="connsiteY111" fmla="*/ 1107583 h 1667813"/>
                    <a:gd name="connsiteX112" fmla="*/ 1105436 w 1959735"/>
                    <a:gd name="connsiteY112" fmla="*/ 1171977 h 1667813"/>
                    <a:gd name="connsiteX113" fmla="*/ 1105436 w 1959735"/>
                    <a:gd name="connsiteY113" fmla="*/ 991673 h 1667813"/>
                    <a:gd name="connsiteX114" fmla="*/ 1015284 w 1959735"/>
                    <a:gd name="connsiteY114" fmla="*/ 888642 h 1667813"/>
                    <a:gd name="connsiteX115" fmla="*/ 796344 w 1959735"/>
                    <a:gd name="connsiteY115" fmla="*/ 862884 h 1667813"/>
                    <a:gd name="connsiteX116" fmla="*/ 628918 w 1959735"/>
                    <a:gd name="connsiteY116" fmla="*/ 991673 h 1667813"/>
                    <a:gd name="connsiteX117" fmla="*/ 680434 w 1959735"/>
                    <a:gd name="connsiteY117" fmla="*/ 901521 h 1667813"/>
                    <a:gd name="connsiteX118" fmla="*/ 680434 w 1959735"/>
                    <a:gd name="connsiteY118" fmla="*/ 721217 h 1667813"/>
                    <a:gd name="connsiteX119" fmla="*/ 603160 w 1959735"/>
                    <a:gd name="connsiteY119" fmla="*/ 605307 h 1667813"/>
                    <a:gd name="connsiteX120" fmla="*/ 474372 w 1959735"/>
                    <a:gd name="connsiteY120" fmla="*/ 605307 h 1667813"/>
                    <a:gd name="connsiteX121" fmla="*/ 345583 w 1959735"/>
                    <a:gd name="connsiteY121" fmla="*/ 682580 h 1667813"/>
                    <a:gd name="connsiteX122" fmla="*/ 255431 w 1959735"/>
                    <a:gd name="connsiteY122" fmla="*/ 875763 h 1667813"/>
                    <a:gd name="connsiteX123" fmla="*/ 358462 w 1959735"/>
                    <a:gd name="connsiteY123" fmla="*/ 643944 h 1667813"/>
                    <a:gd name="connsiteX124" fmla="*/ 384220 w 1959735"/>
                    <a:gd name="connsiteY124" fmla="*/ 476518 h 1667813"/>
                    <a:gd name="connsiteX125" fmla="*/ 281189 w 1959735"/>
                    <a:gd name="connsiteY125" fmla="*/ 386366 h 1667813"/>
                    <a:gd name="connsiteX126" fmla="*/ 88006 w 1959735"/>
                    <a:gd name="connsiteY126" fmla="*/ 463639 h 1667813"/>
                    <a:gd name="connsiteX127" fmla="*/ 165279 w 1959735"/>
                    <a:gd name="connsiteY127" fmla="*/ 373487 h 1667813"/>
                    <a:gd name="connsiteX128" fmla="*/ 371341 w 1959735"/>
                    <a:gd name="connsiteY128" fmla="*/ 437882 h 1667813"/>
                    <a:gd name="connsiteX129" fmla="*/ 435735 w 1959735"/>
                    <a:gd name="connsiteY129" fmla="*/ 592428 h 1667813"/>
                    <a:gd name="connsiteX130" fmla="*/ 577403 w 1959735"/>
                    <a:gd name="connsiteY130" fmla="*/ 592428 h 1667813"/>
                    <a:gd name="connsiteX131" fmla="*/ 706191 w 1959735"/>
                    <a:gd name="connsiteY131" fmla="*/ 746974 h 1667813"/>
                    <a:gd name="connsiteX132" fmla="*/ 809222 w 1959735"/>
                    <a:gd name="connsiteY132" fmla="*/ 850005 h 1667813"/>
                    <a:gd name="connsiteX133" fmla="*/ 1002406 w 1959735"/>
                    <a:gd name="connsiteY133" fmla="*/ 850005 h 1667813"/>
                    <a:gd name="connsiteX134" fmla="*/ 1131194 w 1959735"/>
                    <a:gd name="connsiteY134" fmla="*/ 837127 h 1667813"/>
                    <a:gd name="connsiteX135" fmla="*/ 1195589 w 1959735"/>
                    <a:gd name="connsiteY135" fmla="*/ 1030310 h 1667813"/>
                    <a:gd name="connsiteX136" fmla="*/ 1221346 w 1959735"/>
                    <a:gd name="connsiteY136" fmla="*/ 1068946 h 1667813"/>
                    <a:gd name="connsiteX137" fmla="*/ 1478924 w 1959735"/>
                    <a:gd name="connsiteY137" fmla="*/ 1043189 h 1667813"/>
                    <a:gd name="connsiteX138" fmla="*/ 1594834 w 1959735"/>
                    <a:gd name="connsiteY138" fmla="*/ 1068946 h 1667813"/>
                    <a:gd name="connsiteX139" fmla="*/ 1247104 w 1959735"/>
                    <a:gd name="connsiteY139" fmla="*/ 1056067 h 1667813"/>
                    <a:gd name="connsiteX140" fmla="*/ 1169831 w 1959735"/>
                    <a:gd name="connsiteY140" fmla="*/ 1197735 h 1667813"/>
                    <a:gd name="connsiteX141" fmla="*/ 1169831 w 1959735"/>
                    <a:gd name="connsiteY141" fmla="*/ 1300766 h 1667813"/>
                    <a:gd name="connsiteX142" fmla="*/ 1131194 w 1959735"/>
                    <a:gd name="connsiteY142" fmla="*/ 1300766 h 1667813"/>
                    <a:gd name="connsiteX143" fmla="*/ 1079679 w 1959735"/>
                    <a:gd name="connsiteY143" fmla="*/ 1171977 h 1667813"/>
                    <a:gd name="connsiteX144" fmla="*/ 950890 w 1959735"/>
                    <a:gd name="connsiteY144" fmla="*/ 1030310 h 1667813"/>
                    <a:gd name="connsiteX145" fmla="*/ 719070 w 1959735"/>
                    <a:gd name="connsiteY145" fmla="*/ 1094704 h 1667813"/>
                    <a:gd name="connsiteX146" fmla="*/ 680434 w 1959735"/>
                    <a:gd name="connsiteY146" fmla="*/ 1300766 h 1667813"/>
                    <a:gd name="connsiteX147" fmla="*/ 551645 w 1959735"/>
                    <a:gd name="connsiteY147" fmla="*/ 1326524 h 1667813"/>
                    <a:gd name="connsiteX148" fmla="*/ 435735 w 1959735"/>
                    <a:gd name="connsiteY148" fmla="*/ 1262129 h 1667813"/>
                    <a:gd name="connsiteX149" fmla="*/ 358462 w 1959735"/>
                    <a:gd name="connsiteY149" fmla="*/ 1133341 h 1667813"/>
                    <a:gd name="connsiteX150" fmla="*/ 191036 w 1959735"/>
                    <a:gd name="connsiteY150" fmla="*/ 1094704 h 1667813"/>
                    <a:gd name="connsiteX151" fmla="*/ 88006 w 1959735"/>
                    <a:gd name="connsiteY151" fmla="*/ 1094704 h 1667813"/>
                    <a:gd name="connsiteX152" fmla="*/ 165279 w 1959735"/>
                    <a:gd name="connsiteY152" fmla="*/ 1159098 h 1667813"/>
                    <a:gd name="connsiteX153" fmla="*/ 242552 w 1959735"/>
                    <a:gd name="connsiteY153" fmla="*/ 1223493 h 1667813"/>
                    <a:gd name="connsiteX154" fmla="*/ 319825 w 1959735"/>
                    <a:gd name="connsiteY154" fmla="*/ 1378039 h 1667813"/>
                    <a:gd name="connsiteX0" fmla="*/ 319825 w 1959735"/>
                    <a:gd name="connsiteY0" fmla="*/ 1378039 h 1667813"/>
                    <a:gd name="connsiteX1" fmla="*/ 409977 w 1959735"/>
                    <a:gd name="connsiteY1" fmla="*/ 1519707 h 1667813"/>
                    <a:gd name="connsiteX2" fmla="*/ 500129 w 1959735"/>
                    <a:gd name="connsiteY2" fmla="*/ 1635617 h 1667813"/>
                    <a:gd name="connsiteX3" fmla="*/ 577403 w 1959735"/>
                    <a:gd name="connsiteY3" fmla="*/ 1661374 h 1667813"/>
                    <a:gd name="connsiteX4" fmla="*/ 706191 w 1959735"/>
                    <a:gd name="connsiteY4" fmla="*/ 1596980 h 1667813"/>
                    <a:gd name="connsiteX5" fmla="*/ 770586 w 1959735"/>
                    <a:gd name="connsiteY5" fmla="*/ 1571222 h 1667813"/>
                    <a:gd name="connsiteX6" fmla="*/ 912253 w 1959735"/>
                    <a:gd name="connsiteY6" fmla="*/ 1545465 h 1667813"/>
                    <a:gd name="connsiteX7" fmla="*/ 963769 w 1959735"/>
                    <a:gd name="connsiteY7" fmla="*/ 1403797 h 1667813"/>
                    <a:gd name="connsiteX8" fmla="*/ 873617 w 1959735"/>
                    <a:gd name="connsiteY8" fmla="*/ 1223493 h 1667813"/>
                    <a:gd name="connsiteX9" fmla="*/ 963769 w 1959735"/>
                    <a:gd name="connsiteY9" fmla="*/ 1339403 h 1667813"/>
                    <a:gd name="connsiteX10" fmla="*/ 950890 w 1959735"/>
                    <a:gd name="connsiteY10" fmla="*/ 1506828 h 1667813"/>
                    <a:gd name="connsiteX11" fmla="*/ 1002406 w 1959735"/>
                    <a:gd name="connsiteY11" fmla="*/ 1545465 h 1667813"/>
                    <a:gd name="connsiteX12" fmla="*/ 1131194 w 1959735"/>
                    <a:gd name="connsiteY12" fmla="*/ 1532586 h 1667813"/>
                    <a:gd name="connsiteX13" fmla="*/ 1311498 w 1959735"/>
                    <a:gd name="connsiteY13" fmla="*/ 1519707 h 1667813"/>
                    <a:gd name="connsiteX14" fmla="*/ 1401651 w 1959735"/>
                    <a:gd name="connsiteY14" fmla="*/ 1545465 h 1667813"/>
                    <a:gd name="connsiteX15" fmla="*/ 1491803 w 1959735"/>
                    <a:gd name="connsiteY15" fmla="*/ 1468191 h 1667813"/>
                    <a:gd name="connsiteX16" fmla="*/ 1517560 w 1959735"/>
                    <a:gd name="connsiteY16" fmla="*/ 1365160 h 1667813"/>
                    <a:gd name="connsiteX17" fmla="*/ 1440287 w 1959735"/>
                    <a:gd name="connsiteY17" fmla="*/ 1262129 h 1667813"/>
                    <a:gd name="connsiteX18" fmla="*/ 1337256 w 1959735"/>
                    <a:gd name="connsiteY18" fmla="*/ 1146220 h 1667813"/>
                    <a:gd name="connsiteX19" fmla="*/ 1401651 w 1959735"/>
                    <a:gd name="connsiteY19" fmla="*/ 1223493 h 1667813"/>
                    <a:gd name="connsiteX20" fmla="*/ 1517560 w 1959735"/>
                    <a:gd name="connsiteY20" fmla="*/ 1300766 h 1667813"/>
                    <a:gd name="connsiteX21" fmla="*/ 1775138 w 1959735"/>
                    <a:gd name="connsiteY21" fmla="*/ 1275008 h 1667813"/>
                    <a:gd name="connsiteX22" fmla="*/ 1891048 w 1959735"/>
                    <a:gd name="connsiteY22" fmla="*/ 1184856 h 1667813"/>
                    <a:gd name="connsiteX23" fmla="*/ 1891048 w 1959735"/>
                    <a:gd name="connsiteY23" fmla="*/ 1004552 h 1667813"/>
                    <a:gd name="connsiteX24" fmla="*/ 1826653 w 1959735"/>
                    <a:gd name="connsiteY24" fmla="*/ 901521 h 1667813"/>
                    <a:gd name="connsiteX25" fmla="*/ 1684986 w 1959735"/>
                    <a:gd name="connsiteY25" fmla="*/ 901521 h 1667813"/>
                    <a:gd name="connsiteX26" fmla="*/ 1440287 w 1959735"/>
                    <a:gd name="connsiteY26" fmla="*/ 901521 h 1667813"/>
                    <a:gd name="connsiteX27" fmla="*/ 1337256 w 1959735"/>
                    <a:gd name="connsiteY27" fmla="*/ 862884 h 1667813"/>
                    <a:gd name="connsiteX28" fmla="*/ 1311498 w 1959735"/>
                    <a:gd name="connsiteY28" fmla="*/ 721217 h 1667813"/>
                    <a:gd name="connsiteX29" fmla="*/ 1195589 w 1959735"/>
                    <a:gd name="connsiteY29" fmla="*/ 592428 h 1667813"/>
                    <a:gd name="connsiteX30" fmla="*/ 1028163 w 1959735"/>
                    <a:gd name="connsiteY30" fmla="*/ 618186 h 1667813"/>
                    <a:gd name="connsiteX31" fmla="*/ 950890 w 1959735"/>
                    <a:gd name="connsiteY31" fmla="*/ 618186 h 1667813"/>
                    <a:gd name="connsiteX32" fmla="*/ 834980 w 1959735"/>
                    <a:gd name="connsiteY32" fmla="*/ 515155 h 1667813"/>
                    <a:gd name="connsiteX33" fmla="*/ 719070 w 1959735"/>
                    <a:gd name="connsiteY33" fmla="*/ 412124 h 1667813"/>
                    <a:gd name="connsiteX34" fmla="*/ 525887 w 1959735"/>
                    <a:gd name="connsiteY34" fmla="*/ 373487 h 1667813"/>
                    <a:gd name="connsiteX35" fmla="*/ 397098 w 1959735"/>
                    <a:gd name="connsiteY35" fmla="*/ 334851 h 1667813"/>
                    <a:gd name="connsiteX36" fmla="*/ 358462 w 1959735"/>
                    <a:gd name="connsiteY36" fmla="*/ 399245 h 1667813"/>
                    <a:gd name="connsiteX37" fmla="*/ 281189 w 1959735"/>
                    <a:gd name="connsiteY37" fmla="*/ 412124 h 1667813"/>
                    <a:gd name="connsiteX38" fmla="*/ 268310 w 1959735"/>
                    <a:gd name="connsiteY38" fmla="*/ 309093 h 1667813"/>
                    <a:gd name="connsiteX39" fmla="*/ 229673 w 1959735"/>
                    <a:gd name="connsiteY39" fmla="*/ 180304 h 1667813"/>
                    <a:gd name="connsiteX40" fmla="*/ 306946 w 1959735"/>
                    <a:gd name="connsiteY40" fmla="*/ 244698 h 1667813"/>
                    <a:gd name="connsiteX41" fmla="*/ 487251 w 1959735"/>
                    <a:gd name="connsiteY41" fmla="*/ 347729 h 1667813"/>
                    <a:gd name="connsiteX42" fmla="*/ 809222 w 1959735"/>
                    <a:gd name="connsiteY42" fmla="*/ 437882 h 1667813"/>
                    <a:gd name="connsiteX43" fmla="*/ 886496 w 1959735"/>
                    <a:gd name="connsiteY43" fmla="*/ 502276 h 1667813"/>
                    <a:gd name="connsiteX44" fmla="*/ 989527 w 1959735"/>
                    <a:gd name="connsiteY44" fmla="*/ 476518 h 1667813"/>
                    <a:gd name="connsiteX45" fmla="*/ 1002406 w 1959735"/>
                    <a:gd name="connsiteY45" fmla="*/ 334851 h 1667813"/>
                    <a:gd name="connsiteX46" fmla="*/ 1015284 w 1959735"/>
                    <a:gd name="connsiteY46" fmla="*/ 502276 h 1667813"/>
                    <a:gd name="connsiteX47" fmla="*/ 1118315 w 1959735"/>
                    <a:gd name="connsiteY47" fmla="*/ 605307 h 1667813"/>
                    <a:gd name="connsiteX48" fmla="*/ 1247104 w 1959735"/>
                    <a:gd name="connsiteY48" fmla="*/ 618186 h 1667813"/>
                    <a:gd name="connsiteX49" fmla="*/ 1311498 w 1959735"/>
                    <a:gd name="connsiteY49" fmla="*/ 759853 h 1667813"/>
                    <a:gd name="connsiteX50" fmla="*/ 1427408 w 1959735"/>
                    <a:gd name="connsiteY50" fmla="*/ 837127 h 1667813"/>
                    <a:gd name="connsiteX51" fmla="*/ 1504682 w 1959735"/>
                    <a:gd name="connsiteY51" fmla="*/ 901521 h 1667813"/>
                    <a:gd name="connsiteX52" fmla="*/ 1762259 w 1959735"/>
                    <a:gd name="connsiteY52" fmla="*/ 888642 h 1667813"/>
                    <a:gd name="connsiteX53" fmla="*/ 1839532 w 1959735"/>
                    <a:gd name="connsiteY53" fmla="*/ 888642 h 1667813"/>
                    <a:gd name="connsiteX54" fmla="*/ 1942563 w 1959735"/>
                    <a:gd name="connsiteY54" fmla="*/ 746974 h 1667813"/>
                    <a:gd name="connsiteX55" fmla="*/ 1942563 w 1959735"/>
                    <a:gd name="connsiteY55" fmla="*/ 566670 h 1667813"/>
                    <a:gd name="connsiteX56" fmla="*/ 1891048 w 1959735"/>
                    <a:gd name="connsiteY56" fmla="*/ 463639 h 1667813"/>
                    <a:gd name="connsiteX57" fmla="*/ 1762259 w 1959735"/>
                    <a:gd name="connsiteY57" fmla="*/ 437882 h 1667813"/>
                    <a:gd name="connsiteX58" fmla="*/ 1543318 w 1959735"/>
                    <a:gd name="connsiteY58" fmla="*/ 463639 h 1667813"/>
                    <a:gd name="connsiteX59" fmla="*/ 1788017 w 1959735"/>
                    <a:gd name="connsiteY59" fmla="*/ 425003 h 1667813"/>
                    <a:gd name="connsiteX60" fmla="*/ 1891048 w 1959735"/>
                    <a:gd name="connsiteY60" fmla="*/ 321972 h 1667813"/>
                    <a:gd name="connsiteX61" fmla="*/ 1891048 w 1959735"/>
                    <a:gd name="connsiteY61" fmla="*/ 154546 h 1667813"/>
                    <a:gd name="connsiteX62" fmla="*/ 1800896 w 1959735"/>
                    <a:gd name="connsiteY62" fmla="*/ 12879 h 1667813"/>
                    <a:gd name="connsiteX63" fmla="*/ 1684986 w 1959735"/>
                    <a:gd name="connsiteY63" fmla="*/ 77273 h 1667813"/>
                    <a:gd name="connsiteX64" fmla="*/ 1504682 w 1959735"/>
                    <a:gd name="connsiteY64" fmla="*/ 128789 h 1667813"/>
                    <a:gd name="connsiteX65" fmla="*/ 1375893 w 1959735"/>
                    <a:gd name="connsiteY65" fmla="*/ 193183 h 1667813"/>
                    <a:gd name="connsiteX66" fmla="*/ 1298620 w 1959735"/>
                    <a:gd name="connsiteY66" fmla="*/ 231820 h 1667813"/>
                    <a:gd name="connsiteX67" fmla="*/ 1388772 w 1959735"/>
                    <a:gd name="connsiteY67" fmla="*/ 270456 h 1667813"/>
                    <a:gd name="connsiteX68" fmla="*/ 1569076 w 1959735"/>
                    <a:gd name="connsiteY68" fmla="*/ 257577 h 1667813"/>
                    <a:gd name="connsiteX69" fmla="*/ 1697865 w 1959735"/>
                    <a:gd name="connsiteY69" fmla="*/ 180304 h 1667813"/>
                    <a:gd name="connsiteX70" fmla="*/ 1684986 w 1959735"/>
                    <a:gd name="connsiteY70" fmla="*/ 283335 h 1667813"/>
                    <a:gd name="connsiteX71" fmla="*/ 1581955 w 1959735"/>
                    <a:gd name="connsiteY71" fmla="*/ 257577 h 1667813"/>
                    <a:gd name="connsiteX72" fmla="*/ 1247104 w 1959735"/>
                    <a:gd name="connsiteY72" fmla="*/ 309093 h 1667813"/>
                    <a:gd name="connsiteX73" fmla="*/ 1285741 w 1959735"/>
                    <a:gd name="connsiteY73" fmla="*/ 515155 h 1667813"/>
                    <a:gd name="connsiteX74" fmla="*/ 1517560 w 1959735"/>
                    <a:gd name="connsiteY74" fmla="*/ 643944 h 1667813"/>
                    <a:gd name="connsiteX75" fmla="*/ 1697865 w 1959735"/>
                    <a:gd name="connsiteY75" fmla="*/ 656822 h 1667813"/>
                    <a:gd name="connsiteX76" fmla="*/ 1762259 w 1959735"/>
                    <a:gd name="connsiteY76" fmla="*/ 618186 h 1667813"/>
                    <a:gd name="connsiteX77" fmla="*/ 1775138 w 1959735"/>
                    <a:gd name="connsiteY77" fmla="*/ 708338 h 1667813"/>
                    <a:gd name="connsiteX78" fmla="*/ 1620591 w 1959735"/>
                    <a:gd name="connsiteY78" fmla="*/ 734096 h 1667813"/>
                    <a:gd name="connsiteX79" fmla="*/ 1543318 w 1959735"/>
                    <a:gd name="connsiteY79" fmla="*/ 708338 h 1667813"/>
                    <a:gd name="connsiteX80" fmla="*/ 1401651 w 1959735"/>
                    <a:gd name="connsiteY80" fmla="*/ 592428 h 1667813"/>
                    <a:gd name="connsiteX81" fmla="*/ 1195589 w 1959735"/>
                    <a:gd name="connsiteY81" fmla="*/ 425003 h 1667813"/>
                    <a:gd name="connsiteX82" fmla="*/ 1156952 w 1959735"/>
                    <a:gd name="connsiteY82" fmla="*/ 218941 h 1667813"/>
                    <a:gd name="connsiteX83" fmla="*/ 1066800 w 1959735"/>
                    <a:gd name="connsiteY83" fmla="*/ 270456 h 1667813"/>
                    <a:gd name="connsiteX84" fmla="*/ 938011 w 1959735"/>
                    <a:gd name="connsiteY84" fmla="*/ 270456 h 1667813"/>
                    <a:gd name="connsiteX85" fmla="*/ 860738 w 1959735"/>
                    <a:gd name="connsiteY85" fmla="*/ 218941 h 1667813"/>
                    <a:gd name="connsiteX86" fmla="*/ 809222 w 1959735"/>
                    <a:gd name="connsiteY86" fmla="*/ 296214 h 1667813"/>
                    <a:gd name="connsiteX87" fmla="*/ 680434 w 1959735"/>
                    <a:gd name="connsiteY87" fmla="*/ 193183 h 1667813"/>
                    <a:gd name="connsiteX88" fmla="*/ 525887 w 1959735"/>
                    <a:gd name="connsiteY88" fmla="*/ 193183 h 1667813"/>
                    <a:gd name="connsiteX89" fmla="*/ 397098 w 1959735"/>
                    <a:gd name="connsiteY89" fmla="*/ 141667 h 1667813"/>
                    <a:gd name="connsiteX90" fmla="*/ 229673 w 1959735"/>
                    <a:gd name="connsiteY90" fmla="*/ 51515 h 1667813"/>
                    <a:gd name="connsiteX91" fmla="*/ 100884 w 1959735"/>
                    <a:gd name="connsiteY91" fmla="*/ 51515 h 1667813"/>
                    <a:gd name="connsiteX92" fmla="*/ 10732 w 1959735"/>
                    <a:gd name="connsiteY92" fmla="*/ 115910 h 1667813"/>
                    <a:gd name="connsiteX93" fmla="*/ 36490 w 1959735"/>
                    <a:gd name="connsiteY93" fmla="*/ 321972 h 1667813"/>
                    <a:gd name="connsiteX94" fmla="*/ 75127 w 1959735"/>
                    <a:gd name="connsiteY94" fmla="*/ 399245 h 1667813"/>
                    <a:gd name="connsiteX95" fmla="*/ 10732 w 1959735"/>
                    <a:gd name="connsiteY95" fmla="*/ 566670 h 1667813"/>
                    <a:gd name="connsiteX96" fmla="*/ 23611 w 1959735"/>
                    <a:gd name="connsiteY96" fmla="*/ 721217 h 1667813"/>
                    <a:gd name="connsiteX97" fmla="*/ 49369 w 1959735"/>
                    <a:gd name="connsiteY97" fmla="*/ 772732 h 1667813"/>
                    <a:gd name="connsiteX98" fmla="*/ 203915 w 1959735"/>
                    <a:gd name="connsiteY98" fmla="*/ 528034 h 1667813"/>
                    <a:gd name="connsiteX99" fmla="*/ 23611 w 1959735"/>
                    <a:gd name="connsiteY99" fmla="*/ 785611 h 1667813"/>
                    <a:gd name="connsiteX100" fmla="*/ 62248 w 1959735"/>
                    <a:gd name="connsiteY100" fmla="*/ 953036 h 1667813"/>
                    <a:gd name="connsiteX101" fmla="*/ 139521 w 1959735"/>
                    <a:gd name="connsiteY101" fmla="*/ 1081825 h 1667813"/>
                    <a:gd name="connsiteX102" fmla="*/ 332704 w 1959735"/>
                    <a:gd name="connsiteY102" fmla="*/ 1081825 h 1667813"/>
                    <a:gd name="connsiteX103" fmla="*/ 474372 w 1959735"/>
                    <a:gd name="connsiteY103" fmla="*/ 837127 h 1667813"/>
                    <a:gd name="connsiteX104" fmla="*/ 332704 w 1959735"/>
                    <a:gd name="connsiteY104" fmla="*/ 1081825 h 1667813"/>
                    <a:gd name="connsiteX105" fmla="*/ 358462 w 1959735"/>
                    <a:gd name="connsiteY105" fmla="*/ 1159098 h 1667813"/>
                    <a:gd name="connsiteX106" fmla="*/ 525887 w 1959735"/>
                    <a:gd name="connsiteY106" fmla="*/ 1326524 h 1667813"/>
                    <a:gd name="connsiteX107" fmla="*/ 667555 w 1959735"/>
                    <a:gd name="connsiteY107" fmla="*/ 1326524 h 1667813"/>
                    <a:gd name="connsiteX108" fmla="*/ 680434 w 1959735"/>
                    <a:gd name="connsiteY108" fmla="*/ 1262129 h 1667813"/>
                    <a:gd name="connsiteX109" fmla="*/ 719070 w 1959735"/>
                    <a:gd name="connsiteY109" fmla="*/ 1081825 h 1667813"/>
                    <a:gd name="connsiteX110" fmla="*/ 899375 w 1959735"/>
                    <a:gd name="connsiteY110" fmla="*/ 1056067 h 1667813"/>
                    <a:gd name="connsiteX111" fmla="*/ 1015284 w 1959735"/>
                    <a:gd name="connsiteY111" fmla="*/ 1107583 h 1667813"/>
                    <a:gd name="connsiteX112" fmla="*/ 1105436 w 1959735"/>
                    <a:gd name="connsiteY112" fmla="*/ 1171977 h 1667813"/>
                    <a:gd name="connsiteX113" fmla="*/ 1105436 w 1959735"/>
                    <a:gd name="connsiteY113" fmla="*/ 991673 h 1667813"/>
                    <a:gd name="connsiteX114" fmla="*/ 1015284 w 1959735"/>
                    <a:gd name="connsiteY114" fmla="*/ 888642 h 1667813"/>
                    <a:gd name="connsiteX115" fmla="*/ 796344 w 1959735"/>
                    <a:gd name="connsiteY115" fmla="*/ 862884 h 1667813"/>
                    <a:gd name="connsiteX116" fmla="*/ 628918 w 1959735"/>
                    <a:gd name="connsiteY116" fmla="*/ 991673 h 1667813"/>
                    <a:gd name="connsiteX117" fmla="*/ 680434 w 1959735"/>
                    <a:gd name="connsiteY117" fmla="*/ 901521 h 1667813"/>
                    <a:gd name="connsiteX118" fmla="*/ 680434 w 1959735"/>
                    <a:gd name="connsiteY118" fmla="*/ 721217 h 1667813"/>
                    <a:gd name="connsiteX119" fmla="*/ 603160 w 1959735"/>
                    <a:gd name="connsiteY119" fmla="*/ 605307 h 1667813"/>
                    <a:gd name="connsiteX120" fmla="*/ 474372 w 1959735"/>
                    <a:gd name="connsiteY120" fmla="*/ 605307 h 1667813"/>
                    <a:gd name="connsiteX121" fmla="*/ 345583 w 1959735"/>
                    <a:gd name="connsiteY121" fmla="*/ 682580 h 1667813"/>
                    <a:gd name="connsiteX122" fmla="*/ 255431 w 1959735"/>
                    <a:gd name="connsiteY122" fmla="*/ 875763 h 1667813"/>
                    <a:gd name="connsiteX123" fmla="*/ 358462 w 1959735"/>
                    <a:gd name="connsiteY123" fmla="*/ 643944 h 1667813"/>
                    <a:gd name="connsiteX124" fmla="*/ 384220 w 1959735"/>
                    <a:gd name="connsiteY124" fmla="*/ 476518 h 1667813"/>
                    <a:gd name="connsiteX125" fmla="*/ 281189 w 1959735"/>
                    <a:gd name="connsiteY125" fmla="*/ 386366 h 1667813"/>
                    <a:gd name="connsiteX126" fmla="*/ 88006 w 1959735"/>
                    <a:gd name="connsiteY126" fmla="*/ 463639 h 1667813"/>
                    <a:gd name="connsiteX127" fmla="*/ 165279 w 1959735"/>
                    <a:gd name="connsiteY127" fmla="*/ 373487 h 1667813"/>
                    <a:gd name="connsiteX128" fmla="*/ 371341 w 1959735"/>
                    <a:gd name="connsiteY128" fmla="*/ 437882 h 1667813"/>
                    <a:gd name="connsiteX129" fmla="*/ 435735 w 1959735"/>
                    <a:gd name="connsiteY129" fmla="*/ 592428 h 1667813"/>
                    <a:gd name="connsiteX130" fmla="*/ 577403 w 1959735"/>
                    <a:gd name="connsiteY130" fmla="*/ 592428 h 1667813"/>
                    <a:gd name="connsiteX131" fmla="*/ 706191 w 1959735"/>
                    <a:gd name="connsiteY131" fmla="*/ 746974 h 1667813"/>
                    <a:gd name="connsiteX132" fmla="*/ 809222 w 1959735"/>
                    <a:gd name="connsiteY132" fmla="*/ 850005 h 1667813"/>
                    <a:gd name="connsiteX133" fmla="*/ 1002406 w 1959735"/>
                    <a:gd name="connsiteY133" fmla="*/ 850005 h 1667813"/>
                    <a:gd name="connsiteX134" fmla="*/ 1131194 w 1959735"/>
                    <a:gd name="connsiteY134" fmla="*/ 837127 h 1667813"/>
                    <a:gd name="connsiteX135" fmla="*/ 1195589 w 1959735"/>
                    <a:gd name="connsiteY135" fmla="*/ 1030310 h 1667813"/>
                    <a:gd name="connsiteX136" fmla="*/ 1221346 w 1959735"/>
                    <a:gd name="connsiteY136" fmla="*/ 1068946 h 1667813"/>
                    <a:gd name="connsiteX137" fmla="*/ 1478924 w 1959735"/>
                    <a:gd name="connsiteY137" fmla="*/ 1043189 h 1667813"/>
                    <a:gd name="connsiteX138" fmla="*/ 1594834 w 1959735"/>
                    <a:gd name="connsiteY138" fmla="*/ 1068946 h 1667813"/>
                    <a:gd name="connsiteX139" fmla="*/ 1247104 w 1959735"/>
                    <a:gd name="connsiteY139" fmla="*/ 1056067 h 1667813"/>
                    <a:gd name="connsiteX140" fmla="*/ 1169831 w 1959735"/>
                    <a:gd name="connsiteY140" fmla="*/ 1197735 h 1667813"/>
                    <a:gd name="connsiteX141" fmla="*/ 1169831 w 1959735"/>
                    <a:gd name="connsiteY141" fmla="*/ 1300766 h 1667813"/>
                    <a:gd name="connsiteX142" fmla="*/ 1131194 w 1959735"/>
                    <a:gd name="connsiteY142" fmla="*/ 1300766 h 1667813"/>
                    <a:gd name="connsiteX143" fmla="*/ 1079679 w 1959735"/>
                    <a:gd name="connsiteY143" fmla="*/ 1171977 h 1667813"/>
                    <a:gd name="connsiteX144" fmla="*/ 950890 w 1959735"/>
                    <a:gd name="connsiteY144" fmla="*/ 1030310 h 1667813"/>
                    <a:gd name="connsiteX145" fmla="*/ 719070 w 1959735"/>
                    <a:gd name="connsiteY145" fmla="*/ 1094704 h 1667813"/>
                    <a:gd name="connsiteX146" fmla="*/ 680434 w 1959735"/>
                    <a:gd name="connsiteY146" fmla="*/ 1300766 h 1667813"/>
                    <a:gd name="connsiteX147" fmla="*/ 551645 w 1959735"/>
                    <a:gd name="connsiteY147" fmla="*/ 1326524 h 1667813"/>
                    <a:gd name="connsiteX148" fmla="*/ 435735 w 1959735"/>
                    <a:gd name="connsiteY148" fmla="*/ 1262129 h 1667813"/>
                    <a:gd name="connsiteX149" fmla="*/ 358462 w 1959735"/>
                    <a:gd name="connsiteY149" fmla="*/ 1133341 h 1667813"/>
                    <a:gd name="connsiteX150" fmla="*/ 191036 w 1959735"/>
                    <a:gd name="connsiteY150" fmla="*/ 1094704 h 1667813"/>
                    <a:gd name="connsiteX151" fmla="*/ 88006 w 1959735"/>
                    <a:gd name="connsiteY151" fmla="*/ 1094704 h 1667813"/>
                    <a:gd name="connsiteX152" fmla="*/ 165279 w 1959735"/>
                    <a:gd name="connsiteY152" fmla="*/ 1159098 h 1667813"/>
                    <a:gd name="connsiteX153" fmla="*/ 242552 w 1959735"/>
                    <a:gd name="connsiteY153" fmla="*/ 1223493 h 1667813"/>
                    <a:gd name="connsiteX154" fmla="*/ 319825 w 1959735"/>
                    <a:gd name="connsiteY154" fmla="*/ 1378039 h 1667813"/>
                    <a:gd name="connsiteX0" fmla="*/ 319825 w 1959735"/>
                    <a:gd name="connsiteY0" fmla="*/ 1378039 h 1667813"/>
                    <a:gd name="connsiteX1" fmla="*/ 409977 w 1959735"/>
                    <a:gd name="connsiteY1" fmla="*/ 1519707 h 1667813"/>
                    <a:gd name="connsiteX2" fmla="*/ 500129 w 1959735"/>
                    <a:gd name="connsiteY2" fmla="*/ 1635617 h 1667813"/>
                    <a:gd name="connsiteX3" fmla="*/ 577403 w 1959735"/>
                    <a:gd name="connsiteY3" fmla="*/ 1661374 h 1667813"/>
                    <a:gd name="connsiteX4" fmla="*/ 706191 w 1959735"/>
                    <a:gd name="connsiteY4" fmla="*/ 1596980 h 1667813"/>
                    <a:gd name="connsiteX5" fmla="*/ 770586 w 1959735"/>
                    <a:gd name="connsiteY5" fmla="*/ 1571222 h 1667813"/>
                    <a:gd name="connsiteX6" fmla="*/ 912253 w 1959735"/>
                    <a:gd name="connsiteY6" fmla="*/ 1545465 h 1667813"/>
                    <a:gd name="connsiteX7" fmla="*/ 963769 w 1959735"/>
                    <a:gd name="connsiteY7" fmla="*/ 1403797 h 1667813"/>
                    <a:gd name="connsiteX8" fmla="*/ 873617 w 1959735"/>
                    <a:gd name="connsiteY8" fmla="*/ 1223493 h 1667813"/>
                    <a:gd name="connsiteX9" fmla="*/ 963769 w 1959735"/>
                    <a:gd name="connsiteY9" fmla="*/ 1339403 h 1667813"/>
                    <a:gd name="connsiteX10" fmla="*/ 950890 w 1959735"/>
                    <a:gd name="connsiteY10" fmla="*/ 1506828 h 1667813"/>
                    <a:gd name="connsiteX11" fmla="*/ 1002406 w 1959735"/>
                    <a:gd name="connsiteY11" fmla="*/ 1545465 h 1667813"/>
                    <a:gd name="connsiteX12" fmla="*/ 1131194 w 1959735"/>
                    <a:gd name="connsiteY12" fmla="*/ 1532586 h 1667813"/>
                    <a:gd name="connsiteX13" fmla="*/ 1311498 w 1959735"/>
                    <a:gd name="connsiteY13" fmla="*/ 1519707 h 1667813"/>
                    <a:gd name="connsiteX14" fmla="*/ 1401651 w 1959735"/>
                    <a:gd name="connsiteY14" fmla="*/ 1545465 h 1667813"/>
                    <a:gd name="connsiteX15" fmla="*/ 1491803 w 1959735"/>
                    <a:gd name="connsiteY15" fmla="*/ 1468191 h 1667813"/>
                    <a:gd name="connsiteX16" fmla="*/ 1517560 w 1959735"/>
                    <a:gd name="connsiteY16" fmla="*/ 1365160 h 1667813"/>
                    <a:gd name="connsiteX17" fmla="*/ 1440287 w 1959735"/>
                    <a:gd name="connsiteY17" fmla="*/ 1262129 h 1667813"/>
                    <a:gd name="connsiteX18" fmla="*/ 1337256 w 1959735"/>
                    <a:gd name="connsiteY18" fmla="*/ 1146220 h 1667813"/>
                    <a:gd name="connsiteX19" fmla="*/ 1401651 w 1959735"/>
                    <a:gd name="connsiteY19" fmla="*/ 1223493 h 1667813"/>
                    <a:gd name="connsiteX20" fmla="*/ 1517560 w 1959735"/>
                    <a:gd name="connsiteY20" fmla="*/ 1300766 h 1667813"/>
                    <a:gd name="connsiteX21" fmla="*/ 1775138 w 1959735"/>
                    <a:gd name="connsiteY21" fmla="*/ 1275008 h 1667813"/>
                    <a:gd name="connsiteX22" fmla="*/ 1891048 w 1959735"/>
                    <a:gd name="connsiteY22" fmla="*/ 1184856 h 1667813"/>
                    <a:gd name="connsiteX23" fmla="*/ 1891048 w 1959735"/>
                    <a:gd name="connsiteY23" fmla="*/ 1004552 h 1667813"/>
                    <a:gd name="connsiteX24" fmla="*/ 1826653 w 1959735"/>
                    <a:gd name="connsiteY24" fmla="*/ 901521 h 1667813"/>
                    <a:gd name="connsiteX25" fmla="*/ 1684986 w 1959735"/>
                    <a:gd name="connsiteY25" fmla="*/ 901521 h 1667813"/>
                    <a:gd name="connsiteX26" fmla="*/ 1440287 w 1959735"/>
                    <a:gd name="connsiteY26" fmla="*/ 901521 h 1667813"/>
                    <a:gd name="connsiteX27" fmla="*/ 1337256 w 1959735"/>
                    <a:gd name="connsiteY27" fmla="*/ 862884 h 1667813"/>
                    <a:gd name="connsiteX28" fmla="*/ 1311498 w 1959735"/>
                    <a:gd name="connsiteY28" fmla="*/ 721217 h 1667813"/>
                    <a:gd name="connsiteX29" fmla="*/ 1195589 w 1959735"/>
                    <a:gd name="connsiteY29" fmla="*/ 592428 h 1667813"/>
                    <a:gd name="connsiteX30" fmla="*/ 1028163 w 1959735"/>
                    <a:gd name="connsiteY30" fmla="*/ 618186 h 1667813"/>
                    <a:gd name="connsiteX31" fmla="*/ 950890 w 1959735"/>
                    <a:gd name="connsiteY31" fmla="*/ 618186 h 1667813"/>
                    <a:gd name="connsiteX32" fmla="*/ 834980 w 1959735"/>
                    <a:gd name="connsiteY32" fmla="*/ 515155 h 1667813"/>
                    <a:gd name="connsiteX33" fmla="*/ 719070 w 1959735"/>
                    <a:gd name="connsiteY33" fmla="*/ 412124 h 1667813"/>
                    <a:gd name="connsiteX34" fmla="*/ 525887 w 1959735"/>
                    <a:gd name="connsiteY34" fmla="*/ 373487 h 1667813"/>
                    <a:gd name="connsiteX35" fmla="*/ 397098 w 1959735"/>
                    <a:gd name="connsiteY35" fmla="*/ 334851 h 1667813"/>
                    <a:gd name="connsiteX36" fmla="*/ 358462 w 1959735"/>
                    <a:gd name="connsiteY36" fmla="*/ 399245 h 1667813"/>
                    <a:gd name="connsiteX37" fmla="*/ 281189 w 1959735"/>
                    <a:gd name="connsiteY37" fmla="*/ 412124 h 1667813"/>
                    <a:gd name="connsiteX38" fmla="*/ 268310 w 1959735"/>
                    <a:gd name="connsiteY38" fmla="*/ 309093 h 1667813"/>
                    <a:gd name="connsiteX39" fmla="*/ 229673 w 1959735"/>
                    <a:gd name="connsiteY39" fmla="*/ 180304 h 1667813"/>
                    <a:gd name="connsiteX40" fmla="*/ 306946 w 1959735"/>
                    <a:gd name="connsiteY40" fmla="*/ 244698 h 1667813"/>
                    <a:gd name="connsiteX41" fmla="*/ 487251 w 1959735"/>
                    <a:gd name="connsiteY41" fmla="*/ 347729 h 1667813"/>
                    <a:gd name="connsiteX42" fmla="*/ 809222 w 1959735"/>
                    <a:gd name="connsiteY42" fmla="*/ 437882 h 1667813"/>
                    <a:gd name="connsiteX43" fmla="*/ 886496 w 1959735"/>
                    <a:gd name="connsiteY43" fmla="*/ 502276 h 1667813"/>
                    <a:gd name="connsiteX44" fmla="*/ 989527 w 1959735"/>
                    <a:gd name="connsiteY44" fmla="*/ 476518 h 1667813"/>
                    <a:gd name="connsiteX45" fmla="*/ 1002406 w 1959735"/>
                    <a:gd name="connsiteY45" fmla="*/ 334851 h 1667813"/>
                    <a:gd name="connsiteX46" fmla="*/ 1015284 w 1959735"/>
                    <a:gd name="connsiteY46" fmla="*/ 502276 h 1667813"/>
                    <a:gd name="connsiteX47" fmla="*/ 1118315 w 1959735"/>
                    <a:gd name="connsiteY47" fmla="*/ 605307 h 1667813"/>
                    <a:gd name="connsiteX48" fmla="*/ 1247104 w 1959735"/>
                    <a:gd name="connsiteY48" fmla="*/ 618186 h 1667813"/>
                    <a:gd name="connsiteX49" fmla="*/ 1311498 w 1959735"/>
                    <a:gd name="connsiteY49" fmla="*/ 759853 h 1667813"/>
                    <a:gd name="connsiteX50" fmla="*/ 1427408 w 1959735"/>
                    <a:gd name="connsiteY50" fmla="*/ 837127 h 1667813"/>
                    <a:gd name="connsiteX51" fmla="*/ 1504682 w 1959735"/>
                    <a:gd name="connsiteY51" fmla="*/ 901521 h 1667813"/>
                    <a:gd name="connsiteX52" fmla="*/ 1762259 w 1959735"/>
                    <a:gd name="connsiteY52" fmla="*/ 888642 h 1667813"/>
                    <a:gd name="connsiteX53" fmla="*/ 1839532 w 1959735"/>
                    <a:gd name="connsiteY53" fmla="*/ 888642 h 1667813"/>
                    <a:gd name="connsiteX54" fmla="*/ 1942563 w 1959735"/>
                    <a:gd name="connsiteY54" fmla="*/ 746974 h 1667813"/>
                    <a:gd name="connsiteX55" fmla="*/ 1942563 w 1959735"/>
                    <a:gd name="connsiteY55" fmla="*/ 566670 h 1667813"/>
                    <a:gd name="connsiteX56" fmla="*/ 1891048 w 1959735"/>
                    <a:gd name="connsiteY56" fmla="*/ 463639 h 1667813"/>
                    <a:gd name="connsiteX57" fmla="*/ 1762259 w 1959735"/>
                    <a:gd name="connsiteY57" fmla="*/ 437882 h 1667813"/>
                    <a:gd name="connsiteX58" fmla="*/ 1543318 w 1959735"/>
                    <a:gd name="connsiteY58" fmla="*/ 463639 h 1667813"/>
                    <a:gd name="connsiteX59" fmla="*/ 1788017 w 1959735"/>
                    <a:gd name="connsiteY59" fmla="*/ 425003 h 1667813"/>
                    <a:gd name="connsiteX60" fmla="*/ 1891048 w 1959735"/>
                    <a:gd name="connsiteY60" fmla="*/ 321972 h 1667813"/>
                    <a:gd name="connsiteX61" fmla="*/ 1891048 w 1959735"/>
                    <a:gd name="connsiteY61" fmla="*/ 154546 h 1667813"/>
                    <a:gd name="connsiteX62" fmla="*/ 1800896 w 1959735"/>
                    <a:gd name="connsiteY62" fmla="*/ 12879 h 1667813"/>
                    <a:gd name="connsiteX63" fmla="*/ 1684986 w 1959735"/>
                    <a:gd name="connsiteY63" fmla="*/ 77273 h 1667813"/>
                    <a:gd name="connsiteX64" fmla="*/ 1504682 w 1959735"/>
                    <a:gd name="connsiteY64" fmla="*/ 128789 h 1667813"/>
                    <a:gd name="connsiteX65" fmla="*/ 1375893 w 1959735"/>
                    <a:gd name="connsiteY65" fmla="*/ 193183 h 1667813"/>
                    <a:gd name="connsiteX66" fmla="*/ 1298620 w 1959735"/>
                    <a:gd name="connsiteY66" fmla="*/ 231820 h 1667813"/>
                    <a:gd name="connsiteX67" fmla="*/ 1388772 w 1959735"/>
                    <a:gd name="connsiteY67" fmla="*/ 270456 h 1667813"/>
                    <a:gd name="connsiteX68" fmla="*/ 1569076 w 1959735"/>
                    <a:gd name="connsiteY68" fmla="*/ 257577 h 1667813"/>
                    <a:gd name="connsiteX69" fmla="*/ 1697865 w 1959735"/>
                    <a:gd name="connsiteY69" fmla="*/ 180304 h 1667813"/>
                    <a:gd name="connsiteX70" fmla="*/ 1684986 w 1959735"/>
                    <a:gd name="connsiteY70" fmla="*/ 283335 h 1667813"/>
                    <a:gd name="connsiteX71" fmla="*/ 1581955 w 1959735"/>
                    <a:gd name="connsiteY71" fmla="*/ 257577 h 1667813"/>
                    <a:gd name="connsiteX72" fmla="*/ 1247104 w 1959735"/>
                    <a:gd name="connsiteY72" fmla="*/ 309093 h 1667813"/>
                    <a:gd name="connsiteX73" fmla="*/ 1285741 w 1959735"/>
                    <a:gd name="connsiteY73" fmla="*/ 515155 h 1667813"/>
                    <a:gd name="connsiteX74" fmla="*/ 1517560 w 1959735"/>
                    <a:gd name="connsiteY74" fmla="*/ 643944 h 1667813"/>
                    <a:gd name="connsiteX75" fmla="*/ 1697865 w 1959735"/>
                    <a:gd name="connsiteY75" fmla="*/ 656822 h 1667813"/>
                    <a:gd name="connsiteX76" fmla="*/ 1762259 w 1959735"/>
                    <a:gd name="connsiteY76" fmla="*/ 618186 h 1667813"/>
                    <a:gd name="connsiteX77" fmla="*/ 1775138 w 1959735"/>
                    <a:gd name="connsiteY77" fmla="*/ 708338 h 1667813"/>
                    <a:gd name="connsiteX78" fmla="*/ 1620591 w 1959735"/>
                    <a:gd name="connsiteY78" fmla="*/ 734096 h 1667813"/>
                    <a:gd name="connsiteX79" fmla="*/ 1543318 w 1959735"/>
                    <a:gd name="connsiteY79" fmla="*/ 708338 h 1667813"/>
                    <a:gd name="connsiteX80" fmla="*/ 1401651 w 1959735"/>
                    <a:gd name="connsiteY80" fmla="*/ 592428 h 1667813"/>
                    <a:gd name="connsiteX81" fmla="*/ 1195589 w 1959735"/>
                    <a:gd name="connsiteY81" fmla="*/ 425003 h 1667813"/>
                    <a:gd name="connsiteX82" fmla="*/ 1156952 w 1959735"/>
                    <a:gd name="connsiteY82" fmla="*/ 218941 h 1667813"/>
                    <a:gd name="connsiteX83" fmla="*/ 1066800 w 1959735"/>
                    <a:gd name="connsiteY83" fmla="*/ 270456 h 1667813"/>
                    <a:gd name="connsiteX84" fmla="*/ 938011 w 1959735"/>
                    <a:gd name="connsiteY84" fmla="*/ 270456 h 1667813"/>
                    <a:gd name="connsiteX85" fmla="*/ 860738 w 1959735"/>
                    <a:gd name="connsiteY85" fmla="*/ 218941 h 1667813"/>
                    <a:gd name="connsiteX86" fmla="*/ 809222 w 1959735"/>
                    <a:gd name="connsiteY86" fmla="*/ 296214 h 1667813"/>
                    <a:gd name="connsiteX87" fmla="*/ 680434 w 1959735"/>
                    <a:gd name="connsiteY87" fmla="*/ 193183 h 1667813"/>
                    <a:gd name="connsiteX88" fmla="*/ 525887 w 1959735"/>
                    <a:gd name="connsiteY88" fmla="*/ 193183 h 1667813"/>
                    <a:gd name="connsiteX89" fmla="*/ 397098 w 1959735"/>
                    <a:gd name="connsiteY89" fmla="*/ 141667 h 1667813"/>
                    <a:gd name="connsiteX90" fmla="*/ 229673 w 1959735"/>
                    <a:gd name="connsiteY90" fmla="*/ 51515 h 1667813"/>
                    <a:gd name="connsiteX91" fmla="*/ 100884 w 1959735"/>
                    <a:gd name="connsiteY91" fmla="*/ 51515 h 1667813"/>
                    <a:gd name="connsiteX92" fmla="*/ 10732 w 1959735"/>
                    <a:gd name="connsiteY92" fmla="*/ 115910 h 1667813"/>
                    <a:gd name="connsiteX93" fmla="*/ 36490 w 1959735"/>
                    <a:gd name="connsiteY93" fmla="*/ 321972 h 1667813"/>
                    <a:gd name="connsiteX94" fmla="*/ 75127 w 1959735"/>
                    <a:gd name="connsiteY94" fmla="*/ 399245 h 1667813"/>
                    <a:gd name="connsiteX95" fmla="*/ 10732 w 1959735"/>
                    <a:gd name="connsiteY95" fmla="*/ 566670 h 1667813"/>
                    <a:gd name="connsiteX96" fmla="*/ 23611 w 1959735"/>
                    <a:gd name="connsiteY96" fmla="*/ 721217 h 1667813"/>
                    <a:gd name="connsiteX97" fmla="*/ 49369 w 1959735"/>
                    <a:gd name="connsiteY97" fmla="*/ 772732 h 1667813"/>
                    <a:gd name="connsiteX98" fmla="*/ 203915 w 1959735"/>
                    <a:gd name="connsiteY98" fmla="*/ 528034 h 1667813"/>
                    <a:gd name="connsiteX99" fmla="*/ 23611 w 1959735"/>
                    <a:gd name="connsiteY99" fmla="*/ 785611 h 1667813"/>
                    <a:gd name="connsiteX100" fmla="*/ 62248 w 1959735"/>
                    <a:gd name="connsiteY100" fmla="*/ 953036 h 1667813"/>
                    <a:gd name="connsiteX101" fmla="*/ 139521 w 1959735"/>
                    <a:gd name="connsiteY101" fmla="*/ 1081825 h 1667813"/>
                    <a:gd name="connsiteX102" fmla="*/ 332704 w 1959735"/>
                    <a:gd name="connsiteY102" fmla="*/ 1081825 h 1667813"/>
                    <a:gd name="connsiteX103" fmla="*/ 474372 w 1959735"/>
                    <a:gd name="connsiteY103" fmla="*/ 837127 h 1667813"/>
                    <a:gd name="connsiteX104" fmla="*/ 332704 w 1959735"/>
                    <a:gd name="connsiteY104" fmla="*/ 1081825 h 1667813"/>
                    <a:gd name="connsiteX105" fmla="*/ 358462 w 1959735"/>
                    <a:gd name="connsiteY105" fmla="*/ 1159098 h 1667813"/>
                    <a:gd name="connsiteX106" fmla="*/ 525887 w 1959735"/>
                    <a:gd name="connsiteY106" fmla="*/ 1326524 h 1667813"/>
                    <a:gd name="connsiteX107" fmla="*/ 667555 w 1959735"/>
                    <a:gd name="connsiteY107" fmla="*/ 1326524 h 1667813"/>
                    <a:gd name="connsiteX108" fmla="*/ 680434 w 1959735"/>
                    <a:gd name="connsiteY108" fmla="*/ 1262129 h 1667813"/>
                    <a:gd name="connsiteX109" fmla="*/ 719070 w 1959735"/>
                    <a:gd name="connsiteY109" fmla="*/ 1081825 h 1667813"/>
                    <a:gd name="connsiteX110" fmla="*/ 899375 w 1959735"/>
                    <a:gd name="connsiteY110" fmla="*/ 1056067 h 1667813"/>
                    <a:gd name="connsiteX111" fmla="*/ 1015284 w 1959735"/>
                    <a:gd name="connsiteY111" fmla="*/ 1107583 h 1667813"/>
                    <a:gd name="connsiteX112" fmla="*/ 1105436 w 1959735"/>
                    <a:gd name="connsiteY112" fmla="*/ 1171977 h 1667813"/>
                    <a:gd name="connsiteX113" fmla="*/ 1105436 w 1959735"/>
                    <a:gd name="connsiteY113" fmla="*/ 991673 h 1667813"/>
                    <a:gd name="connsiteX114" fmla="*/ 1015284 w 1959735"/>
                    <a:gd name="connsiteY114" fmla="*/ 888642 h 1667813"/>
                    <a:gd name="connsiteX115" fmla="*/ 796344 w 1959735"/>
                    <a:gd name="connsiteY115" fmla="*/ 862884 h 1667813"/>
                    <a:gd name="connsiteX116" fmla="*/ 628918 w 1959735"/>
                    <a:gd name="connsiteY116" fmla="*/ 991673 h 1667813"/>
                    <a:gd name="connsiteX117" fmla="*/ 680434 w 1959735"/>
                    <a:gd name="connsiteY117" fmla="*/ 901521 h 1667813"/>
                    <a:gd name="connsiteX118" fmla="*/ 680434 w 1959735"/>
                    <a:gd name="connsiteY118" fmla="*/ 721217 h 1667813"/>
                    <a:gd name="connsiteX119" fmla="*/ 603160 w 1959735"/>
                    <a:gd name="connsiteY119" fmla="*/ 605307 h 1667813"/>
                    <a:gd name="connsiteX120" fmla="*/ 474372 w 1959735"/>
                    <a:gd name="connsiteY120" fmla="*/ 605307 h 1667813"/>
                    <a:gd name="connsiteX121" fmla="*/ 345583 w 1959735"/>
                    <a:gd name="connsiteY121" fmla="*/ 682580 h 1667813"/>
                    <a:gd name="connsiteX122" fmla="*/ 358462 w 1959735"/>
                    <a:gd name="connsiteY122" fmla="*/ 643944 h 1667813"/>
                    <a:gd name="connsiteX123" fmla="*/ 384220 w 1959735"/>
                    <a:gd name="connsiteY123" fmla="*/ 476518 h 1667813"/>
                    <a:gd name="connsiteX124" fmla="*/ 281189 w 1959735"/>
                    <a:gd name="connsiteY124" fmla="*/ 386366 h 1667813"/>
                    <a:gd name="connsiteX125" fmla="*/ 88006 w 1959735"/>
                    <a:gd name="connsiteY125" fmla="*/ 463639 h 1667813"/>
                    <a:gd name="connsiteX126" fmla="*/ 165279 w 1959735"/>
                    <a:gd name="connsiteY126" fmla="*/ 373487 h 1667813"/>
                    <a:gd name="connsiteX127" fmla="*/ 371341 w 1959735"/>
                    <a:gd name="connsiteY127" fmla="*/ 437882 h 1667813"/>
                    <a:gd name="connsiteX128" fmla="*/ 435735 w 1959735"/>
                    <a:gd name="connsiteY128" fmla="*/ 592428 h 1667813"/>
                    <a:gd name="connsiteX129" fmla="*/ 577403 w 1959735"/>
                    <a:gd name="connsiteY129" fmla="*/ 592428 h 1667813"/>
                    <a:gd name="connsiteX130" fmla="*/ 706191 w 1959735"/>
                    <a:gd name="connsiteY130" fmla="*/ 746974 h 1667813"/>
                    <a:gd name="connsiteX131" fmla="*/ 809222 w 1959735"/>
                    <a:gd name="connsiteY131" fmla="*/ 850005 h 1667813"/>
                    <a:gd name="connsiteX132" fmla="*/ 1002406 w 1959735"/>
                    <a:gd name="connsiteY132" fmla="*/ 850005 h 1667813"/>
                    <a:gd name="connsiteX133" fmla="*/ 1131194 w 1959735"/>
                    <a:gd name="connsiteY133" fmla="*/ 837127 h 1667813"/>
                    <a:gd name="connsiteX134" fmla="*/ 1195589 w 1959735"/>
                    <a:gd name="connsiteY134" fmla="*/ 1030310 h 1667813"/>
                    <a:gd name="connsiteX135" fmla="*/ 1221346 w 1959735"/>
                    <a:gd name="connsiteY135" fmla="*/ 1068946 h 1667813"/>
                    <a:gd name="connsiteX136" fmla="*/ 1478924 w 1959735"/>
                    <a:gd name="connsiteY136" fmla="*/ 1043189 h 1667813"/>
                    <a:gd name="connsiteX137" fmla="*/ 1594834 w 1959735"/>
                    <a:gd name="connsiteY137" fmla="*/ 1068946 h 1667813"/>
                    <a:gd name="connsiteX138" fmla="*/ 1247104 w 1959735"/>
                    <a:gd name="connsiteY138" fmla="*/ 1056067 h 1667813"/>
                    <a:gd name="connsiteX139" fmla="*/ 1169831 w 1959735"/>
                    <a:gd name="connsiteY139" fmla="*/ 1197735 h 1667813"/>
                    <a:gd name="connsiteX140" fmla="*/ 1169831 w 1959735"/>
                    <a:gd name="connsiteY140" fmla="*/ 1300766 h 1667813"/>
                    <a:gd name="connsiteX141" fmla="*/ 1131194 w 1959735"/>
                    <a:gd name="connsiteY141" fmla="*/ 1300766 h 1667813"/>
                    <a:gd name="connsiteX142" fmla="*/ 1079679 w 1959735"/>
                    <a:gd name="connsiteY142" fmla="*/ 1171977 h 1667813"/>
                    <a:gd name="connsiteX143" fmla="*/ 950890 w 1959735"/>
                    <a:gd name="connsiteY143" fmla="*/ 1030310 h 1667813"/>
                    <a:gd name="connsiteX144" fmla="*/ 719070 w 1959735"/>
                    <a:gd name="connsiteY144" fmla="*/ 1094704 h 1667813"/>
                    <a:gd name="connsiteX145" fmla="*/ 680434 w 1959735"/>
                    <a:gd name="connsiteY145" fmla="*/ 1300766 h 1667813"/>
                    <a:gd name="connsiteX146" fmla="*/ 551645 w 1959735"/>
                    <a:gd name="connsiteY146" fmla="*/ 1326524 h 1667813"/>
                    <a:gd name="connsiteX147" fmla="*/ 435735 w 1959735"/>
                    <a:gd name="connsiteY147" fmla="*/ 1262129 h 1667813"/>
                    <a:gd name="connsiteX148" fmla="*/ 358462 w 1959735"/>
                    <a:gd name="connsiteY148" fmla="*/ 1133341 h 1667813"/>
                    <a:gd name="connsiteX149" fmla="*/ 191036 w 1959735"/>
                    <a:gd name="connsiteY149" fmla="*/ 1094704 h 1667813"/>
                    <a:gd name="connsiteX150" fmla="*/ 88006 w 1959735"/>
                    <a:gd name="connsiteY150" fmla="*/ 1094704 h 1667813"/>
                    <a:gd name="connsiteX151" fmla="*/ 165279 w 1959735"/>
                    <a:gd name="connsiteY151" fmla="*/ 1159098 h 1667813"/>
                    <a:gd name="connsiteX152" fmla="*/ 242552 w 1959735"/>
                    <a:gd name="connsiteY152" fmla="*/ 1223493 h 1667813"/>
                    <a:gd name="connsiteX153" fmla="*/ 319825 w 1959735"/>
                    <a:gd name="connsiteY153" fmla="*/ 1378039 h 16678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</a:cxnLst>
                  <a:rect l="l" t="t" r="r" b="b"/>
                  <a:pathLst>
                    <a:path w="1959735" h="1667813">
                      <a:moveTo>
                        <a:pt x="319825" y="1378039"/>
                      </a:moveTo>
                      <a:cubicBezTo>
                        <a:pt x="347729" y="1427408"/>
                        <a:pt x="379926" y="1476777"/>
                        <a:pt x="409977" y="1519707"/>
                      </a:cubicBezTo>
                      <a:cubicBezTo>
                        <a:pt x="440028" y="1562637"/>
                        <a:pt x="472225" y="1612006"/>
                        <a:pt x="500129" y="1635617"/>
                      </a:cubicBezTo>
                      <a:cubicBezTo>
                        <a:pt x="528033" y="1659228"/>
                        <a:pt x="543059" y="1667813"/>
                        <a:pt x="577403" y="1661374"/>
                      </a:cubicBezTo>
                      <a:cubicBezTo>
                        <a:pt x="611747" y="1654935"/>
                        <a:pt x="673994" y="1612005"/>
                        <a:pt x="706191" y="1596980"/>
                      </a:cubicBezTo>
                      <a:cubicBezTo>
                        <a:pt x="738388" y="1581955"/>
                        <a:pt x="736242" y="1579808"/>
                        <a:pt x="770586" y="1571222"/>
                      </a:cubicBezTo>
                      <a:cubicBezTo>
                        <a:pt x="804930" y="1562636"/>
                        <a:pt x="880056" y="1573369"/>
                        <a:pt x="912253" y="1545465"/>
                      </a:cubicBezTo>
                      <a:cubicBezTo>
                        <a:pt x="944450" y="1517561"/>
                        <a:pt x="970208" y="1457459"/>
                        <a:pt x="963769" y="1403797"/>
                      </a:cubicBezTo>
                      <a:cubicBezTo>
                        <a:pt x="957330" y="1350135"/>
                        <a:pt x="873617" y="1234225"/>
                        <a:pt x="873617" y="1223493"/>
                      </a:cubicBezTo>
                      <a:cubicBezTo>
                        <a:pt x="873617" y="1212761"/>
                        <a:pt x="950890" y="1292181"/>
                        <a:pt x="963769" y="1339403"/>
                      </a:cubicBezTo>
                      <a:cubicBezTo>
                        <a:pt x="976648" y="1386625"/>
                        <a:pt x="944451" y="1472484"/>
                        <a:pt x="950890" y="1506828"/>
                      </a:cubicBezTo>
                      <a:cubicBezTo>
                        <a:pt x="957329" y="1541172"/>
                        <a:pt x="972355" y="1541172"/>
                        <a:pt x="1002406" y="1545465"/>
                      </a:cubicBezTo>
                      <a:cubicBezTo>
                        <a:pt x="1032457" y="1549758"/>
                        <a:pt x="1079679" y="1536879"/>
                        <a:pt x="1131194" y="1532586"/>
                      </a:cubicBezTo>
                      <a:cubicBezTo>
                        <a:pt x="1182709" y="1528293"/>
                        <a:pt x="1266422" y="1517561"/>
                        <a:pt x="1311498" y="1519707"/>
                      </a:cubicBezTo>
                      <a:cubicBezTo>
                        <a:pt x="1356574" y="1521853"/>
                        <a:pt x="1371600" y="1554051"/>
                        <a:pt x="1401651" y="1545465"/>
                      </a:cubicBezTo>
                      <a:cubicBezTo>
                        <a:pt x="1431702" y="1536879"/>
                        <a:pt x="1472485" y="1498242"/>
                        <a:pt x="1491803" y="1468191"/>
                      </a:cubicBezTo>
                      <a:cubicBezTo>
                        <a:pt x="1511121" y="1438140"/>
                        <a:pt x="1526146" y="1399504"/>
                        <a:pt x="1517560" y="1365160"/>
                      </a:cubicBezTo>
                      <a:cubicBezTo>
                        <a:pt x="1508974" y="1330816"/>
                        <a:pt x="1470338" y="1298619"/>
                        <a:pt x="1440287" y="1262129"/>
                      </a:cubicBezTo>
                      <a:cubicBezTo>
                        <a:pt x="1410236" y="1225639"/>
                        <a:pt x="1343695" y="1152659"/>
                        <a:pt x="1337256" y="1146220"/>
                      </a:cubicBezTo>
                      <a:cubicBezTo>
                        <a:pt x="1330817" y="1139781"/>
                        <a:pt x="1371600" y="1197735"/>
                        <a:pt x="1401651" y="1223493"/>
                      </a:cubicBezTo>
                      <a:cubicBezTo>
                        <a:pt x="1431702" y="1249251"/>
                        <a:pt x="1455312" y="1292180"/>
                        <a:pt x="1517560" y="1300766"/>
                      </a:cubicBezTo>
                      <a:cubicBezTo>
                        <a:pt x="1579808" y="1309352"/>
                        <a:pt x="1712890" y="1294326"/>
                        <a:pt x="1775138" y="1275008"/>
                      </a:cubicBezTo>
                      <a:cubicBezTo>
                        <a:pt x="1837386" y="1255690"/>
                        <a:pt x="1871730" y="1229932"/>
                        <a:pt x="1891048" y="1184856"/>
                      </a:cubicBezTo>
                      <a:cubicBezTo>
                        <a:pt x="1910366" y="1139780"/>
                        <a:pt x="1901780" y="1051774"/>
                        <a:pt x="1891048" y="1004552"/>
                      </a:cubicBezTo>
                      <a:cubicBezTo>
                        <a:pt x="1880316" y="957330"/>
                        <a:pt x="1860997" y="918693"/>
                        <a:pt x="1826653" y="901521"/>
                      </a:cubicBezTo>
                      <a:cubicBezTo>
                        <a:pt x="1792309" y="884349"/>
                        <a:pt x="1684986" y="901521"/>
                        <a:pt x="1684986" y="901521"/>
                      </a:cubicBezTo>
                      <a:cubicBezTo>
                        <a:pt x="1620592" y="901521"/>
                        <a:pt x="1498242" y="907961"/>
                        <a:pt x="1440287" y="901521"/>
                      </a:cubicBezTo>
                      <a:cubicBezTo>
                        <a:pt x="1382332" y="895082"/>
                        <a:pt x="1358721" y="892935"/>
                        <a:pt x="1337256" y="862884"/>
                      </a:cubicBezTo>
                      <a:cubicBezTo>
                        <a:pt x="1315791" y="832833"/>
                        <a:pt x="1335109" y="766293"/>
                        <a:pt x="1311498" y="721217"/>
                      </a:cubicBezTo>
                      <a:cubicBezTo>
                        <a:pt x="1287887" y="676141"/>
                        <a:pt x="1242811" y="609600"/>
                        <a:pt x="1195589" y="592428"/>
                      </a:cubicBezTo>
                      <a:cubicBezTo>
                        <a:pt x="1148367" y="575256"/>
                        <a:pt x="1068946" y="613893"/>
                        <a:pt x="1028163" y="618186"/>
                      </a:cubicBezTo>
                      <a:cubicBezTo>
                        <a:pt x="987380" y="622479"/>
                        <a:pt x="983087" y="635358"/>
                        <a:pt x="950890" y="618186"/>
                      </a:cubicBezTo>
                      <a:cubicBezTo>
                        <a:pt x="918693" y="601014"/>
                        <a:pt x="834980" y="515155"/>
                        <a:pt x="834980" y="515155"/>
                      </a:cubicBezTo>
                      <a:cubicBezTo>
                        <a:pt x="796343" y="480811"/>
                        <a:pt x="770586" y="435735"/>
                        <a:pt x="719070" y="412124"/>
                      </a:cubicBezTo>
                      <a:cubicBezTo>
                        <a:pt x="667555" y="388513"/>
                        <a:pt x="579549" y="386366"/>
                        <a:pt x="525887" y="373487"/>
                      </a:cubicBezTo>
                      <a:cubicBezTo>
                        <a:pt x="472225" y="360608"/>
                        <a:pt x="425002" y="330558"/>
                        <a:pt x="397098" y="334851"/>
                      </a:cubicBezTo>
                      <a:cubicBezTo>
                        <a:pt x="369194" y="339144"/>
                        <a:pt x="377780" y="386366"/>
                        <a:pt x="358462" y="399245"/>
                      </a:cubicBezTo>
                      <a:cubicBezTo>
                        <a:pt x="339144" y="412124"/>
                        <a:pt x="296214" y="427149"/>
                        <a:pt x="281189" y="412124"/>
                      </a:cubicBezTo>
                      <a:cubicBezTo>
                        <a:pt x="266164" y="397099"/>
                        <a:pt x="276896" y="347730"/>
                        <a:pt x="268310" y="309093"/>
                      </a:cubicBezTo>
                      <a:cubicBezTo>
                        <a:pt x="259724" y="270456"/>
                        <a:pt x="223234" y="191037"/>
                        <a:pt x="229673" y="180304"/>
                      </a:cubicBezTo>
                      <a:cubicBezTo>
                        <a:pt x="236112" y="169572"/>
                        <a:pt x="264016" y="216794"/>
                        <a:pt x="306946" y="244698"/>
                      </a:cubicBezTo>
                      <a:cubicBezTo>
                        <a:pt x="349876" y="272602"/>
                        <a:pt x="403538" y="315532"/>
                        <a:pt x="487251" y="347729"/>
                      </a:cubicBezTo>
                      <a:cubicBezTo>
                        <a:pt x="570964" y="379926"/>
                        <a:pt x="742681" y="412124"/>
                        <a:pt x="809222" y="437882"/>
                      </a:cubicBezTo>
                      <a:cubicBezTo>
                        <a:pt x="875763" y="463640"/>
                        <a:pt x="856445" y="495837"/>
                        <a:pt x="886496" y="502276"/>
                      </a:cubicBezTo>
                      <a:cubicBezTo>
                        <a:pt x="916547" y="508715"/>
                        <a:pt x="970209" y="504422"/>
                        <a:pt x="989527" y="476518"/>
                      </a:cubicBezTo>
                      <a:cubicBezTo>
                        <a:pt x="1008845" y="448614"/>
                        <a:pt x="998113" y="330558"/>
                        <a:pt x="1002406" y="334851"/>
                      </a:cubicBezTo>
                      <a:cubicBezTo>
                        <a:pt x="1006699" y="339144"/>
                        <a:pt x="995966" y="457200"/>
                        <a:pt x="1015284" y="502276"/>
                      </a:cubicBezTo>
                      <a:cubicBezTo>
                        <a:pt x="1034602" y="547352"/>
                        <a:pt x="1079678" y="585989"/>
                        <a:pt x="1118315" y="605307"/>
                      </a:cubicBezTo>
                      <a:cubicBezTo>
                        <a:pt x="1156952" y="624625"/>
                        <a:pt x="1214907" y="592428"/>
                        <a:pt x="1247104" y="618186"/>
                      </a:cubicBezTo>
                      <a:cubicBezTo>
                        <a:pt x="1279301" y="643944"/>
                        <a:pt x="1281447" y="723363"/>
                        <a:pt x="1311498" y="759853"/>
                      </a:cubicBezTo>
                      <a:cubicBezTo>
                        <a:pt x="1341549" y="796343"/>
                        <a:pt x="1395211" y="813516"/>
                        <a:pt x="1427408" y="837127"/>
                      </a:cubicBezTo>
                      <a:cubicBezTo>
                        <a:pt x="1459605" y="860738"/>
                        <a:pt x="1448874" y="892935"/>
                        <a:pt x="1504682" y="901521"/>
                      </a:cubicBezTo>
                      <a:cubicBezTo>
                        <a:pt x="1560491" y="910107"/>
                        <a:pt x="1706451" y="890788"/>
                        <a:pt x="1762259" y="888642"/>
                      </a:cubicBezTo>
                      <a:cubicBezTo>
                        <a:pt x="1818067" y="886496"/>
                        <a:pt x="1809481" y="912253"/>
                        <a:pt x="1839532" y="888642"/>
                      </a:cubicBezTo>
                      <a:cubicBezTo>
                        <a:pt x="1869583" y="865031"/>
                        <a:pt x="1925391" y="800636"/>
                        <a:pt x="1942563" y="746974"/>
                      </a:cubicBezTo>
                      <a:cubicBezTo>
                        <a:pt x="1959735" y="693312"/>
                        <a:pt x="1951149" y="613892"/>
                        <a:pt x="1942563" y="566670"/>
                      </a:cubicBezTo>
                      <a:cubicBezTo>
                        <a:pt x="1933977" y="519448"/>
                        <a:pt x="1921099" y="485104"/>
                        <a:pt x="1891048" y="463639"/>
                      </a:cubicBezTo>
                      <a:cubicBezTo>
                        <a:pt x="1860997" y="442174"/>
                        <a:pt x="1820214" y="437882"/>
                        <a:pt x="1762259" y="437882"/>
                      </a:cubicBezTo>
                      <a:cubicBezTo>
                        <a:pt x="1704304" y="437882"/>
                        <a:pt x="1539025" y="465786"/>
                        <a:pt x="1543318" y="463639"/>
                      </a:cubicBezTo>
                      <a:cubicBezTo>
                        <a:pt x="1547611" y="461492"/>
                        <a:pt x="1730062" y="448614"/>
                        <a:pt x="1788017" y="425003"/>
                      </a:cubicBezTo>
                      <a:cubicBezTo>
                        <a:pt x="1845972" y="401392"/>
                        <a:pt x="1873876" y="367048"/>
                        <a:pt x="1891048" y="321972"/>
                      </a:cubicBezTo>
                      <a:cubicBezTo>
                        <a:pt x="1908220" y="276896"/>
                        <a:pt x="1906073" y="206061"/>
                        <a:pt x="1891048" y="154546"/>
                      </a:cubicBezTo>
                      <a:cubicBezTo>
                        <a:pt x="1876023" y="103031"/>
                        <a:pt x="1835240" y="25758"/>
                        <a:pt x="1800896" y="12879"/>
                      </a:cubicBezTo>
                      <a:cubicBezTo>
                        <a:pt x="1766552" y="0"/>
                        <a:pt x="1734355" y="57955"/>
                        <a:pt x="1684986" y="77273"/>
                      </a:cubicBezTo>
                      <a:cubicBezTo>
                        <a:pt x="1635617" y="96591"/>
                        <a:pt x="1556197" y="109471"/>
                        <a:pt x="1504682" y="128789"/>
                      </a:cubicBezTo>
                      <a:cubicBezTo>
                        <a:pt x="1453167" y="148107"/>
                        <a:pt x="1375893" y="193183"/>
                        <a:pt x="1375893" y="193183"/>
                      </a:cubicBezTo>
                      <a:cubicBezTo>
                        <a:pt x="1341549" y="210355"/>
                        <a:pt x="1296474" y="218941"/>
                        <a:pt x="1298620" y="231820"/>
                      </a:cubicBezTo>
                      <a:cubicBezTo>
                        <a:pt x="1300766" y="244699"/>
                        <a:pt x="1343696" y="266163"/>
                        <a:pt x="1388772" y="270456"/>
                      </a:cubicBezTo>
                      <a:cubicBezTo>
                        <a:pt x="1433848" y="274749"/>
                        <a:pt x="1517561" y="272602"/>
                        <a:pt x="1569076" y="257577"/>
                      </a:cubicBezTo>
                      <a:cubicBezTo>
                        <a:pt x="1620591" y="242552"/>
                        <a:pt x="1678547" y="176011"/>
                        <a:pt x="1697865" y="180304"/>
                      </a:cubicBezTo>
                      <a:cubicBezTo>
                        <a:pt x="1717183" y="184597"/>
                        <a:pt x="1704304" y="270456"/>
                        <a:pt x="1684986" y="283335"/>
                      </a:cubicBezTo>
                      <a:cubicBezTo>
                        <a:pt x="1665668" y="296214"/>
                        <a:pt x="1654935" y="253284"/>
                        <a:pt x="1581955" y="257577"/>
                      </a:cubicBezTo>
                      <a:cubicBezTo>
                        <a:pt x="1508975" y="261870"/>
                        <a:pt x="1296473" y="266163"/>
                        <a:pt x="1247104" y="309093"/>
                      </a:cubicBezTo>
                      <a:cubicBezTo>
                        <a:pt x="1197735" y="352023"/>
                        <a:pt x="1240665" y="459347"/>
                        <a:pt x="1285741" y="515155"/>
                      </a:cubicBezTo>
                      <a:cubicBezTo>
                        <a:pt x="1330817" y="570964"/>
                        <a:pt x="1448873" y="620333"/>
                        <a:pt x="1517560" y="643944"/>
                      </a:cubicBezTo>
                      <a:cubicBezTo>
                        <a:pt x="1586247" y="667555"/>
                        <a:pt x="1657082" y="661115"/>
                        <a:pt x="1697865" y="656822"/>
                      </a:cubicBezTo>
                      <a:cubicBezTo>
                        <a:pt x="1738648" y="652529"/>
                        <a:pt x="1749380" y="609600"/>
                        <a:pt x="1762259" y="618186"/>
                      </a:cubicBezTo>
                      <a:cubicBezTo>
                        <a:pt x="1775138" y="626772"/>
                        <a:pt x="1798749" y="689020"/>
                        <a:pt x="1775138" y="708338"/>
                      </a:cubicBezTo>
                      <a:cubicBezTo>
                        <a:pt x="1751527" y="727656"/>
                        <a:pt x="1659228" y="734096"/>
                        <a:pt x="1620591" y="734096"/>
                      </a:cubicBezTo>
                      <a:cubicBezTo>
                        <a:pt x="1581954" y="734096"/>
                        <a:pt x="1579808" y="731949"/>
                        <a:pt x="1543318" y="708338"/>
                      </a:cubicBezTo>
                      <a:cubicBezTo>
                        <a:pt x="1506828" y="684727"/>
                        <a:pt x="1401651" y="592428"/>
                        <a:pt x="1401651" y="592428"/>
                      </a:cubicBezTo>
                      <a:cubicBezTo>
                        <a:pt x="1343696" y="545206"/>
                        <a:pt x="1236372" y="487251"/>
                        <a:pt x="1195589" y="425003"/>
                      </a:cubicBezTo>
                      <a:cubicBezTo>
                        <a:pt x="1154806" y="362755"/>
                        <a:pt x="1178417" y="244699"/>
                        <a:pt x="1156952" y="218941"/>
                      </a:cubicBezTo>
                      <a:cubicBezTo>
                        <a:pt x="1135487" y="193183"/>
                        <a:pt x="1103290" y="261870"/>
                        <a:pt x="1066800" y="270456"/>
                      </a:cubicBezTo>
                      <a:cubicBezTo>
                        <a:pt x="1030310" y="279042"/>
                        <a:pt x="972355" y="279042"/>
                        <a:pt x="938011" y="270456"/>
                      </a:cubicBezTo>
                      <a:cubicBezTo>
                        <a:pt x="903667" y="261870"/>
                        <a:pt x="882203" y="214648"/>
                        <a:pt x="860738" y="218941"/>
                      </a:cubicBezTo>
                      <a:cubicBezTo>
                        <a:pt x="839273" y="223234"/>
                        <a:pt x="839273" y="300507"/>
                        <a:pt x="809222" y="296214"/>
                      </a:cubicBezTo>
                      <a:cubicBezTo>
                        <a:pt x="779171" y="291921"/>
                        <a:pt x="727656" y="210355"/>
                        <a:pt x="680434" y="193183"/>
                      </a:cubicBezTo>
                      <a:cubicBezTo>
                        <a:pt x="633212" y="176011"/>
                        <a:pt x="573110" y="201769"/>
                        <a:pt x="525887" y="193183"/>
                      </a:cubicBezTo>
                      <a:cubicBezTo>
                        <a:pt x="478664" y="184597"/>
                        <a:pt x="446467" y="165278"/>
                        <a:pt x="397098" y="141667"/>
                      </a:cubicBezTo>
                      <a:cubicBezTo>
                        <a:pt x="347729" y="118056"/>
                        <a:pt x="279042" y="66540"/>
                        <a:pt x="229673" y="51515"/>
                      </a:cubicBezTo>
                      <a:cubicBezTo>
                        <a:pt x="180304" y="36490"/>
                        <a:pt x="137374" y="40783"/>
                        <a:pt x="100884" y="51515"/>
                      </a:cubicBezTo>
                      <a:cubicBezTo>
                        <a:pt x="64394" y="62248"/>
                        <a:pt x="21464" y="70834"/>
                        <a:pt x="10732" y="115910"/>
                      </a:cubicBezTo>
                      <a:cubicBezTo>
                        <a:pt x="0" y="160986"/>
                        <a:pt x="25758" y="274750"/>
                        <a:pt x="36490" y="321972"/>
                      </a:cubicBezTo>
                      <a:cubicBezTo>
                        <a:pt x="47222" y="369194"/>
                        <a:pt x="79420" y="358462"/>
                        <a:pt x="75127" y="399245"/>
                      </a:cubicBezTo>
                      <a:cubicBezTo>
                        <a:pt x="70834" y="440028"/>
                        <a:pt x="19318" y="513008"/>
                        <a:pt x="10732" y="566670"/>
                      </a:cubicBezTo>
                      <a:cubicBezTo>
                        <a:pt x="2146" y="620332"/>
                        <a:pt x="17172" y="686873"/>
                        <a:pt x="23611" y="721217"/>
                      </a:cubicBezTo>
                      <a:cubicBezTo>
                        <a:pt x="30050" y="755561"/>
                        <a:pt x="19318" y="804929"/>
                        <a:pt x="49369" y="772732"/>
                      </a:cubicBezTo>
                      <a:cubicBezTo>
                        <a:pt x="79420" y="740535"/>
                        <a:pt x="208208" y="525887"/>
                        <a:pt x="203915" y="528034"/>
                      </a:cubicBezTo>
                      <a:cubicBezTo>
                        <a:pt x="199622" y="530181"/>
                        <a:pt x="47222" y="714777"/>
                        <a:pt x="23611" y="785611"/>
                      </a:cubicBezTo>
                      <a:cubicBezTo>
                        <a:pt x="0" y="856445"/>
                        <a:pt x="42930" y="903667"/>
                        <a:pt x="62248" y="953036"/>
                      </a:cubicBezTo>
                      <a:cubicBezTo>
                        <a:pt x="81566" y="1002405"/>
                        <a:pt x="94445" y="1060360"/>
                        <a:pt x="139521" y="1081825"/>
                      </a:cubicBezTo>
                      <a:cubicBezTo>
                        <a:pt x="184597" y="1103290"/>
                        <a:pt x="276896" y="1122608"/>
                        <a:pt x="332704" y="1081825"/>
                      </a:cubicBezTo>
                      <a:cubicBezTo>
                        <a:pt x="388513" y="1041042"/>
                        <a:pt x="395716" y="957656"/>
                        <a:pt x="474372" y="837127"/>
                      </a:cubicBezTo>
                      <a:cubicBezTo>
                        <a:pt x="474372" y="837127"/>
                        <a:pt x="352022" y="1028163"/>
                        <a:pt x="332704" y="1081825"/>
                      </a:cubicBezTo>
                      <a:cubicBezTo>
                        <a:pt x="313386" y="1135487"/>
                        <a:pt x="326265" y="1118315"/>
                        <a:pt x="358462" y="1159098"/>
                      </a:cubicBezTo>
                      <a:cubicBezTo>
                        <a:pt x="390659" y="1199881"/>
                        <a:pt x="474371" y="1298620"/>
                        <a:pt x="525887" y="1326524"/>
                      </a:cubicBezTo>
                      <a:cubicBezTo>
                        <a:pt x="577403" y="1354428"/>
                        <a:pt x="641797" y="1337256"/>
                        <a:pt x="667555" y="1326524"/>
                      </a:cubicBezTo>
                      <a:cubicBezTo>
                        <a:pt x="693313" y="1315792"/>
                        <a:pt x="671848" y="1302912"/>
                        <a:pt x="680434" y="1262129"/>
                      </a:cubicBezTo>
                      <a:cubicBezTo>
                        <a:pt x="689020" y="1221346"/>
                        <a:pt x="682580" y="1116169"/>
                        <a:pt x="719070" y="1081825"/>
                      </a:cubicBezTo>
                      <a:cubicBezTo>
                        <a:pt x="755560" y="1047481"/>
                        <a:pt x="850006" y="1051774"/>
                        <a:pt x="899375" y="1056067"/>
                      </a:cubicBezTo>
                      <a:cubicBezTo>
                        <a:pt x="948744" y="1060360"/>
                        <a:pt x="980941" y="1088265"/>
                        <a:pt x="1015284" y="1107583"/>
                      </a:cubicBezTo>
                      <a:cubicBezTo>
                        <a:pt x="1049627" y="1126901"/>
                        <a:pt x="1090411" y="1191295"/>
                        <a:pt x="1105436" y="1171977"/>
                      </a:cubicBezTo>
                      <a:cubicBezTo>
                        <a:pt x="1120461" y="1152659"/>
                        <a:pt x="1120461" y="1038895"/>
                        <a:pt x="1105436" y="991673"/>
                      </a:cubicBezTo>
                      <a:cubicBezTo>
                        <a:pt x="1090411" y="944451"/>
                        <a:pt x="1066799" y="910107"/>
                        <a:pt x="1015284" y="888642"/>
                      </a:cubicBezTo>
                      <a:cubicBezTo>
                        <a:pt x="963769" y="867177"/>
                        <a:pt x="860738" y="845712"/>
                        <a:pt x="796344" y="862884"/>
                      </a:cubicBezTo>
                      <a:cubicBezTo>
                        <a:pt x="731950" y="880056"/>
                        <a:pt x="648236" y="985234"/>
                        <a:pt x="628918" y="991673"/>
                      </a:cubicBezTo>
                      <a:cubicBezTo>
                        <a:pt x="609600" y="998112"/>
                        <a:pt x="671848" y="946597"/>
                        <a:pt x="680434" y="901521"/>
                      </a:cubicBezTo>
                      <a:cubicBezTo>
                        <a:pt x="689020" y="856445"/>
                        <a:pt x="693313" y="770586"/>
                        <a:pt x="680434" y="721217"/>
                      </a:cubicBezTo>
                      <a:cubicBezTo>
                        <a:pt x="667555" y="671848"/>
                        <a:pt x="637504" y="624625"/>
                        <a:pt x="603160" y="605307"/>
                      </a:cubicBezTo>
                      <a:cubicBezTo>
                        <a:pt x="568816" y="585989"/>
                        <a:pt x="517302" y="592428"/>
                        <a:pt x="474372" y="605307"/>
                      </a:cubicBezTo>
                      <a:cubicBezTo>
                        <a:pt x="431443" y="618186"/>
                        <a:pt x="364901" y="676141"/>
                        <a:pt x="345583" y="682580"/>
                      </a:cubicBezTo>
                      <a:cubicBezTo>
                        <a:pt x="326265" y="689019"/>
                        <a:pt x="352023" y="678288"/>
                        <a:pt x="358462" y="643944"/>
                      </a:cubicBezTo>
                      <a:cubicBezTo>
                        <a:pt x="364901" y="609600"/>
                        <a:pt x="397099" y="519448"/>
                        <a:pt x="384220" y="476518"/>
                      </a:cubicBezTo>
                      <a:cubicBezTo>
                        <a:pt x="371341" y="433588"/>
                        <a:pt x="330558" y="388512"/>
                        <a:pt x="281189" y="386366"/>
                      </a:cubicBezTo>
                      <a:cubicBezTo>
                        <a:pt x="231820" y="384220"/>
                        <a:pt x="107324" y="465785"/>
                        <a:pt x="88006" y="463639"/>
                      </a:cubicBezTo>
                      <a:cubicBezTo>
                        <a:pt x="68688" y="461493"/>
                        <a:pt x="118057" y="377780"/>
                        <a:pt x="165279" y="373487"/>
                      </a:cubicBezTo>
                      <a:cubicBezTo>
                        <a:pt x="212502" y="369194"/>
                        <a:pt x="326265" y="401392"/>
                        <a:pt x="371341" y="437882"/>
                      </a:cubicBezTo>
                      <a:cubicBezTo>
                        <a:pt x="416417" y="474372"/>
                        <a:pt x="401391" y="566670"/>
                        <a:pt x="435735" y="592428"/>
                      </a:cubicBezTo>
                      <a:cubicBezTo>
                        <a:pt x="470079" y="618186"/>
                        <a:pt x="532327" y="566670"/>
                        <a:pt x="577403" y="592428"/>
                      </a:cubicBezTo>
                      <a:cubicBezTo>
                        <a:pt x="622479" y="618186"/>
                        <a:pt x="667555" y="704045"/>
                        <a:pt x="706191" y="746974"/>
                      </a:cubicBezTo>
                      <a:cubicBezTo>
                        <a:pt x="744828" y="789904"/>
                        <a:pt x="759853" y="832833"/>
                        <a:pt x="809222" y="850005"/>
                      </a:cubicBezTo>
                      <a:cubicBezTo>
                        <a:pt x="858591" y="867177"/>
                        <a:pt x="948744" y="852151"/>
                        <a:pt x="1002406" y="850005"/>
                      </a:cubicBezTo>
                      <a:cubicBezTo>
                        <a:pt x="1056068" y="847859"/>
                        <a:pt x="1098997" y="807076"/>
                        <a:pt x="1131194" y="837127"/>
                      </a:cubicBezTo>
                      <a:cubicBezTo>
                        <a:pt x="1163391" y="867178"/>
                        <a:pt x="1180564" y="991674"/>
                        <a:pt x="1195589" y="1030310"/>
                      </a:cubicBezTo>
                      <a:cubicBezTo>
                        <a:pt x="1210614" y="1068946"/>
                        <a:pt x="1174124" y="1066800"/>
                        <a:pt x="1221346" y="1068946"/>
                      </a:cubicBezTo>
                      <a:cubicBezTo>
                        <a:pt x="1268568" y="1071092"/>
                        <a:pt x="1416676" y="1043189"/>
                        <a:pt x="1478924" y="1043189"/>
                      </a:cubicBezTo>
                      <a:cubicBezTo>
                        <a:pt x="1541172" y="1043189"/>
                        <a:pt x="1633471" y="1066800"/>
                        <a:pt x="1594834" y="1068946"/>
                      </a:cubicBezTo>
                      <a:cubicBezTo>
                        <a:pt x="1556197" y="1071092"/>
                        <a:pt x="1317938" y="1034602"/>
                        <a:pt x="1247104" y="1056067"/>
                      </a:cubicBezTo>
                      <a:cubicBezTo>
                        <a:pt x="1176270" y="1077532"/>
                        <a:pt x="1182710" y="1156952"/>
                        <a:pt x="1169831" y="1197735"/>
                      </a:cubicBezTo>
                      <a:cubicBezTo>
                        <a:pt x="1156952" y="1238518"/>
                        <a:pt x="1176271" y="1283594"/>
                        <a:pt x="1169831" y="1300766"/>
                      </a:cubicBezTo>
                      <a:cubicBezTo>
                        <a:pt x="1163392" y="1317938"/>
                        <a:pt x="1146219" y="1322231"/>
                        <a:pt x="1131194" y="1300766"/>
                      </a:cubicBezTo>
                      <a:cubicBezTo>
                        <a:pt x="1116169" y="1279301"/>
                        <a:pt x="1109730" y="1217053"/>
                        <a:pt x="1079679" y="1171977"/>
                      </a:cubicBezTo>
                      <a:cubicBezTo>
                        <a:pt x="1049628" y="1126901"/>
                        <a:pt x="1010991" y="1043189"/>
                        <a:pt x="950890" y="1030310"/>
                      </a:cubicBezTo>
                      <a:cubicBezTo>
                        <a:pt x="890789" y="1017431"/>
                        <a:pt x="764146" y="1049628"/>
                        <a:pt x="719070" y="1094704"/>
                      </a:cubicBezTo>
                      <a:cubicBezTo>
                        <a:pt x="673994" y="1139780"/>
                        <a:pt x="708338" y="1262129"/>
                        <a:pt x="680434" y="1300766"/>
                      </a:cubicBezTo>
                      <a:cubicBezTo>
                        <a:pt x="652530" y="1339403"/>
                        <a:pt x="592428" y="1332964"/>
                        <a:pt x="551645" y="1326524"/>
                      </a:cubicBezTo>
                      <a:cubicBezTo>
                        <a:pt x="510862" y="1320084"/>
                        <a:pt x="467932" y="1294326"/>
                        <a:pt x="435735" y="1262129"/>
                      </a:cubicBezTo>
                      <a:cubicBezTo>
                        <a:pt x="403538" y="1229932"/>
                        <a:pt x="399245" y="1161245"/>
                        <a:pt x="358462" y="1133341"/>
                      </a:cubicBezTo>
                      <a:cubicBezTo>
                        <a:pt x="317679" y="1105437"/>
                        <a:pt x="236112" y="1101144"/>
                        <a:pt x="191036" y="1094704"/>
                      </a:cubicBezTo>
                      <a:cubicBezTo>
                        <a:pt x="145960" y="1088264"/>
                        <a:pt x="92299" y="1083972"/>
                        <a:pt x="88006" y="1094704"/>
                      </a:cubicBezTo>
                      <a:cubicBezTo>
                        <a:pt x="83713" y="1105436"/>
                        <a:pt x="165279" y="1159098"/>
                        <a:pt x="165279" y="1159098"/>
                      </a:cubicBezTo>
                      <a:cubicBezTo>
                        <a:pt x="191037" y="1180563"/>
                        <a:pt x="218941" y="1182710"/>
                        <a:pt x="242552" y="1223493"/>
                      </a:cubicBezTo>
                      <a:cubicBezTo>
                        <a:pt x="266163" y="1264276"/>
                        <a:pt x="291921" y="1328670"/>
                        <a:pt x="319825" y="1378039"/>
                      </a:cubicBezTo>
                      <a:close/>
                    </a:path>
                  </a:pathLst>
                </a:custGeom>
                <a:solidFill>
                  <a:srgbClr val="FFCCCC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0" lon="0" rev="0"/>
                  </a:camera>
                  <a:lightRig rig="sunset" dir="t"/>
                </a:scene3d>
                <a:sp3d prstMaterial="flat">
                  <a:bevelT w="292100" h="95250"/>
                  <a:bevelB w="88900" h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" name="Freeform 17"/>
                <p:cNvSpPr/>
                <p:nvPr/>
              </p:nvSpPr>
              <p:spPr bwMode="auto">
                <a:xfrm>
                  <a:off x="1401368" y="1796015"/>
                  <a:ext cx="1763514" cy="2141628"/>
                </a:xfrm>
                <a:custGeom>
                  <a:avLst/>
                  <a:gdLst>
                    <a:gd name="connsiteX0" fmla="*/ 1590541 w 2854817"/>
                    <a:gd name="connsiteY0" fmla="*/ 3039414 h 3646867"/>
                    <a:gd name="connsiteX1" fmla="*/ 1487510 w 2854817"/>
                    <a:gd name="connsiteY1" fmla="*/ 3181082 h 3646867"/>
                    <a:gd name="connsiteX2" fmla="*/ 1487510 w 2854817"/>
                    <a:gd name="connsiteY2" fmla="*/ 3451538 h 3646867"/>
                    <a:gd name="connsiteX3" fmla="*/ 1435995 w 2854817"/>
                    <a:gd name="connsiteY3" fmla="*/ 3631842 h 3646867"/>
                    <a:gd name="connsiteX4" fmla="*/ 1294327 w 2854817"/>
                    <a:gd name="connsiteY4" fmla="*/ 3541690 h 3646867"/>
                    <a:gd name="connsiteX5" fmla="*/ 1165538 w 2854817"/>
                    <a:gd name="connsiteY5" fmla="*/ 3374265 h 3646867"/>
                    <a:gd name="connsiteX6" fmla="*/ 1191296 w 2854817"/>
                    <a:gd name="connsiteY6" fmla="*/ 3129566 h 3646867"/>
                    <a:gd name="connsiteX7" fmla="*/ 1114023 w 2854817"/>
                    <a:gd name="connsiteY7" fmla="*/ 2897747 h 3646867"/>
                    <a:gd name="connsiteX8" fmla="*/ 1242811 w 2854817"/>
                    <a:gd name="connsiteY8" fmla="*/ 2614411 h 3646867"/>
                    <a:gd name="connsiteX9" fmla="*/ 1526147 w 2854817"/>
                    <a:gd name="connsiteY9" fmla="*/ 2537138 h 3646867"/>
                    <a:gd name="connsiteX10" fmla="*/ 1693572 w 2854817"/>
                    <a:gd name="connsiteY10" fmla="*/ 2550017 h 3646867"/>
                    <a:gd name="connsiteX11" fmla="*/ 1989786 w 2854817"/>
                    <a:gd name="connsiteY11" fmla="*/ 2562896 h 3646867"/>
                    <a:gd name="connsiteX12" fmla="*/ 2324637 w 2854817"/>
                    <a:gd name="connsiteY12" fmla="*/ 2305319 h 3646867"/>
                    <a:gd name="connsiteX13" fmla="*/ 2440547 w 2854817"/>
                    <a:gd name="connsiteY13" fmla="*/ 1957589 h 3646867"/>
                    <a:gd name="connsiteX14" fmla="*/ 2479183 w 2854817"/>
                    <a:gd name="connsiteY14" fmla="*/ 1648496 h 3646867"/>
                    <a:gd name="connsiteX15" fmla="*/ 2453426 w 2854817"/>
                    <a:gd name="connsiteY15" fmla="*/ 1184857 h 3646867"/>
                    <a:gd name="connsiteX16" fmla="*/ 2440547 w 2854817"/>
                    <a:gd name="connsiteY16" fmla="*/ 811369 h 3646867"/>
                    <a:gd name="connsiteX17" fmla="*/ 2324637 w 2854817"/>
                    <a:gd name="connsiteY17" fmla="*/ 978795 h 3646867"/>
                    <a:gd name="connsiteX18" fmla="*/ 2092817 w 2854817"/>
                    <a:gd name="connsiteY18" fmla="*/ 1081826 h 3646867"/>
                    <a:gd name="connsiteX19" fmla="*/ 1899634 w 2854817"/>
                    <a:gd name="connsiteY19" fmla="*/ 1159099 h 3646867"/>
                    <a:gd name="connsiteX20" fmla="*/ 1745087 w 2854817"/>
                    <a:gd name="connsiteY20" fmla="*/ 1171978 h 3646867"/>
                    <a:gd name="connsiteX21" fmla="*/ 1564783 w 2854817"/>
                    <a:gd name="connsiteY21" fmla="*/ 1236372 h 3646867"/>
                    <a:gd name="connsiteX22" fmla="*/ 1345842 w 2854817"/>
                    <a:gd name="connsiteY22" fmla="*/ 1197735 h 3646867"/>
                    <a:gd name="connsiteX23" fmla="*/ 1165538 w 2854817"/>
                    <a:gd name="connsiteY23" fmla="*/ 1159099 h 3646867"/>
                    <a:gd name="connsiteX24" fmla="*/ 998113 w 2854817"/>
                    <a:gd name="connsiteY24" fmla="*/ 1120462 h 3646867"/>
                    <a:gd name="connsiteX25" fmla="*/ 779172 w 2854817"/>
                    <a:gd name="connsiteY25" fmla="*/ 1017431 h 3646867"/>
                    <a:gd name="connsiteX26" fmla="*/ 585989 w 2854817"/>
                    <a:gd name="connsiteY26" fmla="*/ 927279 h 3646867"/>
                    <a:gd name="connsiteX27" fmla="*/ 470079 w 2854817"/>
                    <a:gd name="connsiteY27" fmla="*/ 862885 h 3646867"/>
                    <a:gd name="connsiteX28" fmla="*/ 547352 w 2854817"/>
                    <a:gd name="connsiteY28" fmla="*/ 888642 h 3646867"/>
                    <a:gd name="connsiteX29" fmla="*/ 573110 w 2854817"/>
                    <a:gd name="connsiteY29" fmla="*/ 1043189 h 3646867"/>
                    <a:gd name="connsiteX30" fmla="*/ 534473 w 2854817"/>
                    <a:gd name="connsiteY30" fmla="*/ 1275009 h 3646867"/>
                    <a:gd name="connsiteX31" fmla="*/ 534473 w 2854817"/>
                    <a:gd name="connsiteY31" fmla="*/ 1493950 h 3646867"/>
                    <a:gd name="connsiteX32" fmla="*/ 560231 w 2854817"/>
                    <a:gd name="connsiteY32" fmla="*/ 1712890 h 3646867"/>
                    <a:gd name="connsiteX33" fmla="*/ 598868 w 2854817"/>
                    <a:gd name="connsiteY33" fmla="*/ 1931831 h 3646867"/>
                    <a:gd name="connsiteX34" fmla="*/ 689020 w 2854817"/>
                    <a:gd name="connsiteY34" fmla="*/ 2073499 h 3646867"/>
                    <a:gd name="connsiteX35" fmla="*/ 817809 w 2854817"/>
                    <a:gd name="connsiteY35" fmla="*/ 2331076 h 3646867"/>
                    <a:gd name="connsiteX36" fmla="*/ 830687 w 2854817"/>
                    <a:gd name="connsiteY36" fmla="*/ 2588654 h 3646867"/>
                    <a:gd name="connsiteX37" fmla="*/ 933718 w 2854817"/>
                    <a:gd name="connsiteY37" fmla="*/ 2859110 h 3646867"/>
                    <a:gd name="connsiteX38" fmla="*/ 792051 w 2854817"/>
                    <a:gd name="connsiteY38" fmla="*/ 2640169 h 3646867"/>
                    <a:gd name="connsiteX39" fmla="*/ 637504 w 2854817"/>
                    <a:gd name="connsiteY39" fmla="*/ 2640169 h 3646867"/>
                    <a:gd name="connsiteX40" fmla="*/ 367048 w 2854817"/>
                    <a:gd name="connsiteY40" fmla="*/ 2653048 h 3646867"/>
                    <a:gd name="connsiteX41" fmla="*/ 160986 w 2854817"/>
                    <a:gd name="connsiteY41" fmla="*/ 2382592 h 3646867"/>
                    <a:gd name="connsiteX42" fmla="*/ 19318 w 2854817"/>
                    <a:gd name="connsiteY42" fmla="*/ 1996226 h 3646867"/>
                    <a:gd name="connsiteX43" fmla="*/ 45076 w 2854817"/>
                    <a:gd name="connsiteY43" fmla="*/ 1506828 h 3646867"/>
                    <a:gd name="connsiteX44" fmla="*/ 109471 w 2854817"/>
                    <a:gd name="connsiteY44" fmla="*/ 1081826 h 3646867"/>
                    <a:gd name="connsiteX45" fmla="*/ 173865 w 2854817"/>
                    <a:gd name="connsiteY45" fmla="*/ 734096 h 3646867"/>
                    <a:gd name="connsiteX46" fmla="*/ 276896 w 2854817"/>
                    <a:gd name="connsiteY46" fmla="*/ 489397 h 3646867"/>
                    <a:gd name="connsiteX47" fmla="*/ 585989 w 2854817"/>
                    <a:gd name="connsiteY47" fmla="*/ 463640 h 3646867"/>
                    <a:gd name="connsiteX48" fmla="*/ 817809 w 2854817"/>
                    <a:gd name="connsiteY48" fmla="*/ 605307 h 3646867"/>
                    <a:gd name="connsiteX49" fmla="*/ 1410237 w 2854817"/>
                    <a:gd name="connsiteY49" fmla="*/ 746975 h 3646867"/>
                    <a:gd name="connsiteX50" fmla="*/ 1976907 w 2854817"/>
                    <a:gd name="connsiteY50" fmla="*/ 746975 h 3646867"/>
                    <a:gd name="connsiteX51" fmla="*/ 2337516 w 2854817"/>
                    <a:gd name="connsiteY51" fmla="*/ 540913 h 3646867"/>
                    <a:gd name="connsiteX52" fmla="*/ 2620851 w 2854817"/>
                    <a:gd name="connsiteY52" fmla="*/ 206062 h 3646867"/>
                    <a:gd name="connsiteX53" fmla="*/ 2685245 w 2854817"/>
                    <a:gd name="connsiteY53" fmla="*/ 12879 h 3646867"/>
                    <a:gd name="connsiteX54" fmla="*/ 2839792 w 2854817"/>
                    <a:gd name="connsiteY54" fmla="*/ 128789 h 3646867"/>
                    <a:gd name="connsiteX55" fmla="*/ 2775397 w 2854817"/>
                    <a:gd name="connsiteY55" fmla="*/ 412124 h 3646867"/>
                    <a:gd name="connsiteX56" fmla="*/ 2723882 w 2854817"/>
                    <a:gd name="connsiteY56" fmla="*/ 721217 h 3646867"/>
                    <a:gd name="connsiteX57" fmla="*/ 2711003 w 2854817"/>
                    <a:gd name="connsiteY57" fmla="*/ 940158 h 3646867"/>
                    <a:gd name="connsiteX58" fmla="*/ 2736761 w 2854817"/>
                    <a:gd name="connsiteY58" fmla="*/ 1339403 h 3646867"/>
                    <a:gd name="connsiteX59" fmla="*/ 2814034 w 2854817"/>
                    <a:gd name="connsiteY59" fmla="*/ 1751527 h 3646867"/>
                    <a:gd name="connsiteX60" fmla="*/ 2814034 w 2854817"/>
                    <a:gd name="connsiteY60" fmla="*/ 2189409 h 3646867"/>
                    <a:gd name="connsiteX61" fmla="*/ 2672366 w 2854817"/>
                    <a:gd name="connsiteY61" fmla="*/ 2575775 h 3646867"/>
                    <a:gd name="connsiteX62" fmla="*/ 2466304 w 2854817"/>
                    <a:gd name="connsiteY62" fmla="*/ 2807595 h 3646867"/>
                    <a:gd name="connsiteX63" fmla="*/ 2208727 w 2854817"/>
                    <a:gd name="connsiteY63" fmla="*/ 2962141 h 3646867"/>
                    <a:gd name="connsiteX64" fmla="*/ 1912513 w 2854817"/>
                    <a:gd name="connsiteY64" fmla="*/ 3039414 h 3646867"/>
                    <a:gd name="connsiteX65" fmla="*/ 1706451 w 2854817"/>
                    <a:gd name="connsiteY65" fmla="*/ 3026535 h 3646867"/>
                    <a:gd name="connsiteX66" fmla="*/ 1590541 w 2854817"/>
                    <a:gd name="connsiteY66" fmla="*/ 3039414 h 3646867"/>
                    <a:gd name="connsiteX0" fmla="*/ 1590541 w 2854817"/>
                    <a:gd name="connsiteY0" fmla="*/ 3039414 h 3646867"/>
                    <a:gd name="connsiteX1" fmla="*/ 1487510 w 2854817"/>
                    <a:gd name="connsiteY1" fmla="*/ 3181082 h 3646867"/>
                    <a:gd name="connsiteX2" fmla="*/ 1487510 w 2854817"/>
                    <a:gd name="connsiteY2" fmla="*/ 3451538 h 3646867"/>
                    <a:gd name="connsiteX3" fmla="*/ 1435995 w 2854817"/>
                    <a:gd name="connsiteY3" fmla="*/ 3631842 h 3646867"/>
                    <a:gd name="connsiteX4" fmla="*/ 1294327 w 2854817"/>
                    <a:gd name="connsiteY4" fmla="*/ 3541690 h 3646867"/>
                    <a:gd name="connsiteX5" fmla="*/ 1165538 w 2854817"/>
                    <a:gd name="connsiteY5" fmla="*/ 3374265 h 3646867"/>
                    <a:gd name="connsiteX6" fmla="*/ 1191296 w 2854817"/>
                    <a:gd name="connsiteY6" fmla="*/ 3129566 h 3646867"/>
                    <a:gd name="connsiteX7" fmla="*/ 1114023 w 2854817"/>
                    <a:gd name="connsiteY7" fmla="*/ 2897747 h 3646867"/>
                    <a:gd name="connsiteX8" fmla="*/ 1242811 w 2854817"/>
                    <a:gd name="connsiteY8" fmla="*/ 2614411 h 3646867"/>
                    <a:gd name="connsiteX9" fmla="*/ 1526147 w 2854817"/>
                    <a:gd name="connsiteY9" fmla="*/ 2537138 h 3646867"/>
                    <a:gd name="connsiteX10" fmla="*/ 1693572 w 2854817"/>
                    <a:gd name="connsiteY10" fmla="*/ 2550017 h 3646867"/>
                    <a:gd name="connsiteX11" fmla="*/ 1989786 w 2854817"/>
                    <a:gd name="connsiteY11" fmla="*/ 2562896 h 3646867"/>
                    <a:gd name="connsiteX12" fmla="*/ 2324637 w 2854817"/>
                    <a:gd name="connsiteY12" fmla="*/ 2305319 h 3646867"/>
                    <a:gd name="connsiteX13" fmla="*/ 2440547 w 2854817"/>
                    <a:gd name="connsiteY13" fmla="*/ 1957589 h 3646867"/>
                    <a:gd name="connsiteX14" fmla="*/ 2479183 w 2854817"/>
                    <a:gd name="connsiteY14" fmla="*/ 1648496 h 3646867"/>
                    <a:gd name="connsiteX15" fmla="*/ 2453426 w 2854817"/>
                    <a:gd name="connsiteY15" fmla="*/ 1184857 h 3646867"/>
                    <a:gd name="connsiteX16" fmla="*/ 2440547 w 2854817"/>
                    <a:gd name="connsiteY16" fmla="*/ 811369 h 3646867"/>
                    <a:gd name="connsiteX17" fmla="*/ 2324637 w 2854817"/>
                    <a:gd name="connsiteY17" fmla="*/ 978795 h 3646867"/>
                    <a:gd name="connsiteX18" fmla="*/ 2092817 w 2854817"/>
                    <a:gd name="connsiteY18" fmla="*/ 1081826 h 3646867"/>
                    <a:gd name="connsiteX19" fmla="*/ 1899634 w 2854817"/>
                    <a:gd name="connsiteY19" fmla="*/ 1159099 h 3646867"/>
                    <a:gd name="connsiteX20" fmla="*/ 1745087 w 2854817"/>
                    <a:gd name="connsiteY20" fmla="*/ 1171978 h 3646867"/>
                    <a:gd name="connsiteX21" fmla="*/ 1564783 w 2854817"/>
                    <a:gd name="connsiteY21" fmla="*/ 1236372 h 3646867"/>
                    <a:gd name="connsiteX22" fmla="*/ 1345842 w 2854817"/>
                    <a:gd name="connsiteY22" fmla="*/ 1197735 h 3646867"/>
                    <a:gd name="connsiteX23" fmla="*/ 1165538 w 2854817"/>
                    <a:gd name="connsiteY23" fmla="*/ 1159099 h 3646867"/>
                    <a:gd name="connsiteX24" fmla="*/ 998113 w 2854817"/>
                    <a:gd name="connsiteY24" fmla="*/ 1120462 h 3646867"/>
                    <a:gd name="connsiteX25" fmla="*/ 779172 w 2854817"/>
                    <a:gd name="connsiteY25" fmla="*/ 1017431 h 3646867"/>
                    <a:gd name="connsiteX26" fmla="*/ 585989 w 2854817"/>
                    <a:gd name="connsiteY26" fmla="*/ 927279 h 3646867"/>
                    <a:gd name="connsiteX27" fmla="*/ 470079 w 2854817"/>
                    <a:gd name="connsiteY27" fmla="*/ 862885 h 3646867"/>
                    <a:gd name="connsiteX28" fmla="*/ 547352 w 2854817"/>
                    <a:gd name="connsiteY28" fmla="*/ 888642 h 3646867"/>
                    <a:gd name="connsiteX29" fmla="*/ 573110 w 2854817"/>
                    <a:gd name="connsiteY29" fmla="*/ 1043189 h 3646867"/>
                    <a:gd name="connsiteX30" fmla="*/ 534473 w 2854817"/>
                    <a:gd name="connsiteY30" fmla="*/ 1275009 h 3646867"/>
                    <a:gd name="connsiteX31" fmla="*/ 534473 w 2854817"/>
                    <a:gd name="connsiteY31" fmla="*/ 1493950 h 3646867"/>
                    <a:gd name="connsiteX32" fmla="*/ 560231 w 2854817"/>
                    <a:gd name="connsiteY32" fmla="*/ 1712890 h 3646867"/>
                    <a:gd name="connsiteX33" fmla="*/ 598868 w 2854817"/>
                    <a:gd name="connsiteY33" fmla="*/ 1931831 h 3646867"/>
                    <a:gd name="connsiteX34" fmla="*/ 689020 w 2854817"/>
                    <a:gd name="connsiteY34" fmla="*/ 2073499 h 3646867"/>
                    <a:gd name="connsiteX35" fmla="*/ 817809 w 2854817"/>
                    <a:gd name="connsiteY35" fmla="*/ 2331076 h 3646867"/>
                    <a:gd name="connsiteX36" fmla="*/ 830687 w 2854817"/>
                    <a:gd name="connsiteY36" fmla="*/ 2588654 h 3646867"/>
                    <a:gd name="connsiteX37" fmla="*/ 933718 w 2854817"/>
                    <a:gd name="connsiteY37" fmla="*/ 2859110 h 3646867"/>
                    <a:gd name="connsiteX38" fmla="*/ 792051 w 2854817"/>
                    <a:gd name="connsiteY38" fmla="*/ 2640169 h 3646867"/>
                    <a:gd name="connsiteX39" fmla="*/ 637504 w 2854817"/>
                    <a:gd name="connsiteY39" fmla="*/ 2640169 h 3646867"/>
                    <a:gd name="connsiteX40" fmla="*/ 367048 w 2854817"/>
                    <a:gd name="connsiteY40" fmla="*/ 2653048 h 3646867"/>
                    <a:gd name="connsiteX41" fmla="*/ 160986 w 2854817"/>
                    <a:gd name="connsiteY41" fmla="*/ 2382592 h 3646867"/>
                    <a:gd name="connsiteX42" fmla="*/ 19318 w 2854817"/>
                    <a:gd name="connsiteY42" fmla="*/ 1996226 h 3646867"/>
                    <a:gd name="connsiteX43" fmla="*/ 45076 w 2854817"/>
                    <a:gd name="connsiteY43" fmla="*/ 1506828 h 3646867"/>
                    <a:gd name="connsiteX44" fmla="*/ 109471 w 2854817"/>
                    <a:gd name="connsiteY44" fmla="*/ 1081826 h 3646867"/>
                    <a:gd name="connsiteX45" fmla="*/ 173865 w 2854817"/>
                    <a:gd name="connsiteY45" fmla="*/ 734096 h 3646867"/>
                    <a:gd name="connsiteX46" fmla="*/ 276896 w 2854817"/>
                    <a:gd name="connsiteY46" fmla="*/ 489397 h 3646867"/>
                    <a:gd name="connsiteX47" fmla="*/ 585989 w 2854817"/>
                    <a:gd name="connsiteY47" fmla="*/ 463640 h 3646867"/>
                    <a:gd name="connsiteX48" fmla="*/ 817809 w 2854817"/>
                    <a:gd name="connsiteY48" fmla="*/ 605307 h 3646867"/>
                    <a:gd name="connsiteX49" fmla="*/ 1410237 w 2854817"/>
                    <a:gd name="connsiteY49" fmla="*/ 746975 h 3646867"/>
                    <a:gd name="connsiteX50" fmla="*/ 1976907 w 2854817"/>
                    <a:gd name="connsiteY50" fmla="*/ 746975 h 3646867"/>
                    <a:gd name="connsiteX51" fmla="*/ 2337516 w 2854817"/>
                    <a:gd name="connsiteY51" fmla="*/ 540913 h 3646867"/>
                    <a:gd name="connsiteX52" fmla="*/ 2620851 w 2854817"/>
                    <a:gd name="connsiteY52" fmla="*/ 206062 h 3646867"/>
                    <a:gd name="connsiteX53" fmla="*/ 2685245 w 2854817"/>
                    <a:gd name="connsiteY53" fmla="*/ 12879 h 3646867"/>
                    <a:gd name="connsiteX54" fmla="*/ 2839792 w 2854817"/>
                    <a:gd name="connsiteY54" fmla="*/ 128789 h 3646867"/>
                    <a:gd name="connsiteX55" fmla="*/ 2775397 w 2854817"/>
                    <a:gd name="connsiteY55" fmla="*/ 412124 h 3646867"/>
                    <a:gd name="connsiteX56" fmla="*/ 2723882 w 2854817"/>
                    <a:gd name="connsiteY56" fmla="*/ 721217 h 3646867"/>
                    <a:gd name="connsiteX57" fmla="*/ 2711003 w 2854817"/>
                    <a:gd name="connsiteY57" fmla="*/ 940158 h 3646867"/>
                    <a:gd name="connsiteX58" fmla="*/ 2736761 w 2854817"/>
                    <a:gd name="connsiteY58" fmla="*/ 1339403 h 3646867"/>
                    <a:gd name="connsiteX59" fmla="*/ 2814034 w 2854817"/>
                    <a:gd name="connsiteY59" fmla="*/ 1751527 h 3646867"/>
                    <a:gd name="connsiteX60" fmla="*/ 2814034 w 2854817"/>
                    <a:gd name="connsiteY60" fmla="*/ 2189409 h 3646867"/>
                    <a:gd name="connsiteX61" fmla="*/ 2672366 w 2854817"/>
                    <a:gd name="connsiteY61" fmla="*/ 2575775 h 3646867"/>
                    <a:gd name="connsiteX62" fmla="*/ 2466304 w 2854817"/>
                    <a:gd name="connsiteY62" fmla="*/ 2807595 h 3646867"/>
                    <a:gd name="connsiteX63" fmla="*/ 2208727 w 2854817"/>
                    <a:gd name="connsiteY63" fmla="*/ 2962141 h 3646867"/>
                    <a:gd name="connsiteX64" fmla="*/ 2062242 w 2854817"/>
                    <a:gd name="connsiteY64" fmla="*/ 2982469 h 3646867"/>
                    <a:gd name="connsiteX65" fmla="*/ 1912513 w 2854817"/>
                    <a:gd name="connsiteY65" fmla="*/ 3039414 h 3646867"/>
                    <a:gd name="connsiteX66" fmla="*/ 1706451 w 2854817"/>
                    <a:gd name="connsiteY66" fmla="*/ 3026535 h 3646867"/>
                    <a:gd name="connsiteX67" fmla="*/ 1590541 w 2854817"/>
                    <a:gd name="connsiteY67" fmla="*/ 3039414 h 3646867"/>
                    <a:gd name="connsiteX0" fmla="*/ 1590541 w 2854817"/>
                    <a:gd name="connsiteY0" fmla="*/ 3039414 h 3646867"/>
                    <a:gd name="connsiteX1" fmla="*/ 1487510 w 2854817"/>
                    <a:gd name="connsiteY1" fmla="*/ 3181082 h 3646867"/>
                    <a:gd name="connsiteX2" fmla="*/ 1487510 w 2854817"/>
                    <a:gd name="connsiteY2" fmla="*/ 3451538 h 3646867"/>
                    <a:gd name="connsiteX3" fmla="*/ 1435995 w 2854817"/>
                    <a:gd name="connsiteY3" fmla="*/ 3631842 h 3646867"/>
                    <a:gd name="connsiteX4" fmla="*/ 1294327 w 2854817"/>
                    <a:gd name="connsiteY4" fmla="*/ 3541690 h 3646867"/>
                    <a:gd name="connsiteX5" fmla="*/ 1165538 w 2854817"/>
                    <a:gd name="connsiteY5" fmla="*/ 3374265 h 3646867"/>
                    <a:gd name="connsiteX6" fmla="*/ 1191296 w 2854817"/>
                    <a:gd name="connsiteY6" fmla="*/ 3129566 h 3646867"/>
                    <a:gd name="connsiteX7" fmla="*/ 1114023 w 2854817"/>
                    <a:gd name="connsiteY7" fmla="*/ 2897747 h 3646867"/>
                    <a:gd name="connsiteX8" fmla="*/ 1242811 w 2854817"/>
                    <a:gd name="connsiteY8" fmla="*/ 2614411 h 3646867"/>
                    <a:gd name="connsiteX9" fmla="*/ 1526147 w 2854817"/>
                    <a:gd name="connsiteY9" fmla="*/ 2537138 h 3646867"/>
                    <a:gd name="connsiteX10" fmla="*/ 1693572 w 2854817"/>
                    <a:gd name="connsiteY10" fmla="*/ 2550017 h 3646867"/>
                    <a:gd name="connsiteX11" fmla="*/ 1989786 w 2854817"/>
                    <a:gd name="connsiteY11" fmla="*/ 2562896 h 3646867"/>
                    <a:gd name="connsiteX12" fmla="*/ 2324637 w 2854817"/>
                    <a:gd name="connsiteY12" fmla="*/ 2305319 h 3646867"/>
                    <a:gd name="connsiteX13" fmla="*/ 2440547 w 2854817"/>
                    <a:gd name="connsiteY13" fmla="*/ 1957589 h 3646867"/>
                    <a:gd name="connsiteX14" fmla="*/ 2479183 w 2854817"/>
                    <a:gd name="connsiteY14" fmla="*/ 1648496 h 3646867"/>
                    <a:gd name="connsiteX15" fmla="*/ 2453426 w 2854817"/>
                    <a:gd name="connsiteY15" fmla="*/ 1184857 h 3646867"/>
                    <a:gd name="connsiteX16" fmla="*/ 2440547 w 2854817"/>
                    <a:gd name="connsiteY16" fmla="*/ 811369 h 3646867"/>
                    <a:gd name="connsiteX17" fmla="*/ 2324637 w 2854817"/>
                    <a:gd name="connsiteY17" fmla="*/ 978795 h 3646867"/>
                    <a:gd name="connsiteX18" fmla="*/ 2092817 w 2854817"/>
                    <a:gd name="connsiteY18" fmla="*/ 1081826 h 3646867"/>
                    <a:gd name="connsiteX19" fmla="*/ 1899634 w 2854817"/>
                    <a:gd name="connsiteY19" fmla="*/ 1159099 h 3646867"/>
                    <a:gd name="connsiteX20" fmla="*/ 1745087 w 2854817"/>
                    <a:gd name="connsiteY20" fmla="*/ 1171978 h 3646867"/>
                    <a:gd name="connsiteX21" fmla="*/ 1564783 w 2854817"/>
                    <a:gd name="connsiteY21" fmla="*/ 1236372 h 3646867"/>
                    <a:gd name="connsiteX22" fmla="*/ 1345842 w 2854817"/>
                    <a:gd name="connsiteY22" fmla="*/ 1197735 h 3646867"/>
                    <a:gd name="connsiteX23" fmla="*/ 1165538 w 2854817"/>
                    <a:gd name="connsiteY23" fmla="*/ 1159099 h 3646867"/>
                    <a:gd name="connsiteX24" fmla="*/ 998113 w 2854817"/>
                    <a:gd name="connsiteY24" fmla="*/ 1120462 h 3646867"/>
                    <a:gd name="connsiteX25" fmla="*/ 779172 w 2854817"/>
                    <a:gd name="connsiteY25" fmla="*/ 1017431 h 3646867"/>
                    <a:gd name="connsiteX26" fmla="*/ 585989 w 2854817"/>
                    <a:gd name="connsiteY26" fmla="*/ 927279 h 3646867"/>
                    <a:gd name="connsiteX27" fmla="*/ 470079 w 2854817"/>
                    <a:gd name="connsiteY27" fmla="*/ 862885 h 3646867"/>
                    <a:gd name="connsiteX28" fmla="*/ 547352 w 2854817"/>
                    <a:gd name="connsiteY28" fmla="*/ 888642 h 3646867"/>
                    <a:gd name="connsiteX29" fmla="*/ 573110 w 2854817"/>
                    <a:gd name="connsiteY29" fmla="*/ 1043189 h 3646867"/>
                    <a:gd name="connsiteX30" fmla="*/ 534473 w 2854817"/>
                    <a:gd name="connsiteY30" fmla="*/ 1275009 h 3646867"/>
                    <a:gd name="connsiteX31" fmla="*/ 534473 w 2854817"/>
                    <a:gd name="connsiteY31" fmla="*/ 1493950 h 3646867"/>
                    <a:gd name="connsiteX32" fmla="*/ 560231 w 2854817"/>
                    <a:gd name="connsiteY32" fmla="*/ 1712890 h 3646867"/>
                    <a:gd name="connsiteX33" fmla="*/ 598868 w 2854817"/>
                    <a:gd name="connsiteY33" fmla="*/ 1931831 h 3646867"/>
                    <a:gd name="connsiteX34" fmla="*/ 689020 w 2854817"/>
                    <a:gd name="connsiteY34" fmla="*/ 2073499 h 3646867"/>
                    <a:gd name="connsiteX35" fmla="*/ 817809 w 2854817"/>
                    <a:gd name="connsiteY35" fmla="*/ 2331076 h 3646867"/>
                    <a:gd name="connsiteX36" fmla="*/ 830687 w 2854817"/>
                    <a:gd name="connsiteY36" fmla="*/ 2588654 h 3646867"/>
                    <a:gd name="connsiteX37" fmla="*/ 933718 w 2854817"/>
                    <a:gd name="connsiteY37" fmla="*/ 2859110 h 3646867"/>
                    <a:gd name="connsiteX38" fmla="*/ 792051 w 2854817"/>
                    <a:gd name="connsiteY38" fmla="*/ 2640169 h 3646867"/>
                    <a:gd name="connsiteX39" fmla="*/ 637504 w 2854817"/>
                    <a:gd name="connsiteY39" fmla="*/ 2640169 h 3646867"/>
                    <a:gd name="connsiteX40" fmla="*/ 367048 w 2854817"/>
                    <a:gd name="connsiteY40" fmla="*/ 2653048 h 3646867"/>
                    <a:gd name="connsiteX41" fmla="*/ 160986 w 2854817"/>
                    <a:gd name="connsiteY41" fmla="*/ 2382592 h 3646867"/>
                    <a:gd name="connsiteX42" fmla="*/ 19318 w 2854817"/>
                    <a:gd name="connsiteY42" fmla="*/ 1996226 h 3646867"/>
                    <a:gd name="connsiteX43" fmla="*/ 45076 w 2854817"/>
                    <a:gd name="connsiteY43" fmla="*/ 1506828 h 3646867"/>
                    <a:gd name="connsiteX44" fmla="*/ 109471 w 2854817"/>
                    <a:gd name="connsiteY44" fmla="*/ 1081826 h 3646867"/>
                    <a:gd name="connsiteX45" fmla="*/ 173865 w 2854817"/>
                    <a:gd name="connsiteY45" fmla="*/ 734096 h 3646867"/>
                    <a:gd name="connsiteX46" fmla="*/ 276896 w 2854817"/>
                    <a:gd name="connsiteY46" fmla="*/ 489397 h 3646867"/>
                    <a:gd name="connsiteX47" fmla="*/ 585989 w 2854817"/>
                    <a:gd name="connsiteY47" fmla="*/ 463640 h 3646867"/>
                    <a:gd name="connsiteX48" fmla="*/ 817809 w 2854817"/>
                    <a:gd name="connsiteY48" fmla="*/ 605307 h 3646867"/>
                    <a:gd name="connsiteX49" fmla="*/ 1410237 w 2854817"/>
                    <a:gd name="connsiteY49" fmla="*/ 746975 h 3646867"/>
                    <a:gd name="connsiteX50" fmla="*/ 1976907 w 2854817"/>
                    <a:gd name="connsiteY50" fmla="*/ 746975 h 3646867"/>
                    <a:gd name="connsiteX51" fmla="*/ 2337516 w 2854817"/>
                    <a:gd name="connsiteY51" fmla="*/ 540913 h 3646867"/>
                    <a:gd name="connsiteX52" fmla="*/ 2620851 w 2854817"/>
                    <a:gd name="connsiteY52" fmla="*/ 206062 h 3646867"/>
                    <a:gd name="connsiteX53" fmla="*/ 2685245 w 2854817"/>
                    <a:gd name="connsiteY53" fmla="*/ 12879 h 3646867"/>
                    <a:gd name="connsiteX54" fmla="*/ 2839792 w 2854817"/>
                    <a:gd name="connsiteY54" fmla="*/ 128789 h 3646867"/>
                    <a:gd name="connsiteX55" fmla="*/ 2775397 w 2854817"/>
                    <a:gd name="connsiteY55" fmla="*/ 412124 h 3646867"/>
                    <a:gd name="connsiteX56" fmla="*/ 2723882 w 2854817"/>
                    <a:gd name="connsiteY56" fmla="*/ 721217 h 3646867"/>
                    <a:gd name="connsiteX57" fmla="*/ 2711003 w 2854817"/>
                    <a:gd name="connsiteY57" fmla="*/ 940158 h 3646867"/>
                    <a:gd name="connsiteX58" fmla="*/ 2736761 w 2854817"/>
                    <a:gd name="connsiteY58" fmla="*/ 1339403 h 3646867"/>
                    <a:gd name="connsiteX59" fmla="*/ 2814034 w 2854817"/>
                    <a:gd name="connsiteY59" fmla="*/ 1751527 h 3646867"/>
                    <a:gd name="connsiteX60" fmla="*/ 2814034 w 2854817"/>
                    <a:gd name="connsiteY60" fmla="*/ 2189409 h 3646867"/>
                    <a:gd name="connsiteX61" fmla="*/ 2672366 w 2854817"/>
                    <a:gd name="connsiteY61" fmla="*/ 2575775 h 3646867"/>
                    <a:gd name="connsiteX62" fmla="*/ 2466304 w 2854817"/>
                    <a:gd name="connsiteY62" fmla="*/ 2807595 h 3646867"/>
                    <a:gd name="connsiteX63" fmla="*/ 2208727 w 2854817"/>
                    <a:gd name="connsiteY63" fmla="*/ 2962141 h 3646867"/>
                    <a:gd name="connsiteX64" fmla="*/ 2062242 w 2854817"/>
                    <a:gd name="connsiteY64" fmla="*/ 2982469 h 3646867"/>
                    <a:gd name="connsiteX65" fmla="*/ 1912513 w 2854817"/>
                    <a:gd name="connsiteY65" fmla="*/ 3039414 h 3646867"/>
                    <a:gd name="connsiteX66" fmla="*/ 1706451 w 2854817"/>
                    <a:gd name="connsiteY66" fmla="*/ 3026535 h 3646867"/>
                    <a:gd name="connsiteX67" fmla="*/ 1590541 w 2854817"/>
                    <a:gd name="connsiteY67" fmla="*/ 3039414 h 3646867"/>
                    <a:gd name="connsiteX0" fmla="*/ 1590541 w 2854817"/>
                    <a:gd name="connsiteY0" fmla="*/ 3039414 h 3646867"/>
                    <a:gd name="connsiteX1" fmla="*/ 1487510 w 2854817"/>
                    <a:gd name="connsiteY1" fmla="*/ 3181082 h 3646867"/>
                    <a:gd name="connsiteX2" fmla="*/ 1487510 w 2854817"/>
                    <a:gd name="connsiteY2" fmla="*/ 3451538 h 3646867"/>
                    <a:gd name="connsiteX3" fmla="*/ 1435995 w 2854817"/>
                    <a:gd name="connsiteY3" fmla="*/ 3631842 h 3646867"/>
                    <a:gd name="connsiteX4" fmla="*/ 1294327 w 2854817"/>
                    <a:gd name="connsiteY4" fmla="*/ 3541690 h 3646867"/>
                    <a:gd name="connsiteX5" fmla="*/ 1165538 w 2854817"/>
                    <a:gd name="connsiteY5" fmla="*/ 3374265 h 3646867"/>
                    <a:gd name="connsiteX6" fmla="*/ 1191296 w 2854817"/>
                    <a:gd name="connsiteY6" fmla="*/ 3129566 h 3646867"/>
                    <a:gd name="connsiteX7" fmla="*/ 1114023 w 2854817"/>
                    <a:gd name="connsiteY7" fmla="*/ 2897747 h 3646867"/>
                    <a:gd name="connsiteX8" fmla="*/ 1242811 w 2854817"/>
                    <a:gd name="connsiteY8" fmla="*/ 2614411 h 3646867"/>
                    <a:gd name="connsiteX9" fmla="*/ 1526147 w 2854817"/>
                    <a:gd name="connsiteY9" fmla="*/ 2537138 h 3646867"/>
                    <a:gd name="connsiteX10" fmla="*/ 1693572 w 2854817"/>
                    <a:gd name="connsiteY10" fmla="*/ 2550017 h 3646867"/>
                    <a:gd name="connsiteX11" fmla="*/ 1989786 w 2854817"/>
                    <a:gd name="connsiteY11" fmla="*/ 2562896 h 3646867"/>
                    <a:gd name="connsiteX12" fmla="*/ 2324637 w 2854817"/>
                    <a:gd name="connsiteY12" fmla="*/ 2305319 h 3646867"/>
                    <a:gd name="connsiteX13" fmla="*/ 2440547 w 2854817"/>
                    <a:gd name="connsiteY13" fmla="*/ 1957589 h 3646867"/>
                    <a:gd name="connsiteX14" fmla="*/ 2479183 w 2854817"/>
                    <a:gd name="connsiteY14" fmla="*/ 1648496 h 3646867"/>
                    <a:gd name="connsiteX15" fmla="*/ 2453426 w 2854817"/>
                    <a:gd name="connsiteY15" fmla="*/ 1184857 h 3646867"/>
                    <a:gd name="connsiteX16" fmla="*/ 2440547 w 2854817"/>
                    <a:gd name="connsiteY16" fmla="*/ 811369 h 3646867"/>
                    <a:gd name="connsiteX17" fmla="*/ 2324637 w 2854817"/>
                    <a:gd name="connsiteY17" fmla="*/ 978795 h 3646867"/>
                    <a:gd name="connsiteX18" fmla="*/ 2092817 w 2854817"/>
                    <a:gd name="connsiteY18" fmla="*/ 1081826 h 3646867"/>
                    <a:gd name="connsiteX19" fmla="*/ 1899634 w 2854817"/>
                    <a:gd name="connsiteY19" fmla="*/ 1159099 h 3646867"/>
                    <a:gd name="connsiteX20" fmla="*/ 1745087 w 2854817"/>
                    <a:gd name="connsiteY20" fmla="*/ 1171978 h 3646867"/>
                    <a:gd name="connsiteX21" fmla="*/ 1564783 w 2854817"/>
                    <a:gd name="connsiteY21" fmla="*/ 1236372 h 3646867"/>
                    <a:gd name="connsiteX22" fmla="*/ 1345842 w 2854817"/>
                    <a:gd name="connsiteY22" fmla="*/ 1197735 h 3646867"/>
                    <a:gd name="connsiteX23" fmla="*/ 1165538 w 2854817"/>
                    <a:gd name="connsiteY23" fmla="*/ 1159099 h 3646867"/>
                    <a:gd name="connsiteX24" fmla="*/ 998113 w 2854817"/>
                    <a:gd name="connsiteY24" fmla="*/ 1120462 h 3646867"/>
                    <a:gd name="connsiteX25" fmla="*/ 779172 w 2854817"/>
                    <a:gd name="connsiteY25" fmla="*/ 1017431 h 3646867"/>
                    <a:gd name="connsiteX26" fmla="*/ 585989 w 2854817"/>
                    <a:gd name="connsiteY26" fmla="*/ 927279 h 3646867"/>
                    <a:gd name="connsiteX27" fmla="*/ 470079 w 2854817"/>
                    <a:gd name="connsiteY27" fmla="*/ 862885 h 3646867"/>
                    <a:gd name="connsiteX28" fmla="*/ 547352 w 2854817"/>
                    <a:gd name="connsiteY28" fmla="*/ 888642 h 3646867"/>
                    <a:gd name="connsiteX29" fmla="*/ 573110 w 2854817"/>
                    <a:gd name="connsiteY29" fmla="*/ 1043189 h 3646867"/>
                    <a:gd name="connsiteX30" fmla="*/ 534473 w 2854817"/>
                    <a:gd name="connsiteY30" fmla="*/ 1275009 h 3646867"/>
                    <a:gd name="connsiteX31" fmla="*/ 534473 w 2854817"/>
                    <a:gd name="connsiteY31" fmla="*/ 1493950 h 3646867"/>
                    <a:gd name="connsiteX32" fmla="*/ 560231 w 2854817"/>
                    <a:gd name="connsiteY32" fmla="*/ 1712890 h 3646867"/>
                    <a:gd name="connsiteX33" fmla="*/ 598868 w 2854817"/>
                    <a:gd name="connsiteY33" fmla="*/ 1931831 h 3646867"/>
                    <a:gd name="connsiteX34" fmla="*/ 689020 w 2854817"/>
                    <a:gd name="connsiteY34" fmla="*/ 2073499 h 3646867"/>
                    <a:gd name="connsiteX35" fmla="*/ 817809 w 2854817"/>
                    <a:gd name="connsiteY35" fmla="*/ 2331076 h 3646867"/>
                    <a:gd name="connsiteX36" fmla="*/ 830687 w 2854817"/>
                    <a:gd name="connsiteY36" fmla="*/ 2588654 h 3646867"/>
                    <a:gd name="connsiteX37" fmla="*/ 933718 w 2854817"/>
                    <a:gd name="connsiteY37" fmla="*/ 2859110 h 3646867"/>
                    <a:gd name="connsiteX38" fmla="*/ 792051 w 2854817"/>
                    <a:gd name="connsiteY38" fmla="*/ 2640169 h 3646867"/>
                    <a:gd name="connsiteX39" fmla="*/ 637504 w 2854817"/>
                    <a:gd name="connsiteY39" fmla="*/ 2640169 h 3646867"/>
                    <a:gd name="connsiteX40" fmla="*/ 367048 w 2854817"/>
                    <a:gd name="connsiteY40" fmla="*/ 2653048 h 3646867"/>
                    <a:gd name="connsiteX41" fmla="*/ 160986 w 2854817"/>
                    <a:gd name="connsiteY41" fmla="*/ 2382592 h 3646867"/>
                    <a:gd name="connsiteX42" fmla="*/ 19318 w 2854817"/>
                    <a:gd name="connsiteY42" fmla="*/ 1996226 h 3646867"/>
                    <a:gd name="connsiteX43" fmla="*/ 45076 w 2854817"/>
                    <a:gd name="connsiteY43" fmla="*/ 1506828 h 3646867"/>
                    <a:gd name="connsiteX44" fmla="*/ 109471 w 2854817"/>
                    <a:gd name="connsiteY44" fmla="*/ 1081826 h 3646867"/>
                    <a:gd name="connsiteX45" fmla="*/ 173865 w 2854817"/>
                    <a:gd name="connsiteY45" fmla="*/ 734096 h 3646867"/>
                    <a:gd name="connsiteX46" fmla="*/ 276896 w 2854817"/>
                    <a:gd name="connsiteY46" fmla="*/ 489397 h 3646867"/>
                    <a:gd name="connsiteX47" fmla="*/ 585989 w 2854817"/>
                    <a:gd name="connsiteY47" fmla="*/ 463640 h 3646867"/>
                    <a:gd name="connsiteX48" fmla="*/ 817809 w 2854817"/>
                    <a:gd name="connsiteY48" fmla="*/ 605307 h 3646867"/>
                    <a:gd name="connsiteX49" fmla="*/ 1410237 w 2854817"/>
                    <a:gd name="connsiteY49" fmla="*/ 746975 h 3646867"/>
                    <a:gd name="connsiteX50" fmla="*/ 1976907 w 2854817"/>
                    <a:gd name="connsiteY50" fmla="*/ 746975 h 3646867"/>
                    <a:gd name="connsiteX51" fmla="*/ 2337516 w 2854817"/>
                    <a:gd name="connsiteY51" fmla="*/ 540913 h 3646867"/>
                    <a:gd name="connsiteX52" fmla="*/ 2620851 w 2854817"/>
                    <a:gd name="connsiteY52" fmla="*/ 206062 h 3646867"/>
                    <a:gd name="connsiteX53" fmla="*/ 2685245 w 2854817"/>
                    <a:gd name="connsiteY53" fmla="*/ 12879 h 3646867"/>
                    <a:gd name="connsiteX54" fmla="*/ 2839792 w 2854817"/>
                    <a:gd name="connsiteY54" fmla="*/ 128789 h 3646867"/>
                    <a:gd name="connsiteX55" fmla="*/ 2775397 w 2854817"/>
                    <a:gd name="connsiteY55" fmla="*/ 412124 h 3646867"/>
                    <a:gd name="connsiteX56" fmla="*/ 2723882 w 2854817"/>
                    <a:gd name="connsiteY56" fmla="*/ 721217 h 3646867"/>
                    <a:gd name="connsiteX57" fmla="*/ 2711003 w 2854817"/>
                    <a:gd name="connsiteY57" fmla="*/ 940158 h 3646867"/>
                    <a:gd name="connsiteX58" fmla="*/ 2736761 w 2854817"/>
                    <a:gd name="connsiteY58" fmla="*/ 1339403 h 3646867"/>
                    <a:gd name="connsiteX59" fmla="*/ 2814034 w 2854817"/>
                    <a:gd name="connsiteY59" fmla="*/ 1751527 h 3646867"/>
                    <a:gd name="connsiteX60" fmla="*/ 2814034 w 2854817"/>
                    <a:gd name="connsiteY60" fmla="*/ 2189409 h 3646867"/>
                    <a:gd name="connsiteX61" fmla="*/ 2672366 w 2854817"/>
                    <a:gd name="connsiteY61" fmla="*/ 2575775 h 3646867"/>
                    <a:gd name="connsiteX62" fmla="*/ 2603154 w 2854817"/>
                    <a:gd name="connsiteY62" fmla="*/ 2699134 h 3646867"/>
                    <a:gd name="connsiteX63" fmla="*/ 2466304 w 2854817"/>
                    <a:gd name="connsiteY63" fmla="*/ 2807595 h 3646867"/>
                    <a:gd name="connsiteX64" fmla="*/ 2208727 w 2854817"/>
                    <a:gd name="connsiteY64" fmla="*/ 2962141 h 3646867"/>
                    <a:gd name="connsiteX65" fmla="*/ 2062242 w 2854817"/>
                    <a:gd name="connsiteY65" fmla="*/ 2982469 h 3646867"/>
                    <a:gd name="connsiteX66" fmla="*/ 1912513 w 2854817"/>
                    <a:gd name="connsiteY66" fmla="*/ 3039414 h 3646867"/>
                    <a:gd name="connsiteX67" fmla="*/ 1706451 w 2854817"/>
                    <a:gd name="connsiteY67" fmla="*/ 3026535 h 3646867"/>
                    <a:gd name="connsiteX68" fmla="*/ 1590541 w 2854817"/>
                    <a:gd name="connsiteY68" fmla="*/ 3039414 h 3646867"/>
                    <a:gd name="connsiteX0" fmla="*/ 1590541 w 2854817"/>
                    <a:gd name="connsiteY0" fmla="*/ 3039414 h 3646867"/>
                    <a:gd name="connsiteX1" fmla="*/ 1487510 w 2854817"/>
                    <a:gd name="connsiteY1" fmla="*/ 3181082 h 3646867"/>
                    <a:gd name="connsiteX2" fmla="*/ 1487510 w 2854817"/>
                    <a:gd name="connsiteY2" fmla="*/ 3451538 h 3646867"/>
                    <a:gd name="connsiteX3" fmla="*/ 1435995 w 2854817"/>
                    <a:gd name="connsiteY3" fmla="*/ 3631842 h 3646867"/>
                    <a:gd name="connsiteX4" fmla="*/ 1294327 w 2854817"/>
                    <a:gd name="connsiteY4" fmla="*/ 3541690 h 3646867"/>
                    <a:gd name="connsiteX5" fmla="*/ 1165538 w 2854817"/>
                    <a:gd name="connsiteY5" fmla="*/ 3374265 h 3646867"/>
                    <a:gd name="connsiteX6" fmla="*/ 1191296 w 2854817"/>
                    <a:gd name="connsiteY6" fmla="*/ 3129566 h 3646867"/>
                    <a:gd name="connsiteX7" fmla="*/ 1114023 w 2854817"/>
                    <a:gd name="connsiteY7" fmla="*/ 2897747 h 3646867"/>
                    <a:gd name="connsiteX8" fmla="*/ 1242811 w 2854817"/>
                    <a:gd name="connsiteY8" fmla="*/ 2614411 h 3646867"/>
                    <a:gd name="connsiteX9" fmla="*/ 1526147 w 2854817"/>
                    <a:gd name="connsiteY9" fmla="*/ 2537138 h 3646867"/>
                    <a:gd name="connsiteX10" fmla="*/ 1693572 w 2854817"/>
                    <a:gd name="connsiteY10" fmla="*/ 2550017 h 3646867"/>
                    <a:gd name="connsiteX11" fmla="*/ 1989786 w 2854817"/>
                    <a:gd name="connsiteY11" fmla="*/ 2562896 h 3646867"/>
                    <a:gd name="connsiteX12" fmla="*/ 2324637 w 2854817"/>
                    <a:gd name="connsiteY12" fmla="*/ 2305319 h 3646867"/>
                    <a:gd name="connsiteX13" fmla="*/ 2440547 w 2854817"/>
                    <a:gd name="connsiteY13" fmla="*/ 1957589 h 3646867"/>
                    <a:gd name="connsiteX14" fmla="*/ 2479183 w 2854817"/>
                    <a:gd name="connsiteY14" fmla="*/ 1648496 h 3646867"/>
                    <a:gd name="connsiteX15" fmla="*/ 2453426 w 2854817"/>
                    <a:gd name="connsiteY15" fmla="*/ 1184857 h 3646867"/>
                    <a:gd name="connsiteX16" fmla="*/ 2440547 w 2854817"/>
                    <a:gd name="connsiteY16" fmla="*/ 811369 h 3646867"/>
                    <a:gd name="connsiteX17" fmla="*/ 2324637 w 2854817"/>
                    <a:gd name="connsiteY17" fmla="*/ 978795 h 3646867"/>
                    <a:gd name="connsiteX18" fmla="*/ 2092817 w 2854817"/>
                    <a:gd name="connsiteY18" fmla="*/ 1081826 h 3646867"/>
                    <a:gd name="connsiteX19" fmla="*/ 1899634 w 2854817"/>
                    <a:gd name="connsiteY19" fmla="*/ 1159099 h 3646867"/>
                    <a:gd name="connsiteX20" fmla="*/ 1745087 w 2854817"/>
                    <a:gd name="connsiteY20" fmla="*/ 1171978 h 3646867"/>
                    <a:gd name="connsiteX21" fmla="*/ 1564783 w 2854817"/>
                    <a:gd name="connsiteY21" fmla="*/ 1236372 h 3646867"/>
                    <a:gd name="connsiteX22" fmla="*/ 1345842 w 2854817"/>
                    <a:gd name="connsiteY22" fmla="*/ 1197735 h 3646867"/>
                    <a:gd name="connsiteX23" fmla="*/ 1165538 w 2854817"/>
                    <a:gd name="connsiteY23" fmla="*/ 1159099 h 3646867"/>
                    <a:gd name="connsiteX24" fmla="*/ 998113 w 2854817"/>
                    <a:gd name="connsiteY24" fmla="*/ 1120462 h 3646867"/>
                    <a:gd name="connsiteX25" fmla="*/ 779172 w 2854817"/>
                    <a:gd name="connsiteY25" fmla="*/ 1017431 h 3646867"/>
                    <a:gd name="connsiteX26" fmla="*/ 585989 w 2854817"/>
                    <a:gd name="connsiteY26" fmla="*/ 927279 h 3646867"/>
                    <a:gd name="connsiteX27" fmla="*/ 470079 w 2854817"/>
                    <a:gd name="connsiteY27" fmla="*/ 862885 h 3646867"/>
                    <a:gd name="connsiteX28" fmla="*/ 547352 w 2854817"/>
                    <a:gd name="connsiteY28" fmla="*/ 888642 h 3646867"/>
                    <a:gd name="connsiteX29" fmla="*/ 573110 w 2854817"/>
                    <a:gd name="connsiteY29" fmla="*/ 1043189 h 3646867"/>
                    <a:gd name="connsiteX30" fmla="*/ 534473 w 2854817"/>
                    <a:gd name="connsiteY30" fmla="*/ 1275009 h 3646867"/>
                    <a:gd name="connsiteX31" fmla="*/ 534473 w 2854817"/>
                    <a:gd name="connsiteY31" fmla="*/ 1493950 h 3646867"/>
                    <a:gd name="connsiteX32" fmla="*/ 560231 w 2854817"/>
                    <a:gd name="connsiteY32" fmla="*/ 1712890 h 3646867"/>
                    <a:gd name="connsiteX33" fmla="*/ 598868 w 2854817"/>
                    <a:gd name="connsiteY33" fmla="*/ 1931831 h 3646867"/>
                    <a:gd name="connsiteX34" fmla="*/ 689020 w 2854817"/>
                    <a:gd name="connsiteY34" fmla="*/ 2073499 h 3646867"/>
                    <a:gd name="connsiteX35" fmla="*/ 817809 w 2854817"/>
                    <a:gd name="connsiteY35" fmla="*/ 2331076 h 3646867"/>
                    <a:gd name="connsiteX36" fmla="*/ 830687 w 2854817"/>
                    <a:gd name="connsiteY36" fmla="*/ 2588654 h 3646867"/>
                    <a:gd name="connsiteX37" fmla="*/ 933718 w 2854817"/>
                    <a:gd name="connsiteY37" fmla="*/ 2859110 h 3646867"/>
                    <a:gd name="connsiteX38" fmla="*/ 792051 w 2854817"/>
                    <a:gd name="connsiteY38" fmla="*/ 2640169 h 3646867"/>
                    <a:gd name="connsiteX39" fmla="*/ 637504 w 2854817"/>
                    <a:gd name="connsiteY39" fmla="*/ 2640169 h 3646867"/>
                    <a:gd name="connsiteX40" fmla="*/ 367048 w 2854817"/>
                    <a:gd name="connsiteY40" fmla="*/ 2653048 h 3646867"/>
                    <a:gd name="connsiteX41" fmla="*/ 160986 w 2854817"/>
                    <a:gd name="connsiteY41" fmla="*/ 2382592 h 3646867"/>
                    <a:gd name="connsiteX42" fmla="*/ 19318 w 2854817"/>
                    <a:gd name="connsiteY42" fmla="*/ 1996226 h 3646867"/>
                    <a:gd name="connsiteX43" fmla="*/ 45076 w 2854817"/>
                    <a:gd name="connsiteY43" fmla="*/ 1506828 h 3646867"/>
                    <a:gd name="connsiteX44" fmla="*/ 109471 w 2854817"/>
                    <a:gd name="connsiteY44" fmla="*/ 1081826 h 3646867"/>
                    <a:gd name="connsiteX45" fmla="*/ 173865 w 2854817"/>
                    <a:gd name="connsiteY45" fmla="*/ 734096 h 3646867"/>
                    <a:gd name="connsiteX46" fmla="*/ 276896 w 2854817"/>
                    <a:gd name="connsiteY46" fmla="*/ 489397 h 3646867"/>
                    <a:gd name="connsiteX47" fmla="*/ 585989 w 2854817"/>
                    <a:gd name="connsiteY47" fmla="*/ 463640 h 3646867"/>
                    <a:gd name="connsiteX48" fmla="*/ 817809 w 2854817"/>
                    <a:gd name="connsiteY48" fmla="*/ 605307 h 3646867"/>
                    <a:gd name="connsiteX49" fmla="*/ 1410237 w 2854817"/>
                    <a:gd name="connsiteY49" fmla="*/ 746975 h 3646867"/>
                    <a:gd name="connsiteX50" fmla="*/ 1976907 w 2854817"/>
                    <a:gd name="connsiteY50" fmla="*/ 746975 h 3646867"/>
                    <a:gd name="connsiteX51" fmla="*/ 2337516 w 2854817"/>
                    <a:gd name="connsiteY51" fmla="*/ 540913 h 3646867"/>
                    <a:gd name="connsiteX52" fmla="*/ 2620851 w 2854817"/>
                    <a:gd name="connsiteY52" fmla="*/ 206062 h 3646867"/>
                    <a:gd name="connsiteX53" fmla="*/ 2685245 w 2854817"/>
                    <a:gd name="connsiteY53" fmla="*/ 12879 h 3646867"/>
                    <a:gd name="connsiteX54" fmla="*/ 2839792 w 2854817"/>
                    <a:gd name="connsiteY54" fmla="*/ 128789 h 3646867"/>
                    <a:gd name="connsiteX55" fmla="*/ 2775397 w 2854817"/>
                    <a:gd name="connsiteY55" fmla="*/ 412124 h 3646867"/>
                    <a:gd name="connsiteX56" fmla="*/ 2723882 w 2854817"/>
                    <a:gd name="connsiteY56" fmla="*/ 721217 h 3646867"/>
                    <a:gd name="connsiteX57" fmla="*/ 2711003 w 2854817"/>
                    <a:gd name="connsiteY57" fmla="*/ 940158 h 3646867"/>
                    <a:gd name="connsiteX58" fmla="*/ 2736761 w 2854817"/>
                    <a:gd name="connsiteY58" fmla="*/ 1339403 h 3646867"/>
                    <a:gd name="connsiteX59" fmla="*/ 2814034 w 2854817"/>
                    <a:gd name="connsiteY59" fmla="*/ 1751527 h 3646867"/>
                    <a:gd name="connsiteX60" fmla="*/ 2814034 w 2854817"/>
                    <a:gd name="connsiteY60" fmla="*/ 2189409 h 3646867"/>
                    <a:gd name="connsiteX61" fmla="*/ 2672366 w 2854817"/>
                    <a:gd name="connsiteY61" fmla="*/ 2575775 h 3646867"/>
                    <a:gd name="connsiteX62" fmla="*/ 2603154 w 2854817"/>
                    <a:gd name="connsiteY62" fmla="*/ 2699134 h 3646867"/>
                    <a:gd name="connsiteX63" fmla="*/ 2466304 w 2854817"/>
                    <a:gd name="connsiteY63" fmla="*/ 2807595 h 3646867"/>
                    <a:gd name="connsiteX64" fmla="*/ 2208727 w 2854817"/>
                    <a:gd name="connsiteY64" fmla="*/ 2962141 h 3646867"/>
                    <a:gd name="connsiteX65" fmla="*/ 2062242 w 2854817"/>
                    <a:gd name="connsiteY65" fmla="*/ 2982469 h 3646867"/>
                    <a:gd name="connsiteX66" fmla="*/ 1912513 w 2854817"/>
                    <a:gd name="connsiteY66" fmla="*/ 3039414 h 3646867"/>
                    <a:gd name="connsiteX67" fmla="*/ 1706451 w 2854817"/>
                    <a:gd name="connsiteY67" fmla="*/ 3026535 h 3646867"/>
                    <a:gd name="connsiteX68" fmla="*/ 1590541 w 2854817"/>
                    <a:gd name="connsiteY68" fmla="*/ 3039414 h 3646867"/>
                    <a:gd name="connsiteX0" fmla="*/ 1590541 w 2854817"/>
                    <a:gd name="connsiteY0" fmla="*/ 3039414 h 3646867"/>
                    <a:gd name="connsiteX1" fmla="*/ 1487510 w 2854817"/>
                    <a:gd name="connsiteY1" fmla="*/ 3181082 h 3646867"/>
                    <a:gd name="connsiteX2" fmla="*/ 1487510 w 2854817"/>
                    <a:gd name="connsiteY2" fmla="*/ 3451538 h 3646867"/>
                    <a:gd name="connsiteX3" fmla="*/ 1435995 w 2854817"/>
                    <a:gd name="connsiteY3" fmla="*/ 3631842 h 3646867"/>
                    <a:gd name="connsiteX4" fmla="*/ 1294327 w 2854817"/>
                    <a:gd name="connsiteY4" fmla="*/ 3541690 h 3646867"/>
                    <a:gd name="connsiteX5" fmla="*/ 1165538 w 2854817"/>
                    <a:gd name="connsiteY5" fmla="*/ 3374265 h 3646867"/>
                    <a:gd name="connsiteX6" fmla="*/ 1191296 w 2854817"/>
                    <a:gd name="connsiteY6" fmla="*/ 3129566 h 3646867"/>
                    <a:gd name="connsiteX7" fmla="*/ 1114023 w 2854817"/>
                    <a:gd name="connsiteY7" fmla="*/ 2897747 h 3646867"/>
                    <a:gd name="connsiteX8" fmla="*/ 1242811 w 2854817"/>
                    <a:gd name="connsiteY8" fmla="*/ 2614411 h 3646867"/>
                    <a:gd name="connsiteX9" fmla="*/ 1526147 w 2854817"/>
                    <a:gd name="connsiteY9" fmla="*/ 2537138 h 3646867"/>
                    <a:gd name="connsiteX10" fmla="*/ 1693572 w 2854817"/>
                    <a:gd name="connsiteY10" fmla="*/ 2550017 h 3646867"/>
                    <a:gd name="connsiteX11" fmla="*/ 1989786 w 2854817"/>
                    <a:gd name="connsiteY11" fmla="*/ 2562896 h 3646867"/>
                    <a:gd name="connsiteX12" fmla="*/ 2324637 w 2854817"/>
                    <a:gd name="connsiteY12" fmla="*/ 2305319 h 3646867"/>
                    <a:gd name="connsiteX13" fmla="*/ 2440547 w 2854817"/>
                    <a:gd name="connsiteY13" fmla="*/ 1957589 h 3646867"/>
                    <a:gd name="connsiteX14" fmla="*/ 2479183 w 2854817"/>
                    <a:gd name="connsiteY14" fmla="*/ 1648496 h 3646867"/>
                    <a:gd name="connsiteX15" fmla="*/ 2453426 w 2854817"/>
                    <a:gd name="connsiteY15" fmla="*/ 1184857 h 3646867"/>
                    <a:gd name="connsiteX16" fmla="*/ 2440547 w 2854817"/>
                    <a:gd name="connsiteY16" fmla="*/ 811369 h 3646867"/>
                    <a:gd name="connsiteX17" fmla="*/ 2324637 w 2854817"/>
                    <a:gd name="connsiteY17" fmla="*/ 978795 h 3646867"/>
                    <a:gd name="connsiteX18" fmla="*/ 2092817 w 2854817"/>
                    <a:gd name="connsiteY18" fmla="*/ 1081826 h 3646867"/>
                    <a:gd name="connsiteX19" fmla="*/ 1899634 w 2854817"/>
                    <a:gd name="connsiteY19" fmla="*/ 1159099 h 3646867"/>
                    <a:gd name="connsiteX20" fmla="*/ 1745087 w 2854817"/>
                    <a:gd name="connsiteY20" fmla="*/ 1171978 h 3646867"/>
                    <a:gd name="connsiteX21" fmla="*/ 1564783 w 2854817"/>
                    <a:gd name="connsiteY21" fmla="*/ 1236372 h 3646867"/>
                    <a:gd name="connsiteX22" fmla="*/ 1345842 w 2854817"/>
                    <a:gd name="connsiteY22" fmla="*/ 1197735 h 3646867"/>
                    <a:gd name="connsiteX23" fmla="*/ 1165538 w 2854817"/>
                    <a:gd name="connsiteY23" fmla="*/ 1159099 h 3646867"/>
                    <a:gd name="connsiteX24" fmla="*/ 998113 w 2854817"/>
                    <a:gd name="connsiteY24" fmla="*/ 1120462 h 3646867"/>
                    <a:gd name="connsiteX25" fmla="*/ 779172 w 2854817"/>
                    <a:gd name="connsiteY25" fmla="*/ 1017431 h 3646867"/>
                    <a:gd name="connsiteX26" fmla="*/ 585989 w 2854817"/>
                    <a:gd name="connsiteY26" fmla="*/ 927279 h 3646867"/>
                    <a:gd name="connsiteX27" fmla="*/ 470079 w 2854817"/>
                    <a:gd name="connsiteY27" fmla="*/ 862885 h 3646867"/>
                    <a:gd name="connsiteX28" fmla="*/ 547352 w 2854817"/>
                    <a:gd name="connsiteY28" fmla="*/ 888642 h 3646867"/>
                    <a:gd name="connsiteX29" fmla="*/ 573110 w 2854817"/>
                    <a:gd name="connsiteY29" fmla="*/ 1043189 h 3646867"/>
                    <a:gd name="connsiteX30" fmla="*/ 534473 w 2854817"/>
                    <a:gd name="connsiteY30" fmla="*/ 1275009 h 3646867"/>
                    <a:gd name="connsiteX31" fmla="*/ 534473 w 2854817"/>
                    <a:gd name="connsiteY31" fmla="*/ 1493950 h 3646867"/>
                    <a:gd name="connsiteX32" fmla="*/ 560231 w 2854817"/>
                    <a:gd name="connsiteY32" fmla="*/ 1712890 h 3646867"/>
                    <a:gd name="connsiteX33" fmla="*/ 598868 w 2854817"/>
                    <a:gd name="connsiteY33" fmla="*/ 1931831 h 3646867"/>
                    <a:gd name="connsiteX34" fmla="*/ 689020 w 2854817"/>
                    <a:gd name="connsiteY34" fmla="*/ 2073499 h 3646867"/>
                    <a:gd name="connsiteX35" fmla="*/ 817809 w 2854817"/>
                    <a:gd name="connsiteY35" fmla="*/ 2331076 h 3646867"/>
                    <a:gd name="connsiteX36" fmla="*/ 830687 w 2854817"/>
                    <a:gd name="connsiteY36" fmla="*/ 2588654 h 3646867"/>
                    <a:gd name="connsiteX37" fmla="*/ 933718 w 2854817"/>
                    <a:gd name="connsiteY37" fmla="*/ 2859110 h 3646867"/>
                    <a:gd name="connsiteX38" fmla="*/ 792051 w 2854817"/>
                    <a:gd name="connsiteY38" fmla="*/ 2640169 h 3646867"/>
                    <a:gd name="connsiteX39" fmla="*/ 637504 w 2854817"/>
                    <a:gd name="connsiteY39" fmla="*/ 2640169 h 3646867"/>
                    <a:gd name="connsiteX40" fmla="*/ 367048 w 2854817"/>
                    <a:gd name="connsiteY40" fmla="*/ 2653048 h 3646867"/>
                    <a:gd name="connsiteX41" fmla="*/ 160986 w 2854817"/>
                    <a:gd name="connsiteY41" fmla="*/ 2382592 h 3646867"/>
                    <a:gd name="connsiteX42" fmla="*/ 19318 w 2854817"/>
                    <a:gd name="connsiteY42" fmla="*/ 1996226 h 3646867"/>
                    <a:gd name="connsiteX43" fmla="*/ 45076 w 2854817"/>
                    <a:gd name="connsiteY43" fmla="*/ 1506828 h 3646867"/>
                    <a:gd name="connsiteX44" fmla="*/ 109471 w 2854817"/>
                    <a:gd name="connsiteY44" fmla="*/ 1081826 h 3646867"/>
                    <a:gd name="connsiteX45" fmla="*/ 173865 w 2854817"/>
                    <a:gd name="connsiteY45" fmla="*/ 734096 h 3646867"/>
                    <a:gd name="connsiteX46" fmla="*/ 276896 w 2854817"/>
                    <a:gd name="connsiteY46" fmla="*/ 489397 h 3646867"/>
                    <a:gd name="connsiteX47" fmla="*/ 585989 w 2854817"/>
                    <a:gd name="connsiteY47" fmla="*/ 463640 h 3646867"/>
                    <a:gd name="connsiteX48" fmla="*/ 817809 w 2854817"/>
                    <a:gd name="connsiteY48" fmla="*/ 605307 h 3646867"/>
                    <a:gd name="connsiteX49" fmla="*/ 1410237 w 2854817"/>
                    <a:gd name="connsiteY49" fmla="*/ 746975 h 3646867"/>
                    <a:gd name="connsiteX50" fmla="*/ 1976907 w 2854817"/>
                    <a:gd name="connsiteY50" fmla="*/ 746975 h 3646867"/>
                    <a:gd name="connsiteX51" fmla="*/ 2337516 w 2854817"/>
                    <a:gd name="connsiteY51" fmla="*/ 540913 h 3646867"/>
                    <a:gd name="connsiteX52" fmla="*/ 2620851 w 2854817"/>
                    <a:gd name="connsiteY52" fmla="*/ 206062 h 3646867"/>
                    <a:gd name="connsiteX53" fmla="*/ 2685245 w 2854817"/>
                    <a:gd name="connsiteY53" fmla="*/ 12879 h 3646867"/>
                    <a:gd name="connsiteX54" fmla="*/ 2839792 w 2854817"/>
                    <a:gd name="connsiteY54" fmla="*/ 128789 h 3646867"/>
                    <a:gd name="connsiteX55" fmla="*/ 2775397 w 2854817"/>
                    <a:gd name="connsiteY55" fmla="*/ 412124 h 3646867"/>
                    <a:gd name="connsiteX56" fmla="*/ 2723882 w 2854817"/>
                    <a:gd name="connsiteY56" fmla="*/ 721217 h 3646867"/>
                    <a:gd name="connsiteX57" fmla="*/ 2711003 w 2854817"/>
                    <a:gd name="connsiteY57" fmla="*/ 940158 h 3646867"/>
                    <a:gd name="connsiteX58" fmla="*/ 2736761 w 2854817"/>
                    <a:gd name="connsiteY58" fmla="*/ 1339403 h 3646867"/>
                    <a:gd name="connsiteX59" fmla="*/ 2814034 w 2854817"/>
                    <a:gd name="connsiteY59" fmla="*/ 1751527 h 3646867"/>
                    <a:gd name="connsiteX60" fmla="*/ 2814034 w 2854817"/>
                    <a:gd name="connsiteY60" fmla="*/ 2189409 h 3646867"/>
                    <a:gd name="connsiteX61" fmla="*/ 2731943 w 2854817"/>
                    <a:gd name="connsiteY61" fmla="*/ 2377162 h 3646867"/>
                    <a:gd name="connsiteX62" fmla="*/ 2672366 w 2854817"/>
                    <a:gd name="connsiteY62" fmla="*/ 2575775 h 3646867"/>
                    <a:gd name="connsiteX63" fmla="*/ 2603154 w 2854817"/>
                    <a:gd name="connsiteY63" fmla="*/ 2699134 h 3646867"/>
                    <a:gd name="connsiteX64" fmla="*/ 2466304 w 2854817"/>
                    <a:gd name="connsiteY64" fmla="*/ 2807595 h 3646867"/>
                    <a:gd name="connsiteX65" fmla="*/ 2208727 w 2854817"/>
                    <a:gd name="connsiteY65" fmla="*/ 2962141 h 3646867"/>
                    <a:gd name="connsiteX66" fmla="*/ 2062242 w 2854817"/>
                    <a:gd name="connsiteY66" fmla="*/ 2982469 h 3646867"/>
                    <a:gd name="connsiteX67" fmla="*/ 1912513 w 2854817"/>
                    <a:gd name="connsiteY67" fmla="*/ 3039414 h 3646867"/>
                    <a:gd name="connsiteX68" fmla="*/ 1706451 w 2854817"/>
                    <a:gd name="connsiteY68" fmla="*/ 3026535 h 3646867"/>
                    <a:gd name="connsiteX69" fmla="*/ 1590541 w 2854817"/>
                    <a:gd name="connsiteY69" fmla="*/ 3039414 h 3646867"/>
                    <a:gd name="connsiteX0" fmla="*/ 1590541 w 2854817"/>
                    <a:gd name="connsiteY0" fmla="*/ 3039414 h 3646867"/>
                    <a:gd name="connsiteX1" fmla="*/ 1487510 w 2854817"/>
                    <a:gd name="connsiteY1" fmla="*/ 3181082 h 3646867"/>
                    <a:gd name="connsiteX2" fmla="*/ 1487510 w 2854817"/>
                    <a:gd name="connsiteY2" fmla="*/ 3451538 h 3646867"/>
                    <a:gd name="connsiteX3" fmla="*/ 1435995 w 2854817"/>
                    <a:gd name="connsiteY3" fmla="*/ 3631842 h 3646867"/>
                    <a:gd name="connsiteX4" fmla="*/ 1294327 w 2854817"/>
                    <a:gd name="connsiteY4" fmla="*/ 3541690 h 3646867"/>
                    <a:gd name="connsiteX5" fmla="*/ 1165538 w 2854817"/>
                    <a:gd name="connsiteY5" fmla="*/ 3374265 h 3646867"/>
                    <a:gd name="connsiteX6" fmla="*/ 1191296 w 2854817"/>
                    <a:gd name="connsiteY6" fmla="*/ 3129566 h 3646867"/>
                    <a:gd name="connsiteX7" fmla="*/ 1114023 w 2854817"/>
                    <a:gd name="connsiteY7" fmla="*/ 2897747 h 3646867"/>
                    <a:gd name="connsiteX8" fmla="*/ 1242811 w 2854817"/>
                    <a:gd name="connsiteY8" fmla="*/ 2614411 h 3646867"/>
                    <a:gd name="connsiteX9" fmla="*/ 1526147 w 2854817"/>
                    <a:gd name="connsiteY9" fmla="*/ 2537138 h 3646867"/>
                    <a:gd name="connsiteX10" fmla="*/ 1693572 w 2854817"/>
                    <a:gd name="connsiteY10" fmla="*/ 2550017 h 3646867"/>
                    <a:gd name="connsiteX11" fmla="*/ 1989786 w 2854817"/>
                    <a:gd name="connsiteY11" fmla="*/ 2562896 h 3646867"/>
                    <a:gd name="connsiteX12" fmla="*/ 2324637 w 2854817"/>
                    <a:gd name="connsiteY12" fmla="*/ 2305319 h 3646867"/>
                    <a:gd name="connsiteX13" fmla="*/ 2440547 w 2854817"/>
                    <a:gd name="connsiteY13" fmla="*/ 1957589 h 3646867"/>
                    <a:gd name="connsiteX14" fmla="*/ 2479183 w 2854817"/>
                    <a:gd name="connsiteY14" fmla="*/ 1648496 h 3646867"/>
                    <a:gd name="connsiteX15" fmla="*/ 2453426 w 2854817"/>
                    <a:gd name="connsiteY15" fmla="*/ 1184857 h 3646867"/>
                    <a:gd name="connsiteX16" fmla="*/ 2440547 w 2854817"/>
                    <a:gd name="connsiteY16" fmla="*/ 811369 h 3646867"/>
                    <a:gd name="connsiteX17" fmla="*/ 2324637 w 2854817"/>
                    <a:gd name="connsiteY17" fmla="*/ 978795 h 3646867"/>
                    <a:gd name="connsiteX18" fmla="*/ 2092817 w 2854817"/>
                    <a:gd name="connsiteY18" fmla="*/ 1081826 h 3646867"/>
                    <a:gd name="connsiteX19" fmla="*/ 1899634 w 2854817"/>
                    <a:gd name="connsiteY19" fmla="*/ 1159099 h 3646867"/>
                    <a:gd name="connsiteX20" fmla="*/ 1745087 w 2854817"/>
                    <a:gd name="connsiteY20" fmla="*/ 1171978 h 3646867"/>
                    <a:gd name="connsiteX21" fmla="*/ 1564783 w 2854817"/>
                    <a:gd name="connsiteY21" fmla="*/ 1236372 h 3646867"/>
                    <a:gd name="connsiteX22" fmla="*/ 1345842 w 2854817"/>
                    <a:gd name="connsiteY22" fmla="*/ 1197735 h 3646867"/>
                    <a:gd name="connsiteX23" fmla="*/ 1165538 w 2854817"/>
                    <a:gd name="connsiteY23" fmla="*/ 1159099 h 3646867"/>
                    <a:gd name="connsiteX24" fmla="*/ 998113 w 2854817"/>
                    <a:gd name="connsiteY24" fmla="*/ 1120462 h 3646867"/>
                    <a:gd name="connsiteX25" fmla="*/ 779172 w 2854817"/>
                    <a:gd name="connsiteY25" fmla="*/ 1017431 h 3646867"/>
                    <a:gd name="connsiteX26" fmla="*/ 585989 w 2854817"/>
                    <a:gd name="connsiteY26" fmla="*/ 927279 h 3646867"/>
                    <a:gd name="connsiteX27" fmla="*/ 470079 w 2854817"/>
                    <a:gd name="connsiteY27" fmla="*/ 862885 h 3646867"/>
                    <a:gd name="connsiteX28" fmla="*/ 547352 w 2854817"/>
                    <a:gd name="connsiteY28" fmla="*/ 888642 h 3646867"/>
                    <a:gd name="connsiteX29" fmla="*/ 573110 w 2854817"/>
                    <a:gd name="connsiteY29" fmla="*/ 1043189 h 3646867"/>
                    <a:gd name="connsiteX30" fmla="*/ 534473 w 2854817"/>
                    <a:gd name="connsiteY30" fmla="*/ 1275009 h 3646867"/>
                    <a:gd name="connsiteX31" fmla="*/ 534473 w 2854817"/>
                    <a:gd name="connsiteY31" fmla="*/ 1493950 h 3646867"/>
                    <a:gd name="connsiteX32" fmla="*/ 560231 w 2854817"/>
                    <a:gd name="connsiteY32" fmla="*/ 1712890 h 3646867"/>
                    <a:gd name="connsiteX33" fmla="*/ 598868 w 2854817"/>
                    <a:gd name="connsiteY33" fmla="*/ 1931831 h 3646867"/>
                    <a:gd name="connsiteX34" fmla="*/ 689020 w 2854817"/>
                    <a:gd name="connsiteY34" fmla="*/ 2073499 h 3646867"/>
                    <a:gd name="connsiteX35" fmla="*/ 817809 w 2854817"/>
                    <a:gd name="connsiteY35" fmla="*/ 2331076 h 3646867"/>
                    <a:gd name="connsiteX36" fmla="*/ 830687 w 2854817"/>
                    <a:gd name="connsiteY36" fmla="*/ 2588654 h 3646867"/>
                    <a:gd name="connsiteX37" fmla="*/ 933718 w 2854817"/>
                    <a:gd name="connsiteY37" fmla="*/ 2859110 h 3646867"/>
                    <a:gd name="connsiteX38" fmla="*/ 792051 w 2854817"/>
                    <a:gd name="connsiteY38" fmla="*/ 2640169 h 3646867"/>
                    <a:gd name="connsiteX39" fmla="*/ 637504 w 2854817"/>
                    <a:gd name="connsiteY39" fmla="*/ 2640169 h 3646867"/>
                    <a:gd name="connsiteX40" fmla="*/ 367048 w 2854817"/>
                    <a:gd name="connsiteY40" fmla="*/ 2653048 h 3646867"/>
                    <a:gd name="connsiteX41" fmla="*/ 160986 w 2854817"/>
                    <a:gd name="connsiteY41" fmla="*/ 2382592 h 3646867"/>
                    <a:gd name="connsiteX42" fmla="*/ 19318 w 2854817"/>
                    <a:gd name="connsiteY42" fmla="*/ 1996226 h 3646867"/>
                    <a:gd name="connsiteX43" fmla="*/ 45076 w 2854817"/>
                    <a:gd name="connsiteY43" fmla="*/ 1506828 h 3646867"/>
                    <a:gd name="connsiteX44" fmla="*/ 109471 w 2854817"/>
                    <a:gd name="connsiteY44" fmla="*/ 1081826 h 3646867"/>
                    <a:gd name="connsiteX45" fmla="*/ 173865 w 2854817"/>
                    <a:gd name="connsiteY45" fmla="*/ 734096 h 3646867"/>
                    <a:gd name="connsiteX46" fmla="*/ 276896 w 2854817"/>
                    <a:gd name="connsiteY46" fmla="*/ 489397 h 3646867"/>
                    <a:gd name="connsiteX47" fmla="*/ 585989 w 2854817"/>
                    <a:gd name="connsiteY47" fmla="*/ 463640 h 3646867"/>
                    <a:gd name="connsiteX48" fmla="*/ 817809 w 2854817"/>
                    <a:gd name="connsiteY48" fmla="*/ 605307 h 3646867"/>
                    <a:gd name="connsiteX49" fmla="*/ 1410237 w 2854817"/>
                    <a:gd name="connsiteY49" fmla="*/ 746975 h 3646867"/>
                    <a:gd name="connsiteX50" fmla="*/ 1976907 w 2854817"/>
                    <a:gd name="connsiteY50" fmla="*/ 746975 h 3646867"/>
                    <a:gd name="connsiteX51" fmla="*/ 2337516 w 2854817"/>
                    <a:gd name="connsiteY51" fmla="*/ 540913 h 3646867"/>
                    <a:gd name="connsiteX52" fmla="*/ 2620851 w 2854817"/>
                    <a:gd name="connsiteY52" fmla="*/ 206062 h 3646867"/>
                    <a:gd name="connsiteX53" fmla="*/ 2685245 w 2854817"/>
                    <a:gd name="connsiteY53" fmla="*/ 12879 h 3646867"/>
                    <a:gd name="connsiteX54" fmla="*/ 2839792 w 2854817"/>
                    <a:gd name="connsiteY54" fmla="*/ 128789 h 3646867"/>
                    <a:gd name="connsiteX55" fmla="*/ 2775397 w 2854817"/>
                    <a:gd name="connsiteY55" fmla="*/ 412124 h 3646867"/>
                    <a:gd name="connsiteX56" fmla="*/ 2723882 w 2854817"/>
                    <a:gd name="connsiteY56" fmla="*/ 721217 h 3646867"/>
                    <a:gd name="connsiteX57" fmla="*/ 2711003 w 2854817"/>
                    <a:gd name="connsiteY57" fmla="*/ 940158 h 3646867"/>
                    <a:gd name="connsiteX58" fmla="*/ 2736761 w 2854817"/>
                    <a:gd name="connsiteY58" fmla="*/ 1339403 h 3646867"/>
                    <a:gd name="connsiteX59" fmla="*/ 2814034 w 2854817"/>
                    <a:gd name="connsiteY59" fmla="*/ 1751527 h 3646867"/>
                    <a:gd name="connsiteX60" fmla="*/ 2814034 w 2854817"/>
                    <a:gd name="connsiteY60" fmla="*/ 2189409 h 3646867"/>
                    <a:gd name="connsiteX61" fmla="*/ 2731943 w 2854817"/>
                    <a:gd name="connsiteY61" fmla="*/ 2377162 h 3646867"/>
                    <a:gd name="connsiteX62" fmla="*/ 2672366 w 2854817"/>
                    <a:gd name="connsiteY62" fmla="*/ 2575775 h 3646867"/>
                    <a:gd name="connsiteX63" fmla="*/ 2603154 w 2854817"/>
                    <a:gd name="connsiteY63" fmla="*/ 2699134 h 3646867"/>
                    <a:gd name="connsiteX64" fmla="*/ 2466304 w 2854817"/>
                    <a:gd name="connsiteY64" fmla="*/ 2807595 h 3646867"/>
                    <a:gd name="connsiteX65" fmla="*/ 2208727 w 2854817"/>
                    <a:gd name="connsiteY65" fmla="*/ 2962141 h 3646867"/>
                    <a:gd name="connsiteX66" fmla="*/ 2062242 w 2854817"/>
                    <a:gd name="connsiteY66" fmla="*/ 2982469 h 3646867"/>
                    <a:gd name="connsiteX67" fmla="*/ 1912513 w 2854817"/>
                    <a:gd name="connsiteY67" fmla="*/ 3039414 h 3646867"/>
                    <a:gd name="connsiteX68" fmla="*/ 1706451 w 2854817"/>
                    <a:gd name="connsiteY68" fmla="*/ 3026535 h 3646867"/>
                    <a:gd name="connsiteX69" fmla="*/ 1590541 w 2854817"/>
                    <a:gd name="connsiteY69" fmla="*/ 3039414 h 3646867"/>
                    <a:gd name="connsiteX0" fmla="*/ 1590541 w 2854817"/>
                    <a:gd name="connsiteY0" fmla="*/ 3039414 h 3646867"/>
                    <a:gd name="connsiteX1" fmla="*/ 1487510 w 2854817"/>
                    <a:gd name="connsiteY1" fmla="*/ 3181082 h 3646867"/>
                    <a:gd name="connsiteX2" fmla="*/ 1487510 w 2854817"/>
                    <a:gd name="connsiteY2" fmla="*/ 3451538 h 3646867"/>
                    <a:gd name="connsiteX3" fmla="*/ 1435995 w 2854817"/>
                    <a:gd name="connsiteY3" fmla="*/ 3631842 h 3646867"/>
                    <a:gd name="connsiteX4" fmla="*/ 1294327 w 2854817"/>
                    <a:gd name="connsiteY4" fmla="*/ 3541690 h 3646867"/>
                    <a:gd name="connsiteX5" fmla="*/ 1165538 w 2854817"/>
                    <a:gd name="connsiteY5" fmla="*/ 3374265 h 3646867"/>
                    <a:gd name="connsiteX6" fmla="*/ 1191296 w 2854817"/>
                    <a:gd name="connsiteY6" fmla="*/ 3129566 h 3646867"/>
                    <a:gd name="connsiteX7" fmla="*/ 1114023 w 2854817"/>
                    <a:gd name="connsiteY7" fmla="*/ 2897747 h 3646867"/>
                    <a:gd name="connsiteX8" fmla="*/ 1242811 w 2854817"/>
                    <a:gd name="connsiteY8" fmla="*/ 2614411 h 3646867"/>
                    <a:gd name="connsiteX9" fmla="*/ 1526147 w 2854817"/>
                    <a:gd name="connsiteY9" fmla="*/ 2537138 h 3646867"/>
                    <a:gd name="connsiteX10" fmla="*/ 1693572 w 2854817"/>
                    <a:gd name="connsiteY10" fmla="*/ 2550017 h 3646867"/>
                    <a:gd name="connsiteX11" fmla="*/ 1989786 w 2854817"/>
                    <a:gd name="connsiteY11" fmla="*/ 2562896 h 3646867"/>
                    <a:gd name="connsiteX12" fmla="*/ 2324637 w 2854817"/>
                    <a:gd name="connsiteY12" fmla="*/ 2305319 h 3646867"/>
                    <a:gd name="connsiteX13" fmla="*/ 2440547 w 2854817"/>
                    <a:gd name="connsiteY13" fmla="*/ 1957589 h 3646867"/>
                    <a:gd name="connsiteX14" fmla="*/ 2479183 w 2854817"/>
                    <a:gd name="connsiteY14" fmla="*/ 1648496 h 3646867"/>
                    <a:gd name="connsiteX15" fmla="*/ 2453426 w 2854817"/>
                    <a:gd name="connsiteY15" fmla="*/ 1184857 h 3646867"/>
                    <a:gd name="connsiteX16" fmla="*/ 2440547 w 2854817"/>
                    <a:gd name="connsiteY16" fmla="*/ 811369 h 3646867"/>
                    <a:gd name="connsiteX17" fmla="*/ 2324637 w 2854817"/>
                    <a:gd name="connsiteY17" fmla="*/ 978795 h 3646867"/>
                    <a:gd name="connsiteX18" fmla="*/ 2092817 w 2854817"/>
                    <a:gd name="connsiteY18" fmla="*/ 1081826 h 3646867"/>
                    <a:gd name="connsiteX19" fmla="*/ 1899634 w 2854817"/>
                    <a:gd name="connsiteY19" fmla="*/ 1159099 h 3646867"/>
                    <a:gd name="connsiteX20" fmla="*/ 1745087 w 2854817"/>
                    <a:gd name="connsiteY20" fmla="*/ 1171978 h 3646867"/>
                    <a:gd name="connsiteX21" fmla="*/ 1564783 w 2854817"/>
                    <a:gd name="connsiteY21" fmla="*/ 1236372 h 3646867"/>
                    <a:gd name="connsiteX22" fmla="*/ 1345842 w 2854817"/>
                    <a:gd name="connsiteY22" fmla="*/ 1197735 h 3646867"/>
                    <a:gd name="connsiteX23" fmla="*/ 1165538 w 2854817"/>
                    <a:gd name="connsiteY23" fmla="*/ 1159099 h 3646867"/>
                    <a:gd name="connsiteX24" fmla="*/ 998113 w 2854817"/>
                    <a:gd name="connsiteY24" fmla="*/ 1120462 h 3646867"/>
                    <a:gd name="connsiteX25" fmla="*/ 779172 w 2854817"/>
                    <a:gd name="connsiteY25" fmla="*/ 1017431 h 3646867"/>
                    <a:gd name="connsiteX26" fmla="*/ 585989 w 2854817"/>
                    <a:gd name="connsiteY26" fmla="*/ 927279 h 3646867"/>
                    <a:gd name="connsiteX27" fmla="*/ 470079 w 2854817"/>
                    <a:gd name="connsiteY27" fmla="*/ 862885 h 3646867"/>
                    <a:gd name="connsiteX28" fmla="*/ 547352 w 2854817"/>
                    <a:gd name="connsiteY28" fmla="*/ 888642 h 3646867"/>
                    <a:gd name="connsiteX29" fmla="*/ 573110 w 2854817"/>
                    <a:gd name="connsiteY29" fmla="*/ 1043189 h 3646867"/>
                    <a:gd name="connsiteX30" fmla="*/ 534473 w 2854817"/>
                    <a:gd name="connsiteY30" fmla="*/ 1275009 h 3646867"/>
                    <a:gd name="connsiteX31" fmla="*/ 534473 w 2854817"/>
                    <a:gd name="connsiteY31" fmla="*/ 1493950 h 3646867"/>
                    <a:gd name="connsiteX32" fmla="*/ 560231 w 2854817"/>
                    <a:gd name="connsiteY32" fmla="*/ 1712890 h 3646867"/>
                    <a:gd name="connsiteX33" fmla="*/ 598868 w 2854817"/>
                    <a:gd name="connsiteY33" fmla="*/ 1931831 h 3646867"/>
                    <a:gd name="connsiteX34" fmla="*/ 689020 w 2854817"/>
                    <a:gd name="connsiteY34" fmla="*/ 2073499 h 3646867"/>
                    <a:gd name="connsiteX35" fmla="*/ 817809 w 2854817"/>
                    <a:gd name="connsiteY35" fmla="*/ 2331076 h 3646867"/>
                    <a:gd name="connsiteX36" fmla="*/ 830687 w 2854817"/>
                    <a:gd name="connsiteY36" fmla="*/ 2588654 h 3646867"/>
                    <a:gd name="connsiteX37" fmla="*/ 933718 w 2854817"/>
                    <a:gd name="connsiteY37" fmla="*/ 2859110 h 3646867"/>
                    <a:gd name="connsiteX38" fmla="*/ 792051 w 2854817"/>
                    <a:gd name="connsiteY38" fmla="*/ 2640169 h 3646867"/>
                    <a:gd name="connsiteX39" fmla="*/ 637504 w 2854817"/>
                    <a:gd name="connsiteY39" fmla="*/ 2640169 h 3646867"/>
                    <a:gd name="connsiteX40" fmla="*/ 367048 w 2854817"/>
                    <a:gd name="connsiteY40" fmla="*/ 2653048 h 3646867"/>
                    <a:gd name="connsiteX41" fmla="*/ 160986 w 2854817"/>
                    <a:gd name="connsiteY41" fmla="*/ 2382592 h 3646867"/>
                    <a:gd name="connsiteX42" fmla="*/ 19318 w 2854817"/>
                    <a:gd name="connsiteY42" fmla="*/ 1996226 h 3646867"/>
                    <a:gd name="connsiteX43" fmla="*/ 45076 w 2854817"/>
                    <a:gd name="connsiteY43" fmla="*/ 1506828 h 3646867"/>
                    <a:gd name="connsiteX44" fmla="*/ 109471 w 2854817"/>
                    <a:gd name="connsiteY44" fmla="*/ 1081826 h 3646867"/>
                    <a:gd name="connsiteX45" fmla="*/ 173865 w 2854817"/>
                    <a:gd name="connsiteY45" fmla="*/ 734096 h 3646867"/>
                    <a:gd name="connsiteX46" fmla="*/ 276896 w 2854817"/>
                    <a:gd name="connsiteY46" fmla="*/ 489397 h 3646867"/>
                    <a:gd name="connsiteX47" fmla="*/ 585989 w 2854817"/>
                    <a:gd name="connsiteY47" fmla="*/ 463640 h 3646867"/>
                    <a:gd name="connsiteX48" fmla="*/ 817809 w 2854817"/>
                    <a:gd name="connsiteY48" fmla="*/ 605307 h 3646867"/>
                    <a:gd name="connsiteX49" fmla="*/ 1410237 w 2854817"/>
                    <a:gd name="connsiteY49" fmla="*/ 746975 h 3646867"/>
                    <a:gd name="connsiteX50" fmla="*/ 1976907 w 2854817"/>
                    <a:gd name="connsiteY50" fmla="*/ 746975 h 3646867"/>
                    <a:gd name="connsiteX51" fmla="*/ 2337516 w 2854817"/>
                    <a:gd name="connsiteY51" fmla="*/ 540913 h 3646867"/>
                    <a:gd name="connsiteX52" fmla="*/ 2620851 w 2854817"/>
                    <a:gd name="connsiteY52" fmla="*/ 206062 h 3646867"/>
                    <a:gd name="connsiteX53" fmla="*/ 2685245 w 2854817"/>
                    <a:gd name="connsiteY53" fmla="*/ 12879 h 3646867"/>
                    <a:gd name="connsiteX54" fmla="*/ 2839792 w 2854817"/>
                    <a:gd name="connsiteY54" fmla="*/ 128789 h 3646867"/>
                    <a:gd name="connsiteX55" fmla="*/ 2775397 w 2854817"/>
                    <a:gd name="connsiteY55" fmla="*/ 412124 h 3646867"/>
                    <a:gd name="connsiteX56" fmla="*/ 2723882 w 2854817"/>
                    <a:gd name="connsiteY56" fmla="*/ 721217 h 3646867"/>
                    <a:gd name="connsiteX57" fmla="*/ 2711003 w 2854817"/>
                    <a:gd name="connsiteY57" fmla="*/ 940158 h 3646867"/>
                    <a:gd name="connsiteX58" fmla="*/ 2736761 w 2854817"/>
                    <a:gd name="connsiteY58" fmla="*/ 1339403 h 3646867"/>
                    <a:gd name="connsiteX59" fmla="*/ 2814034 w 2854817"/>
                    <a:gd name="connsiteY59" fmla="*/ 1751527 h 3646867"/>
                    <a:gd name="connsiteX60" fmla="*/ 2809216 w 2854817"/>
                    <a:gd name="connsiteY60" fmla="*/ 1913522 h 3646867"/>
                    <a:gd name="connsiteX61" fmla="*/ 2814034 w 2854817"/>
                    <a:gd name="connsiteY61" fmla="*/ 2189409 h 3646867"/>
                    <a:gd name="connsiteX62" fmla="*/ 2731943 w 2854817"/>
                    <a:gd name="connsiteY62" fmla="*/ 2377162 h 3646867"/>
                    <a:gd name="connsiteX63" fmla="*/ 2672366 w 2854817"/>
                    <a:gd name="connsiteY63" fmla="*/ 2575775 h 3646867"/>
                    <a:gd name="connsiteX64" fmla="*/ 2603154 w 2854817"/>
                    <a:gd name="connsiteY64" fmla="*/ 2699134 h 3646867"/>
                    <a:gd name="connsiteX65" fmla="*/ 2466304 w 2854817"/>
                    <a:gd name="connsiteY65" fmla="*/ 2807595 h 3646867"/>
                    <a:gd name="connsiteX66" fmla="*/ 2208727 w 2854817"/>
                    <a:gd name="connsiteY66" fmla="*/ 2962141 h 3646867"/>
                    <a:gd name="connsiteX67" fmla="*/ 2062242 w 2854817"/>
                    <a:gd name="connsiteY67" fmla="*/ 2982469 h 3646867"/>
                    <a:gd name="connsiteX68" fmla="*/ 1912513 w 2854817"/>
                    <a:gd name="connsiteY68" fmla="*/ 3039414 h 3646867"/>
                    <a:gd name="connsiteX69" fmla="*/ 1706451 w 2854817"/>
                    <a:gd name="connsiteY69" fmla="*/ 3026535 h 3646867"/>
                    <a:gd name="connsiteX70" fmla="*/ 1590541 w 2854817"/>
                    <a:gd name="connsiteY70" fmla="*/ 3039414 h 3646867"/>
                    <a:gd name="connsiteX0" fmla="*/ 1590541 w 2854817"/>
                    <a:gd name="connsiteY0" fmla="*/ 3039414 h 3646867"/>
                    <a:gd name="connsiteX1" fmla="*/ 1487510 w 2854817"/>
                    <a:gd name="connsiteY1" fmla="*/ 3181082 h 3646867"/>
                    <a:gd name="connsiteX2" fmla="*/ 1487510 w 2854817"/>
                    <a:gd name="connsiteY2" fmla="*/ 3451538 h 3646867"/>
                    <a:gd name="connsiteX3" fmla="*/ 1435995 w 2854817"/>
                    <a:gd name="connsiteY3" fmla="*/ 3631842 h 3646867"/>
                    <a:gd name="connsiteX4" fmla="*/ 1294327 w 2854817"/>
                    <a:gd name="connsiteY4" fmla="*/ 3541690 h 3646867"/>
                    <a:gd name="connsiteX5" fmla="*/ 1165538 w 2854817"/>
                    <a:gd name="connsiteY5" fmla="*/ 3374265 h 3646867"/>
                    <a:gd name="connsiteX6" fmla="*/ 1191296 w 2854817"/>
                    <a:gd name="connsiteY6" fmla="*/ 3129566 h 3646867"/>
                    <a:gd name="connsiteX7" fmla="*/ 1114023 w 2854817"/>
                    <a:gd name="connsiteY7" fmla="*/ 2897747 h 3646867"/>
                    <a:gd name="connsiteX8" fmla="*/ 1242811 w 2854817"/>
                    <a:gd name="connsiteY8" fmla="*/ 2614411 h 3646867"/>
                    <a:gd name="connsiteX9" fmla="*/ 1526147 w 2854817"/>
                    <a:gd name="connsiteY9" fmla="*/ 2537138 h 3646867"/>
                    <a:gd name="connsiteX10" fmla="*/ 1693572 w 2854817"/>
                    <a:gd name="connsiteY10" fmla="*/ 2550017 h 3646867"/>
                    <a:gd name="connsiteX11" fmla="*/ 1989786 w 2854817"/>
                    <a:gd name="connsiteY11" fmla="*/ 2562896 h 3646867"/>
                    <a:gd name="connsiteX12" fmla="*/ 2324637 w 2854817"/>
                    <a:gd name="connsiteY12" fmla="*/ 2305319 h 3646867"/>
                    <a:gd name="connsiteX13" fmla="*/ 2440547 w 2854817"/>
                    <a:gd name="connsiteY13" fmla="*/ 1957589 h 3646867"/>
                    <a:gd name="connsiteX14" fmla="*/ 2479183 w 2854817"/>
                    <a:gd name="connsiteY14" fmla="*/ 1648496 h 3646867"/>
                    <a:gd name="connsiteX15" fmla="*/ 2453426 w 2854817"/>
                    <a:gd name="connsiteY15" fmla="*/ 1184857 h 3646867"/>
                    <a:gd name="connsiteX16" fmla="*/ 2440547 w 2854817"/>
                    <a:gd name="connsiteY16" fmla="*/ 811369 h 3646867"/>
                    <a:gd name="connsiteX17" fmla="*/ 2324637 w 2854817"/>
                    <a:gd name="connsiteY17" fmla="*/ 978795 h 3646867"/>
                    <a:gd name="connsiteX18" fmla="*/ 2092817 w 2854817"/>
                    <a:gd name="connsiteY18" fmla="*/ 1081826 h 3646867"/>
                    <a:gd name="connsiteX19" fmla="*/ 1899634 w 2854817"/>
                    <a:gd name="connsiteY19" fmla="*/ 1159099 h 3646867"/>
                    <a:gd name="connsiteX20" fmla="*/ 1745087 w 2854817"/>
                    <a:gd name="connsiteY20" fmla="*/ 1171978 h 3646867"/>
                    <a:gd name="connsiteX21" fmla="*/ 1564783 w 2854817"/>
                    <a:gd name="connsiteY21" fmla="*/ 1236372 h 3646867"/>
                    <a:gd name="connsiteX22" fmla="*/ 1345842 w 2854817"/>
                    <a:gd name="connsiteY22" fmla="*/ 1197735 h 3646867"/>
                    <a:gd name="connsiteX23" fmla="*/ 1165538 w 2854817"/>
                    <a:gd name="connsiteY23" fmla="*/ 1159099 h 3646867"/>
                    <a:gd name="connsiteX24" fmla="*/ 998113 w 2854817"/>
                    <a:gd name="connsiteY24" fmla="*/ 1120462 h 3646867"/>
                    <a:gd name="connsiteX25" fmla="*/ 779172 w 2854817"/>
                    <a:gd name="connsiteY25" fmla="*/ 1017431 h 3646867"/>
                    <a:gd name="connsiteX26" fmla="*/ 585989 w 2854817"/>
                    <a:gd name="connsiteY26" fmla="*/ 927279 h 3646867"/>
                    <a:gd name="connsiteX27" fmla="*/ 470079 w 2854817"/>
                    <a:gd name="connsiteY27" fmla="*/ 862885 h 3646867"/>
                    <a:gd name="connsiteX28" fmla="*/ 547352 w 2854817"/>
                    <a:gd name="connsiteY28" fmla="*/ 888642 h 3646867"/>
                    <a:gd name="connsiteX29" fmla="*/ 573110 w 2854817"/>
                    <a:gd name="connsiteY29" fmla="*/ 1043189 h 3646867"/>
                    <a:gd name="connsiteX30" fmla="*/ 534473 w 2854817"/>
                    <a:gd name="connsiteY30" fmla="*/ 1275009 h 3646867"/>
                    <a:gd name="connsiteX31" fmla="*/ 534473 w 2854817"/>
                    <a:gd name="connsiteY31" fmla="*/ 1493950 h 3646867"/>
                    <a:gd name="connsiteX32" fmla="*/ 560231 w 2854817"/>
                    <a:gd name="connsiteY32" fmla="*/ 1712890 h 3646867"/>
                    <a:gd name="connsiteX33" fmla="*/ 598868 w 2854817"/>
                    <a:gd name="connsiteY33" fmla="*/ 1931831 h 3646867"/>
                    <a:gd name="connsiteX34" fmla="*/ 689020 w 2854817"/>
                    <a:gd name="connsiteY34" fmla="*/ 2073499 h 3646867"/>
                    <a:gd name="connsiteX35" fmla="*/ 817809 w 2854817"/>
                    <a:gd name="connsiteY35" fmla="*/ 2331076 h 3646867"/>
                    <a:gd name="connsiteX36" fmla="*/ 830687 w 2854817"/>
                    <a:gd name="connsiteY36" fmla="*/ 2588654 h 3646867"/>
                    <a:gd name="connsiteX37" fmla="*/ 933718 w 2854817"/>
                    <a:gd name="connsiteY37" fmla="*/ 2859110 h 3646867"/>
                    <a:gd name="connsiteX38" fmla="*/ 792051 w 2854817"/>
                    <a:gd name="connsiteY38" fmla="*/ 2640169 h 3646867"/>
                    <a:gd name="connsiteX39" fmla="*/ 637504 w 2854817"/>
                    <a:gd name="connsiteY39" fmla="*/ 2640169 h 3646867"/>
                    <a:gd name="connsiteX40" fmla="*/ 367048 w 2854817"/>
                    <a:gd name="connsiteY40" fmla="*/ 2653048 h 3646867"/>
                    <a:gd name="connsiteX41" fmla="*/ 160986 w 2854817"/>
                    <a:gd name="connsiteY41" fmla="*/ 2382592 h 3646867"/>
                    <a:gd name="connsiteX42" fmla="*/ 19318 w 2854817"/>
                    <a:gd name="connsiteY42" fmla="*/ 1996226 h 3646867"/>
                    <a:gd name="connsiteX43" fmla="*/ 45076 w 2854817"/>
                    <a:gd name="connsiteY43" fmla="*/ 1506828 h 3646867"/>
                    <a:gd name="connsiteX44" fmla="*/ 109471 w 2854817"/>
                    <a:gd name="connsiteY44" fmla="*/ 1081826 h 3646867"/>
                    <a:gd name="connsiteX45" fmla="*/ 173865 w 2854817"/>
                    <a:gd name="connsiteY45" fmla="*/ 734096 h 3646867"/>
                    <a:gd name="connsiteX46" fmla="*/ 276896 w 2854817"/>
                    <a:gd name="connsiteY46" fmla="*/ 489397 h 3646867"/>
                    <a:gd name="connsiteX47" fmla="*/ 585989 w 2854817"/>
                    <a:gd name="connsiteY47" fmla="*/ 463640 h 3646867"/>
                    <a:gd name="connsiteX48" fmla="*/ 817809 w 2854817"/>
                    <a:gd name="connsiteY48" fmla="*/ 605307 h 3646867"/>
                    <a:gd name="connsiteX49" fmla="*/ 1410237 w 2854817"/>
                    <a:gd name="connsiteY49" fmla="*/ 746975 h 3646867"/>
                    <a:gd name="connsiteX50" fmla="*/ 1976907 w 2854817"/>
                    <a:gd name="connsiteY50" fmla="*/ 746975 h 3646867"/>
                    <a:gd name="connsiteX51" fmla="*/ 2337516 w 2854817"/>
                    <a:gd name="connsiteY51" fmla="*/ 540913 h 3646867"/>
                    <a:gd name="connsiteX52" fmla="*/ 2620851 w 2854817"/>
                    <a:gd name="connsiteY52" fmla="*/ 206062 h 3646867"/>
                    <a:gd name="connsiteX53" fmla="*/ 2685245 w 2854817"/>
                    <a:gd name="connsiteY53" fmla="*/ 12879 h 3646867"/>
                    <a:gd name="connsiteX54" fmla="*/ 2839792 w 2854817"/>
                    <a:gd name="connsiteY54" fmla="*/ 128789 h 3646867"/>
                    <a:gd name="connsiteX55" fmla="*/ 2775397 w 2854817"/>
                    <a:gd name="connsiteY55" fmla="*/ 412124 h 3646867"/>
                    <a:gd name="connsiteX56" fmla="*/ 2723882 w 2854817"/>
                    <a:gd name="connsiteY56" fmla="*/ 721217 h 3646867"/>
                    <a:gd name="connsiteX57" fmla="*/ 2711003 w 2854817"/>
                    <a:gd name="connsiteY57" fmla="*/ 940158 h 3646867"/>
                    <a:gd name="connsiteX58" fmla="*/ 2736761 w 2854817"/>
                    <a:gd name="connsiteY58" fmla="*/ 1339403 h 3646867"/>
                    <a:gd name="connsiteX59" fmla="*/ 2814034 w 2854817"/>
                    <a:gd name="connsiteY59" fmla="*/ 1751527 h 3646867"/>
                    <a:gd name="connsiteX60" fmla="*/ 2809216 w 2854817"/>
                    <a:gd name="connsiteY60" fmla="*/ 1913522 h 3646867"/>
                    <a:gd name="connsiteX61" fmla="*/ 2814034 w 2854817"/>
                    <a:gd name="connsiteY61" fmla="*/ 2189409 h 3646867"/>
                    <a:gd name="connsiteX62" fmla="*/ 2731943 w 2854817"/>
                    <a:gd name="connsiteY62" fmla="*/ 2377162 h 3646867"/>
                    <a:gd name="connsiteX63" fmla="*/ 2672366 w 2854817"/>
                    <a:gd name="connsiteY63" fmla="*/ 2575775 h 3646867"/>
                    <a:gd name="connsiteX64" fmla="*/ 2603154 w 2854817"/>
                    <a:gd name="connsiteY64" fmla="*/ 2699134 h 3646867"/>
                    <a:gd name="connsiteX65" fmla="*/ 2466304 w 2854817"/>
                    <a:gd name="connsiteY65" fmla="*/ 2807595 h 3646867"/>
                    <a:gd name="connsiteX66" fmla="*/ 2208727 w 2854817"/>
                    <a:gd name="connsiteY66" fmla="*/ 2962141 h 3646867"/>
                    <a:gd name="connsiteX67" fmla="*/ 2062242 w 2854817"/>
                    <a:gd name="connsiteY67" fmla="*/ 2982469 h 3646867"/>
                    <a:gd name="connsiteX68" fmla="*/ 1912513 w 2854817"/>
                    <a:gd name="connsiteY68" fmla="*/ 3039414 h 3646867"/>
                    <a:gd name="connsiteX69" fmla="*/ 1706451 w 2854817"/>
                    <a:gd name="connsiteY69" fmla="*/ 3026535 h 3646867"/>
                    <a:gd name="connsiteX70" fmla="*/ 1590541 w 2854817"/>
                    <a:gd name="connsiteY70" fmla="*/ 3039414 h 3646867"/>
                    <a:gd name="connsiteX0" fmla="*/ 1590541 w 2854817"/>
                    <a:gd name="connsiteY0" fmla="*/ 3039414 h 3646867"/>
                    <a:gd name="connsiteX1" fmla="*/ 1487510 w 2854817"/>
                    <a:gd name="connsiteY1" fmla="*/ 3181082 h 3646867"/>
                    <a:gd name="connsiteX2" fmla="*/ 1487510 w 2854817"/>
                    <a:gd name="connsiteY2" fmla="*/ 3451538 h 3646867"/>
                    <a:gd name="connsiteX3" fmla="*/ 1435995 w 2854817"/>
                    <a:gd name="connsiteY3" fmla="*/ 3631842 h 3646867"/>
                    <a:gd name="connsiteX4" fmla="*/ 1294327 w 2854817"/>
                    <a:gd name="connsiteY4" fmla="*/ 3541690 h 3646867"/>
                    <a:gd name="connsiteX5" fmla="*/ 1165538 w 2854817"/>
                    <a:gd name="connsiteY5" fmla="*/ 3374265 h 3646867"/>
                    <a:gd name="connsiteX6" fmla="*/ 1191296 w 2854817"/>
                    <a:gd name="connsiteY6" fmla="*/ 3129566 h 3646867"/>
                    <a:gd name="connsiteX7" fmla="*/ 1114023 w 2854817"/>
                    <a:gd name="connsiteY7" fmla="*/ 2897747 h 3646867"/>
                    <a:gd name="connsiteX8" fmla="*/ 1242811 w 2854817"/>
                    <a:gd name="connsiteY8" fmla="*/ 2614411 h 3646867"/>
                    <a:gd name="connsiteX9" fmla="*/ 1526147 w 2854817"/>
                    <a:gd name="connsiteY9" fmla="*/ 2537138 h 3646867"/>
                    <a:gd name="connsiteX10" fmla="*/ 1693572 w 2854817"/>
                    <a:gd name="connsiteY10" fmla="*/ 2550017 h 3646867"/>
                    <a:gd name="connsiteX11" fmla="*/ 1989786 w 2854817"/>
                    <a:gd name="connsiteY11" fmla="*/ 2562896 h 3646867"/>
                    <a:gd name="connsiteX12" fmla="*/ 2324637 w 2854817"/>
                    <a:gd name="connsiteY12" fmla="*/ 2305319 h 3646867"/>
                    <a:gd name="connsiteX13" fmla="*/ 2440547 w 2854817"/>
                    <a:gd name="connsiteY13" fmla="*/ 1957589 h 3646867"/>
                    <a:gd name="connsiteX14" fmla="*/ 2479183 w 2854817"/>
                    <a:gd name="connsiteY14" fmla="*/ 1648496 h 3646867"/>
                    <a:gd name="connsiteX15" fmla="*/ 2453426 w 2854817"/>
                    <a:gd name="connsiteY15" fmla="*/ 1184857 h 3646867"/>
                    <a:gd name="connsiteX16" fmla="*/ 2440547 w 2854817"/>
                    <a:gd name="connsiteY16" fmla="*/ 811369 h 3646867"/>
                    <a:gd name="connsiteX17" fmla="*/ 2324637 w 2854817"/>
                    <a:gd name="connsiteY17" fmla="*/ 978795 h 3646867"/>
                    <a:gd name="connsiteX18" fmla="*/ 2092817 w 2854817"/>
                    <a:gd name="connsiteY18" fmla="*/ 1081826 h 3646867"/>
                    <a:gd name="connsiteX19" fmla="*/ 1899634 w 2854817"/>
                    <a:gd name="connsiteY19" fmla="*/ 1159099 h 3646867"/>
                    <a:gd name="connsiteX20" fmla="*/ 1745087 w 2854817"/>
                    <a:gd name="connsiteY20" fmla="*/ 1171978 h 3646867"/>
                    <a:gd name="connsiteX21" fmla="*/ 1564783 w 2854817"/>
                    <a:gd name="connsiteY21" fmla="*/ 1236372 h 3646867"/>
                    <a:gd name="connsiteX22" fmla="*/ 1345842 w 2854817"/>
                    <a:gd name="connsiteY22" fmla="*/ 1197735 h 3646867"/>
                    <a:gd name="connsiteX23" fmla="*/ 1165538 w 2854817"/>
                    <a:gd name="connsiteY23" fmla="*/ 1159099 h 3646867"/>
                    <a:gd name="connsiteX24" fmla="*/ 998113 w 2854817"/>
                    <a:gd name="connsiteY24" fmla="*/ 1120462 h 3646867"/>
                    <a:gd name="connsiteX25" fmla="*/ 779172 w 2854817"/>
                    <a:gd name="connsiteY25" fmla="*/ 1017431 h 3646867"/>
                    <a:gd name="connsiteX26" fmla="*/ 585989 w 2854817"/>
                    <a:gd name="connsiteY26" fmla="*/ 927279 h 3646867"/>
                    <a:gd name="connsiteX27" fmla="*/ 470079 w 2854817"/>
                    <a:gd name="connsiteY27" fmla="*/ 862885 h 3646867"/>
                    <a:gd name="connsiteX28" fmla="*/ 547352 w 2854817"/>
                    <a:gd name="connsiteY28" fmla="*/ 888642 h 3646867"/>
                    <a:gd name="connsiteX29" fmla="*/ 573110 w 2854817"/>
                    <a:gd name="connsiteY29" fmla="*/ 1043189 h 3646867"/>
                    <a:gd name="connsiteX30" fmla="*/ 534473 w 2854817"/>
                    <a:gd name="connsiteY30" fmla="*/ 1275009 h 3646867"/>
                    <a:gd name="connsiteX31" fmla="*/ 534473 w 2854817"/>
                    <a:gd name="connsiteY31" fmla="*/ 1493950 h 3646867"/>
                    <a:gd name="connsiteX32" fmla="*/ 560231 w 2854817"/>
                    <a:gd name="connsiteY32" fmla="*/ 1712890 h 3646867"/>
                    <a:gd name="connsiteX33" fmla="*/ 598868 w 2854817"/>
                    <a:gd name="connsiteY33" fmla="*/ 1931831 h 3646867"/>
                    <a:gd name="connsiteX34" fmla="*/ 689020 w 2854817"/>
                    <a:gd name="connsiteY34" fmla="*/ 2073499 h 3646867"/>
                    <a:gd name="connsiteX35" fmla="*/ 817809 w 2854817"/>
                    <a:gd name="connsiteY35" fmla="*/ 2331076 h 3646867"/>
                    <a:gd name="connsiteX36" fmla="*/ 830687 w 2854817"/>
                    <a:gd name="connsiteY36" fmla="*/ 2588654 h 3646867"/>
                    <a:gd name="connsiteX37" fmla="*/ 933718 w 2854817"/>
                    <a:gd name="connsiteY37" fmla="*/ 2859110 h 3646867"/>
                    <a:gd name="connsiteX38" fmla="*/ 792051 w 2854817"/>
                    <a:gd name="connsiteY38" fmla="*/ 2640169 h 3646867"/>
                    <a:gd name="connsiteX39" fmla="*/ 637504 w 2854817"/>
                    <a:gd name="connsiteY39" fmla="*/ 2640169 h 3646867"/>
                    <a:gd name="connsiteX40" fmla="*/ 367048 w 2854817"/>
                    <a:gd name="connsiteY40" fmla="*/ 2653048 h 3646867"/>
                    <a:gd name="connsiteX41" fmla="*/ 160986 w 2854817"/>
                    <a:gd name="connsiteY41" fmla="*/ 2382592 h 3646867"/>
                    <a:gd name="connsiteX42" fmla="*/ 19318 w 2854817"/>
                    <a:gd name="connsiteY42" fmla="*/ 1996226 h 3646867"/>
                    <a:gd name="connsiteX43" fmla="*/ 45076 w 2854817"/>
                    <a:gd name="connsiteY43" fmla="*/ 1506828 h 3646867"/>
                    <a:gd name="connsiteX44" fmla="*/ 109471 w 2854817"/>
                    <a:gd name="connsiteY44" fmla="*/ 1081826 h 3646867"/>
                    <a:gd name="connsiteX45" fmla="*/ 173865 w 2854817"/>
                    <a:gd name="connsiteY45" fmla="*/ 734096 h 3646867"/>
                    <a:gd name="connsiteX46" fmla="*/ 276896 w 2854817"/>
                    <a:gd name="connsiteY46" fmla="*/ 489397 h 3646867"/>
                    <a:gd name="connsiteX47" fmla="*/ 585989 w 2854817"/>
                    <a:gd name="connsiteY47" fmla="*/ 463640 h 3646867"/>
                    <a:gd name="connsiteX48" fmla="*/ 817809 w 2854817"/>
                    <a:gd name="connsiteY48" fmla="*/ 605307 h 3646867"/>
                    <a:gd name="connsiteX49" fmla="*/ 1410237 w 2854817"/>
                    <a:gd name="connsiteY49" fmla="*/ 746975 h 3646867"/>
                    <a:gd name="connsiteX50" fmla="*/ 1976907 w 2854817"/>
                    <a:gd name="connsiteY50" fmla="*/ 746975 h 3646867"/>
                    <a:gd name="connsiteX51" fmla="*/ 2337516 w 2854817"/>
                    <a:gd name="connsiteY51" fmla="*/ 540913 h 3646867"/>
                    <a:gd name="connsiteX52" fmla="*/ 2620851 w 2854817"/>
                    <a:gd name="connsiteY52" fmla="*/ 206062 h 3646867"/>
                    <a:gd name="connsiteX53" fmla="*/ 2685245 w 2854817"/>
                    <a:gd name="connsiteY53" fmla="*/ 12879 h 3646867"/>
                    <a:gd name="connsiteX54" fmla="*/ 2839792 w 2854817"/>
                    <a:gd name="connsiteY54" fmla="*/ 128789 h 3646867"/>
                    <a:gd name="connsiteX55" fmla="*/ 2775397 w 2854817"/>
                    <a:gd name="connsiteY55" fmla="*/ 412124 h 3646867"/>
                    <a:gd name="connsiteX56" fmla="*/ 2723882 w 2854817"/>
                    <a:gd name="connsiteY56" fmla="*/ 721217 h 3646867"/>
                    <a:gd name="connsiteX57" fmla="*/ 2711003 w 2854817"/>
                    <a:gd name="connsiteY57" fmla="*/ 940158 h 3646867"/>
                    <a:gd name="connsiteX58" fmla="*/ 2736761 w 2854817"/>
                    <a:gd name="connsiteY58" fmla="*/ 1339403 h 3646867"/>
                    <a:gd name="connsiteX59" fmla="*/ 2783458 w 2854817"/>
                    <a:gd name="connsiteY59" fmla="*/ 1591551 h 3646867"/>
                    <a:gd name="connsiteX60" fmla="*/ 2814034 w 2854817"/>
                    <a:gd name="connsiteY60" fmla="*/ 1751527 h 3646867"/>
                    <a:gd name="connsiteX61" fmla="*/ 2809216 w 2854817"/>
                    <a:gd name="connsiteY61" fmla="*/ 1913522 h 3646867"/>
                    <a:gd name="connsiteX62" fmla="*/ 2814034 w 2854817"/>
                    <a:gd name="connsiteY62" fmla="*/ 2189409 h 3646867"/>
                    <a:gd name="connsiteX63" fmla="*/ 2731943 w 2854817"/>
                    <a:gd name="connsiteY63" fmla="*/ 2377162 h 3646867"/>
                    <a:gd name="connsiteX64" fmla="*/ 2672366 w 2854817"/>
                    <a:gd name="connsiteY64" fmla="*/ 2575775 h 3646867"/>
                    <a:gd name="connsiteX65" fmla="*/ 2603154 w 2854817"/>
                    <a:gd name="connsiteY65" fmla="*/ 2699134 h 3646867"/>
                    <a:gd name="connsiteX66" fmla="*/ 2466304 w 2854817"/>
                    <a:gd name="connsiteY66" fmla="*/ 2807595 h 3646867"/>
                    <a:gd name="connsiteX67" fmla="*/ 2208727 w 2854817"/>
                    <a:gd name="connsiteY67" fmla="*/ 2962141 h 3646867"/>
                    <a:gd name="connsiteX68" fmla="*/ 2062242 w 2854817"/>
                    <a:gd name="connsiteY68" fmla="*/ 2982469 h 3646867"/>
                    <a:gd name="connsiteX69" fmla="*/ 1912513 w 2854817"/>
                    <a:gd name="connsiteY69" fmla="*/ 3039414 h 3646867"/>
                    <a:gd name="connsiteX70" fmla="*/ 1706451 w 2854817"/>
                    <a:gd name="connsiteY70" fmla="*/ 3026535 h 3646867"/>
                    <a:gd name="connsiteX71" fmla="*/ 1590541 w 2854817"/>
                    <a:gd name="connsiteY71" fmla="*/ 3039414 h 3646867"/>
                    <a:gd name="connsiteX0" fmla="*/ 1590541 w 2854817"/>
                    <a:gd name="connsiteY0" fmla="*/ 3039414 h 3646867"/>
                    <a:gd name="connsiteX1" fmla="*/ 1487510 w 2854817"/>
                    <a:gd name="connsiteY1" fmla="*/ 3181082 h 3646867"/>
                    <a:gd name="connsiteX2" fmla="*/ 1487510 w 2854817"/>
                    <a:gd name="connsiteY2" fmla="*/ 3451538 h 3646867"/>
                    <a:gd name="connsiteX3" fmla="*/ 1435995 w 2854817"/>
                    <a:gd name="connsiteY3" fmla="*/ 3631842 h 3646867"/>
                    <a:gd name="connsiteX4" fmla="*/ 1294327 w 2854817"/>
                    <a:gd name="connsiteY4" fmla="*/ 3541690 h 3646867"/>
                    <a:gd name="connsiteX5" fmla="*/ 1165538 w 2854817"/>
                    <a:gd name="connsiteY5" fmla="*/ 3374265 h 3646867"/>
                    <a:gd name="connsiteX6" fmla="*/ 1191296 w 2854817"/>
                    <a:gd name="connsiteY6" fmla="*/ 3129566 h 3646867"/>
                    <a:gd name="connsiteX7" fmla="*/ 1114023 w 2854817"/>
                    <a:gd name="connsiteY7" fmla="*/ 2897747 h 3646867"/>
                    <a:gd name="connsiteX8" fmla="*/ 1242811 w 2854817"/>
                    <a:gd name="connsiteY8" fmla="*/ 2614411 h 3646867"/>
                    <a:gd name="connsiteX9" fmla="*/ 1526147 w 2854817"/>
                    <a:gd name="connsiteY9" fmla="*/ 2537138 h 3646867"/>
                    <a:gd name="connsiteX10" fmla="*/ 1693572 w 2854817"/>
                    <a:gd name="connsiteY10" fmla="*/ 2550017 h 3646867"/>
                    <a:gd name="connsiteX11" fmla="*/ 1989786 w 2854817"/>
                    <a:gd name="connsiteY11" fmla="*/ 2562896 h 3646867"/>
                    <a:gd name="connsiteX12" fmla="*/ 2324637 w 2854817"/>
                    <a:gd name="connsiteY12" fmla="*/ 2305319 h 3646867"/>
                    <a:gd name="connsiteX13" fmla="*/ 2440547 w 2854817"/>
                    <a:gd name="connsiteY13" fmla="*/ 1957589 h 3646867"/>
                    <a:gd name="connsiteX14" fmla="*/ 2479183 w 2854817"/>
                    <a:gd name="connsiteY14" fmla="*/ 1648496 h 3646867"/>
                    <a:gd name="connsiteX15" fmla="*/ 2453426 w 2854817"/>
                    <a:gd name="connsiteY15" fmla="*/ 1184857 h 3646867"/>
                    <a:gd name="connsiteX16" fmla="*/ 2440547 w 2854817"/>
                    <a:gd name="connsiteY16" fmla="*/ 811369 h 3646867"/>
                    <a:gd name="connsiteX17" fmla="*/ 2324637 w 2854817"/>
                    <a:gd name="connsiteY17" fmla="*/ 978795 h 3646867"/>
                    <a:gd name="connsiteX18" fmla="*/ 2092817 w 2854817"/>
                    <a:gd name="connsiteY18" fmla="*/ 1081826 h 3646867"/>
                    <a:gd name="connsiteX19" fmla="*/ 1899634 w 2854817"/>
                    <a:gd name="connsiteY19" fmla="*/ 1159099 h 3646867"/>
                    <a:gd name="connsiteX20" fmla="*/ 1745087 w 2854817"/>
                    <a:gd name="connsiteY20" fmla="*/ 1171978 h 3646867"/>
                    <a:gd name="connsiteX21" fmla="*/ 1564783 w 2854817"/>
                    <a:gd name="connsiteY21" fmla="*/ 1236372 h 3646867"/>
                    <a:gd name="connsiteX22" fmla="*/ 1345842 w 2854817"/>
                    <a:gd name="connsiteY22" fmla="*/ 1197735 h 3646867"/>
                    <a:gd name="connsiteX23" fmla="*/ 1165538 w 2854817"/>
                    <a:gd name="connsiteY23" fmla="*/ 1159099 h 3646867"/>
                    <a:gd name="connsiteX24" fmla="*/ 998113 w 2854817"/>
                    <a:gd name="connsiteY24" fmla="*/ 1120462 h 3646867"/>
                    <a:gd name="connsiteX25" fmla="*/ 779172 w 2854817"/>
                    <a:gd name="connsiteY25" fmla="*/ 1017431 h 3646867"/>
                    <a:gd name="connsiteX26" fmla="*/ 585989 w 2854817"/>
                    <a:gd name="connsiteY26" fmla="*/ 927279 h 3646867"/>
                    <a:gd name="connsiteX27" fmla="*/ 470079 w 2854817"/>
                    <a:gd name="connsiteY27" fmla="*/ 862885 h 3646867"/>
                    <a:gd name="connsiteX28" fmla="*/ 547352 w 2854817"/>
                    <a:gd name="connsiteY28" fmla="*/ 888642 h 3646867"/>
                    <a:gd name="connsiteX29" fmla="*/ 573110 w 2854817"/>
                    <a:gd name="connsiteY29" fmla="*/ 1043189 h 3646867"/>
                    <a:gd name="connsiteX30" fmla="*/ 534473 w 2854817"/>
                    <a:gd name="connsiteY30" fmla="*/ 1275009 h 3646867"/>
                    <a:gd name="connsiteX31" fmla="*/ 534473 w 2854817"/>
                    <a:gd name="connsiteY31" fmla="*/ 1493950 h 3646867"/>
                    <a:gd name="connsiteX32" fmla="*/ 560231 w 2854817"/>
                    <a:gd name="connsiteY32" fmla="*/ 1712890 h 3646867"/>
                    <a:gd name="connsiteX33" fmla="*/ 598868 w 2854817"/>
                    <a:gd name="connsiteY33" fmla="*/ 1931831 h 3646867"/>
                    <a:gd name="connsiteX34" fmla="*/ 689020 w 2854817"/>
                    <a:gd name="connsiteY34" fmla="*/ 2073499 h 3646867"/>
                    <a:gd name="connsiteX35" fmla="*/ 817809 w 2854817"/>
                    <a:gd name="connsiteY35" fmla="*/ 2331076 h 3646867"/>
                    <a:gd name="connsiteX36" fmla="*/ 830687 w 2854817"/>
                    <a:gd name="connsiteY36" fmla="*/ 2588654 h 3646867"/>
                    <a:gd name="connsiteX37" fmla="*/ 933718 w 2854817"/>
                    <a:gd name="connsiteY37" fmla="*/ 2859110 h 3646867"/>
                    <a:gd name="connsiteX38" fmla="*/ 792051 w 2854817"/>
                    <a:gd name="connsiteY38" fmla="*/ 2640169 h 3646867"/>
                    <a:gd name="connsiteX39" fmla="*/ 637504 w 2854817"/>
                    <a:gd name="connsiteY39" fmla="*/ 2640169 h 3646867"/>
                    <a:gd name="connsiteX40" fmla="*/ 367048 w 2854817"/>
                    <a:gd name="connsiteY40" fmla="*/ 2653048 h 3646867"/>
                    <a:gd name="connsiteX41" fmla="*/ 160986 w 2854817"/>
                    <a:gd name="connsiteY41" fmla="*/ 2382592 h 3646867"/>
                    <a:gd name="connsiteX42" fmla="*/ 19318 w 2854817"/>
                    <a:gd name="connsiteY42" fmla="*/ 1996226 h 3646867"/>
                    <a:gd name="connsiteX43" fmla="*/ 45076 w 2854817"/>
                    <a:gd name="connsiteY43" fmla="*/ 1506828 h 3646867"/>
                    <a:gd name="connsiteX44" fmla="*/ 109471 w 2854817"/>
                    <a:gd name="connsiteY44" fmla="*/ 1081826 h 3646867"/>
                    <a:gd name="connsiteX45" fmla="*/ 173865 w 2854817"/>
                    <a:gd name="connsiteY45" fmla="*/ 734096 h 3646867"/>
                    <a:gd name="connsiteX46" fmla="*/ 276896 w 2854817"/>
                    <a:gd name="connsiteY46" fmla="*/ 489397 h 3646867"/>
                    <a:gd name="connsiteX47" fmla="*/ 585989 w 2854817"/>
                    <a:gd name="connsiteY47" fmla="*/ 463640 h 3646867"/>
                    <a:gd name="connsiteX48" fmla="*/ 817809 w 2854817"/>
                    <a:gd name="connsiteY48" fmla="*/ 605307 h 3646867"/>
                    <a:gd name="connsiteX49" fmla="*/ 1410237 w 2854817"/>
                    <a:gd name="connsiteY49" fmla="*/ 746975 h 3646867"/>
                    <a:gd name="connsiteX50" fmla="*/ 1976907 w 2854817"/>
                    <a:gd name="connsiteY50" fmla="*/ 746975 h 3646867"/>
                    <a:gd name="connsiteX51" fmla="*/ 2337516 w 2854817"/>
                    <a:gd name="connsiteY51" fmla="*/ 540913 h 3646867"/>
                    <a:gd name="connsiteX52" fmla="*/ 2620851 w 2854817"/>
                    <a:gd name="connsiteY52" fmla="*/ 206062 h 3646867"/>
                    <a:gd name="connsiteX53" fmla="*/ 2685245 w 2854817"/>
                    <a:gd name="connsiteY53" fmla="*/ 12879 h 3646867"/>
                    <a:gd name="connsiteX54" fmla="*/ 2839792 w 2854817"/>
                    <a:gd name="connsiteY54" fmla="*/ 128789 h 3646867"/>
                    <a:gd name="connsiteX55" fmla="*/ 2775397 w 2854817"/>
                    <a:gd name="connsiteY55" fmla="*/ 412124 h 3646867"/>
                    <a:gd name="connsiteX56" fmla="*/ 2723882 w 2854817"/>
                    <a:gd name="connsiteY56" fmla="*/ 721217 h 3646867"/>
                    <a:gd name="connsiteX57" fmla="*/ 2711003 w 2854817"/>
                    <a:gd name="connsiteY57" fmla="*/ 940158 h 3646867"/>
                    <a:gd name="connsiteX58" fmla="*/ 2736761 w 2854817"/>
                    <a:gd name="connsiteY58" fmla="*/ 1339403 h 3646867"/>
                    <a:gd name="connsiteX59" fmla="*/ 2783458 w 2854817"/>
                    <a:gd name="connsiteY59" fmla="*/ 1591551 h 3646867"/>
                    <a:gd name="connsiteX60" fmla="*/ 2814034 w 2854817"/>
                    <a:gd name="connsiteY60" fmla="*/ 1751527 h 3646867"/>
                    <a:gd name="connsiteX61" fmla="*/ 2809216 w 2854817"/>
                    <a:gd name="connsiteY61" fmla="*/ 1913522 h 3646867"/>
                    <a:gd name="connsiteX62" fmla="*/ 2814034 w 2854817"/>
                    <a:gd name="connsiteY62" fmla="*/ 2189409 h 3646867"/>
                    <a:gd name="connsiteX63" fmla="*/ 2731943 w 2854817"/>
                    <a:gd name="connsiteY63" fmla="*/ 2377162 h 3646867"/>
                    <a:gd name="connsiteX64" fmla="*/ 2672366 w 2854817"/>
                    <a:gd name="connsiteY64" fmla="*/ 2575775 h 3646867"/>
                    <a:gd name="connsiteX65" fmla="*/ 2603154 w 2854817"/>
                    <a:gd name="connsiteY65" fmla="*/ 2699134 h 3646867"/>
                    <a:gd name="connsiteX66" fmla="*/ 2466304 w 2854817"/>
                    <a:gd name="connsiteY66" fmla="*/ 2807595 h 3646867"/>
                    <a:gd name="connsiteX67" fmla="*/ 2208727 w 2854817"/>
                    <a:gd name="connsiteY67" fmla="*/ 2962141 h 3646867"/>
                    <a:gd name="connsiteX68" fmla="*/ 2062242 w 2854817"/>
                    <a:gd name="connsiteY68" fmla="*/ 2982469 h 3646867"/>
                    <a:gd name="connsiteX69" fmla="*/ 1912513 w 2854817"/>
                    <a:gd name="connsiteY69" fmla="*/ 3039414 h 3646867"/>
                    <a:gd name="connsiteX70" fmla="*/ 1706451 w 2854817"/>
                    <a:gd name="connsiteY70" fmla="*/ 3026535 h 3646867"/>
                    <a:gd name="connsiteX71" fmla="*/ 1590541 w 2854817"/>
                    <a:gd name="connsiteY71" fmla="*/ 3039414 h 3646867"/>
                    <a:gd name="connsiteX0" fmla="*/ 1590541 w 2854817"/>
                    <a:gd name="connsiteY0" fmla="*/ 3039414 h 3646867"/>
                    <a:gd name="connsiteX1" fmla="*/ 1487510 w 2854817"/>
                    <a:gd name="connsiteY1" fmla="*/ 3181082 h 3646867"/>
                    <a:gd name="connsiteX2" fmla="*/ 1487510 w 2854817"/>
                    <a:gd name="connsiteY2" fmla="*/ 3451538 h 3646867"/>
                    <a:gd name="connsiteX3" fmla="*/ 1435995 w 2854817"/>
                    <a:gd name="connsiteY3" fmla="*/ 3631842 h 3646867"/>
                    <a:gd name="connsiteX4" fmla="*/ 1294327 w 2854817"/>
                    <a:gd name="connsiteY4" fmla="*/ 3541690 h 3646867"/>
                    <a:gd name="connsiteX5" fmla="*/ 1165538 w 2854817"/>
                    <a:gd name="connsiteY5" fmla="*/ 3374265 h 3646867"/>
                    <a:gd name="connsiteX6" fmla="*/ 1191296 w 2854817"/>
                    <a:gd name="connsiteY6" fmla="*/ 3129566 h 3646867"/>
                    <a:gd name="connsiteX7" fmla="*/ 1114023 w 2854817"/>
                    <a:gd name="connsiteY7" fmla="*/ 2897747 h 3646867"/>
                    <a:gd name="connsiteX8" fmla="*/ 1242811 w 2854817"/>
                    <a:gd name="connsiteY8" fmla="*/ 2614411 h 3646867"/>
                    <a:gd name="connsiteX9" fmla="*/ 1526147 w 2854817"/>
                    <a:gd name="connsiteY9" fmla="*/ 2537138 h 3646867"/>
                    <a:gd name="connsiteX10" fmla="*/ 1693572 w 2854817"/>
                    <a:gd name="connsiteY10" fmla="*/ 2550017 h 3646867"/>
                    <a:gd name="connsiteX11" fmla="*/ 1989786 w 2854817"/>
                    <a:gd name="connsiteY11" fmla="*/ 2562896 h 3646867"/>
                    <a:gd name="connsiteX12" fmla="*/ 2324637 w 2854817"/>
                    <a:gd name="connsiteY12" fmla="*/ 2305319 h 3646867"/>
                    <a:gd name="connsiteX13" fmla="*/ 2440547 w 2854817"/>
                    <a:gd name="connsiteY13" fmla="*/ 1957589 h 3646867"/>
                    <a:gd name="connsiteX14" fmla="*/ 2479183 w 2854817"/>
                    <a:gd name="connsiteY14" fmla="*/ 1648496 h 3646867"/>
                    <a:gd name="connsiteX15" fmla="*/ 2453426 w 2854817"/>
                    <a:gd name="connsiteY15" fmla="*/ 1184857 h 3646867"/>
                    <a:gd name="connsiteX16" fmla="*/ 2440547 w 2854817"/>
                    <a:gd name="connsiteY16" fmla="*/ 811369 h 3646867"/>
                    <a:gd name="connsiteX17" fmla="*/ 2324637 w 2854817"/>
                    <a:gd name="connsiteY17" fmla="*/ 978795 h 3646867"/>
                    <a:gd name="connsiteX18" fmla="*/ 2092817 w 2854817"/>
                    <a:gd name="connsiteY18" fmla="*/ 1081826 h 3646867"/>
                    <a:gd name="connsiteX19" fmla="*/ 1899634 w 2854817"/>
                    <a:gd name="connsiteY19" fmla="*/ 1159099 h 3646867"/>
                    <a:gd name="connsiteX20" fmla="*/ 1745087 w 2854817"/>
                    <a:gd name="connsiteY20" fmla="*/ 1171978 h 3646867"/>
                    <a:gd name="connsiteX21" fmla="*/ 1564783 w 2854817"/>
                    <a:gd name="connsiteY21" fmla="*/ 1236372 h 3646867"/>
                    <a:gd name="connsiteX22" fmla="*/ 1345842 w 2854817"/>
                    <a:gd name="connsiteY22" fmla="*/ 1197735 h 3646867"/>
                    <a:gd name="connsiteX23" fmla="*/ 1165538 w 2854817"/>
                    <a:gd name="connsiteY23" fmla="*/ 1159099 h 3646867"/>
                    <a:gd name="connsiteX24" fmla="*/ 998113 w 2854817"/>
                    <a:gd name="connsiteY24" fmla="*/ 1120462 h 3646867"/>
                    <a:gd name="connsiteX25" fmla="*/ 779172 w 2854817"/>
                    <a:gd name="connsiteY25" fmla="*/ 1017431 h 3646867"/>
                    <a:gd name="connsiteX26" fmla="*/ 585989 w 2854817"/>
                    <a:gd name="connsiteY26" fmla="*/ 927279 h 3646867"/>
                    <a:gd name="connsiteX27" fmla="*/ 470079 w 2854817"/>
                    <a:gd name="connsiteY27" fmla="*/ 862885 h 3646867"/>
                    <a:gd name="connsiteX28" fmla="*/ 547352 w 2854817"/>
                    <a:gd name="connsiteY28" fmla="*/ 888642 h 3646867"/>
                    <a:gd name="connsiteX29" fmla="*/ 573110 w 2854817"/>
                    <a:gd name="connsiteY29" fmla="*/ 1043189 h 3646867"/>
                    <a:gd name="connsiteX30" fmla="*/ 534473 w 2854817"/>
                    <a:gd name="connsiteY30" fmla="*/ 1275009 h 3646867"/>
                    <a:gd name="connsiteX31" fmla="*/ 534473 w 2854817"/>
                    <a:gd name="connsiteY31" fmla="*/ 1493950 h 3646867"/>
                    <a:gd name="connsiteX32" fmla="*/ 560231 w 2854817"/>
                    <a:gd name="connsiteY32" fmla="*/ 1712890 h 3646867"/>
                    <a:gd name="connsiteX33" fmla="*/ 598868 w 2854817"/>
                    <a:gd name="connsiteY33" fmla="*/ 1931831 h 3646867"/>
                    <a:gd name="connsiteX34" fmla="*/ 689020 w 2854817"/>
                    <a:gd name="connsiteY34" fmla="*/ 2073499 h 3646867"/>
                    <a:gd name="connsiteX35" fmla="*/ 817809 w 2854817"/>
                    <a:gd name="connsiteY35" fmla="*/ 2331076 h 3646867"/>
                    <a:gd name="connsiteX36" fmla="*/ 830687 w 2854817"/>
                    <a:gd name="connsiteY36" fmla="*/ 2588654 h 3646867"/>
                    <a:gd name="connsiteX37" fmla="*/ 933718 w 2854817"/>
                    <a:gd name="connsiteY37" fmla="*/ 2859110 h 3646867"/>
                    <a:gd name="connsiteX38" fmla="*/ 792051 w 2854817"/>
                    <a:gd name="connsiteY38" fmla="*/ 2640169 h 3646867"/>
                    <a:gd name="connsiteX39" fmla="*/ 637504 w 2854817"/>
                    <a:gd name="connsiteY39" fmla="*/ 2640169 h 3646867"/>
                    <a:gd name="connsiteX40" fmla="*/ 367048 w 2854817"/>
                    <a:gd name="connsiteY40" fmla="*/ 2653048 h 3646867"/>
                    <a:gd name="connsiteX41" fmla="*/ 160986 w 2854817"/>
                    <a:gd name="connsiteY41" fmla="*/ 2382592 h 3646867"/>
                    <a:gd name="connsiteX42" fmla="*/ 19318 w 2854817"/>
                    <a:gd name="connsiteY42" fmla="*/ 1996226 h 3646867"/>
                    <a:gd name="connsiteX43" fmla="*/ 45076 w 2854817"/>
                    <a:gd name="connsiteY43" fmla="*/ 1506828 h 3646867"/>
                    <a:gd name="connsiteX44" fmla="*/ 109471 w 2854817"/>
                    <a:gd name="connsiteY44" fmla="*/ 1081826 h 3646867"/>
                    <a:gd name="connsiteX45" fmla="*/ 173865 w 2854817"/>
                    <a:gd name="connsiteY45" fmla="*/ 734096 h 3646867"/>
                    <a:gd name="connsiteX46" fmla="*/ 276896 w 2854817"/>
                    <a:gd name="connsiteY46" fmla="*/ 489397 h 3646867"/>
                    <a:gd name="connsiteX47" fmla="*/ 585989 w 2854817"/>
                    <a:gd name="connsiteY47" fmla="*/ 463640 h 3646867"/>
                    <a:gd name="connsiteX48" fmla="*/ 817809 w 2854817"/>
                    <a:gd name="connsiteY48" fmla="*/ 605307 h 3646867"/>
                    <a:gd name="connsiteX49" fmla="*/ 1410237 w 2854817"/>
                    <a:gd name="connsiteY49" fmla="*/ 746975 h 3646867"/>
                    <a:gd name="connsiteX50" fmla="*/ 1675875 w 2854817"/>
                    <a:gd name="connsiteY50" fmla="*/ 767303 h 3646867"/>
                    <a:gd name="connsiteX51" fmla="*/ 1976907 w 2854817"/>
                    <a:gd name="connsiteY51" fmla="*/ 746975 h 3646867"/>
                    <a:gd name="connsiteX52" fmla="*/ 2337516 w 2854817"/>
                    <a:gd name="connsiteY52" fmla="*/ 540913 h 3646867"/>
                    <a:gd name="connsiteX53" fmla="*/ 2620851 w 2854817"/>
                    <a:gd name="connsiteY53" fmla="*/ 206062 h 3646867"/>
                    <a:gd name="connsiteX54" fmla="*/ 2685245 w 2854817"/>
                    <a:gd name="connsiteY54" fmla="*/ 12879 h 3646867"/>
                    <a:gd name="connsiteX55" fmla="*/ 2839792 w 2854817"/>
                    <a:gd name="connsiteY55" fmla="*/ 128789 h 3646867"/>
                    <a:gd name="connsiteX56" fmla="*/ 2775397 w 2854817"/>
                    <a:gd name="connsiteY56" fmla="*/ 412124 h 3646867"/>
                    <a:gd name="connsiteX57" fmla="*/ 2723882 w 2854817"/>
                    <a:gd name="connsiteY57" fmla="*/ 721217 h 3646867"/>
                    <a:gd name="connsiteX58" fmla="*/ 2711003 w 2854817"/>
                    <a:gd name="connsiteY58" fmla="*/ 940158 h 3646867"/>
                    <a:gd name="connsiteX59" fmla="*/ 2736761 w 2854817"/>
                    <a:gd name="connsiteY59" fmla="*/ 1339403 h 3646867"/>
                    <a:gd name="connsiteX60" fmla="*/ 2783458 w 2854817"/>
                    <a:gd name="connsiteY60" fmla="*/ 1591551 h 3646867"/>
                    <a:gd name="connsiteX61" fmla="*/ 2814034 w 2854817"/>
                    <a:gd name="connsiteY61" fmla="*/ 1751527 h 3646867"/>
                    <a:gd name="connsiteX62" fmla="*/ 2809216 w 2854817"/>
                    <a:gd name="connsiteY62" fmla="*/ 1913522 h 3646867"/>
                    <a:gd name="connsiteX63" fmla="*/ 2814034 w 2854817"/>
                    <a:gd name="connsiteY63" fmla="*/ 2189409 h 3646867"/>
                    <a:gd name="connsiteX64" fmla="*/ 2731943 w 2854817"/>
                    <a:gd name="connsiteY64" fmla="*/ 2377162 h 3646867"/>
                    <a:gd name="connsiteX65" fmla="*/ 2672366 w 2854817"/>
                    <a:gd name="connsiteY65" fmla="*/ 2575775 h 3646867"/>
                    <a:gd name="connsiteX66" fmla="*/ 2603154 w 2854817"/>
                    <a:gd name="connsiteY66" fmla="*/ 2699134 h 3646867"/>
                    <a:gd name="connsiteX67" fmla="*/ 2466304 w 2854817"/>
                    <a:gd name="connsiteY67" fmla="*/ 2807595 h 3646867"/>
                    <a:gd name="connsiteX68" fmla="*/ 2208727 w 2854817"/>
                    <a:gd name="connsiteY68" fmla="*/ 2962141 h 3646867"/>
                    <a:gd name="connsiteX69" fmla="*/ 2062242 w 2854817"/>
                    <a:gd name="connsiteY69" fmla="*/ 2982469 h 3646867"/>
                    <a:gd name="connsiteX70" fmla="*/ 1912513 w 2854817"/>
                    <a:gd name="connsiteY70" fmla="*/ 3039414 h 3646867"/>
                    <a:gd name="connsiteX71" fmla="*/ 1706451 w 2854817"/>
                    <a:gd name="connsiteY71" fmla="*/ 3026535 h 3646867"/>
                    <a:gd name="connsiteX72" fmla="*/ 1590541 w 2854817"/>
                    <a:gd name="connsiteY72" fmla="*/ 3039414 h 3646867"/>
                    <a:gd name="connsiteX0" fmla="*/ 1590541 w 2854817"/>
                    <a:gd name="connsiteY0" fmla="*/ 3039414 h 3646867"/>
                    <a:gd name="connsiteX1" fmla="*/ 1487510 w 2854817"/>
                    <a:gd name="connsiteY1" fmla="*/ 3181082 h 3646867"/>
                    <a:gd name="connsiteX2" fmla="*/ 1487510 w 2854817"/>
                    <a:gd name="connsiteY2" fmla="*/ 3451538 h 3646867"/>
                    <a:gd name="connsiteX3" fmla="*/ 1435995 w 2854817"/>
                    <a:gd name="connsiteY3" fmla="*/ 3631842 h 3646867"/>
                    <a:gd name="connsiteX4" fmla="*/ 1294327 w 2854817"/>
                    <a:gd name="connsiteY4" fmla="*/ 3541690 h 3646867"/>
                    <a:gd name="connsiteX5" fmla="*/ 1165538 w 2854817"/>
                    <a:gd name="connsiteY5" fmla="*/ 3374265 h 3646867"/>
                    <a:gd name="connsiteX6" fmla="*/ 1191296 w 2854817"/>
                    <a:gd name="connsiteY6" fmla="*/ 3129566 h 3646867"/>
                    <a:gd name="connsiteX7" fmla="*/ 1114023 w 2854817"/>
                    <a:gd name="connsiteY7" fmla="*/ 2897747 h 3646867"/>
                    <a:gd name="connsiteX8" fmla="*/ 1242811 w 2854817"/>
                    <a:gd name="connsiteY8" fmla="*/ 2614411 h 3646867"/>
                    <a:gd name="connsiteX9" fmla="*/ 1526147 w 2854817"/>
                    <a:gd name="connsiteY9" fmla="*/ 2537138 h 3646867"/>
                    <a:gd name="connsiteX10" fmla="*/ 1693572 w 2854817"/>
                    <a:gd name="connsiteY10" fmla="*/ 2550017 h 3646867"/>
                    <a:gd name="connsiteX11" fmla="*/ 1989786 w 2854817"/>
                    <a:gd name="connsiteY11" fmla="*/ 2562896 h 3646867"/>
                    <a:gd name="connsiteX12" fmla="*/ 2324637 w 2854817"/>
                    <a:gd name="connsiteY12" fmla="*/ 2305319 h 3646867"/>
                    <a:gd name="connsiteX13" fmla="*/ 2440547 w 2854817"/>
                    <a:gd name="connsiteY13" fmla="*/ 1957589 h 3646867"/>
                    <a:gd name="connsiteX14" fmla="*/ 2479183 w 2854817"/>
                    <a:gd name="connsiteY14" fmla="*/ 1648496 h 3646867"/>
                    <a:gd name="connsiteX15" fmla="*/ 2453426 w 2854817"/>
                    <a:gd name="connsiteY15" fmla="*/ 1184857 h 3646867"/>
                    <a:gd name="connsiteX16" fmla="*/ 2440547 w 2854817"/>
                    <a:gd name="connsiteY16" fmla="*/ 811369 h 3646867"/>
                    <a:gd name="connsiteX17" fmla="*/ 2324637 w 2854817"/>
                    <a:gd name="connsiteY17" fmla="*/ 978795 h 3646867"/>
                    <a:gd name="connsiteX18" fmla="*/ 2092817 w 2854817"/>
                    <a:gd name="connsiteY18" fmla="*/ 1081826 h 3646867"/>
                    <a:gd name="connsiteX19" fmla="*/ 1899634 w 2854817"/>
                    <a:gd name="connsiteY19" fmla="*/ 1159099 h 3646867"/>
                    <a:gd name="connsiteX20" fmla="*/ 1745087 w 2854817"/>
                    <a:gd name="connsiteY20" fmla="*/ 1171978 h 3646867"/>
                    <a:gd name="connsiteX21" fmla="*/ 1564783 w 2854817"/>
                    <a:gd name="connsiteY21" fmla="*/ 1236372 h 3646867"/>
                    <a:gd name="connsiteX22" fmla="*/ 1345842 w 2854817"/>
                    <a:gd name="connsiteY22" fmla="*/ 1197735 h 3646867"/>
                    <a:gd name="connsiteX23" fmla="*/ 1165538 w 2854817"/>
                    <a:gd name="connsiteY23" fmla="*/ 1159099 h 3646867"/>
                    <a:gd name="connsiteX24" fmla="*/ 998113 w 2854817"/>
                    <a:gd name="connsiteY24" fmla="*/ 1120462 h 3646867"/>
                    <a:gd name="connsiteX25" fmla="*/ 779172 w 2854817"/>
                    <a:gd name="connsiteY25" fmla="*/ 1017431 h 3646867"/>
                    <a:gd name="connsiteX26" fmla="*/ 585989 w 2854817"/>
                    <a:gd name="connsiteY26" fmla="*/ 927279 h 3646867"/>
                    <a:gd name="connsiteX27" fmla="*/ 470079 w 2854817"/>
                    <a:gd name="connsiteY27" fmla="*/ 862885 h 3646867"/>
                    <a:gd name="connsiteX28" fmla="*/ 547352 w 2854817"/>
                    <a:gd name="connsiteY28" fmla="*/ 888642 h 3646867"/>
                    <a:gd name="connsiteX29" fmla="*/ 573110 w 2854817"/>
                    <a:gd name="connsiteY29" fmla="*/ 1043189 h 3646867"/>
                    <a:gd name="connsiteX30" fmla="*/ 534473 w 2854817"/>
                    <a:gd name="connsiteY30" fmla="*/ 1275009 h 3646867"/>
                    <a:gd name="connsiteX31" fmla="*/ 534473 w 2854817"/>
                    <a:gd name="connsiteY31" fmla="*/ 1493950 h 3646867"/>
                    <a:gd name="connsiteX32" fmla="*/ 560231 w 2854817"/>
                    <a:gd name="connsiteY32" fmla="*/ 1712890 h 3646867"/>
                    <a:gd name="connsiteX33" fmla="*/ 598868 w 2854817"/>
                    <a:gd name="connsiteY33" fmla="*/ 1931831 h 3646867"/>
                    <a:gd name="connsiteX34" fmla="*/ 689020 w 2854817"/>
                    <a:gd name="connsiteY34" fmla="*/ 2073499 h 3646867"/>
                    <a:gd name="connsiteX35" fmla="*/ 817809 w 2854817"/>
                    <a:gd name="connsiteY35" fmla="*/ 2331076 h 3646867"/>
                    <a:gd name="connsiteX36" fmla="*/ 830687 w 2854817"/>
                    <a:gd name="connsiteY36" fmla="*/ 2588654 h 3646867"/>
                    <a:gd name="connsiteX37" fmla="*/ 933718 w 2854817"/>
                    <a:gd name="connsiteY37" fmla="*/ 2859110 h 3646867"/>
                    <a:gd name="connsiteX38" fmla="*/ 792051 w 2854817"/>
                    <a:gd name="connsiteY38" fmla="*/ 2640169 h 3646867"/>
                    <a:gd name="connsiteX39" fmla="*/ 637504 w 2854817"/>
                    <a:gd name="connsiteY39" fmla="*/ 2640169 h 3646867"/>
                    <a:gd name="connsiteX40" fmla="*/ 367048 w 2854817"/>
                    <a:gd name="connsiteY40" fmla="*/ 2653048 h 3646867"/>
                    <a:gd name="connsiteX41" fmla="*/ 160986 w 2854817"/>
                    <a:gd name="connsiteY41" fmla="*/ 2382592 h 3646867"/>
                    <a:gd name="connsiteX42" fmla="*/ 19318 w 2854817"/>
                    <a:gd name="connsiteY42" fmla="*/ 1996226 h 3646867"/>
                    <a:gd name="connsiteX43" fmla="*/ 45076 w 2854817"/>
                    <a:gd name="connsiteY43" fmla="*/ 1506828 h 3646867"/>
                    <a:gd name="connsiteX44" fmla="*/ 109471 w 2854817"/>
                    <a:gd name="connsiteY44" fmla="*/ 1081826 h 3646867"/>
                    <a:gd name="connsiteX45" fmla="*/ 173865 w 2854817"/>
                    <a:gd name="connsiteY45" fmla="*/ 734096 h 3646867"/>
                    <a:gd name="connsiteX46" fmla="*/ 276896 w 2854817"/>
                    <a:gd name="connsiteY46" fmla="*/ 489397 h 3646867"/>
                    <a:gd name="connsiteX47" fmla="*/ 585989 w 2854817"/>
                    <a:gd name="connsiteY47" fmla="*/ 463640 h 3646867"/>
                    <a:gd name="connsiteX48" fmla="*/ 817809 w 2854817"/>
                    <a:gd name="connsiteY48" fmla="*/ 605307 h 3646867"/>
                    <a:gd name="connsiteX49" fmla="*/ 1410237 w 2854817"/>
                    <a:gd name="connsiteY49" fmla="*/ 746975 h 3646867"/>
                    <a:gd name="connsiteX50" fmla="*/ 1675875 w 2854817"/>
                    <a:gd name="connsiteY50" fmla="*/ 767303 h 3646867"/>
                    <a:gd name="connsiteX51" fmla="*/ 1688754 w 2854817"/>
                    <a:gd name="connsiteY51" fmla="*/ 767303 h 3646867"/>
                    <a:gd name="connsiteX52" fmla="*/ 1976907 w 2854817"/>
                    <a:gd name="connsiteY52" fmla="*/ 746975 h 3646867"/>
                    <a:gd name="connsiteX53" fmla="*/ 2337516 w 2854817"/>
                    <a:gd name="connsiteY53" fmla="*/ 540913 h 3646867"/>
                    <a:gd name="connsiteX54" fmla="*/ 2620851 w 2854817"/>
                    <a:gd name="connsiteY54" fmla="*/ 206062 h 3646867"/>
                    <a:gd name="connsiteX55" fmla="*/ 2685245 w 2854817"/>
                    <a:gd name="connsiteY55" fmla="*/ 12879 h 3646867"/>
                    <a:gd name="connsiteX56" fmla="*/ 2839792 w 2854817"/>
                    <a:gd name="connsiteY56" fmla="*/ 128789 h 3646867"/>
                    <a:gd name="connsiteX57" fmla="*/ 2775397 w 2854817"/>
                    <a:gd name="connsiteY57" fmla="*/ 412124 h 3646867"/>
                    <a:gd name="connsiteX58" fmla="*/ 2723882 w 2854817"/>
                    <a:gd name="connsiteY58" fmla="*/ 721217 h 3646867"/>
                    <a:gd name="connsiteX59" fmla="*/ 2711003 w 2854817"/>
                    <a:gd name="connsiteY59" fmla="*/ 940158 h 3646867"/>
                    <a:gd name="connsiteX60" fmla="*/ 2736761 w 2854817"/>
                    <a:gd name="connsiteY60" fmla="*/ 1339403 h 3646867"/>
                    <a:gd name="connsiteX61" fmla="*/ 2783458 w 2854817"/>
                    <a:gd name="connsiteY61" fmla="*/ 1591551 h 3646867"/>
                    <a:gd name="connsiteX62" fmla="*/ 2814034 w 2854817"/>
                    <a:gd name="connsiteY62" fmla="*/ 1751527 h 3646867"/>
                    <a:gd name="connsiteX63" fmla="*/ 2809216 w 2854817"/>
                    <a:gd name="connsiteY63" fmla="*/ 1913522 h 3646867"/>
                    <a:gd name="connsiteX64" fmla="*/ 2814034 w 2854817"/>
                    <a:gd name="connsiteY64" fmla="*/ 2189409 h 3646867"/>
                    <a:gd name="connsiteX65" fmla="*/ 2731943 w 2854817"/>
                    <a:gd name="connsiteY65" fmla="*/ 2377162 h 3646867"/>
                    <a:gd name="connsiteX66" fmla="*/ 2672366 w 2854817"/>
                    <a:gd name="connsiteY66" fmla="*/ 2575775 h 3646867"/>
                    <a:gd name="connsiteX67" fmla="*/ 2603154 w 2854817"/>
                    <a:gd name="connsiteY67" fmla="*/ 2699134 h 3646867"/>
                    <a:gd name="connsiteX68" fmla="*/ 2466304 w 2854817"/>
                    <a:gd name="connsiteY68" fmla="*/ 2807595 h 3646867"/>
                    <a:gd name="connsiteX69" fmla="*/ 2208727 w 2854817"/>
                    <a:gd name="connsiteY69" fmla="*/ 2962141 h 3646867"/>
                    <a:gd name="connsiteX70" fmla="*/ 2062242 w 2854817"/>
                    <a:gd name="connsiteY70" fmla="*/ 2982469 h 3646867"/>
                    <a:gd name="connsiteX71" fmla="*/ 1912513 w 2854817"/>
                    <a:gd name="connsiteY71" fmla="*/ 3039414 h 3646867"/>
                    <a:gd name="connsiteX72" fmla="*/ 1706451 w 2854817"/>
                    <a:gd name="connsiteY72" fmla="*/ 3026535 h 3646867"/>
                    <a:gd name="connsiteX73" fmla="*/ 1590541 w 2854817"/>
                    <a:gd name="connsiteY73" fmla="*/ 3039414 h 3646867"/>
                    <a:gd name="connsiteX0" fmla="*/ 1590541 w 2854817"/>
                    <a:gd name="connsiteY0" fmla="*/ 3039414 h 3646867"/>
                    <a:gd name="connsiteX1" fmla="*/ 1487510 w 2854817"/>
                    <a:gd name="connsiteY1" fmla="*/ 3181082 h 3646867"/>
                    <a:gd name="connsiteX2" fmla="*/ 1487510 w 2854817"/>
                    <a:gd name="connsiteY2" fmla="*/ 3451538 h 3646867"/>
                    <a:gd name="connsiteX3" fmla="*/ 1435995 w 2854817"/>
                    <a:gd name="connsiteY3" fmla="*/ 3631842 h 3646867"/>
                    <a:gd name="connsiteX4" fmla="*/ 1294327 w 2854817"/>
                    <a:gd name="connsiteY4" fmla="*/ 3541690 h 3646867"/>
                    <a:gd name="connsiteX5" fmla="*/ 1165538 w 2854817"/>
                    <a:gd name="connsiteY5" fmla="*/ 3374265 h 3646867"/>
                    <a:gd name="connsiteX6" fmla="*/ 1191296 w 2854817"/>
                    <a:gd name="connsiteY6" fmla="*/ 3129566 h 3646867"/>
                    <a:gd name="connsiteX7" fmla="*/ 1114023 w 2854817"/>
                    <a:gd name="connsiteY7" fmla="*/ 2897747 h 3646867"/>
                    <a:gd name="connsiteX8" fmla="*/ 1242811 w 2854817"/>
                    <a:gd name="connsiteY8" fmla="*/ 2614411 h 3646867"/>
                    <a:gd name="connsiteX9" fmla="*/ 1526147 w 2854817"/>
                    <a:gd name="connsiteY9" fmla="*/ 2537138 h 3646867"/>
                    <a:gd name="connsiteX10" fmla="*/ 1693572 w 2854817"/>
                    <a:gd name="connsiteY10" fmla="*/ 2550017 h 3646867"/>
                    <a:gd name="connsiteX11" fmla="*/ 1989786 w 2854817"/>
                    <a:gd name="connsiteY11" fmla="*/ 2562896 h 3646867"/>
                    <a:gd name="connsiteX12" fmla="*/ 2324637 w 2854817"/>
                    <a:gd name="connsiteY12" fmla="*/ 2305319 h 3646867"/>
                    <a:gd name="connsiteX13" fmla="*/ 2440547 w 2854817"/>
                    <a:gd name="connsiteY13" fmla="*/ 1957589 h 3646867"/>
                    <a:gd name="connsiteX14" fmla="*/ 2479183 w 2854817"/>
                    <a:gd name="connsiteY14" fmla="*/ 1648496 h 3646867"/>
                    <a:gd name="connsiteX15" fmla="*/ 2453426 w 2854817"/>
                    <a:gd name="connsiteY15" fmla="*/ 1184857 h 3646867"/>
                    <a:gd name="connsiteX16" fmla="*/ 2440547 w 2854817"/>
                    <a:gd name="connsiteY16" fmla="*/ 811369 h 3646867"/>
                    <a:gd name="connsiteX17" fmla="*/ 2324637 w 2854817"/>
                    <a:gd name="connsiteY17" fmla="*/ 978795 h 3646867"/>
                    <a:gd name="connsiteX18" fmla="*/ 2092817 w 2854817"/>
                    <a:gd name="connsiteY18" fmla="*/ 1081826 h 3646867"/>
                    <a:gd name="connsiteX19" fmla="*/ 1899634 w 2854817"/>
                    <a:gd name="connsiteY19" fmla="*/ 1159099 h 3646867"/>
                    <a:gd name="connsiteX20" fmla="*/ 1745087 w 2854817"/>
                    <a:gd name="connsiteY20" fmla="*/ 1171978 h 3646867"/>
                    <a:gd name="connsiteX21" fmla="*/ 1564783 w 2854817"/>
                    <a:gd name="connsiteY21" fmla="*/ 1236372 h 3646867"/>
                    <a:gd name="connsiteX22" fmla="*/ 1345842 w 2854817"/>
                    <a:gd name="connsiteY22" fmla="*/ 1197735 h 3646867"/>
                    <a:gd name="connsiteX23" fmla="*/ 1165538 w 2854817"/>
                    <a:gd name="connsiteY23" fmla="*/ 1159099 h 3646867"/>
                    <a:gd name="connsiteX24" fmla="*/ 998113 w 2854817"/>
                    <a:gd name="connsiteY24" fmla="*/ 1120462 h 3646867"/>
                    <a:gd name="connsiteX25" fmla="*/ 779172 w 2854817"/>
                    <a:gd name="connsiteY25" fmla="*/ 1017431 h 3646867"/>
                    <a:gd name="connsiteX26" fmla="*/ 585989 w 2854817"/>
                    <a:gd name="connsiteY26" fmla="*/ 927279 h 3646867"/>
                    <a:gd name="connsiteX27" fmla="*/ 470079 w 2854817"/>
                    <a:gd name="connsiteY27" fmla="*/ 862885 h 3646867"/>
                    <a:gd name="connsiteX28" fmla="*/ 547352 w 2854817"/>
                    <a:gd name="connsiteY28" fmla="*/ 888642 h 3646867"/>
                    <a:gd name="connsiteX29" fmla="*/ 573110 w 2854817"/>
                    <a:gd name="connsiteY29" fmla="*/ 1043189 h 3646867"/>
                    <a:gd name="connsiteX30" fmla="*/ 534473 w 2854817"/>
                    <a:gd name="connsiteY30" fmla="*/ 1275009 h 3646867"/>
                    <a:gd name="connsiteX31" fmla="*/ 534473 w 2854817"/>
                    <a:gd name="connsiteY31" fmla="*/ 1493950 h 3646867"/>
                    <a:gd name="connsiteX32" fmla="*/ 560231 w 2854817"/>
                    <a:gd name="connsiteY32" fmla="*/ 1712890 h 3646867"/>
                    <a:gd name="connsiteX33" fmla="*/ 598868 w 2854817"/>
                    <a:gd name="connsiteY33" fmla="*/ 1931831 h 3646867"/>
                    <a:gd name="connsiteX34" fmla="*/ 689020 w 2854817"/>
                    <a:gd name="connsiteY34" fmla="*/ 2073499 h 3646867"/>
                    <a:gd name="connsiteX35" fmla="*/ 817809 w 2854817"/>
                    <a:gd name="connsiteY35" fmla="*/ 2331076 h 3646867"/>
                    <a:gd name="connsiteX36" fmla="*/ 830687 w 2854817"/>
                    <a:gd name="connsiteY36" fmla="*/ 2588654 h 3646867"/>
                    <a:gd name="connsiteX37" fmla="*/ 933718 w 2854817"/>
                    <a:gd name="connsiteY37" fmla="*/ 2859110 h 3646867"/>
                    <a:gd name="connsiteX38" fmla="*/ 792051 w 2854817"/>
                    <a:gd name="connsiteY38" fmla="*/ 2640169 h 3646867"/>
                    <a:gd name="connsiteX39" fmla="*/ 637504 w 2854817"/>
                    <a:gd name="connsiteY39" fmla="*/ 2640169 h 3646867"/>
                    <a:gd name="connsiteX40" fmla="*/ 367048 w 2854817"/>
                    <a:gd name="connsiteY40" fmla="*/ 2653048 h 3646867"/>
                    <a:gd name="connsiteX41" fmla="*/ 160986 w 2854817"/>
                    <a:gd name="connsiteY41" fmla="*/ 2382592 h 3646867"/>
                    <a:gd name="connsiteX42" fmla="*/ 19318 w 2854817"/>
                    <a:gd name="connsiteY42" fmla="*/ 1996226 h 3646867"/>
                    <a:gd name="connsiteX43" fmla="*/ 45076 w 2854817"/>
                    <a:gd name="connsiteY43" fmla="*/ 1506828 h 3646867"/>
                    <a:gd name="connsiteX44" fmla="*/ 109471 w 2854817"/>
                    <a:gd name="connsiteY44" fmla="*/ 1081826 h 3646867"/>
                    <a:gd name="connsiteX45" fmla="*/ 173865 w 2854817"/>
                    <a:gd name="connsiteY45" fmla="*/ 734096 h 3646867"/>
                    <a:gd name="connsiteX46" fmla="*/ 276896 w 2854817"/>
                    <a:gd name="connsiteY46" fmla="*/ 489397 h 3646867"/>
                    <a:gd name="connsiteX47" fmla="*/ 585989 w 2854817"/>
                    <a:gd name="connsiteY47" fmla="*/ 463640 h 3646867"/>
                    <a:gd name="connsiteX48" fmla="*/ 817809 w 2854817"/>
                    <a:gd name="connsiteY48" fmla="*/ 605307 h 3646867"/>
                    <a:gd name="connsiteX49" fmla="*/ 1096326 w 2854817"/>
                    <a:gd name="connsiteY49" fmla="*/ 677151 h 3646867"/>
                    <a:gd name="connsiteX50" fmla="*/ 1410237 w 2854817"/>
                    <a:gd name="connsiteY50" fmla="*/ 746975 h 3646867"/>
                    <a:gd name="connsiteX51" fmla="*/ 1675875 w 2854817"/>
                    <a:gd name="connsiteY51" fmla="*/ 767303 h 3646867"/>
                    <a:gd name="connsiteX52" fmla="*/ 1688754 w 2854817"/>
                    <a:gd name="connsiteY52" fmla="*/ 767303 h 3646867"/>
                    <a:gd name="connsiteX53" fmla="*/ 1976907 w 2854817"/>
                    <a:gd name="connsiteY53" fmla="*/ 746975 h 3646867"/>
                    <a:gd name="connsiteX54" fmla="*/ 2337516 w 2854817"/>
                    <a:gd name="connsiteY54" fmla="*/ 540913 h 3646867"/>
                    <a:gd name="connsiteX55" fmla="*/ 2620851 w 2854817"/>
                    <a:gd name="connsiteY55" fmla="*/ 206062 h 3646867"/>
                    <a:gd name="connsiteX56" fmla="*/ 2685245 w 2854817"/>
                    <a:gd name="connsiteY56" fmla="*/ 12879 h 3646867"/>
                    <a:gd name="connsiteX57" fmla="*/ 2839792 w 2854817"/>
                    <a:gd name="connsiteY57" fmla="*/ 128789 h 3646867"/>
                    <a:gd name="connsiteX58" fmla="*/ 2775397 w 2854817"/>
                    <a:gd name="connsiteY58" fmla="*/ 412124 h 3646867"/>
                    <a:gd name="connsiteX59" fmla="*/ 2723882 w 2854817"/>
                    <a:gd name="connsiteY59" fmla="*/ 721217 h 3646867"/>
                    <a:gd name="connsiteX60" fmla="*/ 2711003 w 2854817"/>
                    <a:gd name="connsiteY60" fmla="*/ 940158 h 3646867"/>
                    <a:gd name="connsiteX61" fmla="*/ 2736761 w 2854817"/>
                    <a:gd name="connsiteY61" fmla="*/ 1339403 h 3646867"/>
                    <a:gd name="connsiteX62" fmla="*/ 2783458 w 2854817"/>
                    <a:gd name="connsiteY62" fmla="*/ 1591551 h 3646867"/>
                    <a:gd name="connsiteX63" fmla="*/ 2814034 w 2854817"/>
                    <a:gd name="connsiteY63" fmla="*/ 1751527 h 3646867"/>
                    <a:gd name="connsiteX64" fmla="*/ 2809216 w 2854817"/>
                    <a:gd name="connsiteY64" fmla="*/ 1913522 h 3646867"/>
                    <a:gd name="connsiteX65" fmla="*/ 2814034 w 2854817"/>
                    <a:gd name="connsiteY65" fmla="*/ 2189409 h 3646867"/>
                    <a:gd name="connsiteX66" fmla="*/ 2731943 w 2854817"/>
                    <a:gd name="connsiteY66" fmla="*/ 2377162 h 3646867"/>
                    <a:gd name="connsiteX67" fmla="*/ 2672366 w 2854817"/>
                    <a:gd name="connsiteY67" fmla="*/ 2575775 h 3646867"/>
                    <a:gd name="connsiteX68" fmla="*/ 2603154 w 2854817"/>
                    <a:gd name="connsiteY68" fmla="*/ 2699134 h 3646867"/>
                    <a:gd name="connsiteX69" fmla="*/ 2466304 w 2854817"/>
                    <a:gd name="connsiteY69" fmla="*/ 2807595 h 3646867"/>
                    <a:gd name="connsiteX70" fmla="*/ 2208727 w 2854817"/>
                    <a:gd name="connsiteY70" fmla="*/ 2962141 h 3646867"/>
                    <a:gd name="connsiteX71" fmla="*/ 2062242 w 2854817"/>
                    <a:gd name="connsiteY71" fmla="*/ 2982469 h 3646867"/>
                    <a:gd name="connsiteX72" fmla="*/ 1912513 w 2854817"/>
                    <a:gd name="connsiteY72" fmla="*/ 3039414 h 3646867"/>
                    <a:gd name="connsiteX73" fmla="*/ 1706451 w 2854817"/>
                    <a:gd name="connsiteY73" fmla="*/ 3026535 h 3646867"/>
                    <a:gd name="connsiteX74" fmla="*/ 1590541 w 2854817"/>
                    <a:gd name="connsiteY74" fmla="*/ 3039414 h 3646867"/>
                    <a:gd name="connsiteX0" fmla="*/ 1590541 w 2854817"/>
                    <a:gd name="connsiteY0" fmla="*/ 3039414 h 3646867"/>
                    <a:gd name="connsiteX1" fmla="*/ 1487510 w 2854817"/>
                    <a:gd name="connsiteY1" fmla="*/ 3181082 h 3646867"/>
                    <a:gd name="connsiteX2" fmla="*/ 1487510 w 2854817"/>
                    <a:gd name="connsiteY2" fmla="*/ 3451538 h 3646867"/>
                    <a:gd name="connsiteX3" fmla="*/ 1435995 w 2854817"/>
                    <a:gd name="connsiteY3" fmla="*/ 3631842 h 3646867"/>
                    <a:gd name="connsiteX4" fmla="*/ 1294327 w 2854817"/>
                    <a:gd name="connsiteY4" fmla="*/ 3541690 h 3646867"/>
                    <a:gd name="connsiteX5" fmla="*/ 1165538 w 2854817"/>
                    <a:gd name="connsiteY5" fmla="*/ 3374265 h 3646867"/>
                    <a:gd name="connsiteX6" fmla="*/ 1191296 w 2854817"/>
                    <a:gd name="connsiteY6" fmla="*/ 3129566 h 3646867"/>
                    <a:gd name="connsiteX7" fmla="*/ 1114023 w 2854817"/>
                    <a:gd name="connsiteY7" fmla="*/ 2897747 h 3646867"/>
                    <a:gd name="connsiteX8" fmla="*/ 1242811 w 2854817"/>
                    <a:gd name="connsiteY8" fmla="*/ 2614411 h 3646867"/>
                    <a:gd name="connsiteX9" fmla="*/ 1526147 w 2854817"/>
                    <a:gd name="connsiteY9" fmla="*/ 2537138 h 3646867"/>
                    <a:gd name="connsiteX10" fmla="*/ 1693572 w 2854817"/>
                    <a:gd name="connsiteY10" fmla="*/ 2550017 h 3646867"/>
                    <a:gd name="connsiteX11" fmla="*/ 1989786 w 2854817"/>
                    <a:gd name="connsiteY11" fmla="*/ 2562896 h 3646867"/>
                    <a:gd name="connsiteX12" fmla="*/ 2324637 w 2854817"/>
                    <a:gd name="connsiteY12" fmla="*/ 2305319 h 3646867"/>
                    <a:gd name="connsiteX13" fmla="*/ 2440547 w 2854817"/>
                    <a:gd name="connsiteY13" fmla="*/ 1957589 h 3646867"/>
                    <a:gd name="connsiteX14" fmla="*/ 2479183 w 2854817"/>
                    <a:gd name="connsiteY14" fmla="*/ 1648496 h 3646867"/>
                    <a:gd name="connsiteX15" fmla="*/ 2453426 w 2854817"/>
                    <a:gd name="connsiteY15" fmla="*/ 1184857 h 3646867"/>
                    <a:gd name="connsiteX16" fmla="*/ 2440547 w 2854817"/>
                    <a:gd name="connsiteY16" fmla="*/ 811369 h 3646867"/>
                    <a:gd name="connsiteX17" fmla="*/ 2324637 w 2854817"/>
                    <a:gd name="connsiteY17" fmla="*/ 978795 h 3646867"/>
                    <a:gd name="connsiteX18" fmla="*/ 2092817 w 2854817"/>
                    <a:gd name="connsiteY18" fmla="*/ 1081826 h 3646867"/>
                    <a:gd name="connsiteX19" fmla="*/ 1899634 w 2854817"/>
                    <a:gd name="connsiteY19" fmla="*/ 1159099 h 3646867"/>
                    <a:gd name="connsiteX20" fmla="*/ 1745087 w 2854817"/>
                    <a:gd name="connsiteY20" fmla="*/ 1171978 h 3646867"/>
                    <a:gd name="connsiteX21" fmla="*/ 1564783 w 2854817"/>
                    <a:gd name="connsiteY21" fmla="*/ 1236372 h 3646867"/>
                    <a:gd name="connsiteX22" fmla="*/ 1345842 w 2854817"/>
                    <a:gd name="connsiteY22" fmla="*/ 1197735 h 3646867"/>
                    <a:gd name="connsiteX23" fmla="*/ 1165538 w 2854817"/>
                    <a:gd name="connsiteY23" fmla="*/ 1159099 h 3646867"/>
                    <a:gd name="connsiteX24" fmla="*/ 998113 w 2854817"/>
                    <a:gd name="connsiteY24" fmla="*/ 1120462 h 3646867"/>
                    <a:gd name="connsiteX25" fmla="*/ 779172 w 2854817"/>
                    <a:gd name="connsiteY25" fmla="*/ 1017431 h 3646867"/>
                    <a:gd name="connsiteX26" fmla="*/ 585989 w 2854817"/>
                    <a:gd name="connsiteY26" fmla="*/ 927279 h 3646867"/>
                    <a:gd name="connsiteX27" fmla="*/ 470079 w 2854817"/>
                    <a:gd name="connsiteY27" fmla="*/ 862885 h 3646867"/>
                    <a:gd name="connsiteX28" fmla="*/ 547352 w 2854817"/>
                    <a:gd name="connsiteY28" fmla="*/ 888642 h 3646867"/>
                    <a:gd name="connsiteX29" fmla="*/ 573110 w 2854817"/>
                    <a:gd name="connsiteY29" fmla="*/ 1043189 h 3646867"/>
                    <a:gd name="connsiteX30" fmla="*/ 534473 w 2854817"/>
                    <a:gd name="connsiteY30" fmla="*/ 1275009 h 3646867"/>
                    <a:gd name="connsiteX31" fmla="*/ 534473 w 2854817"/>
                    <a:gd name="connsiteY31" fmla="*/ 1493950 h 3646867"/>
                    <a:gd name="connsiteX32" fmla="*/ 560231 w 2854817"/>
                    <a:gd name="connsiteY32" fmla="*/ 1712890 h 3646867"/>
                    <a:gd name="connsiteX33" fmla="*/ 598868 w 2854817"/>
                    <a:gd name="connsiteY33" fmla="*/ 1931831 h 3646867"/>
                    <a:gd name="connsiteX34" fmla="*/ 689020 w 2854817"/>
                    <a:gd name="connsiteY34" fmla="*/ 2073499 h 3646867"/>
                    <a:gd name="connsiteX35" fmla="*/ 817809 w 2854817"/>
                    <a:gd name="connsiteY35" fmla="*/ 2331076 h 3646867"/>
                    <a:gd name="connsiteX36" fmla="*/ 830687 w 2854817"/>
                    <a:gd name="connsiteY36" fmla="*/ 2588654 h 3646867"/>
                    <a:gd name="connsiteX37" fmla="*/ 933718 w 2854817"/>
                    <a:gd name="connsiteY37" fmla="*/ 2859110 h 3646867"/>
                    <a:gd name="connsiteX38" fmla="*/ 792051 w 2854817"/>
                    <a:gd name="connsiteY38" fmla="*/ 2640169 h 3646867"/>
                    <a:gd name="connsiteX39" fmla="*/ 637504 w 2854817"/>
                    <a:gd name="connsiteY39" fmla="*/ 2640169 h 3646867"/>
                    <a:gd name="connsiteX40" fmla="*/ 367048 w 2854817"/>
                    <a:gd name="connsiteY40" fmla="*/ 2653048 h 3646867"/>
                    <a:gd name="connsiteX41" fmla="*/ 160986 w 2854817"/>
                    <a:gd name="connsiteY41" fmla="*/ 2382592 h 3646867"/>
                    <a:gd name="connsiteX42" fmla="*/ 19318 w 2854817"/>
                    <a:gd name="connsiteY42" fmla="*/ 1996226 h 3646867"/>
                    <a:gd name="connsiteX43" fmla="*/ 45076 w 2854817"/>
                    <a:gd name="connsiteY43" fmla="*/ 1506828 h 3646867"/>
                    <a:gd name="connsiteX44" fmla="*/ 109471 w 2854817"/>
                    <a:gd name="connsiteY44" fmla="*/ 1081826 h 3646867"/>
                    <a:gd name="connsiteX45" fmla="*/ 173865 w 2854817"/>
                    <a:gd name="connsiteY45" fmla="*/ 734096 h 3646867"/>
                    <a:gd name="connsiteX46" fmla="*/ 276896 w 2854817"/>
                    <a:gd name="connsiteY46" fmla="*/ 489397 h 3646867"/>
                    <a:gd name="connsiteX47" fmla="*/ 585989 w 2854817"/>
                    <a:gd name="connsiteY47" fmla="*/ 463640 h 3646867"/>
                    <a:gd name="connsiteX48" fmla="*/ 817809 w 2854817"/>
                    <a:gd name="connsiteY48" fmla="*/ 605307 h 3646867"/>
                    <a:gd name="connsiteX49" fmla="*/ 1096326 w 2854817"/>
                    <a:gd name="connsiteY49" fmla="*/ 677151 h 3646867"/>
                    <a:gd name="connsiteX50" fmla="*/ 1096326 w 2854817"/>
                    <a:gd name="connsiteY50" fmla="*/ 677151 h 3646867"/>
                    <a:gd name="connsiteX51" fmla="*/ 1410237 w 2854817"/>
                    <a:gd name="connsiteY51" fmla="*/ 746975 h 3646867"/>
                    <a:gd name="connsiteX52" fmla="*/ 1675875 w 2854817"/>
                    <a:gd name="connsiteY52" fmla="*/ 767303 h 3646867"/>
                    <a:gd name="connsiteX53" fmla="*/ 1688754 w 2854817"/>
                    <a:gd name="connsiteY53" fmla="*/ 767303 h 3646867"/>
                    <a:gd name="connsiteX54" fmla="*/ 1976907 w 2854817"/>
                    <a:gd name="connsiteY54" fmla="*/ 746975 h 3646867"/>
                    <a:gd name="connsiteX55" fmla="*/ 2337516 w 2854817"/>
                    <a:gd name="connsiteY55" fmla="*/ 540913 h 3646867"/>
                    <a:gd name="connsiteX56" fmla="*/ 2620851 w 2854817"/>
                    <a:gd name="connsiteY56" fmla="*/ 206062 h 3646867"/>
                    <a:gd name="connsiteX57" fmla="*/ 2685245 w 2854817"/>
                    <a:gd name="connsiteY57" fmla="*/ 12879 h 3646867"/>
                    <a:gd name="connsiteX58" fmla="*/ 2839792 w 2854817"/>
                    <a:gd name="connsiteY58" fmla="*/ 128789 h 3646867"/>
                    <a:gd name="connsiteX59" fmla="*/ 2775397 w 2854817"/>
                    <a:gd name="connsiteY59" fmla="*/ 412124 h 3646867"/>
                    <a:gd name="connsiteX60" fmla="*/ 2723882 w 2854817"/>
                    <a:gd name="connsiteY60" fmla="*/ 721217 h 3646867"/>
                    <a:gd name="connsiteX61" fmla="*/ 2711003 w 2854817"/>
                    <a:gd name="connsiteY61" fmla="*/ 940158 h 3646867"/>
                    <a:gd name="connsiteX62" fmla="*/ 2736761 w 2854817"/>
                    <a:gd name="connsiteY62" fmla="*/ 1339403 h 3646867"/>
                    <a:gd name="connsiteX63" fmla="*/ 2783458 w 2854817"/>
                    <a:gd name="connsiteY63" fmla="*/ 1591551 h 3646867"/>
                    <a:gd name="connsiteX64" fmla="*/ 2814034 w 2854817"/>
                    <a:gd name="connsiteY64" fmla="*/ 1751527 h 3646867"/>
                    <a:gd name="connsiteX65" fmla="*/ 2809216 w 2854817"/>
                    <a:gd name="connsiteY65" fmla="*/ 1913522 h 3646867"/>
                    <a:gd name="connsiteX66" fmla="*/ 2814034 w 2854817"/>
                    <a:gd name="connsiteY66" fmla="*/ 2189409 h 3646867"/>
                    <a:gd name="connsiteX67" fmla="*/ 2731943 w 2854817"/>
                    <a:gd name="connsiteY67" fmla="*/ 2377162 h 3646867"/>
                    <a:gd name="connsiteX68" fmla="*/ 2672366 w 2854817"/>
                    <a:gd name="connsiteY68" fmla="*/ 2575775 h 3646867"/>
                    <a:gd name="connsiteX69" fmla="*/ 2603154 w 2854817"/>
                    <a:gd name="connsiteY69" fmla="*/ 2699134 h 3646867"/>
                    <a:gd name="connsiteX70" fmla="*/ 2466304 w 2854817"/>
                    <a:gd name="connsiteY70" fmla="*/ 2807595 h 3646867"/>
                    <a:gd name="connsiteX71" fmla="*/ 2208727 w 2854817"/>
                    <a:gd name="connsiteY71" fmla="*/ 2962141 h 3646867"/>
                    <a:gd name="connsiteX72" fmla="*/ 2062242 w 2854817"/>
                    <a:gd name="connsiteY72" fmla="*/ 2982469 h 3646867"/>
                    <a:gd name="connsiteX73" fmla="*/ 1912513 w 2854817"/>
                    <a:gd name="connsiteY73" fmla="*/ 3039414 h 3646867"/>
                    <a:gd name="connsiteX74" fmla="*/ 1706451 w 2854817"/>
                    <a:gd name="connsiteY74" fmla="*/ 3026535 h 3646867"/>
                    <a:gd name="connsiteX75" fmla="*/ 1590541 w 2854817"/>
                    <a:gd name="connsiteY75" fmla="*/ 3039414 h 3646867"/>
                    <a:gd name="connsiteX0" fmla="*/ 1593491 w 2857767"/>
                    <a:gd name="connsiteY0" fmla="*/ 3039414 h 3646867"/>
                    <a:gd name="connsiteX1" fmla="*/ 1490460 w 2857767"/>
                    <a:gd name="connsiteY1" fmla="*/ 3181082 h 3646867"/>
                    <a:gd name="connsiteX2" fmla="*/ 1490460 w 2857767"/>
                    <a:gd name="connsiteY2" fmla="*/ 3451538 h 3646867"/>
                    <a:gd name="connsiteX3" fmla="*/ 1438945 w 2857767"/>
                    <a:gd name="connsiteY3" fmla="*/ 3631842 h 3646867"/>
                    <a:gd name="connsiteX4" fmla="*/ 1297277 w 2857767"/>
                    <a:gd name="connsiteY4" fmla="*/ 3541690 h 3646867"/>
                    <a:gd name="connsiteX5" fmla="*/ 1168488 w 2857767"/>
                    <a:gd name="connsiteY5" fmla="*/ 3374265 h 3646867"/>
                    <a:gd name="connsiteX6" fmla="*/ 1194246 w 2857767"/>
                    <a:gd name="connsiteY6" fmla="*/ 3129566 h 3646867"/>
                    <a:gd name="connsiteX7" fmla="*/ 1116973 w 2857767"/>
                    <a:gd name="connsiteY7" fmla="*/ 2897747 h 3646867"/>
                    <a:gd name="connsiteX8" fmla="*/ 1245761 w 2857767"/>
                    <a:gd name="connsiteY8" fmla="*/ 2614411 h 3646867"/>
                    <a:gd name="connsiteX9" fmla="*/ 1529097 w 2857767"/>
                    <a:gd name="connsiteY9" fmla="*/ 2537138 h 3646867"/>
                    <a:gd name="connsiteX10" fmla="*/ 1696522 w 2857767"/>
                    <a:gd name="connsiteY10" fmla="*/ 2550017 h 3646867"/>
                    <a:gd name="connsiteX11" fmla="*/ 1992736 w 2857767"/>
                    <a:gd name="connsiteY11" fmla="*/ 2562896 h 3646867"/>
                    <a:gd name="connsiteX12" fmla="*/ 2327587 w 2857767"/>
                    <a:gd name="connsiteY12" fmla="*/ 2305319 h 3646867"/>
                    <a:gd name="connsiteX13" fmla="*/ 2443497 w 2857767"/>
                    <a:gd name="connsiteY13" fmla="*/ 1957589 h 3646867"/>
                    <a:gd name="connsiteX14" fmla="*/ 2482133 w 2857767"/>
                    <a:gd name="connsiteY14" fmla="*/ 1648496 h 3646867"/>
                    <a:gd name="connsiteX15" fmla="*/ 2456376 w 2857767"/>
                    <a:gd name="connsiteY15" fmla="*/ 1184857 h 3646867"/>
                    <a:gd name="connsiteX16" fmla="*/ 2443497 w 2857767"/>
                    <a:gd name="connsiteY16" fmla="*/ 811369 h 3646867"/>
                    <a:gd name="connsiteX17" fmla="*/ 2327587 w 2857767"/>
                    <a:gd name="connsiteY17" fmla="*/ 978795 h 3646867"/>
                    <a:gd name="connsiteX18" fmla="*/ 2095767 w 2857767"/>
                    <a:gd name="connsiteY18" fmla="*/ 1081826 h 3646867"/>
                    <a:gd name="connsiteX19" fmla="*/ 1902584 w 2857767"/>
                    <a:gd name="connsiteY19" fmla="*/ 1159099 h 3646867"/>
                    <a:gd name="connsiteX20" fmla="*/ 1748037 w 2857767"/>
                    <a:gd name="connsiteY20" fmla="*/ 1171978 h 3646867"/>
                    <a:gd name="connsiteX21" fmla="*/ 1567733 w 2857767"/>
                    <a:gd name="connsiteY21" fmla="*/ 1236372 h 3646867"/>
                    <a:gd name="connsiteX22" fmla="*/ 1348792 w 2857767"/>
                    <a:gd name="connsiteY22" fmla="*/ 1197735 h 3646867"/>
                    <a:gd name="connsiteX23" fmla="*/ 1168488 w 2857767"/>
                    <a:gd name="connsiteY23" fmla="*/ 1159099 h 3646867"/>
                    <a:gd name="connsiteX24" fmla="*/ 1001063 w 2857767"/>
                    <a:gd name="connsiteY24" fmla="*/ 1120462 h 3646867"/>
                    <a:gd name="connsiteX25" fmla="*/ 782122 w 2857767"/>
                    <a:gd name="connsiteY25" fmla="*/ 1017431 h 3646867"/>
                    <a:gd name="connsiteX26" fmla="*/ 588939 w 2857767"/>
                    <a:gd name="connsiteY26" fmla="*/ 927279 h 3646867"/>
                    <a:gd name="connsiteX27" fmla="*/ 473029 w 2857767"/>
                    <a:gd name="connsiteY27" fmla="*/ 862885 h 3646867"/>
                    <a:gd name="connsiteX28" fmla="*/ 550302 w 2857767"/>
                    <a:gd name="connsiteY28" fmla="*/ 888642 h 3646867"/>
                    <a:gd name="connsiteX29" fmla="*/ 576060 w 2857767"/>
                    <a:gd name="connsiteY29" fmla="*/ 1043189 h 3646867"/>
                    <a:gd name="connsiteX30" fmla="*/ 537423 w 2857767"/>
                    <a:gd name="connsiteY30" fmla="*/ 1275009 h 3646867"/>
                    <a:gd name="connsiteX31" fmla="*/ 537423 w 2857767"/>
                    <a:gd name="connsiteY31" fmla="*/ 1493950 h 3646867"/>
                    <a:gd name="connsiteX32" fmla="*/ 563181 w 2857767"/>
                    <a:gd name="connsiteY32" fmla="*/ 1712890 h 3646867"/>
                    <a:gd name="connsiteX33" fmla="*/ 601818 w 2857767"/>
                    <a:gd name="connsiteY33" fmla="*/ 1931831 h 3646867"/>
                    <a:gd name="connsiteX34" fmla="*/ 691970 w 2857767"/>
                    <a:gd name="connsiteY34" fmla="*/ 2073499 h 3646867"/>
                    <a:gd name="connsiteX35" fmla="*/ 820759 w 2857767"/>
                    <a:gd name="connsiteY35" fmla="*/ 2331076 h 3646867"/>
                    <a:gd name="connsiteX36" fmla="*/ 833637 w 2857767"/>
                    <a:gd name="connsiteY36" fmla="*/ 2588654 h 3646867"/>
                    <a:gd name="connsiteX37" fmla="*/ 936668 w 2857767"/>
                    <a:gd name="connsiteY37" fmla="*/ 2859110 h 3646867"/>
                    <a:gd name="connsiteX38" fmla="*/ 795001 w 2857767"/>
                    <a:gd name="connsiteY38" fmla="*/ 2640169 h 3646867"/>
                    <a:gd name="connsiteX39" fmla="*/ 640454 w 2857767"/>
                    <a:gd name="connsiteY39" fmla="*/ 2640169 h 3646867"/>
                    <a:gd name="connsiteX40" fmla="*/ 369998 w 2857767"/>
                    <a:gd name="connsiteY40" fmla="*/ 2653048 h 3646867"/>
                    <a:gd name="connsiteX41" fmla="*/ 163936 w 2857767"/>
                    <a:gd name="connsiteY41" fmla="*/ 2382592 h 3646867"/>
                    <a:gd name="connsiteX42" fmla="*/ 22268 w 2857767"/>
                    <a:gd name="connsiteY42" fmla="*/ 1996226 h 3646867"/>
                    <a:gd name="connsiteX43" fmla="*/ 30330 w 2857767"/>
                    <a:gd name="connsiteY43" fmla="*/ 1707460 h 3646867"/>
                    <a:gd name="connsiteX44" fmla="*/ 48026 w 2857767"/>
                    <a:gd name="connsiteY44" fmla="*/ 1506828 h 3646867"/>
                    <a:gd name="connsiteX45" fmla="*/ 112421 w 2857767"/>
                    <a:gd name="connsiteY45" fmla="*/ 1081826 h 3646867"/>
                    <a:gd name="connsiteX46" fmla="*/ 176815 w 2857767"/>
                    <a:gd name="connsiteY46" fmla="*/ 734096 h 3646867"/>
                    <a:gd name="connsiteX47" fmla="*/ 279846 w 2857767"/>
                    <a:gd name="connsiteY47" fmla="*/ 489397 h 3646867"/>
                    <a:gd name="connsiteX48" fmla="*/ 588939 w 2857767"/>
                    <a:gd name="connsiteY48" fmla="*/ 463640 h 3646867"/>
                    <a:gd name="connsiteX49" fmla="*/ 820759 w 2857767"/>
                    <a:gd name="connsiteY49" fmla="*/ 605307 h 3646867"/>
                    <a:gd name="connsiteX50" fmla="*/ 1099276 w 2857767"/>
                    <a:gd name="connsiteY50" fmla="*/ 677151 h 3646867"/>
                    <a:gd name="connsiteX51" fmla="*/ 1099276 w 2857767"/>
                    <a:gd name="connsiteY51" fmla="*/ 677151 h 3646867"/>
                    <a:gd name="connsiteX52" fmla="*/ 1413187 w 2857767"/>
                    <a:gd name="connsiteY52" fmla="*/ 746975 h 3646867"/>
                    <a:gd name="connsiteX53" fmla="*/ 1678825 w 2857767"/>
                    <a:gd name="connsiteY53" fmla="*/ 767303 h 3646867"/>
                    <a:gd name="connsiteX54" fmla="*/ 1691704 w 2857767"/>
                    <a:gd name="connsiteY54" fmla="*/ 767303 h 3646867"/>
                    <a:gd name="connsiteX55" fmla="*/ 1979857 w 2857767"/>
                    <a:gd name="connsiteY55" fmla="*/ 746975 h 3646867"/>
                    <a:gd name="connsiteX56" fmla="*/ 2340466 w 2857767"/>
                    <a:gd name="connsiteY56" fmla="*/ 540913 h 3646867"/>
                    <a:gd name="connsiteX57" fmla="*/ 2623801 w 2857767"/>
                    <a:gd name="connsiteY57" fmla="*/ 206062 h 3646867"/>
                    <a:gd name="connsiteX58" fmla="*/ 2688195 w 2857767"/>
                    <a:gd name="connsiteY58" fmla="*/ 12879 h 3646867"/>
                    <a:gd name="connsiteX59" fmla="*/ 2842742 w 2857767"/>
                    <a:gd name="connsiteY59" fmla="*/ 128789 h 3646867"/>
                    <a:gd name="connsiteX60" fmla="*/ 2778347 w 2857767"/>
                    <a:gd name="connsiteY60" fmla="*/ 412124 h 3646867"/>
                    <a:gd name="connsiteX61" fmla="*/ 2726832 w 2857767"/>
                    <a:gd name="connsiteY61" fmla="*/ 721217 h 3646867"/>
                    <a:gd name="connsiteX62" fmla="*/ 2713953 w 2857767"/>
                    <a:gd name="connsiteY62" fmla="*/ 940158 h 3646867"/>
                    <a:gd name="connsiteX63" fmla="*/ 2739711 w 2857767"/>
                    <a:gd name="connsiteY63" fmla="*/ 1339403 h 3646867"/>
                    <a:gd name="connsiteX64" fmla="*/ 2786408 w 2857767"/>
                    <a:gd name="connsiteY64" fmla="*/ 1591551 h 3646867"/>
                    <a:gd name="connsiteX65" fmla="*/ 2816984 w 2857767"/>
                    <a:gd name="connsiteY65" fmla="*/ 1751527 h 3646867"/>
                    <a:gd name="connsiteX66" fmla="*/ 2812166 w 2857767"/>
                    <a:gd name="connsiteY66" fmla="*/ 1913522 h 3646867"/>
                    <a:gd name="connsiteX67" fmla="*/ 2816984 w 2857767"/>
                    <a:gd name="connsiteY67" fmla="*/ 2189409 h 3646867"/>
                    <a:gd name="connsiteX68" fmla="*/ 2734893 w 2857767"/>
                    <a:gd name="connsiteY68" fmla="*/ 2377162 h 3646867"/>
                    <a:gd name="connsiteX69" fmla="*/ 2675316 w 2857767"/>
                    <a:gd name="connsiteY69" fmla="*/ 2575775 h 3646867"/>
                    <a:gd name="connsiteX70" fmla="*/ 2606104 w 2857767"/>
                    <a:gd name="connsiteY70" fmla="*/ 2699134 h 3646867"/>
                    <a:gd name="connsiteX71" fmla="*/ 2469254 w 2857767"/>
                    <a:gd name="connsiteY71" fmla="*/ 2807595 h 3646867"/>
                    <a:gd name="connsiteX72" fmla="*/ 2211677 w 2857767"/>
                    <a:gd name="connsiteY72" fmla="*/ 2962141 h 3646867"/>
                    <a:gd name="connsiteX73" fmla="*/ 2065192 w 2857767"/>
                    <a:gd name="connsiteY73" fmla="*/ 2982469 h 3646867"/>
                    <a:gd name="connsiteX74" fmla="*/ 1915463 w 2857767"/>
                    <a:gd name="connsiteY74" fmla="*/ 3039414 h 3646867"/>
                    <a:gd name="connsiteX75" fmla="*/ 1709401 w 2857767"/>
                    <a:gd name="connsiteY75" fmla="*/ 3026535 h 3646867"/>
                    <a:gd name="connsiteX76" fmla="*/ 1593491 w 2857767"/>
                    <a:gd name="connsiteY76" fmla="*/ 3039414 h 3646867"/>
                    <a:gd name="connsiteX0" fmla="*/ 1593491 w 2857767"/>
                    <a:gd name="connsiteY0" fmla="*/ 3039414 h 3646867"/>
                    <a:gd name="connsiteX1" fmla="*/ 1490460 w 2857767"/>
                    <a:gd name="connsiteY1" fmla="*/ 3181082 h 3646867"/>
                    <a:gd name="connsiteX2" fmla="*/ 1490460 w 2857767"/>
                    <a:gd name="connsiteY2" fmla="*/ 3451538 h 3646867"/>
                    <a:gd name="connsiteX3" fmla="*/ 1438945 w 2857767"/>
                    <a:gd name="connsiteY3" fmla="*/ 3631842 h 3646867"/>
                    <a:gd name="connsiteX4" fmla="*/ 1297277 w 2857767"/>
                    <a:gd name="connsiteY4" fmla="*/ 3541690 h 3646867"/>
                    <a:gd name="connsiteX5" fmla="*/ 1168488 w 2857767"/>
                    <a:gd name="connsiteY5" fmla="*/ 3374265 h 3646867"/>
                    <a:gd name="connsiteX6" fmla="*/ 1194246 w 2857767"/>
                    <a:gd name="connsiteY6" fmla="*/ 3129566 h 3646867"/>
                    <a:gd name="connsiteX7" fmla="*/ 1116973 w 2857767"/>
                    <a:gd name="connsiteY7" fmla="*/ 2897747 h 3646867"/>
                    <a:gd name="connsiteX8" fmla="*/ 1245761 w 2857767"/>
                    <a:gd name="connsiteY8" fmla="*/ 2614411 h 3646867"/>
                    <a:gd name="connsiteX9" fmla="*/ 1529097 w 2857767"/>
                    <a:gd name="connsiteY9" fmla="*/ 2537138 h 3646867"/>
                    <a:gd name="connsiteX10" fmla="*/ 1696522 w 2857767"/>
                    <a:gd name="connsiteY10" fmla="*/ 2550017 h 3646867"/>
                    <a:gd name="connsiteX11" fmla="*/ 1992736 w 2857767"/>
                    <a:gd name="connsiteY11" fmla="*/ 2562896 h 3646867"/>
                    <a:gd name="connsiteX12" fmla="*/ 2327587 w 2857767"/>
                    <a:gd name="connsiteY12" fmla="*/ 2305319 h 3646867"/>
                    <a:gd name="connsiteX13" fmla="*/ 2443497 w 2857767"/>
                    <a:gd name="connsiteY13" fmla="*/ 1957589 h 3646867"/>
                    <a:gd name="connsiteX14" fmla="*/ 2482133 w 2857767"/>
                    <a:gd name="connsiteY14" fmla="*/ 1648496 h 3646867"/>
                    <a:gd name="connsiteX15" fmla="*/ 2456376 w 2857767"/>
                    <a:gd name="connsiteY15" fmla="*/ 1184857 h 3646867"/>
                    <a:gd name="connsiteX16" fmla="*/ 2443497 w 2857767"/>
                    <a:gd name="connsiteY16" fmla="*/ 811369 h 3646867"/>
                    <a:gd name="connsiteX17" fmla="*/ 2327587 w 2857767"/>
                    <a:gd name="connsiteY17" fmla="*/ 978795 h 3646867"/>
                    <a:gd name="connsiteX18" fmla="*/ 2095767 w 2857767"/>
                    <a:gd name="connsiteY18" fmla="*/ 1081826 h 3646867"/>
                    <a:gd name="connsiteX19" fmla="*/ 1902584 w 2857767"/>
                    <a:gd name="connsiteY19" fmla="*/ 1159099 h 3646867"/>
                    <a:gd name="connsiteX20" fmla="*/ 1748037 w 2857767"/>
                    <a:gd name="connsiteY20" fmla="*/ 1171978 h 3646867"/>
                    <a:gd name="connsiteX21" fmla="*/ 1567733 w 2857767"/>
                    <a:gd name="connsiteY21" fmla="*/ 1236372 h 3646867"/>
                    <a:gd name="connsiteX22" fmla="*/ 1348792 w 2857767"/>
                    <a:gd name="connsiteY22" fmla="*/ 1197735 h 3646867"/>
                    <a:gd name="connsiteX23" fmla="*/ 1168488 w 2857767"/>
                    <a:gd name="connsiteY23" fmla="*/ 1159099 h 3646867"/>
                    <a:gd name="connsiteX24" fmla="*/ 1001063 w 2857767"/>
                    <a:gd name="connsiteY24" fmla="*/ 1120462 h 3646867"/>
                    <a:gd name="connsiteX25" fmla="*/ 782122 w 2857767"/>
                    <a:gd name="connsiteY25" fmla="*/ 1017431 h 3646867"/>
                    <a:gd name="connsiteX26" fmla="*/ 588939 w 2857767"/>
                    <a:gd name="connsiteY26" fmla="*/ 927279 h 3646867"/>
                    <a:gd name="connsiteX27" fmla="*/ 473029 w 2857767"/>
                    <a:gd name="connsiteY27" fmla="*/ 862885 h 3646867"/>
                    <a:gd name="connsiteX28" fmla="*/ 550302 w 2857767"/>
                    <a:gd name="connsiteY28" fmla="*/ 888642 h 3646867"/>
                    <a:gd name="connsiteX29" fmla="*/ 576060 w 2857767"/>
                    <a:gd name="connsiteY29" fmla="*/ 1043189 h 3646867"/>
                    <a:gd name="connsiteX30" fmla="*/ 537423 w 2857767"/>
                    <a:gd name="connsiteY30" fmla="*/ 1275009 h 3646867"/>
                    <a:gd name="connsiteX31" fmla="*/ 537423 w 2857767"/>
                    <a:gd name="connsiteY31" fmla="*/ 1493950 h 3646867"/>
                    <a:gd name="connsiteX32" fmla="*/ 563181 w 2857767"/>
                    <a:gd name="connsiteY32" fmla="*/ 1712890 h 3646867"/>
                    <a:gd name="connsiteX33" fmla="*/ 601818 w 2857767"/>
                    <a:gd name="connsiteY33" fmla="*/ 1931831 h 3646867"/>
                    <a:gd name="connsiteX34" fmla="*/ 691970 w 2857767"/>
                    <a:gd name="connsiteY34" fmla="*/ 2073499 h 3646867"/>
                    <a:gd name="connsiteX35" fmla="*/ 820759 w 2857767"/>
                    <a:gd name="connsiteY35" fmla="*/ 2331076 h 3646867"/>
                    <a:gd name="connsiteX36" fmla="*/ 833637 w 2857767"/>
                    <a:gd name="connsiteY36" fmla="*/ 2588654 h 3646867"/>
                    <a:gd name="connsiteX37" fmla="*/ 936668 w 2857767"/>
                    <a:gd name="connsiteY37" fmla="*/ 2859110 h 3646867"/>
                    <a:gd name="connsiteX38" fmla="*/ 795001 w 2857767"/>
                    <a:gd name="connsiteY38" fmla="*/ 2640169 h 3646867"/>
                    <a:gd name="connsiteX39" fmla="*/ 640454 w 2857767"/>
                    <a:gd name="connsiteY39" fmla="*/ 2640169 h 3646867"/>
                    <a:gd name="connsiteX40" fmla="*/ 369998 w 2857767"/>
                    <a:gd name="connsiteY40" fmla="*/ 2653048 h 3646867"/>
                    <a:gd name="connsiteX41" fmla="*/ 163936 w 2857767"/>
                    <a:gd name="connsiteY41" fmla="*/ 2382592 h 3646867"/>
                    <a:gd name="connsiteX42" fmla="*/ 22268 w 2857767"/>
                    <a:gd name="connsiteY42" fmla="*/ 1996226 h 3646867"/>
                    <a:gd name="connsiteX43" fmla="*/ 30330 w 2857767"/>
                    <a:gd name="connsiteY43" fmla="*/ 1707460 h 3646867"/>
                    <a:gd name="connsiteX44" fmla="*/ 30330 w 2857767"/>
                    <a:gd name="connsiteY44" fmla="*/ 1707460 h 3646867"/>
                    <a:gd name="connsiteX45" fmla="*/ 48026 w 2857767"/>
                    <a:gd name="connsiteY45" fmla="*/ 1506828 h 3646867"/>
                    <a:gd name="connsiteX46" fmla="*/ 112421 w 2857767"/>
                    <a:gd name="connsiteY46" fmla="*/ 1081826 h 3646867"/>
                    <a:gd name="connsiteX47" fmla="*/ 176815 w 2857767"/>
                    <a:gd name="connsiteY47" fmla="*/ 734096 h 3646867"/>
                    <a:gd name="connsiteX48" fmla="*/ 279846 w 2857767"/>
                    <a:gd name="connsiteY48" fmla="*/ 489397 h 3646867"/>
                    <a:gd name="connsiteX49" fmla="*/ 588939 w 2857767"/>
                    <a:gd name="connsiteY49" fmla="*/ 463640 h 3646867"/>
                    <a:gd name="connsiteX50" fmla="*/ 820759 w 2857767"/>
                    <a:gd name="connsiteY50" fmla="*/ 605307 h 3646867"/>
                    <a:gd name="connsiteX51" fmla="*/ 1099276 w 2857767"/>
                    <a:gd name="connsiteY51" fmla="*/ 677151 h 3646867"/>
                    <a:gd name="connsiteX52" fmla="*/ 1099276 w 2857767"/>
                    <a:gd name="connsiteY52" fmla="*/ 677151 h 3646867"/>
                    <a:gd name="connsiteX53" fmla="*/ 1413187 w 2857767"/>
                    <a:gd name="connsiteY53" fmla="*/ 746975 h 3646867"/>
                    <a:gd name="connsiteX54" fmla="*/ 1678825 w 2857767"/>
                    <a:gd name="connsiteY54" fmla="*/ 767303 h 3646867"/>
                    <a:gd name="connsiteX55" fmla="*/ 1691704 w 2857767"/>
                    <a:gd name="connsiteY55" fmla="*/ 767303 h 3646867"/>
                    <a:gd name="connsiteX56" fmla="*/ 1979857 w 2857767"/>
                    <a:gd name="connsiteY56" fmla="*/ 746975 h 3646867"/>
                    <a:gd name="connsiteX57" fmla="*/ 2340466 w 2857767"/>
                    <a:gd name="connsiteY57" fmla="*/ 540913 h 3646867"/>
                    <a:gd name="connsiteX58" fmla="*/ 2623801 w 2857767"/>
                    <a:gd name="connsiteY58" fmla="*/ 206062 h 3646867"/>
                    <a:gd name="connsiteX59" fmla="*/ 2688195 w 2857767"/>
                    <a:gd name="connsiteY59" fmla="*/ 12879 h 3646867"/>
                    <a:gd name="connsiteX60" fmla="*/ 2842742 w 2857767"/>
                    <a:gd name="connsiteY60" fmla="*/ 128789 h 3646867"/>
                    <a:gd name="connsiteX61" fmla="*/ 2778347 w 2857767"/>
                    <a:gd name="connsiteY61" fmla="*/ 412124 h 3646867"/>
                    <a:gd name="connsiteX62" fmla="*/ 2726832 w 2857767"/>
                    <a:gd name="connsiteY62" fmla="*/ 721217 h 3646867"/>
                    <a:gd name="connsiteX63" fmla="*/ 2713953 w 2857767"/>
                    <a:gd name="connsiteY63" fmla="*/ 940158 h 3646867"/>
                    <a:gd name="connsiteX64" fmla="*/ 2739711 w 2857767"/>
                    <a:gd name="connsiteY64" fmla="*/ 1339403 h 3646867"/>
                    <a:gd name="connsiteX65" fmla="*/ 2786408 w 2857767"/>
                    <a:gd name="connsiteY65" fmla="*/ 1591551 h 3646867"/>
                    <a:gd name="connsiteX66" fmla="*/ 2816984 w 2857767"/>
                    <a:gd name="connsiteY66" fmla="*/ 1751527 h 3646867"/>
                    <a:gd name="connsiteX67" fmla="*/ 2812166 w 2857767"/>
                    <a:gd name="connsiteY67" fmla="*/ 1913522 h 3646867"/>
                    <a:gd name="connsiteX68" fmla="*/ 2816984 w 2857767"/>
                    <a:gd name="connsiteY68" fmla="*/ 2189409 h 3646867"/>
                    <a:gd name="connsiteX69" fmla="*/ 2734893 w 2857767"/>
                    <a:gd name="connsiteY69" fmla="*/ 2377162 h 3646867"/>
                    <a:gd name="connsiteX70" fmla="*/ 2675316 w 2857767"/>
                    <a:gd name="connsiteY70" fmla="*/ 2575775 h 3646867"/>
                    <a:gd name="connsiteX71" fmla="*/ 2606104 w 2857767"/>
                    <a:gd name="connsiteY71" fmla="*/ 2699134 h 3646867"/>
                    <a:gd name="connsiteX72" fmla="*/ 2469254 w 2857767"/>
                    <a:gd name="connsiteY72" fmla="*/ 2807595 h 3646867"/>
                    <a:gd name="connsiteX73" fmla="*/ 2211677 w 2857767"/>
                    <a:gd name="connsiteY73" fmla="*/ 2962141 h 3646867"/>
                    <a:gd name="connsiteX74" fmla="*/ 2065192 w 2857767"/>
                    <a:gd name="connsiteY74" fmla="*/ 2982469 h 3646867"/>
                    <a:gd name="connsiteX75" fmla="*/ 1915463 w 2857767"/>
                    <a:gd name="connsiteY75" fmla="*/ 3039414 h 3646867"/>
                    <a:gd name="connsiteX76" fmla="*/ 1709401 w 2857767"/>
                    <a:gd name="connsiteY76" fmla="*/ 3026535 h 3646867"/>
                    <a:gd name="connsiteX77" fmla="*/ 1593491 w 2857767"/>
                    <a:gd name="connsiteY77" fmla="*/ 3039414 h 3646867"/>
                    <a:gd name="connsiteX0" fmla="*/ 1593491 w 2857767"/>
                    <a:gd name="connsiteY0" fmla="*/ 3039414 h 3646867"/>
                    <a:gd name="connsiteX1" fmla="*/ 1490460 w 2857767"/>
                    <a:gd name="connsiteY1" fmla="*/ 3181082 h 3646867"/>
                    <a:gd name="connsiteX2" fmla="*/ 1490460 w 2857767"/>
                    <a:gd name="connsiteY2" fmla="*/ 3451538 h 3646867"/>
                    <a:gd name="connsiteX3" fmla="*/ 1438945 w 2857767"/>
                    <a:gd name="connsiteY3" fmla="*/ 3631842 h 3646867"/>
                    <a:gd name="connsiteX4" fmla="*/ 1297277 w 2857767"/>
                    <a:gd name="connsiteY4" fmla="*/ 3541690 h 3646867"/>
                    <a:gd name="connsiteX5" fmla="*/ 1168488 w 2857767"/>
                    <a:gd name="connsiteY5" fmla="*/ 3374265 h 3646867"/>
                    <a:gd name="connsiteX6" fmla="*/ 1194246 w 2857767"/>
                    <a:gd name="connsiteY6" fmla="*/ 3129566 h 3646867"/>
                    <a:gd name="connsiteX7" fmla="*/ 1116973 w 2857767"/>
                    <a:gd name="connsiteY7" fmla="*/ 2897747 h 3646867"/>
                    <a:gd name="connsiteX8" fmla="*/ 1245761 w 2857767"/>
                    <a:gd name="connsiteY8" fmla="*/ 2614411 h 3646867"/>
                    <a:gd name="connsiteX9" fmla="*/ 1529097 w 2857767"/>
                    <a:gd name="connsiteY9" fmla="*/ 2537138 h 3646867"/>
                    <a:gd name="connsiteX10" fmla="*/ 1696522 w 2857767"/>
                    <a:gd name="connsiteY10" fmla="*/ 2550017 h 3646867"/>
                    <a:gd name="connsiteX11" fmla="*/ 1992736 w 2857767"/>
                    <a:gd name="connsiteY11" fmla="*/ 2562896 h 3646867"/>
                    <a:gd name="connsiteX12" fmla="*/ 2327587 w 2857767"/>
                    <a:gd name="connsiteY12" fmla="*/ 2305319 h 3646867"/>
                    <a:gd name="connsiteX13" fmla="*/ 2443497 w 2857767"/>
                    <a:gd name="connsiteY13" fmla="*/ 1957589 h 3646867"/>
                    <a:gd name="connsiteX14" fmla="*/ 2482133 w 2857767"/>
                    <a:gd name="connsiteY14" fmla="*/ 1648496 h 3646867"/>
                    <a:gd name="connsiteX15" fmla="*/ 2456376 w 2857767"/>
                    <a:gd name="connsiteY15" fmla="*/ 1184857 h 3646867"/>
                    <a:gd name="connsiteX16" fmla="*/ 2443497 w 2857767"/>
                    <a:gd name="connsiteY16" fmla="*/ 811369 h 3646867"/>
                    <a:gd name="connsiteX17" fmla="*/ 2327587 w 2857767"/>
                    <a:gd name="connsiteY17" fmla="*/ 978795 h 3646867"/>
                    <a:gd name="connsiteX18" fmla="*/ 2095767 w 2857767"/>
                    <a:gd name="connsiteY18" fmla="*/ 1081826 h 3646867"/>
                    <a:gd name="connsiteX19" fmla="*/ 1902584 w 2857767"/>
                    <a:gd name="connsiteY19" fmla="*/ 1159099 h 3646867"/>
                    <a:gd name="connsiteX20" fmla="*/ 1748037 w 2857767"/>
                    <a:gd name="connsiteY20" fmla="*/ 1171978 h 3646867"/>
                    <a:gd name="connsiteX21" fmla="*/ 1567733 w 2857767"/>
                    <a:gd name="connsiteY21" fmla="*/ 1236372 h 3646867"/>
                    <a:gd name="connsiteX22" fmla="*/ 1348792 w 2857767"/>
                    <a:gd name="connsiteY22" fmla="*/ 1197735 h 3646867"/>
                    <a:gd name="connsiteX23" fmla="*/ 1168488 w 2857767"/>
                    <a:gd name="connsiteY23" fmla="*/ 1159099 h 3646867"/>
                    <a:gd name="connsiteX24" fmla="*/ 1001063 w 2857767"/>
                    <a:gd name="connsiteY24" fmla="*/ 1120462 h 3646867"/>
                    <a:gd name="connsiteX25" fmla="*/ 782122 w 2857767"/>
                    <a:gd name="connsiteY25" fmla="*/ 1017431 h 3646867"/>
                    <a:gd name="connsiteX26" fmla="*/ 588939 w 2857767"/>
                    <a:gd name="connsiteY26" fmla="*/ 927279 h 3646867"/>
                    <a:gd name="connsiteX27" fmla="*/ 473029 w 2857767"/>
                    <a:gd name="connsiteY27" fmla="*/ 862885 h 3646867"/>
                    <a:gd name="connsiteX28" fmla="*/ 550302 w 2857767"/>
                    <a:gd name="connsiteY28" fmla="*/ 888642 h 3646867"/>
                    <a:gd name="connsiteX29" fmla="*/ 576060 w 2857767"/>
                    <a:gd name="connsiteY29" fmla="*/ 1043189 h 3646867"/>
                    <a:gd name="connsiteX30" fmla="*/ 537423 w 2857767"/>
                    <a:gd name="connsiteY30" fmla="*/ 1275009 h 3646867"/>
                    <a:gd name="connsiteX31" fmla="*/ 537423 w 2857767"/>
                    <a:gd name="connsiteY31" fmla="*/ 1493950 h 3646867"/>
                    <a:gd name="connsiteX32" fmla="*/ 563181 w 2857767"/>
                    <a:gd name="connsiteY32" fmla="*/ 1712890 h 3646867"/>
                    <a:gd name="connsiteX33" fmla="*/ 601818 w 2857767"/>
                    <a:gd name="connsiteY33" fmla="*/ 1931831 h 3646867"/>
                    <a:gd name="connsiteX34" fmla="*/ 691970 w 2857767"/>
                    <a:gd name="connsiteY34" fmla="*/ 2073499 h 3646867"/>
                    <a:gd name="connsiteX35" fmla="*/ 820759 w 2857767"/>
                    <a:gd name="connsiteY35" fmla="*/ 2331076 h 3646867"/>
                    <a:gd name="connsiteX36" fmla="*/ 833637 w 2857767"/>
                    <a:gd name="connsiteY36" fmla="*/ 2588654 h 3646867"/>
                    <a:gd name="connsiteX37" fmla="*/ 936668 w 2857767"/>
                    <a:gd name="connsiteY37" fmla="*/ 2859110 h 3646867"/>
                    <a:gd name="connsiteX38" fmla="*/ 795001 w 2857767"/>
                    <a:gd name="connsiteY38" fmla="*/ 2640169 h 3646867"/>
                    <a:gd name="connsiteX39" fmla="*/ 640454 w 2857767"/>
                    <a:gd name="connsiteY39" fmla="*/ 2640169 h 3646867"/>
                    <a:gd name="connsiteX40" fmla="*/ 369998 w 2857767"/>
                    <a:gd name="connsiteY40" fmla="*/ 2653048 h 3646867"/>
                    <a:gd name="connsiteX41" fmla="*/ 163936 w 2857767"/>
                    <a:gd name="connsiteY41" fmla="*/ 2382592 h 3646867"/>
                    <a:gd name="connsiteX42" fmla="*/ 22268 w 2857767"/>
                    <a:gd name="connsiteY42" fmla="*/ 1996226 h 3646867"/>
                    <a:gd name="connsiteX43" fmla="*/ 30330 w 2857767"/>
                    <a:gd name="connsiteY43" fmla="*/ 1707460 h 3646867"/>
                    <a:gd name="connsiteX44" fmla="*/ 30330 w 2857767"/>
                    <a:gd name="connsiteY44" fmla="*/ 1707460 h 3646867"/>
                    <a:gd name="connsiteX45" fmla="*/ 48026 w 2857767"/>
                    <a:gd name="connsiteY45" fmla="*/ 1506828 h 3646867"/>
                    <a:gd name="connsiteX46" fmla="*/ 112421 w 2857767"/>
                    <a:gd name="connsiteY46" fmla="*/ 1081826 h 3646867"/>
                    <a:gd name="connsiteX47" fmla="*/ 176815 w 2857767"/>
                    <a:gd name="connsiteY47" fmla="*/ 734096 h 3646867"/>
                    <a:gd name="connsiteX48" fmla="*/ 279846 w 2857767"/>
                    <a:gd name="connsiteY48" fmla="*/ 489397 h 3646867"/>
                    <a:gd name="connsiteX49" fmla="*/ 588939 w 2857767"/>
                    <a:gd name="connsiteY49" fmla="*/ 463640 h 3646867"/>
                    <a:gd name="connsiteX50" fmla="*/ 820759 w 2857767"/>
                    <a:gd name="connsiteY50" fmla="*/ 605307 h 3646867"/>
                    <a:gd name="connsiteX51" fmla="*/ 1099276 w 2857767"/>
                    <a:gd name="connsiteY51" fmla="*/ 677151 h 3646867"/>
                    <a:gd name="connsiteX52" fmla="*/ 1099276 w 2857767"/>
                    <a:gd name="connsiteY52" fmla="*/ 677151 h 3646867"/>
                    <a:gd name="connsiteX53" fmla="*/ 1413187 w 2857767"/>
                    <a:gd name="connsiteY53" fmla="*/ 746975 h 3646867"/>
                    <a:gd name="connsiteX54" fmla="*/ 1678825 w 2857767"/>
                    <a:gd name="connsiteY54" fmla="*/ 767303 h 3646867"/>
                    <a:gd name="connsiteX55" fmla="*/ 1691704 w 2857767"/>
                    <a:gd name="connsiteY55" fmla="*/ 767303 h 3646867"/>
                    <a:gd name="connsiteX56" fmla="*/ 1979857 w 2857767"/>
                    <a:gd name="connsiteY56" fmla="*/ 746975 h 3646867"/>
                    <a:gd name="connsiteX57" fmla="*/ 2340466 w 2857767"/>
                    <a:gd name="connsiteY57" fmla="*/ 540913 h 3646867"/>
                    <a:gd name="connsiteX58" fmla="*/ 2623801 w 2857767"/>
                    <a:gd name="connsiteY58" fmla="*/ 206062 h 3646867"/>
                    <a:gd name="connsiteX59" fmla="*/ 2688195 w 2857767"/>
                    <a:gd name="connsiteY59" fmla="*/ 12879 h 3646867"/>
                    <a:gd name="connsiteX60" fmla="*/ 2842742 w 2857767"/>
                    <a:gd name="connsiteY60" fmla="*/ 128789 h 3646867"/>
                    <a:gd name="connsiteX61" fmla="*/ 2778347 w 2857767"/>
                    <a:gd name="connsiteY61" fmla="*/ 412124 h 3646867"/>
                    <a:gd name="connsiteX62" fmla="*/ 2726832 w 2857767"/>
                    <a:gd name="connsiteY62" fmla="*/ 721217 h 3646867"/>
                    <a:gd name="connsiteX63" fmla="*/ 2713953 w 2857767"/>
                    <a:gd name="connsiteY63" fmla="*/ 940158 h 3646867"/>
                    <a:gd name="connsiteX64" fmla="*/ 2739711 w 2857767"/>
                    <a:gd name="connsiteY64" fmla="*/ 1339403 h 3646867"/>
                    <a:gd name="connsiteX65" fmla="*/ 2786408 w 2857767"/>
                    <a:gd name="connsiteY65" fmla="*/ 1591551 h 3646867"/>
                    <a:gd name="connsiteX66" fmla="*/ 2816984 w 2857767"/>
                    <a:gd name="connsiteY66" fmla="*/ 1751527 h 3646867"/>
                    <a:gd name="connsiteX67" fmla="*/ 2812166 w 2857767"/>
                    <a:gd name="connsiteY67" fmla="*/ 1913522 h 3646867"/>
                    <a:gd name="connsiteX68" fmla="*/ 2816984 w 2857767"/>
                    <a:gd name="connsiteY68" fmla="*/ 2189409 h 3646867"/>
                    <a:gd name="connsiteX69" fmla="*/ 2734893 w 2857767"/>
                    <a:gd name="connsiteY69" fmla="*/ 2377162 h 3646867"/>
                    <a:gd name="connsiteX70" fmla="*/ 2675316 w 2857767"/>
                    <a:gd name="connsiteY70" fmla="*/ 2575775 h 3646867"/>
                    <a:gd name="connsiteX71" fmla="*/ 2606104 w 2857767"/>
                    <a:gd name="connsiteY71" fmla="*/ 2699134 h 3646867"/>
                    <a:gd name="connsiteX72" fmla="*/ 2469254 w 2857767"/>
                    <a:gd name="connsiteY72" fmla="*/ 2807595 h 3646867"/>
                    <a:gd name="connsiteX73" fmla="*/ 2211677 w 2857767"/>
                    <a:gd name="connsiteY73" fmla="*/ 2962141 h 3646867"/>
                    <a:gd name="connsiteX74" fmla="*/ 2065192 w 2857767"/>
                    <a:gd name="connsiteY74" fmla="*/ 2982469 h 3646867"/>
                    <a:gd name="connsiteX75" fmla="*/ 1915463 w 2857767"/>
                    <a:gd name="connsiteY75" fmla="*/ 3039414 h 3646867"/>
                    <a:gd name="connsiteX76" fmla="*/ 1709401 w 2857767"/>
                    <a:gd name="connsiteY76" fmla="*/ 3026535 h 3646867"/>
                    <a:gd name="connsiteX77" fmla="*/ 1593491 w 2857767"/>
                    <a:gd name="connsiteY77" fmla="*/ 3039414 h 3646867"/>
                    <a:gd name="connsiteX0" fmla="*/ 1579809 w 2844085"/>
                    <a:gd name="connsiteY0" fmla="*/ 3039414 h 3646867"/>
                    <a:gd name="connsiteX1" fmla="*/ 1476778 w 2844085"/>
                    <a:gd name="connsiteY1" fmla="*/ 3181082 h 3646867"/>
                    <a:gd name="connsiteX2" fmla="*/ 1476778 w 2844085"/>
                    <a:gd name="connsiteY2" fmla="*/ 3451538 h 3646867"/>
                    <a:gd name="connsiteX3" fmla="*/ 1425263 w 2844085"/>
                    <a:gd name="connsiteY3" fmla="*/ 3631842 h 3646867"/>
                    <a:gd name="connsiteX4" fmla="*/ 1283595 w 2844085"/>
                    <a:gd name="connsiteY4" fmla="*/ 3541690 h 3646867"/>
                    <a:gd name="connsiteX5" fmla="*/ 1154806 w 2844085"/>
                    <a:gd name="connsiteY5" fmla="*/ 3374265 h 3646867"/>
                    <a:gd name="connsiteX6" fmla="*/ 1180564 w 2844085"/>
                    <a:gd name="connsiteY6" fmla="*/ 3129566 h 3646867"/>
                    <a:gd name="connsiteX7" fmla="*/ 1103291 w 2844085"/>
                    <a:gd name="connsiteY7" fmla="*/ 2897747 h 3646867"/>
                    <a:gd name="connsiteX8" fmla="*/ 1232079 w 2844085"/>
                    <a:gd name="connsiteY8" fmla="*/ 2614411 h 3646867"/>
                    <a:gd name="connsiteX9" fmla="*/ 1515415 w 2844085"/>
                    <a:gd name="connsiteY9" fmla="*/ 2537138 h 3646867"/>
                    <a:gd name="connsiteX10" fmla="*/ 1682840 w 2844085"/>
                    <a:gd name="connsiteY10" fmla="*/ 2550017 h 3646867"/>
                    <a:gd name="connsiteX11" fmla="*/ 1979054 w 2844085"/>
                    <a:gd name="connsiteY11" fmla="*/ 2562896 h 3646867"/>
                    <a:gd name="connsiteX12" fmla="*/ 2313905 w 2844085"/>
                    <a:gd name="connsiteY12" fmla="*/ 2305319 h 3646867"/>
                    <a:gd name="connsiteX13" fmla="*/ 2429815 w 2844085"/>
                    <a:gd name="connsiteY13" fmla="*/ 1957589 h 3646867"/>
                    <a:gd name="connsiteX14" fmla="*/ 2468451 w 2844085"/>
                    <a:gd name="connsiteY14" fmla="*/ 1648496 h 3646867"/>
                    <a:gd name="connsiteX15" fmla="*/ 2442694 w 2844085"/>
                    <a:gd name="connsiteY15" fmla="*/ 1184857 h 3646867"/>
                    <a:gd name="connsiteX16" fmla="*/ 2429815 w 2844085"/>
                    <a:gd name="connsiteY16" fmla="*/ 811369 h 3646867"/>
                    <a:gd name="connsiteX17" fmla="*/ 2313905 w 2844085"/>
                    <a:gd name="connsiteY17" fmla="*/ 978795 h 3646867"/>
                    <a:gd name="connsiteX18" fmla="*/ 2082085 w 2844085"/>
                    <a:gd name="connsiteY18" fmla="*/ 1081826 h 3646867"/>
                    <a:gd name="connsiteX19" fmla="*/ 1888902 w 2844085"/>
                    <a:gd name="connsiteY19" fmla="*/ 1159099 h 3646867"/>
                    <a:gd name="connsiteX20" fmla="*/ 1734355 w 2844085"/>
                    <a:gd name="connsiteY20" fmla="*/ 1171978 h 3646867"/>
                    <a:gd name="connsiteX21" fmla="*/ 1554051 w 2844085"/>
                    <a:gd name="connsiteY21" fmla="*/ 1236372 h 3646867"/>
                    <a:gd name="connsiteX22" fmla="*/ 1335110 w 2844085"/>
                    <a:gd name="connsiteY22" fmla="*/ 1197735 h 3646867"/>
                    <a:gd name="connsiteX23" fmla="*/ 1154806 w 2844085"/>
                    <a:gd name="connsiteY23" fmla="*/ 1159099 h 3646867"/>
                    <a:gd name="connsiteX24" fmla="*/ 987381 w 2844085"/>
                    <a:gd name="connsiteY24" fmla="*/ 1120462 h 3646867"/>
                    <a:gd name="connsiteX25" fmla="*/ 768440 w 2844085"/>
                    <a:gd name="connsiteY25" fmla="*/ 1017431 h 3646867"/>
                    <a:gd name="connsiteX26" fmla="*/ 575257 w 2844085"/>
                    <a:gd name="connsiteY26" fmla="*/ 927279 h 3646867"/>
                    <a:gd name="connsiteX27" fmla="*/ 459347 w 2844085"/>
                    <a:gd name="connsiteY27" fmla="*/ 862885 h 3646867"/>
                    <a:gd name="connsiteX28" fmla="*/ 536620 w 2844085"/>
                    <a:gd name="connsiteY28" fmla="*/ 888642 h 3646867"/>
                    <a:gd name="connsiteX29" fmla="*/ 562378 w 2844085"/>
                    <a:gd name="connsiteY29" fmla="*/ 1043189 h 3646867"/>
                    <a:gd name="connsiteX30" fmla="*/ 523741 w 2844085"/>
                    <a:gd name="connsiteY30" fmla="*/ 1275009 h 3646867"/>
                    <a:gd name="connsiteX31" fmla="*/ 523741 w 2844085"/>
                    <a:gd name="connsiteY31" fmla="*/ 1493950 h 3646867"/>
                    <a:gd name="connsiteX32" fmla="*/ 549499 w 2844085"/>
                    <a:gd name="connsiteY32" fmla="*/ 1712890 h 3646867"/>
                    <a:gd name="connsiteX33" fmla="*/ 588136 w 2844085"/>
                    <a:gd name="connsiteY33" fmla="*/ 1931831 h 3646867"/>
                    <a:gd name="connsiteX34" fmla="*/ 678288 w 2844085"/>
                    <a:gd name="connsiteY34" fmla="*/ 2073499 h 3646867"/>
                    <a:gd name="connsiteX35" fmla="*/ 807077 w 2844085"/>
                    <a:gd name="connsiteY35" fmla="*/ 2331076 h 3646867"/>
                    <a:gd name="connsiteX36" fmla="*/ 819955 w 2844085"/>
                    <a:gd name="connsiteY36" fmla="*/ 2588654 h 3646867"/>
                    <a:gd name="connsiteX37" fmla="*/ 922986 w 2844085"/>
                    <a:gd name="connsiteY37" fmla="*/ 2859110 h 3646867"/>
                    <a:gd name="connsiteX38" fmla="*/ 781319 w 2844085"/>
                    <a:gd name="connsiteY38" fmla="*/ 2640169 h 3646867"/>
                    <a:gd name="connsiteX39" fmla="*/ 626772 w 2844085"/>
                    <a:gd name="connsiteY39" fmla="*/ 2640169 h 3646867"/>
                    <a:gd name="connsiteX40" fmla="*/ 356316 w 2844085"/>
                    <a:gd name="connsiteY40" fmla="*/ 2653048 h 3646867"/>
                    <a:gd name="connsiteX41" fmla="*/ 150254 w 2844085"/>
                    <a:gd name="connsiteY41" fmla="*/ 2382592 h 3646867"/>
                    <a:gd name="connsiteX42" fmla="*/ 68163 w 2844085"/>
                    <a:gd name="connsiteY42" fmla="*/ 2209736 h 3646867"/>
                    <a:gd name="connsiteX43" fmla="*/ 8586 w 2844085"/>
                    <a:gd name="connsiteY43" fmla="*/ 1996226 h 3646867"/>
                    <a:gd name="connsiteX44" fmla="*/ 16648 w 2844085"/>
                    <a:gd name="connsiteY44" fmla="*/ 1707460 h 3646867"/>
                    <a:gd name="connsiteX45" fmla="*/ 16648 w 2844085"/>
                    <a:gd name="connsiteY45" fmla="*/ 1707460 h 3646867"/>
                    <a:gd name="connsiteX46" fmla="*/ 34344 w 2844085"/>
                    <a:gd name="connsiteY46" fmla="*/ 1506828 h 3646867"/>
                    <a:gd name="connsiteX47" fmla="*/ 98739 w 2844085"/>
                    <a:gd name="connsiteY47" fmla="*/ 1081826 h 3646867"/>
                    <a:gd name="connsiteX48" fmla="*/ 163133 w 2844085"/>
                    <a:gd name="connsiteY48" fmla="*/ 734096 h 3646867"/>
                    <a:gd name="connsiteX49" fmla="*/ 266164 w 2844085"/>
                    <a:gd name="connsiteY49" fmla="*/ 489397 h 3646867"/>
                    <a:gd name="connsiteX50" fmla="*/ 575257 w 2844085"/>
                    <a:gd name="connsiteY50" fmla="*/ 463640 h 3646867"/>
                    <a:gd name="connsiteX51" fmla="*/ 807077 w 2844085"/>
                    <a:gd name="connsiteY51" fmla="*/ 605307 h 3646867"/>
                    <a:gd name="connsiteX52" fmla="*/ 1085594 w 2844085"/>
                    <a:gd name="connsiteY52" fmla="*/ 677151 h 3646867"/>
                    <a:gd name="connsiteX53" fmla="*/ 1085594 w 2844085"/>
                    <a:gd name="connsiteY53" fmla="*/ 677151 h 3646867"/>
                    <a:gd name="connsiteX54" fmla="*/ 1399505 w 2844085"/>
                    <a:gd name="connsiteY54" fmla="*/ 746975 h 3646867"/>
                    <a:gd name="connsiteX55" fmla="*/ 1665143 w 2844085"/>
                    <a:gd name="connsiteY55" fmla="*/ 767303 h 3646867"/>
                    <a:gd name="connsiteX56" fmla="*/ 1678022 w 2844085"/>
                    <a:gd name="connsiteY56" fmla="*/ 767303 h 3646867"/>
                    <a:gd name="connsiteX57" fmla="*/ 1966175 w 2844085"/>
                    <a:gd name="connsiteY57" fmla="*/ 746975 h 3646867"/>
                    <a:gd name="connsiteX58" fmla="*/ 2326784 w 2844085"/>
                    <a:gd name="connsiteY58" fmla="*/ 540913 h 3646867"/>
                    <a:gd name="connsiteX59" fmla="*/ 2610119 w 2844085"/>
                    <a:gd name="connsiteY59" fmla="*/ 206062 h 3646867"/>
                    <a:gd name="connsiteX60" fmla="*/ 2674513 w 2844085"/>
                    <a:gd name="connsiteY60" fmla="*/ 12879 h 3646867"/>
                    <a:gd name="connsiteX61" fmla="*/ 2829060 w 2844085"/>
                    <a:gd name="connsiteY61" fmla="*/ 128789 h 3646867"/>
                    <a:gd name="connsiteX62" fmla="*/ 2764665 w 2844085"/>
                    <a:gd name="connsiteY62" fmla="*/ 412124 h 3646867"/>
                    <a:gd name="connsiteX63" fmla="*/ 2713150 w 2844085"/>
                    <a:gd name="connsiteY63" fmla="*/ 721217 h 3646867"/>
                    <a:gd name="connsiteX64" fmla="*/ 2700271 w 2844085"/>
                    <a:gd name="connsiteY64" fmla="*/ 940158 h 3646867"/>
                    <a:gd name="connsiteX65" fmla="*/ 2726029 w 2844085"/>
                    <a:gd name="connsiteY65" fmla="*/ 1339403 h 3646867"/>
                    <a:gd name="connsiteX66" fmla="*/ 2772726 w 2844085"/>
                    <a:gd name="connsiteY66" fmla="*/ 1591551 h 3646867"/>
                    <a:gd name="connsiteX67" fmla="*/ 2803302 w 2844085"/>
                    <a:gd name="connsiteY67" fmla="*/ 1751527 h 3646867"/>
                    <a:gd name="connsiteX68" fmla="*/ 2798484 w 2844085"/>
                    <a:gd name="connsiteY68" fmla="*/ 1913522 h 3646867"/>
                    <a:gd name="connsiteX69" fmla="*/ 2803302 w 2844085"/>
                    <a:gd name="connsiteY69" fmla="*/ 2189409 h 3646867"/>
                    <a:gd name="connsiteX70" fmla="*/ 2721211 w 2844085"/>
                    <a:gd name="connsiteY70" fmla="*/ 2377162 h 3646867"/>
                    <a:gd name="connsiteX71" fmla="*/ 2661634 w 2844085"/>
                    <a:gd name="connsiteY71" fmla="*/ 2575775 h 3646867"/>
                    <a:gd name="connsiteX72" fmla="*/ 2592422 w 2844085"/>
                    <a:gd name="connsiteY72" fmla="*/ 2699134 h 3646867"/>
                    <a:gd name="connsiteX73" fmla="*/ 2455572 w 2844085"/>
                    <a:gd name="connsiteY73" fmla="*/ 2807595 h 3646867"/>
                    <a:gd name="connsiteX74" fmla="*/ 2197995 w 2844085"/>
                    <a:gd name="connsiteY74" fmla="*/ 2962141 h 3646867"/>
                    <a:gd name="connsiteX75" fmla="*/ 2051510 w 2844085"/>
                    <a:gd name="connsiteY75" fmla="*/ 2982469 h 3646867"/>
                    <a:gd name="connsiteX76" fmla="*/ 1901781 w 2844085"/>
                    <a:gd name="connsiteY76" fmla="*/ 3039414 h 3646867"/>
                    <a:gd name="connsiteX77" fmla="*/ 1695719 w 2844085"/>
                    <a:gd name="connsiteY77" fmla="*/ 3026535 h 3646867"/>
                    <a:gd name="connsiteX78" fmla="*/ 1579809 w 2844085"/>
                    <a:gd name="connsiteY78" fmla="*/ 3039414 h 3646867"/>
                    <a:gd name="connsiteX0" fmla="*/ 1579809 w 2844085"/>
                    <a:gd name="connsiteY0" fmla="*/ 3039414 h 3646867"/>
                    <a:gd name="connsiteX1" fmla="*/ 1476778 w 2844085"/>
                    <a:gd name="connsiteY1" fmla="*/ 3181082 h 3646867"/>
                    <a:gd name="connsiteX2" fmla="*/ 1476778 w 2844085"/>
                    <a:gd name="connsiteY2" fmla="*/ 3451538 h 3646867"/>
                    <a:gd name="connsiteX3" fmla="*/ 1425263 w 2844085"/>
                    <a:gd name="connsiteY3" fmla="*/ 3631842 h 3646867"/>
                    <a:gd name="connsiteX4" fmla="*/ 1283595 w 2844085"/>
                    <a:gd name="connsiteY4" fmla="*/ 3541690 h 3646867"/>
                    <a:gd name="connsiteX5" fmla="*/ 1154806 w 2844085"/>
                    <a:gd name="connsiteY5" fmla="*/ 3374265 h 3646867"/>
                    <a:gd name="connsiteX6" fmla="*/ 1180564 w 2844085"/>
                    <a:gd name="connsiteY6" fmla="*/ 3129566 h 3646867"/>
                    <a:gd name="connsiteX7" fmla="*/ 1103291 w 2844085"/>
                    <a:gd name="connsiteY7" fmla="*/ 2897747 h 3646867"/>
                    <a:gd name="connsiteX8" fmla="*/ 1232079 w 2844085"/>
                    <a:gd name="connsiteY8" fmla="*/ 2614411 h 3646867"/>
                    <a:gd name="connsiteX9" fmla="*/ 1515415 w 2844085"/>
                    <a:gd name="connsiteY9" fmla="*/ 2537138 h 3646867"/>
                    <a:gd name="connsiteX10" fmla="*/ 1682840 w 2844085"/>
                    <a:gd name="connsiteY10" fmla="*/ 2550017 h 3646867"/>
                    <a:gd name="connsiteX11" fmla="*/ 1979054 w 2844085"/>
                    <a:gd name="connsiteY11" fmla="*/ 2562896 h 3646867"/>
                    <a:gd name="connsiteX12" fmla="*/ 2313905 w 2844085"/>
                    <a:gd name="connsiteY12" fmla="*/ 2305319 h 3646867"/>
                    <a:gd name="connsiteX13" fmla="*/ 2429815 w 2844085"/>
                    <a:gd name="connsiteY13" fmla="*/ 1957589 h 3646867"/>
                    <a:gd name="connsiteX14" fmla="*/ 2468451 w 2844085"/>
                    <a:gd name="connsiteY14" fmla="*/ 1648496 h 3646867"/>
                    <a:gd name="connsiteX15" fmla="*/ 2442694 w 2844085"/>
                    <a:gd name="connsiteY15" fmla="*/ 1184857 h 3646867"/>
                    <a:gd name="connsiteX16" fmla="*/ 2429815 w 2844085"/>
                    <a:gd name="connsiteY16" fmla="*/ 811369 h 3646867"/>
                    <a:gd name="connsiteX17" fmla="*/ 2313905 w 2844085"/>
                    <a:gd name="connsiteY17" fmla="*/ 978795 h 3646867"/>
                    <a:gd name="connsiteX18" fmla="*/ 2082085 w 2844085"/>
                    <a:gd name="connsiteY18" fmla="*/ 1081826 h 3646867"/>
                    <a:gd name="connsiteX19" fmla="*/ 1888902 w 2844085"/>
                    <a:gd name="connsiteY19" fmla="*/ 1159099 h 3646867"/>
                    <a:gd name="connsiteX20" fmla="*/ 1734355 w 2844085"/>
                    <a:gd name="connsiteY20" fmla="*/ 1171978 h 3646867"/>
                    <a:gd name="connsiteX21" fmla="*/ 1554051 w 2844085"/>
                    <a:gd name="connsiteY21" fmla="*/ 1236372 h 3646867"/>
                    <a:gd name="connsiteX22" fmla="*/ 1335110 w 2844085"/>
                    <a:gd name="connsiteY22" fmla="*/ 1197735 h 3646867"/>
                    <a:gd name="connsiteX23" fmla="*/ 1154806 w 2844085"/>
                    <a:gd name="connsiteY23" fmla="*/ 1159099 h 3646867"/>
                    <a:gd name="connsiteX24" fmla="*/ 987381 w 2844085"/>
                    <a:gd name="connsiteY24" fmla="*/ 1120462 h 3646867"/>
                    <a:gd name="connsiteX25" fmla="*/ 768440 w 2844085"/>
                    <a:gd name="connsiteY25" fmla="*/ 1017431 h 3646867"/>
                    <a:gd name="connsiteX26" fmla="*/ 575257 w 2844085"/>
                    <a:gd name="connsiteY26" fmla="*/ 927279 h 3646867"/>
                    <a:gd name="connsiteX27" fmla="*/ 459347 w 2844085"/>
                    <a:gd name="connsiteY27" fmla="*/ 862885 h 3646867"/>
                    <a:gd name="connsiteX28" fmla="*/ 536620 w 2844085"/>
                    <a:gd name="connsiteY28" fmla="*/ 888642 h 3646867"/>
                    <a:gd name="connsiteX29" fmla="*/ 562378 w 2844085"/>
                    <a:gd name="connsiteY29" fmla="*/ 1043189 h 3646867"/>
                    <a:gd name="connsiteX30" fmla="*/ 523741 w 2844085"/>
                    <a:gd name="connsiteY30" fmla="*/ 1275009 h 3646867"/>
                    <a:gd name="connsiteX31" fmla="*/ 523741 w 2844085"/>
                    <a:gd name="connsiteY31" fmla="*/ 1493950 h 3646867"/>
                    <a:gd name="connsiteX32" fmla="*/ 549499 w 2844085"/>
                    <a:gd name="connsiteY32" fmla="*/ 1712890 h 3646867"/>
                    <a:gd name="connsiteX33" fmla="*/ 588136 w 2844085"/>
                    <a:gd name="connsiteY33" fmla="*/ 1931831 h 3646867"/>
                    <a:gd name="connsiteX34" fmla="*/ 678288 w 2844085"/>
                    <a:gd name="connsiteY34" fmla="*/ 2073499 h 3646867"/>
                    <a:gd name="connsiteX35" fmla="*/ 807077 w 2844085"/>
                    <a:gd name="connsiteY35" fmla="*/ 2331076 h 3646867"/>
                    <a:gd name="connsiteX36" fmla="*/ 819955 w 2844085"/>
                    <a:gd name="connsiteY36" fmla="*/ 2588654 h 3646867"/>
                    <a:gd name="connsiteX37" fmla="*/ 922986 w 2844085"/>
                    <a:gd name="connsiteY37" fmla="*/ 2859110 h 3646867"/>
                    <a:gd name="connsiteX38" fmla="*/ 781319 w 2844085"/>
                    <a:gd name="connsiteY38" fmla="*/ 2640169 h 3646867"/>
                    <a:gd name="connsiteX39" fmla="*/ 626772 w 2844085"/>
                    <a:gd name="connsiteY39" fmla="*/ 2640169 h 3646867"/>
                    <a:gd name="connsiteX40" fmla="*/ 356316 w 2844085"/>
                    <a:gd name="connsiteY40" fmla="*/ 2653048 h 3646867"/>
                    <a:gd name="connsiteX41" fmla="*/ 150254 w 2844085"/>
                    <a:gd name="connsiteY41" fmla="*/ 2382592 h 3646867"/>
                    <a:gd name="connsiteX42" fmla="*/ 68163 w 2844085"/>
                    <a:gd name="connsiteY42" fmla="*/ 2209736 h 3646867"/>
                    <a:gd name="connsiteX43" fmla="*/ 8586 w 2844085"/>
                    <a:gd name="connsiteY43" fmla="*/ 1996226 h 3646867"/>
                    <a:gd name="connsiteX44" fmla="*/ 16648 w 2844085"/>
                    <a:gd name="connsiteY44" fmla="*/ 1707460 h 3646867"/>
                    <a:gd name="connsiteX45" fmla="*/ 16648 w 2844085"/>
                    <a:gd name="connsiteY45" fmla="*/ 1707460 h 3646867"/>
                    <a:gd name="connsiteX46" fmla="*/ 34344 w 2844085"/>
                    <a:gd name="connsiteY46" fmla="*/ 1506828 h 3646867"/>
                    <a:gd name="connsiteX47" fmla="*/ 98739 w 2844085"/>
                    <a:gd name="connsiteY47" fmla="*/ 1081826 h 3646867"/>
                    <a:gd name="connsiteX48" fmla="*/ 163133 w 2844085"/>
                    <a:gd name="connsiteY48" fmla="*/ 734096 h 3646867"/>
                    <a:gd name="connsiteX49" fmla="*/ 266164 w 2844085"/>
                    <a:gd name="connsiteY49" fmla="*/ 489397 h 3646867"/>
                    <a:gd name="connsiteX50" fmla="*/ 575257 w 2844085"/>
                    <a:gd name="connsiteY50" fmla="*/ 463640 h 3646867"/>
                    <a:gd name="connsiteX51" fmla="*/ 807077 w 2844085"/>
                    <a:gd name="connsiteY51" fmla="*/ 605307 h 3646867"/>
                    <a:gd name="connsiteX52" fmla="*/ 1085594 w 2844085"/>
                    <a:gd name="connsiteY52" fmla="*/ 677151 h 3646867"/>
                    <a:gd name="connsiteX53" fmla="*/ 1085594 w 2844085"/>
                    <a:gd name="connsiteY53" fmla="*/ 677151 h 3646867"/>
                    <a:gd name="connsiteX54" fmla="*/ 1399505 w 2844085"/>
                    <a:gd name="connsiteY54" fmla="*/ 746975 h 3646867"/>
                    <a:gd name="connsiteX55" fmla="*/ 1665143 w 2844085"/>
                    <a:gd name="connsiteY55" fmla="*/ 767303 h 3646867"/>
                    <a:gd name="connsiteX56" fmla="*/ 1678022 w 2844085"/>
                    <a:gd name="connsiteY56" fmla="*/ 767303 h 3646867"/>
                    <a:gd name="connsiteX57" fmla="*/ 1966175 w 2844085"/>
                    <a:gd name="connsiteY57" fmla="*/ 746975 h 3646867"/>
                    <a:gd name="connsiteX58" fmla="*/ 2326784 w 2844085"/>
                    <a:gd name="connsiteY58" fmla="*/ 540913 h 3646867"/>
                    <a:gd name="connsiteX59" fmla="*/ 2610119 w 2844085"/>
                    <a:gd name="connsiteY59" fmla="*/ 206062 h 3646867"/>
                    <a:gd name="connsiteX60" fmla="*/ 2674513 w 2844085"/>
                    <a:gd name="connsiteY60" fmla="*/ 12879 h 3646867"/>
                    <a:gd name="connsiteX61" fmla="*/ 2829060 w 2844085"/>
                    <a:gd name="connsiteY61" fmla="*/ 128789 h 3646867"/>
                    <a:gd name="connsiteX62" fmla="*/ 2764665 w 2844085"/>
                    <a:gd name="connsiteY62" fmla="*/ 412124 h 3646867"/>
                    <a:gd name="connsiteX63" fmla="*/ 2713150 w 2844085"/>
                    <a:gd name="connsiteY63" fmla="*/ 721217 h 3646867"/>
                    <a:gd name="connsiteX64" fmla="*/ 2700271 w 2844085"/>
                    <a:gd name="connsiteY64" fmla="*/ 940158 h 3646867"/>
                    <a:gd name="connsiteX65" fmla="*/ 2726029 w 2844085"/>
                    <a:gd name="connsiteY65" fmla="*/ 1339403 h 3646867"/>
                    <a:gd name="connsiteX66" fmla="*/ 2772726 w 2844085"/>
                    <a:gd name="connsiteY66" fmla="*/ 1591551 h 3646867"/>
                    <a:gd name="connsiteX67" fmla="*/ 2803302 w 2844085"/>
                    <a:gd name="connsiteY67" fmla="*/ 1751527 h 3646867"/>
                    <a:gd name="connsiteX68" fmla="*/ 2798484 w 2844085"/>
                    <a:gd name="connsiteY68" fmla="*/ 1913522 h 3646867"/>
                    <a:gd name="connsiteX69" fmla="*/ 2803302 w 2844085"/>
                    <a:gd name="connsiteY69" fmla="*/ 2189409 h 3646867"/>
                    <a:gd name="connsiteX70" fmla="*/ 2721211 w 2844085"/>
                    <a:gd name="connsiteY70" fmla="*/ 2377162 h 3646867"/>
                    <a:gd name="connsiteX71" fmla="*/ 2661634 w 2844085"/>
                    <a:gd name="connsiteY71" fmla="*/ 2575775 h 3646867"/>
                    <a:gd name="connsiteX72" fmla="*/ 2592422 w 2844085"/>
                    <a:gd name="connsiteY72" fmla="*/ 2699134 h 3646867"/>
                    <a:gd name="connsiteX73" fmla="*/ 2455572 w 2844085"/>
                    <a:gd name="connsiteY73" fmla="*/ 2807595 h 3646867"/>
                    <a:gd name="connsiteX74" fmla="*/ 2197995 w 2844085"/>
                    <a:gd name="connsiteY74" fmla="*/ 2962141 h 3646867"/>
                    <a:gd name="connsiteX75" fmla="*/ 2051510 w 2844085"/>
                    <a:gd name="connsiteY75" fmla="*/ 2982469 h 3646867"/>
                    <a:gd name="connsiteX76" fmla="*/ 1901781 w 2844085"/>
                    <a:gd name="connsiteY76" fmla="*/ 3039414 h 3646867"/>
                    <a:gd name="connsiteX77" fmla="*/ 1695719 w 2844085"/>
                    <a:gd name="connsiteY77" fmla="*/ 3026535 h 3646867"/>
                    <a:gd name="connsiteX78" fmla="*/ 1579809 w 2844085"/>
                    <a:gd name="connsiteY78" fmla="*/ 3039414 h 3646867"/>
                    <a:gd name="connsiteX0" fmla="*/ 1579809 w 2844085"/>
                    <a:gd name="connsiteY0" fmla="*/ 3039414 h 3646867"/>
                    <a:gd name="connsiteX1" fmla="*/ 1476778 w 2844085"/>
                    <a:gd name="connsiteY1" fmla="*/ 3181082 h 3646867"/>
                    <a:gd name="connsiteX2" fmla="*/ 1476778 w 2844085"/>
                    <a:gd name="connsiteY2" fmla="*/ 3451538 h 3646867"/>
                    <a:gd name="connsiteX3" fmla="*/ 1425263 w 2844085"/>
                    <a:gd name="connsiteY3" fmla="*/ 3631842 h 3646867"/>
                    <a:gd name="connsiteX4" fmla="*/ 1283595 w 2844085"/>
                    <a:gd name="connsiteY4" fmla="*/ 3541690 h 3646867"/>
                    <a:gd name="connsiteX5" fmla="*/ 1154806 w 2844085"/>
                    <a:gd name="connsiteY5" fmla="*/ 3374265 h 3646867"/>
                    <a:gd name="connsiteX6" fmla="*/ 1180564 w 2844085"/>
                    <a:gd name="connsiteY6" fmla="*/ 3129566 h 3646867"/>
                    <a:gd name="connsiteX7" fmla="*/ 1103291 w 2844085"/>
                    <a:gd name="connsiteY7" fmla="*/ 2897747 h 3646867"/>
                    <a:gd name="connsiteX8" fmla="*/ 1232079 w 2844085"/>
                    <a:gd name="connsiteY8" fmla="*/ 2614411 h 3646867"/>
                    <a:gd name="connsiteX9" fmla="*/ 1515415 w 2844085"/>
                    <a:gd name="connsiteY9" fmla="*/ 2537138 h 3646867"/>
                    <a:gd name="connsiteX10" fmla="*/ 1682840 w 2844085"/>
                    <a:gd name="connsiteY10" fmla="*/ 2550017 h 3646867"/>
                    <a:gd name="connsiteX11" fmla="*/ 1979054 w 2844085"/>
                    <a:gd name="connsiteY11" fmla="*/ 2562896 h 3646867"/>
                    <a:gd name="connsiteX12" fmla="*/ 2313905 w 2844085"/>
                    <a:gd name="connsiteY12" fmla="*/ 2305319 h 3646867"/>
                    <a:gd name="connsiteX13" fmla="*/ 2429815 w 2844085"/>
                    <a:gd name="connsiteY13" fmla="*/ 1957589 h 3646867"/>
                    <a:gd name="connsiteX14" fmla="*/ 2468451 w 2844085"/>
                    <a:gd name="connsiteY14" fmla="*/ 1648496 h 3646867"/>
                    <a:gd name="connsiteX15" fmla="*/ 2442694 w 2844085"/>
                    <a:gd name="connsiteY15" fmla="*/ 1184857 h 3646867"/>
                    <a:gd name="connsiteX16" fmla="*/ 2429815 w 2844085"/>
                    <a:gd name="connsiteY16" fmla="*/ 811369 h 3646867"/>
                    <a:gd name="connsiteX17" fmla="*/ 2313905 w 2844085"/>
                    <a:gd name="connsiteY17" fmla="*/ 978795 h 3646867"/>
                    <a:gd name="connsiteX18" fmla="*/ 2082085 w 2844085"/>
                    <a:gd name="connsiteY18" fmla="*/ 1081826 h 3646867"/>
                    <a:gd name="connsiteX19" fmla="*/ 1888902 w 2844085"/>
                    <a:gd name="connsiteY19" fmla="*/ 1159099 h 3646867"/>
                    <a:gd name="connsiteX20" fmla="*/ 1734355 w 2844085"/>
                    <a:gd name="connsiteY20" fmla="*/ 1171978 h 3646867"/>
                    <a:gd name="connsiteX21" fmla="*/ 1554051 w 2844085"/>
                    <a:gd name="connsiteY21" fmla="*/ 1236372 h 3646867"/>
                    <a:gd name="connsiteX22" fmla="*/ 1335110 w 2844085"/>
                    <a:gd name="connsiteY22" fmla="*/ 1197735 h 3646867"/>
                    <a:gd name="connsiteX23" fmla="*/ 1154806 w 2844085"/>
                    <a:gd name="connsiteY23" fmla="*/ 1159099 h 3646867"/>
                    <a:gd name="connsiteX24" fmla="*/ 987381 w 2844085"/>
                    <a:gd name="connsiteY24" fmla="*/ 1120462 h 3646867"/>
                    <a:gd name="connsiteX25" fmla="*/ 768440 w 2844085"/>
                    <a:gd name="connsiteY25" fmla="*/ 1017431 h 3646867"/>
                    <a:gd name="connsiteX26" fmla="*/ 575257 w 2844085"/>
                    <a:gd name="connsiteY26" fmla="*/ 927279 h 3646867"/>
                    <a:gd name="connsiteX27" fmla="*/ 459347 w 2844085"/>
                    <a:gd name="connsiteY27" fmla="*/ 862885 h 3646867"/>
                    <a:gd name="connsiteX28" fmla="*/ 536620 w 2844085"/>
                    <a:gd name="connsiteY28" fmla="*/ 888642 h 3646867"/>
                    <a:gd name="connsiteX29" fmla="*/ 562378 w 2844085"/>
                    <a:gd name="connsiteY29" fmla="*/ 1043189 h 3646867"/>
                    <a:gd name="connsiteX30" fmla="*/ 523741 w 2844085"/>
                    <a:gd name="connsiteY30" fmla="*/ 1275009 h 3646867"/>
                    <a:gd name="connsiteX31" fmla="*/ 523741 w 2844085"/>
                    <a:gd name="connsiteY31" fmla="*/ 1493950 h 3646867"/>
                    <a:gd name="connsiteX32" fmla="*/ 549499 w 2844085"/>
                    <a:gd name="connsiteY32" fmla="*/ 1712890 h 3646867"/>
                    <a:gd name="connsiteX33" fmla="*/ 588136 w 2844085"/>
                    <a:gd name="connsiteY33" fmla="*/ 1931831 h 3646867"/>
                    <a:gd name="connsiteX34" fmla="*/ 678288 w 2844085"/>
                    <a:gd name="connsiteY34" fmla="*/ 2073499 h 3646867"/>
                    <a:gd name="connsiteX35" fmla="*/ 807077 w 2844085"/>
                    <a:gd name="connsiteY35" fmla="*/ 2331076 h 3646867"/>
                    <a:gd name="connsiteX36" fmla="*/ 819955 w 2844085"/>
                    <a:gd name="connsiteY36" fmla="*/ 2588654 h 3646867"/>
                    <a:gd name="connsiteX37" fmla="*/ 922986 w 2844085"/>
                    <a:gd name="connsiteY37" fmla="*/ 2859110 h 3646867"/>
                    <a:gd name="connsiteX38" fmla="*/ 781319 w 2844085"/>
                    <a:gd name="connsiteY38" fmla="*/ 2640169 h 3646867"/>
                    <a:gd name="connsiteX39" fmla="*/ 626772 w 2844085"/>
                    <a:gd name="connsiteY39" fmla="*/ 2640169 h 3646867"/>
                    <a:gd name="connsiteX40" fmla="*/ 356316 w 2844085"/>
                    <a:gd name="connsiteY40" fmla="*/ 2653048 h 3646867"/>
                    <a:gd name="connsiteX41" fmla="*/ 150254 w 2844085"/>
                    <a:gd name="connsiteY41" fmla="*/ 2382592 h 3646867"/>
                    <a:gd name="connsiteX42" fmla="*/ 68163 w 2844085"/>
                    <a:gd name="connsiteY42" fmla="*/ 2209736 h 3646867"/>
                    <a:gd name="connsiteX43" fmla="*/ 8586 w 2844085"/>
                    <a:gd name="connsiteY43" fmla="*/ 1996226 h 3646867"/>
                    <a:gd name="connsiteX44" fmla="*/ 16648 w 2844085"/>
                    <a:gd name="connsiteY44" fmla="*/ 1707460 h 3646867"/>
                    <a:gd name="connsiteX45" fmla="*/ 16648 w 2844085"/>
                    <a:gd name="connsiteY45" fmla="*/ 1707460 h 3646867"/>
                    <a:gd name="connsiteX46" fmla="*/ 34344 w 2844085"/>
                    <a:gd name="connsiteY46" fmla="*/ 1506828 h 3646867"/>
                    <a:gd name="connsiteX47" fmla="*/ 55284 w 2844085"/>
                    <a:gd name="connsiteY47" fmla="*/ 1243821 h 3646867"/>
                    <a:gd name="connsiteX48" fmla="*/ 98739 w 2844085"/>
                    <a:gd name="connsiteY48" fmla="*/ 1081826 h 3646867"/>
                    <a:gd name="connsiteX49" fmla="*/ 163133 w 2844085"/>
                    <a:gd name="connsiteY49" fmla="*/ 734096 h 3646867"/>
                    <a:gd name="connsiteX50" fmla="*/ 266164 w 2844085"/>
                    <a:gd name="connsiteY50" fmla="*/ 489397 h 3646867"/>
                    <a:gd name="connsiteX51" fmla="*/ 575257 w 2844085"/>
                    <a:gd name="connsiteY51" fmla="*/ 463640 h 3646867"/>
                    <a:gd name="connsiteX52" fmla="*/ 807077 w 2844085"/>
                    <a:gd name="connsiteY52" fmla="*/ 605307 h 3646867"/>
                    <a:gd name="connsiteX53" fmla="*/ 1085594 w 2844085"/>
                    <a:gd name="connsiteY53" fmla="*/ 677151 h 3646867"/>
                    <a:gd name="connsiteX54" fmla="*/ 1085594 w 2844085"/>
                    <a:gd name="connsiteY54" fmla="*/ 677151 h 3646867"/>
                    <a:gd name="connsiteX55" fmla="*/ 1399505 w 2844085"/>
                    <a:gd name="connsiteY55" fmla="*/ 746975 h 3646867"/>
                    <a:gd name="connsiteX56" fmla="*/ 1665143 w 2844085"/>
                    <a:gd name="connsiteY56" fmla="*/ 767303 h 3646867"/>
                    <a:gd name="connsiteX57" fmla="*/ 1678022 w 2844085"/>
                    <a:gd name="connsiteY57" fmla="*/ 767303 h 3646867"/>
                    <a:gd name="connsiteX58" fmla="*/ 1966175 w 2844085"/>
                    <a:gd name="connsiteY58" fmla="*/ 746975 h 3646867"/>
                    <a:gd name="connsiteX59" fmla="*/ 2326784 w 2844085"/>
                    <a:gd name="connsiteY59" fmla="*/ 540913 h 3646867"/>
                    <a:gd name="connsiteX60" fmla="*/ 2610119 w 2844085"/>
                    <a:gd name="connsiteY60" fmla="*/ 206062 h 3646867"/>
                    <a:gd name="connsiteX61" fmla="*/ 2674513 w 2844085"/>
                    <a:gd name="connsiteY61" fmla="*/ 12879 h 3646867"/>
                    <a:gd name="connsiteX62" fmla="*/ 2829060 w 2844085"/>
                    <a:gd name="connsiteY62" fmla="*/ 128789 h 3646867"/>
                    <a:gd name="connsiteX63" fmla="*/ 2764665 w 2844085"/>
                    <a:gd name="connsiteY63" fmla="*/ 412124 h 3646867"/>
                    <a:gd name="connsiteX64" fmla="*/ 2713150 w 2844085"/>
                    <a:gd name="connsiteY64" fmla="*/ 721217 h 3646867"/>
                    <a:gd name="connsiteX65" fmla="*/ 2700271 w 2844085"/>
                    <a:gd name="connsiteY65" fmla="*/ 940158 h 3646867"/>
                    <a:gd name="connsiteX66" fmla="*/ 2726029 w 2844085"/>
                    <a:gd name="connsiteY66" fmla="*/ 1339403 h 3646867"/>
                    <a:gd name="connsiteX67" fmla="*/ 2772726 w 2844085"/>
                    <a:gd name="connsiteY67" fmla="*/ 1591551 h 3646867"/>
                    <a:gd name="connsiteX68" fmla="*/ 2803302 w 2844085"/>
                    <a:gd name="connsiteY68" fmla="*/ 1751527 h 3646867"/>
                    <a:gd name="connsiteX69" fmla="*/ 2798484 w 2844085"/>
                    <a:gd name="connsiteY69" fmla="*/ 1913522 h 3646867"/>
                    <a:gd name="connsiteX70" fmla="*/ 2803302 w 2844085"/>
                    <a:gd name="connsiteY70" fmla="*/ 2189409 h 3646867"/>
                    <a:gd name="connsiteX71" fmla="*/ 2721211 w 2844085"/>
                    <a:gd name="connsiteY71" fmla="*/ 2377162 h 3646867"/>
                    <a:gd name="connsiteX72" fmla="*/ 2661634 w 2844085"/>
                    <a:gd name="connsiteY72" fmla="*/ 2575775 h 3646867"/>
                    <a:gd name="connsiteX73" fmla="*/ 2592422 w 2844085"/>
                    <a:gd name="connsiteY73" fmla="*/ 2699134 h 3646867"/>
                    <a:gd name="connsiteX74" fmla="*/ 2455572 w 2844085"/>
                    <a:gd name="connsiteY74" fmla="*/ 2807595 h 3646867"/>
                    <a:gd name="connsiteX75" fmla="*/ 2197995 w 2844085"/>
                    <a:gd name="connsiteY75" fmla="*/ 2962141 h 3646867"/>
                    <a:gd name="connsiteX76" fmla="*/ 2051510 w 2844085"/>
                    <a:gd name="connsiteY76" fmla="*/ 2982469 h 3646867"/>
                    <a:gd name="connsiteX77" fmla="*/ 1901781 w 2844085"/>
                    <a:gd name="connsiteY77" fmla="*/ 3039414 h 3646867"/>
                    <a:gd name="connsiteX78" fmla="*/ 1695719 w 2844085"/>
                    <a:gd name="connsiteY78" fmla="*/ 3026535 h 3646867"/>
                    <a:gd name="connsiteX79" fmla="*/ 1579809 w 2844085"/>
                    <a:gd name="connsiteY79" fmla="*/ 3039414 h 3646867"/>
                    <a:gd name="connsiteX0" fmla="*/ 1579809 w 2844085"/>
                    <a:gd name="connsiteY0" fmla="*/ 3039414 h 3646867"/>
                    <a:gd name="connsiteX1" fmla="*/ 1476778 w 2844085"/>
                    <a:gd name="connsiteY1" fmla="*/ 3181082 h 3646867"/>
                    <a:gd name="connsiteX2" fmla="*/ 1476778 w 2844085"/>
                    <a:gd name="connsiteY2" fmla="*/ 3451538 h 3646867"/>
                    <a:gd name="connsiteX3" fmla="*/ 1425263 w 2844085"/>
                    <a:gd name="connsiteY3" fmla="*/ 3631842 h 3646867"/>
                    <a:gd name="connsiteX4" fmla="*/ 1283595 w 2844085"/>
                    <a:gd name="connsiteY4" fmla="*/ 3541690 h 3646867"/>
                    <a:gd name="connsiteX5" fmla="*/ 1154806 w 2844085"/>
                    <a:gd name="connsiteY5" fmla="*/ 3374265 h 3646867"/>
                    <a:gd name="connsiteX6" fmla="*/ 1180564 w 2844085"/>
                    <a:gd name="connsiteY6" fmla="*/ 3129566 h 3646867"/>
                    <a:gd name="connsiteX7" fmla="*/ 1103291 w 2844085"/>
                    <a:gd name="connsiteY7" fmla="*/ 2897747 h 3646867"/>
                    <a:gd name="connsiteX8" fmla="*/ 1232079 w 2844085"/>
                    <a:gd name="connsiteY8" fmla="*/ 2614411 h 3646867"/>
                    <a:gd name="connsiteX9" fmla="*/ 1515415 w 2844085"/>
                    <a:gd name="connsiteY9" fmla="*/ 2537138 h 3646867"/>
                    <a:gd name="connsiteX10" fmla="*/ 1682840 w 2844085"/>
                    <a:gd name="connsiteY10" fmla="*/ 2550017 h 3646867"/>
                    <a:gd name="connsiteX11" fmla="*/ 1979054 w 2844085"/>
                    <a:gd name="connsiteY11" fmla="*/ 2562896 h 3646867"/>
                    <a:gd name="connsiteX12" fmla="*/ 2313905 w 2844085"/>
                    <a:gd name="connsiteY12" fmla="*/ 2305319 h 3646867"/>
                    <a:gd name="connsiteX13" fmla="*/ 2429815 w 2844085"/>
                    <a:gd name="connsiteY13" fmla="*/ 1957589 h 3646867"/>
                    <a:gd name="connsiteX14" fmla="*/ 2468451 w 2844085"/>
                    <a:gd name="connsiteY14" fmla="*/ 1648496 h 3646867"/>
                    <a:gd name="connsiteX15" fmla="*/ 2442694 w 2844085"/>
                    <a:gd name="connsiteY15" fmla="*/ 1184857 h 3646867"/>
                    <a:gd name="connsiteX16" fmla="*/ 2429815 w 2844085"/>
                    <a:gd name="connsiteY16" fmla="*/ 811369 h 3646867"/>
                    <a:gd name="connsiteX17" fmla="*/ 2313905 w 2844085"/>
                    <a:gd name="connsiteY17" fmla="*/ 978795 h 3646867"/>
                    <a:gd name="connsiteX18" fmla="*/ 2082085 w 2844085"/>
                    <a:gd name="connsiteY18" fmla="*/ 1081826 h 3646867"/>
                    <a:gd name="connsiteX19" fmla="*/ 1888902 w 2844085"/>
                    <a:gd name="connsiteY19" fmla="*/ 1159099 h 3646867"/>
                    <a:gd name="connsiteX20" fmla="*/ 1734355 w 2844085"/>
                    <a:gd name="connsiteY20" fmla="*/ 1171978 h 3646867"/>
                    <a:gd name="connsiteX21" fmla="*/ 1554051 w 2844085"/>
                    <a:gd name="connsiteY21" fmla="*/ 1236372 h 3646867"/>
                    <a:gd name="connsiteX22" fmla="*/ 1335110 w 2844085"/>
                    <a:gd name="connsiteY22" fmla="*/ 1197735 h 3646867"/>
                    <a:gd name="connsiteX23" fmla="*/ 1154806 w 2844085"/>
                    <a:gd name="connsiteY23" fmla="*/ 1159099 h 3646867"/>
                    <a:gd name="connsiteX24" fmla="*/ 987381 w 2844085"/>
                    <a:gd name="connsiteY24" fmla="*/ 1120462 h 3646867"/>
                    <a:gd name="connsiteX25" fmla="*/ 768440 w 2844085"/>
                    <a:gd name="connsiteY25" fmla="*/ 1017431 h 3646867"/>
                    <a:gd name="connsiteX26" fmla="*/ 575257 w 2844085"/>
                    <a:gd name="connsiteY26" fmla="*/ 927279 h 3646867"/>
                    <a:gd name="connsiteX27" fmla="*/ 459347 w 2844085"/>
                    <a:gd name="connsiteY27" fmla="*/ 862885 h 3646867"/>
                    <a:gd name="connsiteX28" fmla="*/ 536620 w 2844085"/>
                    <a:gd name="connsiteY28" fmla="*/ 888642 h 3646867"/>
                    <a:gd name="connsiteX29" fmla="*/ 562378 w 2844085"/>
                    <a:gd name="connsiteY29" fmla="*/ 1043189 h 3646867"/>
                    <a:gd name="connsiteX30" fmla="*/ 523741 w 2844085"/>
                    <a:gd name="connsiteY30" fmla="*/ 1275009 h 3646867"/>
                    <a:gd name="connsiteX31" fmla="*/ 523741 w 2844085"/>
                    <a:gd name="connsiteY31" fmla="*/ 1493950 h 3646867"/>
                    <a:gd name="connsiteX32" fmla="*/ 549499 w 2844085"/>
                    <a:gd name="connsiteY32" fmla="*/ 1712890 h 3646867"/>
                    <a:gd name="connsiteX33" fmla="*/ 588136 w 2844085"/>
                    <a:gd name="connsiteY33" fmla="*/ 1931831 h 3646867"/>
                    <a:gd name="connsiteX34" fmla="*/ 678288 w 2844085"/>
                    <a:gd name="connsiteY34" fmla="*/ 2073499 h 3646867"/>
                    <a:gd name="connsiteX35" fmla="*/ 807077 w 2844085"/>
                    <a:gd name="connsiteY35" fmla="*/ 2331076 h 3646867"/>
                    <a:gd name="connsiteX36" fmla="*/ 819955 w 2844085"/>
                    <a:gd name="connsiteY36" fmla="*/ 2588654 h 3646867"/>
                    <a:gd name="connsiteX37" fmla="*/ 922986 w 2844085"/>
                    <a:gd name="connsiteY37" fmla="*/ 2859110 h 3646867"/>
                    <a:gd name="connsiteX38" fmla="*/ 781319 w 2844085"/>
                    <a:gd name="connsiteY38" fmla="*/ 2640169 h 3646867"/>
                    <a:gd name="connsiteX39" fmla="*/ 626772 w 2844085"/>
                    <a:gd name="connsiteY39" fmla="*/ 2640169 h 3646867"/>
                    <a:gd name="connsiteX40" fmla="*/ 356316 w 2844085"/>
                    <a:gd name="connsiteY40" fmla="*/ 2653048 h 3646867"/>
                    <a:gd name="connsiteX41" fmla="*/ 150254 w 2844085"/>
                    <a:gd name="connsiteY41" fmla="*/ 2382592 h 3646867"/>
                    <a:gd name="connsiteX42" fmla="*/ 68163 w 2844085"/>
                    <a:gd name="connsiteY42" fmla="*/ 2209736 h 3646867"/>
                    <a:gd name="connsiteX43" fmla="*/ 8586 w 2844085"/>
                    <a:gd name="connsiteY43" fmla="*/ 1996226 h 3646867"/>
                    <a:gd name="connsiteX44" fmla="*/ 16648 w 2844085"/>
                    <a:gd name="connsiteY44" fmla="*/ 1707460 h 3646867"/>
                    <a:gd name="connsiteX45" fmla="*/ 16648 w 2844085"/>
                    <a:gd name="connsiteY45" fmla="*/ 1707460 h 3646867"/>
                    <a:gd name="connsiteX46" fmla="*/ 34344 w 2844085"/>
                    <a:gd name="connsiteY46" fmla="*/ 1506828 h 3646867"/>
                    <a:gd name="connsiteX47" fmla="*/ 55284 w 2844085"/>
                    <a:gd name="connsiteY47" fmla="*/ 1243821 h 3646867"/>
                    <a:gd name="connsiteX48" fmla="*/ 98739 w 2844085"/>
                    <a:gd name="connsiteY48" fmla="*/ 1081826 h 3646867"/>
                    <a:gd name="connsiteX49" fmla="*/ 163133 w 2844085"/>
                    <a:gd name="connsiteY49" fmla="*/ 734096 h 3646867"/>
                    <a:gd name="connsiteX50" fmla="*/ 266164 w 2844085"/>
                    <a:gd name="connsiteY50" fmla="*/ 489397 h 3646867"/>
                    <a:gd name="connsiteX51" fmla="*/ 575257 w 2844085"/>
                    <a:gd name="connsiteY51" fmla="*/ 463640 h 3646867"/>
                    <a:gd name="connsiteX52" fmla="*/ 807077 w 2844085"/>
                    <a:gd name="connsiteY52" fmla="*/ 605307 h 3646867"/>
                    <a:gd name="connsiteX53" fmla="*/ 1085594 w 2844085"/>
                    <a:gd name="connsiteY53" fmla="*/ 677151 h 3646867"/>
                    <a:gd name="connsiteX54" fmla="*/ 1085594 w 2844085"/>
                    <a:gd name="connsiteY54" fmla="*/ 677151 h 3646867"/>
                    <a:gd name="connsiteX55" fmla="*/ 1399505 w 2844085"/>
                    <a:gd name="connsiteY55" fmla="*/ 746975 h 3646867"/>
                    <a:gd name="connsiteX56" fmla="*/ 1665143 w 2844085"/>
                    <a:gd name="connsiteY56" fmla="*/ 767303 h 3646867"/>
                    <a:gd name="connsiteX57" fmla="*/ 1678022 w 2844085"/>
                    <a:gd name="connsiteY57" fmla="*/ 767303 h 3646867"/>
                    <a:gd name="connsiteX58" fmla="*/ 1966175 w 2844085"/>
                    <a:gd name="connsiteY58" fmla="*/ 746975 h 3646867"/>
                    <a:gd name="connsiteX59" fmla="*/ 2326784 w 2844085"/>
                    <a:gd name="connsiteY59" fmla="*/ 540913 h 3646867"/>
                    <a:gd name="connsiteX60" fmla="*/ 2610119 w 2844085"/>
                    <a:gd name="connsiteY60" fmla="*/ 206062 h 3646867"/>
                    <a:gd name="connsiteX61" fmla="*/ 2674513 w 2844085"/>
                    <a:gd name="connsiteY61" fmla="*/ 12879 h 3646867"/>
                    <a:gd name="connsiteX62" fmla="*/ 2829060 w 2844085"/>
                    <a:gd name="connsiteY62" fmla="*/ 128789 h 3646867"/>
                    <a:gd name="connsiteX63" fmla="*/ 2764665 w 2844085"/>
                    <a:gd name="connsiteY63" fmla="*/ 412124 h 3646867"/>
                    <a:gd name="connsiteX64" fmla="*/ 2713150 w 2844085"/>
                    <a:gd name="connsiteY64" fmla="*/ 721217 h 3646867"/>
                    <a:gd name="connsiteX65" fmla="*/ 2700271 w 2844085"/>
                    <a:gd name="connsiteY65" fmla="*/ 940158 h 3646867"/>
                    <a:gd name="connsiteX66" fmla="*/ 2726029 w 2844085"/>
                    <a:gd name="connsiteY66" fmla="*/ 1339403 h 3646867"/>
                    <a:gd name="connsiteX67" fmla="*/ 2772726 w 2844085"/>
                    <a:gd name="connsiteY67" fmla="*/ 1591551 h 3646867"/>
                    <a:gd name="connsiteX68" fmla="*/ 2803302 w 2844085"/>
                    <a:gd name="connsiteY68" fmla="*/ 1751527 h 3646867"/>
                    <a:gd name="connsiteX69" fmla="*/ 2798484 w 2844085"/>
                    <a:gd name="connsiteY69" fmla="*/ 1913522 h 3646867"/>
                    <a:gd name="connsiteX70" fmla="*/ 2803302 w 2844085"/>
                    <a:gd name="connsiteY70" fmla="*/ 2189409 h 3646867"/>
                    <a:gd name="connsiteX71" fmla="*/ 2721211 w 2844085"/>
                    <a:gd name="connsiteY71" fmla="*/ 2377162 h 3646867"/>
                    <a:gd name="connsiteX72" fmla="*/ 2661634 w 2844085"/>
                    <a:gd name="connsiteY72" fmla="*/ 2575775 h 3646867"/>
                    <a:gd name="connsiteX73" fmla="*/ 2592422 w 2844085"/>
                    <a:gd name="connsiteY73" fmla="*/ 2699134 h 3646867"/>
                    <a:gd name="connsiteX74" fmla="*/ 2455572 w 2844085"/>
                    <a:gd name="connsiteY74" fmla="*/ 2807595 h 3646867"/>
                    <a:gd name="connsiteX75" fmla="*/ 2197995 w 2844085"/>
                    <a:gd name="connsiteY75" fmla="*/ 2962141 h 3646867"/>
                    <a:gd name="connsiteX76" fmla="*/ 2051510 w 2844085"/>
                    <a:gd name="connsiteY76" fmla="*/ 2982469 h 3646867"/>
                    <a:gd name="connsiteX77" fmla="*/ 1901781 w 2844085"/>
                    <a:gd name="connsiteY77" fmla="*/ 3039414 h 3646867"/>
                    <a:gd name="connsiteX78" fmla="*/ 1695719 w 2844085"/>
                    <a:gd name="connsiteY78" fmla="*/ 3026535 h 3646867"/>
                    <a:gd name="connsiteX79" fmla="*/ 1579809 w 2844085"/>
                    <a:gd name="connsiteY79" fmla="*/ 3039414 h 3646867"/>
                    <a:gd name="connsiteX0" fmla="*/ 1579809 w 2844085"/>
                    <a:gd name="connsiteY0" fmla="*/ 3039414 h 3646867"/>
                    <a:gd name="connsiteX1" fmla="*/ 1476778 w 2844085"/>
                    <a:gd name="connsiteY1" fmla="*/ 3181082 h 3646867"/>
                    <a:gd name="connsiteX2" fmla="*/ 1476778 w 2844085"/>
                    <a:gd name="connsiteY2" fmla="*/ 3451538 h 3646867"/>
                    <a:gd name="connsiteX3" fmla="*/ 1425263 w 2844085"/>
                    <a:gd name="connsiteY3" fmla="*/ 3631842 h 3646867"/>
                    <a:gd name="connsiteX4" fmla="*/ 1283595 w 2844085"/>
                    <a:gd name="connsiteY4" fmla="*/ 3541690 h 3646867"/>
                    <a:gd name="connsiteX5" fmla="*/ 1154806 w 2844085"/>
                    <a:gd name="connsiteY5" fmla="*/ 3374265 h 3646867"/>
                    <a:gd name="connsiteX6" fmla="*/ 1180564 w 2844085"/>
                    <a:gd name="connsiteY6" fmla="*/ 3129566 h 3646867"/>
                    <a:gd name="connsiteX7" fmla="*/ 1103291 w 2844085"/>
                    <a:gd name="connsiteY7" fmla="*/ 2897747 h 3646867"/>
                    <a:gd name="connsiteX8" fmla="*/ 1232079 w 2844085"/>
                    <a:gd name="connsiteY8" fmla="*/ 2614411 h 3646867"/>
                    <a:gd name="connsiteX9" fmla="*/ 1515415 w 2844085"/>
                    <a:gd name="connsiteY9" fmla="*/ 2537138 h 3646867"/>
                    <a:gd name="connsiteX10" fmla="*/ 1682840 w 2844085"/>
                    <a:gd name="connsiteY10" fmla="*/ 2550017 h 3646867"/>
                    <a:gd name="connsiteX11" fmla="*/ 1979054 w 2844085"/>
                    <a:gd name="connsiteY11" fmla="*/ 2562896 h 3646867"/>
                    <a:gd name="connsiteX12" fmla="*/ 2313905 w 2844085"/>
                    <a:gd name="connsiteY12" fmla="*/ 2305319 h 3646867"/>
                    <a:gd name="connsiteX13" fmla="*/ 2429815 w 2844085"/>
                    <a:gd name="connsiteY13" fmla="*/ 1957589 h 3646867"/>
                    <a:gd name="connsiteX14" fmla="*/ 2468451 w 2844085"/>
                    <a:gd name="connsiteY14" fmla="*/ 1648496 h 3646867"/>
                    <a:gd name="connsiteX15" fmla="*/ 2442694 w 2844085"/>
                    <a:gd name="connsiteY15" fmla="*/ 1184857 h 3646867"/>
                    <a:gd name="connsiteX16" fmla="*/ 2429815 w 2844085"/>
                    <a:gd name="connsiteY16" fmla="*/ 811369 h 3646867"/>
                    <a:gd name="connsiteX17" fmla="*/ 2313905 w 2844085"/>
                    <a:gd name="connsiteY17" fmla="*/ 978795 h 3646867"/>
                    <a:gd name="connsiteX18" fmla="*/ 2082085 w 2844085"/>
                    <a:gd name="connsiteY18" fmla="*/ 1081826 h 3646867"/>
                    <a:gd name="connsiteX19" fmla="*/ 1888902 w 2844085"/>
                    <a:gd name="connsiteY19" fmla="*/ 1159099 h 3646867"/>
                    <a:gd name="connsiteX20" fmla="*/ 1734355 w 2844085"/>
                    <a:gd name="connsiteY20" fmla="*/ 1171978 h 3646867"/>
                    <a:gd name="connsiteX21" fmla="*/ 1554051 w 2844085"/>
                    <a:gd name="connsiteY21" fmla="*/ 1236372 h 3646867"/>
                    <a:gd name="connsiteX22" fmla="*/ 1335110 w 2844085"/>
                    <a:gd name="connsiteY22" fmla="*/ 1197735 h 3646867"/>
                    <a:gd name="connsiteX23" fmla="*/ 1154806 w 2844085"/>
                    <a:gd name="connsiteY23" fmla="*/ 1159099 h 3646867"/>
                    <a:gd name="connsiteX24" fmla="*/ 987381 w 2844085"/>
                    <a:gd name="connsiteY24" fmla="*/ 1120462 h 3646867"/>
                    <a:gd name="connsiteX25" fmla="*/ 768440 w 2844085"/>
                    <a:gd name="connsiteY25" fmla="*/ 1017431 h 3646867"/>
                    <a:gd name="connsiteX26" fmla="*/ 575257 w 2844085"/>
                    <a:gd name="connsiteY26" fmla="*/ 927279 h 3646867"/>
                    <a:gd name="connsiteX27" fmla="*/ 459347 w 2844085"/>
                    <a:gd name="connsiteY27" fmla="*/ 862885 h 3646867"/>
                    <a:gd name="connsiteX28" fmla="*/ 536620 w 2844085"/>
                    <a:gd name="connsiteY28" fmla="*/ 888642 h 3646867"/>
                    <a:gd name="connsiteX29" fmla="*/ 562378 w 2844085"/>
                    <a:gd name="connsiteY29" fmla="*/ 1043189 h 3646867"/>
                    <a:gd name="connsiteX30" fmla="*/ 523741 w 2844085"/>
                    <a:gd name="connsiteY30" fmla="*/ 1275009 h 3646867"/>
                    <a:gd name="connsiteX31" fmla="*/ 523741 w 2844085"/>
                    <a:gd name="connsiteY31" fmla="*/ 1493950 h 3646867"/>
                    <a:gd name="connsiteX32" fmla="*/ 518924 w 2844085"/>
                    <a:gd name="connsiteY32" fmla="*/ 1604429 h 3646867"/>
                    <a:gd name="connsiteX33" fmla="*/ 549499 w 2844085"/>
                    <a:gd name="connsiteY33" fmla="*/ 1712890 h 3646867"/>
                    <a:gd name="connsiteX34" fmla="*/ 588136 w 2844085"/>
                    <a:gd name="connsiteY34" fmla="*/ 1931831 h 3646867"/>
                    <a:gd name="connsiteX35" fmla="*/ 678288 w 2844085"/>
                    <a:gd name="connsiteY35" fmla="*/ 2073499 h 3646867"/>
                    <a:gd name="connsiteX36" fmla="*/ 807077 w 2844085"/>
                    <a:gd name="connsiteY36" fmla="*/ 2331076 h 3646867"/>
                    <a:gd name="connsiteX37" fmla="*/ 819955 w 2844085"/>
                    <a:gd name="connsiteY37" fmla="*/ 2588654 h 3646867"/>
                    <a:gd name="connsiteX38" fmla="*/ 922986 w 2844085"/>
                    <a:gd name="connsiteY38" fmla="*/ 2859110 h 3646867"/>
                    <a:gd name="connsiteX39" fmla="*/ 781319 w 2844085"/>
                    <a:gd name="connsiteY39" fmla="*/ 2640169 h 3646867"/>
                    <a:gd name="connsiteX40" fmla="*/ 626772 w 2844085"/>
                    <a:gd name="connsiteY40" fmla="*/ 2640169 h 3646867"/>
                    <a:gd name="connsiteX41" fmla="*/ 356316 w 2844085"/>
                    <a:gd name="connsiteY41" fmla="*/ 2653048 h 3646867"/>
                    <a:gd name="connsiteX42" fmla="*/ 150254 w 2844085"/>
                    <a:gd name="connsiteY42" fmla="*/ 2382592 h 3646867"/>
                    <a:gd name="connsiteX43" fmla="*/ 68163 w 2844085"/>
                    <a:gd name="connsiteY43" fmla="*/ 2209736 h 3646867"/>
                    <a:gd name="connsiteX44" fmla="*/ 8586 w 2844085"/>
                    <a:gd name="connsiteY44" fmla="*/ 1996226 h 3646867"/>
                    <a:gd name="connsiteX45" fmla="*/ 16648 w 2844085"/>
                    <a:gd name="connsiteY45" fmla="*/ 1707460 h 3646867"/>
                    <a:gd name="connsiteX46" fmla="*/ 16648 w 2844085"/>
                    <a:gd name="connsiteY46" fmla="*/ 1707460 h 3646867"/>
                    <a:gd name="connsiteX47" fmla="*/ 34344 w 2844085"/>
                    <a:gd name="connsiteY47" fmla="*/ 1506828 h 3646867"/>
                    <a:gd name="connsiteX48" fmla="*/ 55284 w 2844085"/>
                    <a:gd name="connsiteY48" fmla="*/ 1243821 h 3646867"/>
                    <a:gd name="connsiteX49" fmla="*/ 98739 w 2844085"/>
                    <a:gd name="connsiteY49" fmla="*/ 1081826 h 3646867"/>
                    <a:gd name="connsiteX50" fmla="*/ 163133 w 2844085"/>
                    <a:gd name="connsiteY50" fmla="*/ 734096 h 3646867"/>
                    <a:gd name="connsiteX51" fmla="*/ 266164 w 2844085"/>
                    <a:gd name="connsiteY51" fmla="*/ 489397 h 3646867"/>
                    <a:gd name="connsiteX52" fmla="*/ 575257 w 2844085"/>
                    <a:gd name="connsiteY52" fmla="*/ 463640 h 3646867"/>
                    <a:gd name="connsiteX53" fmla="*/ 807077 w 2844085"/>
                    <a:gd name="connsiteY53" fmla="*/ 605307 h 3646867"/>
                    <a:gd name="connsiteX54" fmla="*/ 1085594 w 2844085"/>
                    <a:gd name="connsiteY54" fmla="*/ 677151 h 3646867"/>
                    <a:gd name="connsiteX55" fmla="*/ 1085594 w 2844085"/>
                    <a:gd name="connsiteY55" fmla="*/ 677151 h 3646867"/>
                    <a:gd name="connsiteX56" fmla="*/ 1399505 w 2844085"/>
                    <a:gd name="connsiteY56" fmla="*/ 746975 h 3646867"/>
                    <a:gd name="connsiteX57" fmla="*/ 1665143 w 2844085"/>
                    <a:gd name="connsiteY57" fmla="*/ 767303 h 3646867"/>
                    <a:gd name="connsiteX58" fmla="*/ 1678022 w 2844085"/>
                    <a:gd name="connsiteY58" fmla="*/ 767303 h 3646867"/>
                    <a:gd name="connsiteX59" fmla="*/ 1966175 w 2844085"/>
                    <a:gd name="connsiteY59" fmla="*/ 746975 h 3646867"/>
                    <a:gd name="connsiteX60" fmla="*/ 2326784 w 2844085"/>
                    <a:gd name="connsiteY60" fmla="*/ 540913 h 3646867"/>
                    <a:gd name="connsiteX61" fmla="*/ 2610119 w 2844085"/>
                    <a:gd name="connsiteY61" fmla="*/ 206062 h 3646867"/>
                    <a:gd name="connsiteX62" fmla="*/ 2674513 w 2844085"/>
                    <a:gd name="connsiteY62" fmla="*/ 12879 h 3646867"/>
                    <a:gd name="connsiteX63" fmla="*/ 2829060 w 2844085"/>
                    <a:gd name="connsiteY63" fmla="*/ 128789 h 3646867"/>
                    <a:gd name="connsiteX64" fmla="*/ 2764665 w 2844085"/>
                    <a:gd name="connsiteY64" fmla="*/ 412124 h 3646867"/>
                    <a:gd name="connsiteX65" fmla="*/ 2713150 w 2844085"/>
                    <a:gd name="connsiteY65" fmla="*/ 721217 h 3646867"/>
                    <a:gd name="connsiteX66" fmla="*/ 2700271 w 2844085"/>
                    <a:gd name="connsiteY66" fmla="*/ 940158 h 3646867"/>
                    <a:gd name="connsiteX67" fmla="*/ 2726029 w 2844085"/>
                    <a:gd name="connsiteY67" fmla="*/ 1339403 h 3646867"/>
                    <a:gd name="connsiteX68" fmla="*/ 2772726 w 2844085"/>
                    <a:gd name="connsiteY68" fmla="*/ 1591551 h 3646867"/>
                    <a:gd name="connsiteX69" fmla="*/ 2803302 w 2844085"/>
                    <a:gd name="connsiteY69" fmla="*/ 1751527 h 3646867"/>
                    <a:gd name="connsiteX70" fmla="*/ 2798484 w 2844085"/>
                    <a:gd name="connsiteY70" fmla="*/ 1913522 h 3646867"/>
                    <a:gd name="connsiteX71" fmla="*/ 2803302 w 2844085"/>
                    <a:gd name="connsiteY71" fmla="*/ 2189409 h 3646867"/>
                    <a:gd name="connsiteX72" fmla="*/ 2721211 w 2844085"/>
                    <a:gd name="connsiteY72" fmla="*/ 2377162 h 3646867"/>
                    <a:gd name="connsiteX73" fmla="*/ 2661634 w 2844085"/>
                    <a:gd name="connsiteY73" fmla="*/ 2575775 h 3646867"/>
                    <a:gd name="connsiteX74" fmla="*/ 2592422 w 2844085"/>
                    <a:gd name="connsiteY74" fmla="*/ 2699134 h 3646867"/>
                    <a:gd name="connsiteX75" fmla="*/ 2455572 w 2844085"/>
                    <a:gd name="connsiteY75" fmla="*/ 2807595 h 3646867"/>
                    <a:gd name="connsiteX76" fmla="*/ 2197995 w 2844085"/>
                    <a:gd name="connsiteY76" fmla="*/ 2962141 h 3646867"/>
                    <a:gd name="connsiteX77" fmla="*/ 2051510 w 2844085"/>
                    <a:gd name="connsiteY77" fmla="*/ 2982469 h 3646867"/>
                    <a:gd name="connsiteX78" fmla="*/ 1901781 w 2844085"/>
                    <a:gd name="connsiteY78" fmla="*/ 3039414 h 3646867"/>
                    <a:gd name="connsiteX79" fmla="*/ 1695719 w 2844085"/>
                    <a:gd name="connsiteY79" fmla="*/ 3026535 h 3646867"/>
                    <a:gd name="connsiteX80" fmla="*/ 1579809 w 2844085"/>
                    <a:gd name="connsiteY80" fmla="*/ 3039414 h 3646867"/>
                    <a:gd name="connsiteX0" fmla="*/ 1579809 w 2844085"/>
                    <a:gd name="connsiteY0" fmla="*/ 3039414 h 3646867"/>
                    <a:gd name="connsiteX1" fmla="*/ 1476778 w 2844085"/>
                    <a:gd name="connsiteY1" fmla="*/ 3181082 h 3646867"/>
                    <a:gd name="connsiteX2" fmla="*/ 1476778 w 2844085"/>
                    <a:gd name="connsiteY2" fmla="*/ 3451538 h 3646867"/>
                    <a:gd name="connsiteX3" fmla="*/ 1425263 w 2844085"/>
                    <a:gd name="connsiteY3" fmla="*/ 3631842 h 3646867"/>
                    <a:gd name="connsiteX4" fmla="*/ 1283595 w 2844085"/>
                    <a:gd name="connsiteY4" fmla="*/ 3541690 h 3646867"/>
                    <a:gd name="connsiteX5" fmla="*/ 1154806 w 2844085"/>
                    <a:gd name="connsiteY5" fmla="*/ 3374265 h 3646867"/>
                    <a:gd name="connsiteX6" fmla="*/ 1180564 w 2844085"/>
                    <a:gd name="connsiteY6" fmla="*/ 3129566 h 3646867"/>
                    <a:gd name="connsiteX7" fmla="*/ 1103291 w 2844085"/>
                    <a:gd name="connsiteY7" fmla="*/ 2897747 h 3646867"/>
                    <a:gd name="connsiteX8" fmla="*/ 1232079 w 2844085"/>
                    <a:gd name="connsiteY8" fmla="*/ 2614411 h 3646867"/>
                    <a:gd name="connsiteX9" fmla="*/ 1515415 w 2844085"/>
                    <a:gd name="connsiteY9" fmla="*/ 2537138 h 3646867"/>
                    <a:gd name="connsiteX10" fmla="*/ 1682840 w 2844085"/>
                    <a:gd name="connsiteY10" fmla="*/ 2550017 h 3646867"/>
                    <a:gd name="connsiteX11" fmla="*/ 1979054 w 2844085"/>
                    <a:gd name="connsiteY11" fmla="*/ 2562896 h 3646867"/>
                    <a:gd name="connsiteX12" fmla="*/ 2313905 w 2844085"/>
                    <a:gd name="connsiteY12" fmla="*/ 2305319 h 3646867"/>
                    <a:gd name="connsiteX13" fmla="*/ 2429815 w 2844085"/>
                    <a:gd name="connsiteY13" fmla="*/ 1957589 h 3646867"/>
                    <a:gd name="connsiteX14" fmla="*/ 2468451 w 2844085"/>
                    <a:gd name="connsiteY14" fmla="*/ 1648496 h 3646867"/>
                    <a:gd name="connsiteX15" fmla="*/ 2442694 w 2844085"/>
                    <a:gd name="connsiteY15" fmla="*/ 1184857 h 3646867"/>
                    <a:gd name="connsiteX16" fmla="*/ 2429815 w 2844085"/>
                    <a:gd name="connsiteY16" fmla="*/ 811369 h 3646867"/>
                    <a:gd name="connsiteX17" fmla="*/ 2313905 w 2844085"/>
                    <a:gd name="connsiteY17" fmla="*/ 978795 h 3646867"/>
                    <a:gd name="connsiteX18" fmla="*/ 2082085 w 2844085"/>
                    <a:gd name="connsiteY18" fmla="*/ 1081826 h 3646867"/>
                    <a:gd name="connsiteX19" fmla="*/ 1888902 w 2844085"/>
                    <a:gd name="connsiteY19" fmla="*/ 1159099 h 3646867"/>
                    <a:gd name="connsiteX20" fmla="*/ 1734355 w 2844085"/>
                    <a:gd name="connsiteY20" fmla="*/ 1171978 h 3646867"/>
                    <a:gd name="connsiteX21" fmla="*/ 1554051 w 2844085"/>
                    <a:gd name="connsiteY21" fmla="*/ 1236372 h 3646867"/>
                    <a:gd name="connsiteX22" fmla="*/ 1335110 w 2844085"/>
                    <a:gd name="connsiteY22" fmla="*/ 1197735 h 3646867"/>
                    <a:gd name="connsiteX23" fmla="*/ 1154806 w 2844085"/>
                    <a:gd name="connsiteY23" fmla="*/ 1159099 h 3646867"/>
                    <a:gd name="connsiteX24" fmla="*/ 987381 w 2844085"/>
                    <a:gd name="connsiteY24" fmla="*/ 1120462 h 3646867"/>
                    <a:gd name="connsiteX25" fmla="*/ 768440 w 2844085"/>
                    <a:gd name="connsiteY25" fmla="*/ 1017431 h 3646867"/>
                    <a:gd name="connsiteX26" fmla="*/ 575257 w 2844085"/>
                    <a:gd name="connsiteY26" fmla="*/ 927279 h 3646867"/>
                    <a:gd name="connsiteX27" fmla="*/ 459347 w 2844085"/>
                    <a:gd name="connsiteY27" fmla="*/ 862885 h 3646867"/>
                    <a:gd name="connsiteX28" fmla="*/ 536620 w 2844085"/>
                    <a:gd name="connsiteY28" fmla="*/ 888642 h 3646867"/>
                    <a:gd name="connsiteX29" fmla="*/ 562378 w 2844085"/>
                    <a:gd name="connsiteY29" fmla="*/ 1043189 h 3646867"/>
                    <a:gd name="connsiteX30" fmla="*/ 523741 w 2844085"/>
                    <a:gd name="connsiteY30" fmla="*/ 1275009 h 3646867"/>
                    <a:gd name="connsiteX31" fmla="*/ 523741 w 2844085"/>
                    <a:gd name="connsiteY31" fmla="*/ 1493950 h 3646867"/>
                    <a:gd name="connsiteX32" fmla="*/ 518924 w 2844085"/>
                    <a:gd name="connsiteY32" fmla="*/ 1604429 h 3646867"/>
                    <a:gd name="connsiteX33" fmla="*/ 549499 w 2844085"/>
                    <a:gd name="connsiteY33" fmla="*/ 1712890 h 3646867"/>
                    <a:gd name="connsiteX34" fmla="*/ 588136 w 2844085"/>
                    <a:gd name="connsiteY34" fmla="*/ 1931831 h 3646867"/>
                    <a:gd name="connsiteX35" fmla="*/ 678288 w 2844085"/>
                    <a:gd name="connsiteY35" fmla="*/ 2073499 h 3646867"/>
                    <a:gd name="connsiteX36" fmla="*/ 807077 w 2844085"/>
                    <a:gd name="connsiteY36" fmla="*/ 2331076 h 3646867"/>
                    <a:gd name="connsiteX37" fmla="*/ 819955 w 2844085"/>
                    <a:gd name="connsiteY37" fmla="*/ 2588654 h 3646867"/>
                    <a:gd name="connsiteX38" fmla="*/ 922986 w 2844085"/>
                    <a:gd name="connsiteY38" fmla="*/ 2859110 h 3646867"/>
                    <a:gd name="connsiteX39" fmla="*/ 781319 w 2844085"/>
                    <a:gd name="connsiteY39" fmla="*/ 2640169 h 3646867"/>
                    <a:gd name="connsiteX40" fmla="*/ 626772 w 2844085"/>
                    <a:gd name="connsiteY40" fmla="*/ 2640169 h 3646867"/>
                    <a:gd name="connsiteX41" fmla="*/ 356316 w 2844085"/>
                    <a:gd name="connsiteY41" fmla="*/ 2653048 h 3646867"/>
                    <a:gd name="connsiteX42" fmla="*/ 150254 w 2844085"/>
                    <a:gd name="connsiteY42" fmla="*/ 2382592 h 3646867"/>
                    <a:gd name="connsiteX43" fmla="*/ 68163 w 2844085"/>
                    <a:gd name="connsiteY43" fmla="*/ 2209736 h 3646867"/>
                    <a:gd name="connsiteX44" fmla="*/ 8586 w 2844085"/>
                    <a:gd name="connsiteY44" fmla="*/ 1996226 h 3646867"/>
                    <a:gd name="connsiteX45" fmla="*/ 16648 w 2844085"/>
                    <a:gd name="connsiteY45" fmla="*/ 1707460 h 3646867"/>
                    <a:gd name="connsiteX46" fmla="*/ 16648 w 2844085"/>
                    <a:gd name="connsiteY46" fmla="*/ 1707460 h 3646867"/>
                    <a:gd name="connsiteX47" fmla="*/ 34344 w 2844085"/>
                    <a:gd name="connsiteY47" fmla="*/ 1506828 h 3646867"/>
                    <a:gd name="connsiteX48" fmla="*/ 55284 w 2844085"/>
                    <a:gd name="connsiteY48" fmla="*/ 1243821 h 3646867"/>
                    <a:gd name="connsiteX49" fmla="*/ 98739 w 2844085"/>
                    <a:gd name="connsiteY49" fmla="*/ 1081826 h 3646867"/>
                    <a:gd name="connsiteX50" fmla="*/ 163133 w 2844085"/>
                    <a:gd name="connsiteY50" fmla="*/ 734096 h 3646867"/>
                    <a:gd name="connsiteX51" fmla="*/ 266164 w 2844085"/>
                    <a:gd name="connsiteY51" fmla="*/ 489397 h 3646867"/>
                    <a:gd name="connsiteX52" fmla="*/ 575257 w 2844085"/>
                    <a:gd name="connsiteY52" fmla="*/ 463640 h 3646867"/>
                    <a:gd name="connsiteX53" fmla="*/ 807077 w 2844085"/>
                    <a:gd name="connsiteY53" fmla="*/ 605307 h 3646867"/>
                    <a:gd name="connsiteX54" fmla="*/ 1085594 w 2844085"/>
                    <a:gd name="connsiteY54" fmla="*/ 677151 h 3646867"/>
                    <a:gd name="connsiteX55" fmla="*/ 1085594 w 2844085"/>
                    <a:gd name="connsiteY55" fmla="*/ 677151 h 3646867"/>
                    <a:gd name="connsiteX56" fmla="*/ 1399505 w 2844085"/>
                    <a:gd name="connsiteY56" fmla="*/ 746975 h 3646867"/>
                    <a:gd name="connsiteX57" fmla="*/ 1665143 w 2844085"/>
                    <a:gd name="connsiteY57" fmla="*/ 767303 h 3646867"/>
                    <a:gd name="connsiteX58" fmla="*/ 1678022 w 2844085"/>
                    <a:gd name="connsiteY58" fmla="*/ 767303 h 3646867"/>
                    <a:gd name="connsiteX59" fmla="*/ 1966175 w 2844085"/>
                    <a:gd name="connsiteY59" fmla="*/ 746975 h 3646867"/>
                    <a:gd name="connsiteX60" fmla="*/ 2326784 w 2844085"/>
                    <a:gd name="connsiteY60" fmla="*/ 540913 h 3646867"/>
                    <a:gd name="connsiteX61" fmla="*/ 2610119 w 2844085"/>
                    <a:gd name="connsiteY61" fmla="*/ 206062 h 3646867"/>
                    <a:gd name="connsiteX62" fmla="*/ 2674513 w 2844085"/>
                    <a:gd name="connsiteY62" fmla="*/ 12879 h 3646867"/>
                    <a:gd name="connsiteX63" fmla="*/ 2829060 w 2844085"/>
                    <a:gd name="connsiteY63" fmla="*/ 128789 h 3646867"/>
                    <a:gd name="connsiteX64" fmla="*/ 2764665 w 2844085"/>
                    <a:gd name="connsiteY64" fmla="*/ 412124 h 3646867"/>
                    <a:gd name="connsiteX65" fmla="*/ 2713150 w 2844085"/>
                    <a:gd name="connsiteY65" fmla="*/ 721217 h 3646867"/>
                    <a:gd name="connsiteX66" fmla="*/ 2700271 w 2844085"/>
                    <a:gd name="connsiteY66" fmla="*/ 940158 h 3646867"/>
                    <a:gd name="connsiteX67" fmla="*/ 2726029 w 2844085"/>
                    <a:gd name="connsiteY67" fmla="*/ 1339403 h 3646867"/>
                    <a:gd name="connsiteX68" fmla="*/ 2772726 w 2844085"/>
                    <a:gd name="connsiteY68" fmla="*/ 1591551 h 3646867"/>
                    <a:gd name="connsiteX69" fmla="*/ 2803302 w 2844085"/>
                    <a:gd name="connsiteY69" fmla="*/ 1751527 h 3646867"/>
                    <a:gd name="connsiteX70" fmla="*/ 2798484 w 2844085"/>
                    <a:gd name="connsiteY70" fmla="*/ 1913522 h 3646867"/>
                    <a:gd name="connsiteX71" fmla="*/ 2803302 w 2844085"/>
                    <a:gd name="connsiteY71" fmla="*/ 2189409 h 3646867"/>
                    <a:gd name="connsiteX72" fmla="*/ 2721211 w 2844085"/>
                    <a:gd name="connsiteY72" fmla="*/ 2377162 h 3646867"/>
                    <a:gd name="connsiteX73" fmla="*/ 2661634 w 2844085"/>
                    <a:gd name="connsiteY73" fmla="*/ 2575775 h 3646867"/>
                    <a:gd name="connsiteX74" fmla="*/ 2592422 w 2844085"/>
                    <a:gd name="connsiteY74" fmla="*/ 2699134 h 3646867"/>
                    <a:gd name="connsiteX75" fmla="*/ 2455572 w 2844085"/>
                    <a:gd name="connsiteY75" fmla="*/ 2807595 h 3646867"/>
                    <a:gd name="connsiteX76" fmla="*/ 2197995 w 2844085"/>
                    <a:gd name="connsiteY76" fmla="*/ 2962141 h 3646867"/>
                    <a:gd name="connsiteX77" fmla="*/ 2051510 w 2844085"/>
                    <a:gd name="connsiteY77" fmla="*/ 2982469 h 3646867"/>
                    <a:gd name="connsiteX78" fmla="*/ 1901781 w 2844085"/>
                    <a:gd name="connsiteY78" fmla="*/ 3039414 h 3646867"/>
                    <a:gd name="connsiteX79" fmla="*/ 1695719 w 2844085"/>
                    <a:gd name="connsiteY79" fmla="*/ 3026535 h 3646867"/>
                    <a:gd name="connsiteX80" fmla="*/ 1579809 w 2844085"/>
                    <a:gd name="connsiteY80" fmla="*/ 3039414 h 3646867"/>
                    <a:gd name="connsiteX0" fmla="*/ 1579809 w 2844085"/>
                    <a:gd name="connsiteY0" fmla="*/ 3039414 h 3646867"/>
                    <a:gd name="connsiteX1" fmla="*/ 1476778 w 2844085"/>
                    <a:gd name="connsiteY1" fmla="*/ 3181082 h 3646867"/>
                    <a:gd name="connsiteX2" fmla="*/ 1476778 w 2844085"/>
                    <a:gd name="connsiteY2" fmla="*/ 3451538 h 3646867"/>
                    <a:gd name="connsiteX3" fmla="*/ 1425263 w 2844085"/>
                    <a:gd name="connsiteY3" fmla="*/ 3631842 h 3646867"/>
                    <a:gd name="connsiteX4" fmla="*/ 1283595 w 2844085"/>
                    <a:gd name="connsiteY4" fmla="*/ 3541690 h 3646867"/>
                    <a:gd name="connsiteX5" fmla="*/ 1154806 w 2844085"/>
                    <a:gd name="connsiteY5" fmla="*/ 3374265 h 3646867"/>
                    <a:gd name="connsiteX6" fmla="*/ 1180564 w 2844085"/>
                    <a:gd name="connsiteY6" fmla="*/ 3129566 h 3646867"/>
                    <a:gd name="connsiteX7" fmla="*/ 1103291 w 2844085"/>
                    <a:gd name="connsiteY7" fmla="*/ 2897747 h 3646867"/>
                    <a:gd name="connsiteX8" fmla="*/ 1232079 w 2844085"/>
                    <a:gd name="connsiteY8" fmla="*/ 2614411 h 3646867"/>
                    <a:gd name="connsiteX9" fmla="*/ 1515415 w 2844085"/>
                    <a:gd name="connsiteY9" fmla="*/ 2537138 h 3646867"/>
                    <a:gd name="connsiteX10" fmla="*/ 1682840 w 2844085"/>
                    <a:gd name="connsiteY10" fmla="*/ 2550017 h 3646867"/>
                    <a:gd name="connsiteX11" fmla="*/ 1979054 w 2844085"/>
                    <a:gd name="connsiteY11" fmla="*/ 2562896 h 3646867"/>
                    <a:gd name="connsiteX12" fmla="*/ 2313905 w 2844085"/>
                    <a:gd name="connsiteY12" fmla="*/ 2305319 h 3646867"/>
                    <a:gd name="connsiteX13" fmla="*/ 2429815 w 2844085"/>
                    <a:gd name="connsiteY13" fmla="*/ 1957589 h 3646867"/>
                    <a:gd name="connsiteX14" fmla="*/ 2468451 w 2844085"/>
                    <a:gd name="connsiteY14" fmla="*/ 1648496 h 3646867"/>
                    <a:gd name="connsiteX15" fmla="*/ 2442694 w 2844085"/>
                    <a:gd name="connsiteY15" fmla="*/ 1184857 h 3646867"/>
                    <a:gd name="connsiteX16" fmla="*/ 2429815 w 2844085"/>
                    <a:gd name="connsiteY16" fmla="*/ 811369 h 3646867"/>
                    <a:gd name="connsiteX17" fmla="*/ 2313905 w 2844085"/>
                    <a:gd name="connsiteY17" fmla="*/ 978795 h 3646867"/>
                    <a:gd name="connsiteX18" fmla="*/ 2082085 w 2844085"/>
                    <a:gd name="connsiteY18" fmla="*/ 1081826 h 3646867"/>
                    <a:gd name="connsiteX19" fmla="*/ 1888902 w 2844085"/>
                    <a:gd name="connsiteY19" fmla="*/ 1159099 h 3646867"/>
                    <a:gd name="connsiteX20" fmla="*/ 1734355 w 2844085"/>
                    <a:gd name="connsiteY20" fmla="*/ 1171978 h 3646867"/>
                    <a:gd name="connsiteX21" fmla="*/ 1554051 w 2844085"/>
                    <a:gd name="connsiteY21" fmla="*/ 1236372 h 3646867"/>
                    <a:gd name="connsiteX22" fmla="*/ 1335110 w 2844085"/>
                    <a:gd name="connsiteY22" fmla="*/ 1197735 h 3646867"/>
                    <a:gd name="connsiteX23" fmla="*/ 1154806 w 2844085"/>
                    <a:gd name="connsiteY23" fmla="*/ 1159099 h 3646867"/>
                    <a:gd name="connsiteX24" fmla="*/ 987381 w 2844085"/>
                    <a:gd name="connsiteY24" fmla="*/ 1120462 h 3646867"/>
                    <a:gd name="connsiteX25" fmla="*/ 768440 w 2844085"/>
                    <a:gd name="connsiteY25" fmla="*/ 1017431 h 3646867"/>
                    <a:gd name="connsiteX26" fmla="*/ 575257 w 2844085"/>
                    <a:gd name="connsiteY26" fmla="*/ 927279 h 3646867"/>
                    <a:gd name="connsiteX27" fmla="*/ 459347 w 2844085"/>
                    <a:gd name="connsiteY27" fmla="*/ 862885 h 3646867"/>
                    <a:gd name="connsiteX28" fmla="*/ 536620 w 2844085"/>
                    <a:gd name="connsiteY28" fmla="*/ 888642 h 3646867"/>
                    <a:gd name="connsiteX29" fmla="*/ 562378 w 2844085"/>
                    <a:gd name="connsiteY29" fmla="*/ 1043189 h 3646867"/>
                    <a:gd name="connsiteX30" fmla="*/ 523741 w 2844085"/>
                    <a:gd name="connsiteY30" fmla="*/ 1275009 h 3646867"/>
                    <a:gd name="connsiteX31" fmla="*/ 523741 w 2844085"/>
                    <a:gd name="connsiteY31" fmla="*/ 1493950 h 3646867"/>
                    <a:gd name="connsiteX32" fmla="*/ 518924 w 2844085"/>
                    <a:gd name="connsiteY32" fmla="*/ 1604429 h 3646867"/>
                    <a:gd name="connsiteX33" fmla="*/ 549499 w 2844085"/>
                    <a:gd name="connsiteY33" fmla="*/ 1712890 h 3646867"/>
                    <a:gd name="connsiteX34" fmla="*/ 588136 w 2844085"/>
                    <a:gd name="connsiteY34" fmla="*/ 1931831 h 3646867"/>
                    <a:gd name="connsiteX35" fmla="*/ 678288 w 2844085"/>
                    <a:gd name="connsiteY35" fmla="*/ 2073499 h 3646867"/>
                    <a:gd name="connsiteX36" fmla="*/ 724986 w 2844085"/>
                    <a:gd name="connsiteY36" fmla="*/ 2183979 h 3646867"/>
                    <a:gd name="connsiteX37" fmla="*/ 807077 w 2844085"/>
                    <a:gd name="connsiteY37" fmla="*/ 2331076 h 3646867"/>
                    <a:gd name="connsiteX38" fmla="*/ 819955 w 2844085"/>
                    <a:gd name="connsiteY38" fmla="*/ 2588654 h 3646867"/>
                    <a:gd name="connsiteX39" fmla="*/ 922986 w 2844085"/>
                    <a:gd name="connsiteY39" fmla="*/ 2859110 h 3646867"/>
                    <a:gd name="connsiteX40" fmla="*/ 781319 w 2844085"/>
                    <a:gd name="connsiteY40" fmla="*/ 2640169 h 3646867"/>
                    <a:gd name="connsiteX41" fmla="*/ 626772 w 2844085"/>
                    <a:gd name="connsiteY41" fmla="*/ 2640169 h 3646867"/>
                    <a:gd name="connsiteX42" fmla="*/ 356316 w 2844085"/>
                    <a:gd name="connsiteY42" fmla="*/ 2653048 h 3646867"/>
                    <a:gd name="connsiteX43" fmla="*/ 150254 w 2844085"/>
                    <a:gd name="connsiteY43" fmla="*/ 2382592 h 3646867"/>
                    <a:gd name="connsiteX44" fmla="*/ 68163 w 2844085"/>
                    <a:gd name="connsiteY44" fmla="*/ 2209736 h 3646867"/>
                    <a:gd name="connsiteX45" fmla="*/ 8586 w 2844085"/>
                    <a:gd name="connsiteY45" fmla="*/ 1996226 h 3646867"/>
                    <a:gd name="connsiteX46" fmla="*/ 16648 w 2844085"/>
                    <a:gd name="connsiteY46" fmla="*/ 1707460 h 3646867"/>
                    <a:gd name="connsiteX47" fmla="*/ 16648 w 2844085"/>
                    <a:gd name="connsiteY47" fmla="*/ 1707460 h 3646867"/>
                    <a:gd name="connsiteX48" fmla="*/ 34344 w 2844085"/>
                    <a:gd name="connsiteY48" fmla="*/ 1506828 h 3646867"/>
                    <a:gd name="connsiteX49" fmla="*/ 55284 w 2844085"/>
                    <a:gd name="connsiteY49" fmla="*/ 1243821 h 3646867"/>
                    <a:gd name="connsiteX50" fmla="*/ 98739 w 2844085"/>
                    <a:gd name="connsiteY50" fmla="*/ 1081826 h 3646867"/>
                    <a:gd name="connsiteX51" fmla="*/ 163133 w 2844085"/>
                    <a:gd name="connsiteY51" fmla="*/ 734096 h 3646867"/>
                    <a:gd name="connsiteX52" fmla="*/ 266164 w 2844085"/>
                    <a:gd name="connsiteY52" fmla="*/ 489397 h 3646867"/>
                    <a:gd name="connsiteX53" fmla="*/ 575257 w 2844085"/>
                    <a:gd name="connsiteY53" fmla="*/ 463640 h 3646867"/>
                    <a:gd name="connsiteX54" fmla="*/ 807077 w 2844085"/>
                    <a:gd name="connsiteY54" fmla="*/ 605307 h 3646867"/>
                    <a:gd name="connsiteX55" fmla="*/ 1085594 w 2844085"/>
                    <a:gd name="connsiteY55" fmla="*/ 677151 h 3646867"/>
                    <a:gd name="connsiteX56" fmla="*/ 1085594 w 2844085"/>
                    <a:gd name="connsiteY56" fmla="*/ 677151 h 3646867"/>
                    <a:gd name="connsiteX57" fmla="*/ 1399505 w 2844085"/>
                    <a:gd name="connsiteY57" fmla="*/ 746975 h 3646867"/>
                    <a:gd name="connsiteX58" fmla="*/ 1665143 w 2844085"/>
                    <a:gd name="connsiteY58" fmla="*/ 767303 h 3646867"/>
                    <a:gd name="connsiteX59" fmla="*/ 1678022 w 2844085"/>
                    <a:gd name="connsiteY59" fmla="*/ 767303 h 3646867"/>
                    <a:gd name="connsiteX60" fmla="*/ 1966175 w 2844085"/>
                    <a:gd name="connsiteY60" fmla="*/ 746975 h 3646867"/>
                    <a:gd name="connsiteX61" fmla="*/ 2326784 w 2844085"/>
                    <a:gd name="connsiteY61" fmla="*/ 540913 h 3646867"/>
                    <a:gd name="connsiteX62" fmla="*/ 2610119 w 2844085"/>
                    <a:gd name="connsiteY62" fmla="*/ 206062 h 3646867"/>
                    <a:gd name="connsiteX63" fmla="*/ 2674513 w 2844085"/>
                    <a:gd name="connsiteY63" fmla="*/ 12879 h 3646867"/>
                    <a:gd name="connsiteX64" fmla="*/ 2829060 w 2844085"/>
                    <a:gd name="connsiteY64" fmla="*/ 128789 h 3646867"/>
                    <a:gd name="connsiteX65" fmla="*/ 2764665 w 2844085"/>
                    <a:gd name="connsiteY65" fmla="*/ 412124 h 3646867"/>
                    <a:gd name="connsiteX66" fmla="*/ 2713150 w 2844085"/>
                    <a:gd name="connsiteY66" fmla="*/ 721217 h 3646867"/>
                    <a:gd name="connsiteX67" fmla="*/ 2700271 w 2844085"/>
                    <a:gd name="connsiteY67" fmla="*/ 940158 h 3646867"/>
                    <a:gd name="connsiteX68" fmla="*/ 2726029 w 2844085"/>
                    <a:gd name="connsiteY68" fmla="*/ 1339403 h 3646867"/>
                    <a:gd name="connsiteX69" fmla="*/ 2772726 w 2844085"/>
                    <a:gd name="connsiteY69" fmla="*/ 1591551 h 3646867"/>
                    <a:gd name="connsiteX70" fmla="*/ 2803302 w 2844085"/>
                    <a:gd name="connsiteY70" fmla="*/ 1751527 h 3646867"/>
                    <a:gd name="connsiteX71" fmla="*/ 2798484 w 2844085"/>
                    <a:gd name="connsiteY71" fmla="*/ 1913522 h 3646867"/>
                    <a:gd name="connsiteX72" fmla="*/ 2803302 w 2844085"/>
                    <a:gd name="connsiteY72" fmla="*/ 2189409 h 3646867"/>
                    <a:gd name="connsiteX73" fmla="*/ 2721211 w 2844085"/>
                    <a:gd name="connsiteY73" fmla="*/ 2377162 h 3646867"/>
                    <a:gd name="connsiteX74" fmla="*/ 2661634 w 2844085"/>
                    <a:gd name="connsiteY74" fmla="*/ 2575775 h 3646867"/>
                    <a:gd name="connsiteX75" fmla="*/ 2592422 w 2844085"/>
                    <a:gd name="connsiteY75" fmla="*/ 2699134 h 3646867"/>
                    <a:gd name="connsiteX76" fmla="*/ 2455572 w 2844085"/>
                    <a:gd name="connsiteY76" fmla="*/ 2807595 h 3646867"/>
                    <a:gd name="connsiteX77" fmla="*/ 2197995 w 2844085"/>
                    <a:gd name="connsiteY77" fmla="*/ 2962141 h 3646867"/>
                    <a:gd name="connsiteX78" fmla="*/ 2051510 w 2844085"/>
                    <a:gd name="connsiteY78" fmla="*/ 2982469 h 3646867"/>
                    <a:gd name="connsiteX79" fmla="*/ 1901781 w 2844085"/>
                    <a:gd name="connsiteY79" fmla="*/ 3039414 h 3646867"/>
                    <a:gd name="connsiteX80" fmla="*/ 1695719 w 2844085"/>
                    <a:gd name="connsiteY80" fmla="*/ 3026535 h 3646867"/>
                    <a:gd name="connsiteX81" fmla="*/ 1579809 w 2844085"/>
                    <a:gd name="connsiteY81" fmla="*/ 3039414 h 3646867"/>
                    <a:gd name="connsiteX0" fmla="*/ 1579809 w 2844085"/>
                    <a:gd name="connsiteY0" fmla="*/ 3039414 h 3646867"/>
                    <a:gd name="connsiteX1" fmla="*/ 1476778 w 2844085"/>
                    <a:gd name="connsiteY1" fmla="*/ 3181082 h 3646867"/>
                    <a:gd name="connsiteX2" fmla="*/ 1476778 w 2844085"/>
                    <a:gd name="connsiteY2" fmla="*/ 3451538 h 3646867"/>
                    <a:gd name="connsiteX3" fmla="*/ 1425263 w 2844085"/>
                    <a:gd name="connsiteY3" fmla="*/ 3631842 h 3646867"/>
                    <a:gd name="connsiteX4" fmla="*/ 1283595 w 2844085"/>
                    <a:gd name="connsiteY4" fmla="*/ 3541690 h 3646867"/>
                    <a:gd name="connsiteX5" fmla="*/ 1154806 w 2844085"/>
                    <a:gd name="connsiteY5" fmla="*/ 3374265 h 3646867"/>
                    <a:gd name="connsiteX6" fmla="*/ 1180564 w 2844085"/>
                    <a:gd name="connsiteY6" fmla="*/ 3129566 h 3646867"/>
                    <a:gd name="connsiteX7" fmla="*/ 1103291 w 2844085"/>
                    <a:gd name="connsiteY7" fmla="*/ 2897747 h 3646867"/>
                    <a:gd name="connsiteX8" fmla="*/ 1232079 w 2844085"/>
                    <a:gd name="connsiteY8" fmla="*/ 2614411 h 3646867"/>
                    <a:gd name="connsiteX9" fmla="*/ 1515415 w 2844085"/>
                    <a:gd name="connsiteY9" fmla="*/ 2537138 h 3646867"/>
                    <a:gd name="connsiteX10" fmla="*/ 1682840 w 2844085"/>
                    <a:gd name="connsiteY10" fmla="*/ 2550017 h 3646867"/>
                    <a:gd name="connsiteX11" fmla="*/ 1979054 w 2844085"/>
                    <a:gd name="connsiteY11" fmla="*/ 2562896 h 3646867"/>
                    <a:gd name="connsiteX12" fmla="*/ 2313905 w 2844085"/>
                    <a:gd name="connsiteY12" fmla="*/ 2305319 h 3646867"/>
                    <a:gd name="connsiteX13" fmla="*/ 2429815 w 2844085"/>
                    <a:gd name="connsiteY13" fmla="*/ 1957589 h 3646867"/>
                    <a:gd name="connsiteX14" fmla="*/ 2468451 w 2844085"/>
                    <a:gd name="connsiteY14" fmla="*/ 1648496 h 3646867"/>
                    <a:gd name="connsiteX15" fmla="*/ 2442694 w 2844085"/>
                    <a:gd name="connsiteY15" fmla="*/ 1184857 h 3646867"/>
                    <a:gd name="connsiteX16" fmla="*/ 2429815 w 2844085"/>
                    <a:gd name="connsiteY16" fmla="*/ 811369 h 3646867"/>
                    <a:gd name="connsiteX17" fmla="*/ 2313905 w 2844085"/>
                    <a:gd name="connsiteY17" fmla="*/ 978795 h 3646867"/>
                    <a:gd name="connsiteX18" fmla="*/ 2082085 w 2844085"/>
                    <a:gd name="connsiteY18" fmla="*/ 1081826 h 3646867"/>
                    <a:gd name="connsiteX19" fmla="*/ 1888902 w 2844085"/>
                    <a:gd name="connsiteY19" fmla="*/ 1159099 h 3646867"/>
                    <a:gd name="connsiteX20" fmla="*/ 1734355 w 2844085"/>
                    <a:gd name="connsiteY20" fmla="*/ 1171978 h 3646867"/>
                    <a:gd name="connsiteX21" fmla="*/ 1554051 w 2844085"/>
                    <a:gd name="connsiteY21" fmla="*/ 1236372 h 3646867"/>
                    <a:gd name="connsiteX22" fmla="*/ 1335110 w 2844085"/>
                    <a:gd name="connsiteY22" fmla="*/ 1197735 h 3646867"/>
                    <a:gd name="connsiteX23" fmla="*/ 1154806 w 2844085"/>
                    <a:gd name="connsiteY23" fmla="*/ 1159099 h 3646867"/>
                    <a:gd name="connsiteX24" fmla="*/ 987381 w 2844085"/>
                    <a:gd name="connsiteY24" fmla="*/ 1120462 h 3646867"/>
                    <a:gd name="connsiteX25" fmla="*/ 768440 w 2844085"/>
                    <a:gd name="connsiteY25" fmla="*/ 1017431 h 3646867"/>
                    <a:gd name="connsiteX26" fmla="*/ 575257 w 2844085"/>
                    <a:gd name="connsiteY26" fmla="*/ 927279 h 3646867"/>
                    <a:gd name="connsiteX27" fmla="*/ 459347 w 2844085"/>
                    <a:gd name="connsiteY27" fmla="*/ 862885 h 3646867"/>
                    <a:gd name="connsiteX28" fmla="*/ 536620 w 2844085"/>
                    <a:gd name="connsiteY28" fmla="*/ 888642 h 3646867"/>
                    <a:gd name="connsiteX29" fmla="*/ 562378 w 2844085"/>
                    <a:gd name="connsiteY29" fmla="*/ 1043189 h 3646867"/>
                    <a:gd name="connsiteX30" fmla="*/ 523741 w 2844085"/>
                    <a:gd name="connsiteY30" fmla="*/ 1275009 h 3646867"/>
                    <a:gd name="connsiteX31" fmla="*/ 523741 w 2844085"/>
                    <a:gd name="connsiteY31" fmla="*/ 1493950 h 3646867"/>
                    <a:gd name="connsiteX32" fmla="*/ 518924 w 2844085"/>
                    <a:gd name="connsiteY32" fmla="*/ 1604429 h 3646867"/>
                    <a:gd name="connsiteX33" fmla="*/ 549499 w 2844085"/>
                    <a:gd name="connsiteY33" fmla="*/ 1712890 h 3646867"/>
                    <a:gd name="connsiteX34" fmla="*/ 588136 w 2844085"/>
                    <a:gd name="connsiteY34" fmla="*/ 1931831 h 3646867"/>
                    <a:gd name="connsiteX35" fmla="*/ 678288 w 2844085"/>
                    <a:gd name="connsiteY35" fmla="*/ 2073499 h 3646867"/>
                    <a:gd name="connsiteX36" fmla="*/ 724986 w 2844085"/>
                    <a:gd name="connsiteY36" fmla="*/ 2183979 h 3646867"/>
                    <a:gd name="connsiteX37" fmla="*/ 807077 w 2844085"/>
                    <a:gd name="connsiteY37" fmla="*/ 2331076 h 3646867"/>
                    <a:gd name="connsiteX38" fmla="*/ 819955 w 2844085"/>
                    <a:gd name="connsiteY38" fmla="*/ 2588654 h 3646867"/>
                    <a:gd name="connsiteX39" fmla="*/ 922986 w 2844085"/>
                    <a:gd name="connsiteY39" fmla="*/ 2859110 h 3646867"/>
                    <a:gd name="connsiteX40" fmla="*/ 781319 w 2844085"/>
                    <a:gd name="connsiteY40" fmla="*/ 2640169 h 3646867"/>
                    <a:gd name="connsiteX41" fmla="*/ 626772 w 2844085"/>
                    <a:gd name="connsiteY41" fmla="*/ 2640169 h 3646867"/>
                    <a:gd name="connsiteX42" fmla="*/ 356316 w 2844085"/>
                    <a:gd name="connsiteY42" fmla="*/ 2653048 h 3646867"/>
                    <a:gd name="connsiteX43" fmla="*/ 150254 w 2844085"/>
                    <a:gd name="connsiteY43" fmla="*/ 2382592 h 3646867"/>
                    <a:gd name="connsiteX44" fmla="*/ 68163 w 2844085"/>
                    <a:gd name="connsiteY44" fmla="*/ 2209736 h 3646867"/>
                    <a:gd name="connsiteX45" fmla="*/ 8586 w 2844085"/>
                    <a:gd name="connsiteY45" fmla="*/ 1996226 h 3646867"/>
                    <a:gd name="connsiteX46" fmla="*/ 16648 w 2844085"/>
                    <a:gd name="connsiteY46" fmla="*/ 1707460 h 3646867"/>
                    <a:gd name="connsiteX47" fmla="*/ 16648 w 2844085"/>
                    <a:gd name="connsiteY47" fmla="*/ 1707460 h 3646867"/>
                    <a:gd name="connsiteX48" fmla="*/ 34344 w 2844085"/>
                    <a:gd name="connsiteY48" fmla="*/ 1506828 h 3646867"/>
                    <a:gd name="connsiteX49" fmla="*/ 55284 w 2844085"/>
                    <a:gd name="connsiteY49" fmla="*/ 1243821 h 3646867"/>
                    <a:gd name="connsiteX50" fmla="*/ 98739 w 2844085"/>
                    <a:gd name="connsiteY50" fmla="*/ 1081826 h 3646867"/>
                    <a:gd name="connsiteX51" fmla="*/ 163133 w 2844085"/>
                    <a:gd name="connsiteY51" fmla="*/ 734096 h 3646867"/>
                    <a:gd name="connsiteX52" fmla="*/ 266164 w 2844085"/>
                    <a:gd name="connsiteY52" fmla="*/ 489397 h 3646867"/>
                    <a:gd name="connsiteX53" fmla="*/ 575257 w 2844085"/>
                    <a:gd name="connsiteY53" fmla="*/ 463640 h 3646867"/>
                    <a:gd name="connsiteX54" fmla="*/ 807077 w 2844085"/>
                    <a:gd name="connsiteY54" fmla="*/ 605307 h 3646867"/>
                    <a:gd name="connsiteX55" fmla="*/ 1085594 w 2844085"/>
                    <a:gd name="connsiteY55" fmla="*/ 677151 h 3646867"/>
                    <a:gd name="connsiteX56" fmla="*/ 1085594 w 2844085"/>
                    <a:gd name="connsiteY56" fmla="*/ 677151 h 3646867"/>
                    <a:gd name="connsiteX57" fmla="*/ 1399505 w 2844085"/>
                    <a:gd name="connsiteY57" fmla="*/ 746975 h 3646867"/>
                    <a:gd name="connsiteX58" fmla="*/ 1665143 w 2844085"/>
                    <a:gd name="connsiteY58" fmla="*/ 767303 h 3646867"/>
                    <a:gd name="connsiteX59" fmla="*/ 1678022 w 2844085"/>
                    <a:gd name="connsiteY59" fmla="*/ 767303 h 3646867"/>
                    <a:gd name="connsiteX60" fmla="*/ 1966175 w 2844085"/>
                    <a:gd name="connsiteY60" fmla="*/ 746975 h 3646867"/>
                    <a:gd name="connsiteX61" fmla="*/ 2326784 w 2844085"/>
                    <a:gd name="connsiteY61" fmla="*/ 540913 h 3646867"/>
                    <a:gd name="connsiteX62" fmla="*/ 2610119 w 2844085"/>
                    <a:gd name="connsiteY62" fmla="*/ 206062 h 3646867"/>
                    <a:gd name="connsiteX63" fmla="*/ 2674513 w 2844085"/>
                    <a:gd name="connsiteY63" fmla="*/ 12879 h 3646867"/>
                    <a:gd name="connsiteX64" fmla="*/ 2829060 w 2844085"/>
                    <a:gd name="connsiteY64" fmla="*/ 128789 h 3646867"/>
                    <a:gd name="connsiteX65" fmla="*/ 2764665 w 2844085"/>
                    <a:gd name="connsiteY65" fmla="*/ 412124 h 3646867"/>
                    <a:gd name="connsiteX66" fmla="*/ 2713150 w 2844085"/>
                    <a:gd name="connsiteY66" fmla="*/ 721217 h 3646867"/>
                    <a:gd name="connsiteX67" fmla="*/ 2700271 w 2844085"/>
                    <a:gd name="connsiteY67" fmla="*/ 940158 h 3646867"/>
                    <a:gd name="connsiteX68" fmla="*/ 2726029 w 2844085"/>
                    <a:gd name="connsiteY68" fmla="*/ 1339403 h 3646867"/>
                    <a:gd name="connsiteX69" fmla="*/ 2772726 w 2844085"/>
                    <a:gd name="connsiteY69" fmla="*/ 1591551 h 3646867"/>
                    <a:gd name="connsiteX70" fmla="*/ 2803302 w 2844085"/>
                    <a:gd name="connsiteY70" fmla="*/ 1751527 h 3646867"/>
                    <a:gd name="connsiteX71" fmla="*/ 2798484 w 2844085"/>
                    <a:gd name="connsiteY71" fmla="*/ 1913522 h 3646867"/>
                    <a:gd name="connsiteX72" fmla="*/ 2803302 w 2844085"/>
                    <a:gd name="connsiteY72" fmla="*/ 2189409 h 3646867"/>
                    <a:gd name="connsiteX73" fmla="*/ 2721211 w 2844085"/>
                    <a:gd name="connsiteY73" fmla="*/ 2377162 h 3646867"/>
                    <a:gd name="connsiteX74" fmla="*/ 2661634 w 2844085"/>
                    <a:gd name="connsiteY74" fmla="*/ 2575775 h 3646867"/>
                    <a:gd name="connsiteX75" fmla="*/ 2592422 w 2844085"/>
                    <a:gd name="connsiteY75" fmla="*/ 2699134 h 3646867"/>
                    <a:gd name="connsiteX76" fmla="*/ 2455572 w 2844085"/>
                    <a:gd name="connsiteY76" fmla="*/ 2807595 h 3646867"/>
                    <a:gd name="connsiteX77" fmla="*/ 2197995 w 2844085"/>
                    <a:gd name="connsiteY77" fmla="*/ 2962141 h 3646867"/>
                    <a:gd name="connsiteX78" fmla="*/ 2051510 w 2844085"/>
                    <a:gd name="connsiteY78" fmla="*/ 2982469 h 3646867"/>
                    <a:gd name="connsiteX79" fmla="*/ 1901781 w 2844085"/>
                    <a:gd name="connsiteY79" fmla="*/ 3039414 h 3646867"/>
                    <a:gd name="connsiteX80" fmla="*/ 1695719 w 2844085"/>
                    <a:gd name="connsiteY80" fmla="*/ 3026535 h 3646867"/>
                    <a:gd name="connsiteX81" fmla="*/ 1579809 w 2844085"/>
                    <a:gd name="connsiteY81" fmla="*/ 3039414 h 3646867"/>
                    <a:gd name="connsiteX0" fmla="*/ 1579809 w 2844085"/>
                    <a:gd name="connsiteY0" fmla="*/ 3039414 h 3646867"/>
                    <a:gd name="connsiteX1" fmla="*/ 1476778 w 2844085"/>
                    <a:gd name="connsiteY1" fmla="*/ 3181082 h 3646867"/>
                    <a:gd name="connsiteX2" fmla="*/ 1476778 w 2844085"/>
                    <a:gd name="connsiteY2" fmla="*/ 3451538 h 3646867"/>
                    <a:gd name="connsiteX3" fmla="*/ 1425263 w 2844085"/>
                    <a:gd name="connsiteY3" fmla="*/ 3631842 h 3646867"/>
                    <a:gd name="connsiteX4" fmla="*/ 1283595 w 2844085"/>
                    <a:gd name="connsiteY4" fmla="*/ 3541690 h 3646867"/>
                    <a:gd name="connsiteX5" fmla="*/ 1154806 w 2844085"/>
                    <a:gd name="connsiteY5" fmla="*/ 3374265 h 3646867"/>
                    <a:gd name="connsiteX6" fmla="*/ 1180564 w 2844085"/>
                    <a:gd name="connsiteY6" fmla="*/ 3129566 h 3646867"/>
                    <a:gd name="connsiteX7" fmla="*/ 1103291 w 2844085"/>
                    <a:gd name="connsiteY7" fmla="*/ 2897747 h 3646867"/>
                    <a:gd name="connsiteX8" fmla="*/ 1232079 w 2844085"/>
                    <a:gd name="connsiteY8" fmla="*/ 2614411 h 3646867"/>
                    <a:gd name="connsiteX9" fmla="*/ 1515415 w 2844085"/>
                    <a:gd name="connsiteY9" fmla="*/ 2537138 h 3646867"/>
                    <a:gd name="connsiteX10" fmla="*/ 1682840 w 2844085"/>
                    <a:gd name="connsiteY10" fmla="*/ 2550017 h 3646867"/>
                    <a:gd name="connsiteX11" fmla="*/ 1979054 w 2844085"/>
                    <a:gd name="connsiteY11" fmla="*/ 2562896 h 3646867"/>
                    <a:gd name="connsiteX12" fmla="*/ 2313905 w 2844085"/>
                    <a:gd name="connsiteY12" fmla="*/ 2305319 h 3646867"/>
                    <a:gd name="connsiteX13" fmla="*/ 2429815 w 2844085"/>
                    <a:gd name="connsiteY13" fmla="*/ 1957589 h 3646867"/>
                    <a:gd name="connsiteX14" fmla="*/ 2468451 w 2844085"/>
                    <a:gd name="connsiteY14" fmla="*/ 1648496 h 3646867"/>
                    <a:gd name="connsiteX15" fmla="*/ 2442694 w 2844085"/>
                    <a:gd name="connsiteY15" fmla="*/ 1184857 h 3646867"/>
                    <a:gd name="connsiteX16" fmla="*/ 2429815 w 2844085"/>
                    <a:gd name="connsiteY16" fmla="*/ 811369 h 3646867"/>
                    <a:gd name="connsiteX17" fmla="*/ 2313905 w 2844085"/>
                    <a:gd name="connsiteY17" fmla="*/ 978795 h 3646867"/>
                    <a:gd name="connsiteX18" fmla="*/ 2082085 w 2844085"/>
                    <a:gd name="connsiteY18" fmla="*/ 1081826 h 3646867"/>
                    <a:gd name="connsiteX19" fmla="*/ 1888902 w 2844085"/>
                    <a:gd name="connsiteY19" fmla="*/ 1159099 h 3646867"/>
                    <a:gd name="connsiteX20" fmla="*/ 1734355 w 2844085"/>
                    <a:gd name="connsiteY20" fmla="*/ 1171978 h 3646867"/>
                    <a:gd name="connsiteX21" fmla="*/ 1554051 w 2844085"/>
                    <a:gd name="connsiteY21" fmla="*/ 1236372 h 3646867"/>
                    <a:gd name="connsiteX22" fmla="*/ 1335110 w 2844085"/>
                    <a:gd name="connsiteY22" fmla="*/ 1197735 h 3646867"/>
                    <a:gd name="connsiteX23" fmla="*/ 1154806 w 2844085"/>
                    <a:gd name="connsiteY23" fmla="*/ 1159099 h 3646867"/>
                    <a:gd name="connsiteX24" fmla="*/ 987381 w 2844085"/>
                    <a:gd name="connsiteY24" fmla="*/ 1120462 h 3646867"/>
                    <a:gd name="connsiteX25" fmla="*/ 768440 w 2844085"/>
                    <a:gd name="connsiteY25" fmla="*/ 1017431 h 3646867"/>
                    <a:gd name="connsiteX26" fmla="*/ 575257 w 2844085"/>
                    <a:gd name="connsiteY26" fmla="*/ 927279 h 3646867"/>
                    <a:gd name="connsiteX27" fmla="*/ 459347 w 2844085"/>
                    <a:gd name="connsiteY27" fmla="*/ 862885 h 3646867"/>
                    <a:gd name="connsiteX28" fmla="*/ 536620 w 2844085"/>
                    <a:gd name="connsiteY28" fmla="*/ 888642 h 3646867"/>
                    <a:gd name="connsiteX29" fmla="*/ 562378 w 2844085"/>
                    <a:gd name="connsiteY29" fmla="*/ 1043189 h 3646867"/>
                    <a:gd name="connsiteX30" fmla="*/ 523741 w 2844085"/>
                    <a:gd name="connsiteY30" fmla="*/ 1275009 h 3646867"/>
                    <a:gd name="connsiteX31" fmla="*/ 523741 w 2844085"/>
                    <a:gd name="connsiteY31" fmla="*/ 1493950 h 3646867"/>
                    <a:gd name="connsiteX32" fmla="*/ 518924 w 2844085"/>
                    <a:gd name="connsiteY32" fmla="*/ 1604429 h 3646867"/>
                    <a:gd name="connsiteX33" fmla="*/ 549499 w 2844085"/>
                    <a:gd name="connsiteY33" fmla="*/ 1712890 h 3646867"/>
                    <a:gd name="connsiteX34" fmla="*/ 588136 w 2844085"/>
                    <a:gd name="connsiteY34" fmla="*/ 1931831 h 3646867"/>
                    <a:gd name="connsiteX35" fmla="*/ 678288 w 2844085"/>
                    <a:gd name="connsiteY35" fmla="*/ 2073499 h 3646867"/>
                    <a:gd name="connsiteX36" fmla="*/ 724986 w 2844085"/>
                    <a:gd name="connsiteY36" fmla="*/ 2183979 h 3646867"/>
                    <a:gd name="connsiteX37" fmla="*/ 807077 w 2844085"/>
                    <a:gd name="connsiteY37" fmla="*/ 2331076 h 3646867"/>
                    <a:gd name="connsiteX38" fmla="*/ 819955 w 2844085"/>
                    <a:gd name="connsiteY38" fmla="*/ 2588654 h 3646867"/>
                    <a:gd name="connsiteX39" fmla="*/ 922986 w 2844085"/>
                    <a:gd name="connsiteY39" fmla="*/ 2859110 h 3646867"/>
                    <a:gd name="connsiteX40" fmla="*/ 781319 w 2844085"/>
                    <a:gd name="connsiteY40" fmla="*/ 2640169 h 3646867"/>
                    <a:gd name="connsiteX41" fmla="*/ 626772 w 2844085"/>
                    <a:gd name="connsiteY41" fmla="*/ 2640169 h 3646867"/>
                    <a:gd name="connsiteX42" fmla="*/ 356316 w 2844085"/>
                    <a:gd name="connsiteY42" fmla="*/ 2653048 h 3646867"/>
                    <a:gd name="connsiteX43" fmla="*/ 150254 w 2844085"/>
                    <a:gd name="connsiteY43" fmla="*/ 2382592 h 3646867"/>
                    <a:gd name="connsiteX44" fmla="*/ 68163 w 2844085"/>
                    <a:gd name="connsiteY44" fmla="*/ 2209736 h 3646867"/>
                    <a:gd name="connsiteX45" fmla="*/ 8586 w 2844085"/>
                    <a:gd name="connsiteY45" fmla="*/ 1996226 h 3646867"/>
                    <a:gd name="connsiteX46" fmla="*/ 16648 w 2844085"/>
                    <a:gd name="connsiteY46" fmla="*/ 1707460 h 3646867"/>
                    <a:gd name="connsiteX47" fmla="*/ 16648 w 2844085"/>
                    <a:gd name="connsiteY47" fmla="*/ 1707460 h 3646867"/>
                    <a:gd name="connsiteX48" fmla="*/ 34344 w 2844085"/>
                    <a:gd name="connsiteY48" fmla="*/ 1506828 h 3646867"/>
                    <a:gd name="connsiteX49" fmla="*/ 55284 w 2844085"/>
                    <a:gd name="connsiteY49" fmla="*/ 1243821 h 3646867"/>
                    <a:gd name="connsiteX50" fmla="*/ 98739 w 2844085"/>
                    <a:gd name="connsiteY50" fmla="*/ 1081826 h 3646867"/>
                    <a:gd name="connsiteX51" fmla="*/ 163133 w 2844085"/>
                    <a:gd name="connsiteY51" fmla="*/ 734096 h 3646867"/>
                    <a:gd name="connsiteX52" fmla="*/ 266164 w 2844085"/>
                    <a:gd name="connsiteY52" fmla="*/ 489397 h 3646867"/>
                    <a:gd name="connsiteX53" fmla="*/ 575257 w 2844085"/>
                    <a:gd name="connsiteY53" fmla="*/ 463640 h 3646867"/>
                    <a:gd name="connsiteX54" fmla="*/ 807077 w 2844085"/>
                    <a:gd name="connsiteY54" fmla="*/ 605307 h 3646867"/>
                    <a:gd name="connsiteX55" fmla="*/ 1085594 w 2844085"/>
                    <a:gd name="connsiteY55" fmla="*/ 677151 h 3646867"/>
                    <a:gd name="connsiteX56" fmla="*/ 1085594 w 2844085"/>
                    <a:gd name="connsiteY56" fmla="*/ 677151 h 3646867"/>
                    <a:gd name="connsiteX57" fmla="*/ 1226702 w 2844085"/>
                    <a:gd name="connsiteY57" fmla="*/ 702162 h 3646867"/>
                    <a:gd name="connsiteX58" fmla="*/ 1399505 w 2844085"/>
                    <a:gd name="connsiteY58" fmla="*/ 746975 h 3646867"/>
                    <a:gd name="connsiteX59" fmla="*/ 1665143 w 2844085"/>
                    <a:gd name="connsiteY59" fmla="*/ 767303 h 3646867"/>
                    <a:gd name="connsiteX60" fmla="*/ 1678022 w 2844085"/>
                    <a:gd name="connsiteY60" fmla="*/ 767303 h 3646867"/>
                    <a:gd name="connsiteX61" fmla="*/ 1966175 w 2844085"/>
                    <a:gd name="connsiteY61" fmla="*/ 746975 h 3646867"/>
                    <a:gd name="connsiteX62" fmla="*/ 2326784 w 2844085"/>
                    <a:gd name="connsiteY62" fmla="*/ 540913 h 3646867"/>
                    <a:gd name="connsiteX63" fmla="*/ 2610119 w 2844085"/>
                    <a:gd name="connsiteY63" fmla="*/ 206062 h 3646867"/>
                    <a:gd name="connsiteX64" fmla="*/ 2674513 w 2844085"/>
                    <a:gd name="connsiteY64" fmla="*/ 12879 h 3646867"/>
                    <a:gd name="connsiteX65" fmla="*/ 2829060 w 2844085"/>
                    <a:gd name="connsiteY65" fmla="*/ 128789 h 3646867"/>
                    <a:gd name="connsiteX66" fmla="*/ 2764665 w 2844085"/>
                    <a:gd name="connsiteY66" fmla="*/ 412124 h 3646867"/>
                    <a:gd name="connsiteX67" fmla="*/ 2713150 w 2844085"/>
                    <a:gd name="connsiteY67" fmla="*/ 721217 h 3646867"/>
                    <a:gd name="connsiteX68" fmla="*/ 2700271 w 2844085"/>
                    <a:gd name="connsiteY68" fmla="*/ 940158 h 3646867"/>
                    <a:gd name="connsiteX69" fmla="*/ 2726029 w 2844085"/>
                    <a:gd name="connsiteY69" fmla="*/ 1339403 h 3646867"/>
                    <a:gd name="connsiteX70" fmla="*/ 2772726 w 2844085"/>
                    <a:gd name="connsiteY70" fmla="*/ 1591551 h 3646867"/>
                    <a:gd name="connsiteX71" fmla="*/ 2803302 w 2844085"/>
                    <a:gd name="connsiteY71" fmla="*/ 1751527 h 3646867"/>
                    <a:gd name="connsiteX72" fmla="*/ 2798484 w 2844085"/>
                    <a:gd name="connsiteY72" fmla="*/ 1913522 h 3646867"/>
                    <a:gd name="connsiteX73" fmla="*/ 2803302 w 2844085"/>
                    <a:gd name="connsiteY73" fmla="*/ 2189409 h 3646867"/>
                    <a:gd name="connsiteX74" fmla="*/ 2721211 w 2844085"/>
                    <a:gd name="connsiteY74" fmla="*/ 2377162 h 3646867"/>
                    <a:gd name="connsiteX75" fmla="*/ 2661634 w 2844085"/>
                    <a:gd name="connsiteY75" fmla="*/ 2575775 h 3646867"/>
                    <a:gd name="connsiteX76" fmla="*/ 2592422 w 2844085"/>
                    <a:gd name="connsiteY76" fmla="*/ 2699134 h 3646867"/>
                    <a:gd name="connsiteX77" fmla="*/ 2455572 w 2844085"/>
                    <a:gd name="connsiteY77" fmla="*/ 2807595 h 3646867"/>
                    <a:gd name="connsiteX78" fmla="*/ 2197995 w 2844085"/>
                    <a:gd name="connsiteY78" fmla="*/ 2962141 h 3646867"/>
                    <a:gd name="connsiteX79" fmla="*/ 2051510 w 2844085"/>
                    <a:gd name="connsiteY79" fmla="*/ 2982469 h 3646867"/>
                    <a:gd name="connsiteX80" fmla="*/ 1901781 w 2844085"/>
                    <a:gd name="connsiteY80" fmla="*/ 3039414 h 3646867"/>
                    <a:gd name="connsiteX81" fmla="*/ 1695719 w 2844085"/>
                    <a:gd name="connsiteY81" fmla="*/ 3026535 h 3646867"/>
                    <a:gd name="connsiteX82" fmla="*/ 1579809 w 2844085"/>
                    <a:gd name="connsiteY82" fmla="*/ 3039414 h 3646867"/>
                    <a:gd name="connsiteX0" fmla="*/ 1579809 w 2844085"/>
                    <a:gd name="connsiteY0" fmla="*/ 3039414 h 3646867"/>
                    <a:gd name="connsiteX1" fmla="*/ 1476778 w 2844085"/>
                    <a:gd name="connsiteY1" fmla="*/ 3181082 h 3646867"/>
                    <a:gd name="connsiteX2" fmla="*/ 1476778 w 2844085"/>
                    <a:gd name="connsiteY2" fmla="*/ 3451538 h 3646867"/>
                    <a:gd name="connsiteX3" fmla="*/ 1425263 w 2844085"/>
                    <a:gd name="connsiteY3" fmla="*/ 3631842 h 3646867"/>
                    <a:gd name="connsiteX4" fmla="*/ 1283595 w 2844085"/>
                    <a:gd name="connsiteY4" fmla="*/ 3541690 h 3646867"/>
                    <a:gd name="connsiteX5" fmla="*/ 1154806 w 2844085"/>
                    <a:gd name="connsiteY5" fmla="*/ 3374265 h 3646867"/>
                    <a:gd name="connsiteX6" fmla="*/ 1180564 w 2844085"/>
                    <a:gd name="connsiteY6" fmla="*/ 3129566 h 3646867"/>
                    <a:gd name="connsiteX7" fmla="*/ 1103291 w 2844085"/>
                    <a:gd name="connsiteY7" fmla="*/ 2897747 h 3646867"/>
                    <a:gd name="connsiteX8" fmla="*/ 1232079 w 2844085"/>
                    <a:gd name="connsiteY8" fmla="*/ 2614411 h 3646867"/>
                    <a:gd name="connsiteX9" fmla="*/ 1515415 w 2844085"/>
                    <a:gd name="connsiteY9" fmla="*/ 2537138 h 3646867"/>
                    <a:gd name="connsiteX10" fmla="*/ 1682840 w 2844085"/>
                    <a:gd name="connsiteY10" fmla="*/ 2550017 h 3646867"/>
                    <a:gd name="connsiteX11" fmla="*/ 1979054 w 2844085"/>
                    <a:gd name="connsiteY11" fmla="*/ 2562896 h 3646867"/>
                    <a:gd name="connsiteX12" fmla="*/ 2313905 w 2844085"/>
                    <a:gd name="connsiteY12" fmla="*/ 2305319 h 3646867"/>
                    <a:gd name="connsiteX13" fmla="*/ 2429815 w 2844085"/>
                    <a:gd name="connsiteY13" fmla="*/ 1957589 h 3646867"/>
                    <a:gd name="connsiteX14" fmla="*/ 2468451 w 2844085"/>
                    <a:gd name="connsiteY14" fmla="*/ 1648496 h 3646867"/>
                    <a:gd name="connsiteX15" fmla="*/ 2442694 w 2844085"/>
                    <a:gd name="connsiteY15" fmla="*/ 1184857 h 3646867"/>
                    <a:gd name="connsiteX16" fmla="*/ 2429815 w 2844085"/>
                    <a:gd name="connsiteY16" fmla="*/ 811369 h 3646867"/>
                    <a:gd name="connsiteX17" fmla="*/ 2313905 w 2844085"/>
                    <a:gd name="connsiteY17" fmla="*/ 978795 h 3646867"/>
                    <a:gd name="connsiteX18" fmla="*/ 2082085 w 2844085"/>
                    <a:gd name="connsiteY18" fmla="*/ 1081826 h 3646867"/>
                    <a:gd name="connsiteX19" fmla="*/ 1888902 w 2844085"/>
                    <a:gd name="connsiteY19" fmla="*/ 1159099 h 3646867"/>
                    <a:gd name="connsiteX20" fmla="*/ 1734355 w 2844085"/>
                    <a:gd name="connsiteY20" fmla="*/ 1171978 h 3646867"/>
                    <a:gd name="connsiteX21" fmla="*/ 1554051 w 2844085"/>
                    <a:gd name="connsiteY21" fmla="*/ 1236372 h 3646867"/>
                    <a:gd name="connsiteX22" fmla="*/ 1335110 w 2844085"/>
                    <a:gd name="connsiteY22" fmla="*/ 1197735 h 3646867"/>
                    <a:gd name="connsiteX23" fmla="*/ 1154806 w 2844085"/>
                    <a:gd name="connsiteY23" fmla="*/ 1159099 h 3646867"/>
                    <a:gd name="connsiteX24" fmla="*/ 987381 w 2844085"/>
                    <a:gd name="connsiteY24" fmla="*/ 1120462 h 3646867"/>
                    <a:gd name="connsiteX25" fmla="*/ 768440 w 2844085"/>
                    <a:gd name="connsiteY25" fmla="*/ 1017431 h 3646867"/>
                    <a:gd name="connsiteX26" fmla="*/ 575257 w 2844085"/>
                    <a:gd name="connsiteY26" fmla="*/ 927279 h 3646867"/>
                    <a:gd name="connsiteX27" fmla="*/ 459347 w 2844085"/>
                    <a:gd name="connsiteY27" fmla="*/ 862885 h 3646867"/>
                    <a:gd name="connsiteX28" fmla="*/ 536620 w 2844085"/>
                    <a:gd name="connsiteY28" fmla="*/ 888642 h 3646867"/>
                    <a:gd name="connsiteX29" fmla="*/ 562378 w 2844085"/>
                    <a:gd name="connsiteY29" fmla="*/ 1043189 h 3646867"/>
                    <a:gd name="connsiteX30" fmla="*/ 523741 w 2844085"/>
                    <a:gd name="connsiteY30" fmla="*/ 1275009 h 3646867"/>
                    <a:gd name="connsiteX31" fmla="*/ 523741 w 2844085"/>
                    <a:gd name="connsiteY31" fmla="*/ 1493950 h 3646867"/>
                    <a:gd name="connsiteX32" fmla="*/ 518924 w 2844085"/>
                    <a:gd name="connsiteY32" fmla="*/ 1604429 h 3646867"/>
                    <a:gd name="connsiteX33" fmla="*/ 549499 w 2844085"/>
                    <a:gd name="connsiteY33" fmla="*/ 1712890 h 3646867"/>
                    <a:gd name="connsiteX34" fmla="*/ 588136 w 2844085"/>
                    <a:gd name="connsiteY34" fmla="*/ 1931831 h 3646867"/>
                    <a:gd name="connsiteX35" fmla="*/ 678288 w 2844085"/>
                    <a:gd name="connsiteY35" fmla="*/ 2073499 h 3646867"/>
                    <a:gd name="connsiteX36" fmla="*/ 724986 w 2844085"/>
                    <a:gd name="connsiteY36" fmla="*/ 2183979 h 3646867"/>
                    <a:gd name="connsiteX37" fmla="*/ 807077 w 2844085"/>
                    <a:gd name="connsiteY37" fmla="*/ 2331076 h 3646867"/>
                    <a:gd name="connsiteX38" fmla="*/ 819955 w 2844085"/>
                    <a:gd name="connsiteY38" fmla="*/ 2588654 h 3646867"/>
                    <a:gd name="connsiteX39" fmla="*/ 922986 w 2844085"/>
                    <a:gd name="connsiteY39" fmla="*/ 2859110 h 3646867"/>
                    <a:gd name="connsiteX40" fmla="*/ 781319 w 2844085"/>
                    <a:gd name="connsiteY40" fmla="*/ 2640169 h 3646867"/>
                    <a:gd name="connsiteX41" fmla="*/ 626772 w 2844085"/>
                    <a:gd name="connsiteY41" fmla="*/ 2640169 h 3646867"/>
                    <a:gd name="connsiteX42" fmla="*/ 356316 w 2844085"/>
                    <a:gd name="connsiteY42" fmla="*/ 2653048 h 3646867"/>
                    <a:gd name="connsiteX43" fmla="*/ 150254 w 2844085"/>
                    <a:gd name="connsiteY43" fmla="*/ 2382592 h 3646867"/>
                    <a:gd name="connsiteX44" fmla="*/ 68163 w 2844085"/>
                    <a:gd name="connsiteY44" fmla="*/ 2209736 h 3646867"/>
                    <a:gd name="connsiteX45" fmla="*/ 8586 w 2844085"/>
                    <a:gd name="connsiteY45" fmla="*/ 1996226 h 3646867"/>
                    <a:gd name="connsiteX46" fmla="*/ 16648 w 2844085"/>
                    <a:gd name="connsiteY46" fmla="*/ 1707460 h 3646867"/>
                    <a:gd name="connsiteX47" fmla="*/ 16648 w 2844085"/>
                    <a:gd name="connsiteY47" fmla="*/ 1707460 h 3646867"/>
                    <a:gd name="connsiteX48" fmla="*/ 34344 w 2844085"/>
                    <a:gd name="connsiteY48" fmla="*/ 1506828 h 3646867"/>
                    <a:gd name="connsiteX49" fmla="*/ 55284 w 2844085"/>
                    <a:gd name="connsiteY49" fmla="*/ 1243821 h 3646867"/>
                    <a:gd name="connsiteX50" fmla="*/ 98739 w 2844085"/>
                    <a:gd name="connsiteY50" fmla="*/ 1081826 h 3646867"/>
                    <a:gd name="connsiteX51" fmla="*/ 163133 w 2844085"/>
                    <a:gd name="connsiteY51" fmla="*/ 734096 h 3646867"/>
                    <a:gd name="connsiteX52" fmla="*/ 266164 w 2844085"/>
                    <a:gd name="connsiteY52" fmla="*/ 489397 h 3646867"/>
                    <a:gd name="connsiteX53" fmla="*/ 575257 w 2844085"/>
                    <a:gd name="connsiteY53" fmla="*/ 463640 h 3646867"/>
                    <a:gd name="connsiteX54" fmla="*/ 807077 w 2844085"/>
                    <a:gd name="connsiteY54" fmla="*/ 605307 h 3646867"/>
                    <a:gd name="connsiteX55" fmla="*/ 1085594 w 2844085"/>
                    <a:gd name="connsiteY55" fmla="*/ 677151 h 3646867"/>
                    <a:gd name="connsiteX56" fmla="*/ 1085594 w 2844085"/>
                    <a:gd name="connsiteY56" fmla="*/ 677151 h 3646867"/>
                    <a:gd name="connsiteX57" fmla="*/ 1226702 w 2844085"/>
                    <a:gd name="connsiteY57" fmla="*/ 702162 h 3646867"/>
                    <a:gd name="connsiteX58" fmla="*/ 1399505 w 2844085"/>
                    <a:gd name="connsiteY58" fmla="*/ 746975 h 3646867"/>
                    <a:gd name="connsiteX59" fmla="*/ 1665143 w 2844085"/>
                    <a:gd name="connsiteY59" fmla="*/ 767303 h 3646867"/>
                    <a:gd name="connsiteX60" fmla="*/ 1678022 w 2844085"/>
                    <a:gd name="connsiteY60" fmla="*/ 767303 h 3646867"/>
                    <a:gd name="connsiteX61" fmla="*/ 1966175 w 2844085"/>
                    <a:gd name="connsiteY61" fmla="*/ 746975 h 3646867"/>
                    <a:gd name="connsiteX62" fmla="*/ 2326784 w 2844085"/>
                    <a:gd name="connsiteY62" fmla="*/ 540913 h 3646867"/>
                    <a:gd name="connsiteX63" fmla="*/ 2610119 w 2844085"/>
                    <a:gd name="connsiteY63" fmla="*/ 206062 h 3646867"/>
                    <a:gd name="connsiteX64" fmla="*/ 2674513 w 2844085"/>
                    <a:gd name="connsiteY64" fmla="*/ 12879 h 3646867"/>
                    <a:gd name="connsiteX65" fmla="*/ 2829060 w 2844085"/>
                    <a:gd name="connsiteY65" fmla="*/ 128789 h 3646867"/>
                    <a:gd name="connsiteX66" fmla="*/ 2764665 w 2844085"/>
                    <a:gd name="connsiteY66" fmla="*/ 412124 h 3646867"/>
                    <a:gd name="connsiteX67" fmla="*/ 2713150 w 2844085"/>
                    <a:gd name="connsiteY67" fmla="*/ 721217 h 3646867"/>
                    <a:gd name="connsiteX68" fmla="*/ 2700271 w 2844085"/>
                    <a:gd name="connsiteY68" fmla="*/ 940158 h 3646867"/>
                    <a:gd name="connsiteX69" fmla="*/ 2726029 w 2844085"/>
                    <a:gd name="connsiteY69" fmla="*/ 1339403 h 3646867"/>
                    <a:gd name="connsiteX70" fmla="*/ 2772726 w 2844085"/>
                    <a:gd name="connsiteY70" fmla="*/ 1591551 h 3646867"/>
                    <a:gd name="connsiteX71" fmla="*/ 2803302 w 2844085"/>
                    <a:gd name="connsiteY71" fmla="*/ 1751527 h 3646867"/>
                    <a:gd name="connsiteX72" fmla="*/ 2798484 w 2844085"/>
                    <a:gd name="connsiteY72" fmla="*/ 1913522 h 3646867"/>
                    <a:gd name="connsiteX73" fmla="*/ 2803302 w 2844085"/>
                    <a:gd name="connsiteY73" fmla="*/ 2189409 h 3646867"/>
                    <a:gd name="connsiteX74" fmla="*/ 2721211 w 2844085"/>
                    <a:gd name="connsiteY74" fmla="*/ 2377162 h 3646867"/>
                    <a:gd name="connsiteX75" fmla="*/ 2661634 w 2844085"/>
                    <a:gd name="connsiteY75" fmla="*/ 2575775 h 3646867"/>
                    <a:gd name="connsiteX76" fmla="*/ 2592422 w 2844085"/>
                    <a:gd name="connsiteY76" fmla="*/ 2699134 h 3646867"/>
                    <a:gd name="connsiteX77" fmla="*/ 2455572 w 2844085"/>
                    <a:gd name="connsiteY77" fmla="*/ 2807595 h 3646867"/>
                    <a:gd name="connsiteX78" fmla="*/ 2197995 w 2844085"/>
                    <a:gd name="connsiteY78" fmla="*/ 2962141 h 3646867"/>
                    <a:gd name="connsiteX79" fmla="*/ 2051510 w 2844085"/>
                    <a:gd name="connsiteY79" fmla="*/ 2982469 h 3646867"/>
                    <a:gd name="connsiteX80" fmla="*/ 1901781 w 2844085"/>
                    <a:gd name="connsiteY80" fmla="*/ 3039414 h 3646867"/>
                    <a:gd name="connsiteX81" fmla="*/ 1695719 w 2844085"/>
                    <a:gd name="connsiteY81" fmla="*/ 3026535 h 3646867"/>
                    <a:gd name="connsiteX82" fmla="*/ 1579809 w 2844085"/>
                    <a:gd name="connsiteY82" fmla="*/ 3039414 h 3646867"/>
                    <a:gd name="connsiteX0" fmla="*/ 1579809 w 2844085"/>
                    <a:gd name="connsiteY0" fmla="*/ 3039414 h 3646867"/>
                    <a:gd name="connsiteX1" fmla="*/ 1476778 w 2844085"/>
                    <a:gd name="connsiteY1" fmla="*/ 3181082 h 3646867"/>
                    <a:gd name="connsiteX2" fmla="*/ 1476778 w 2844085"/>
                    <a:gd name="connsiteY2" fmla="*/ 3451538 h 3646867"/>
                    <a:gd name="connsiteX3" fmla="*/ 1425263 w 2844085"/>
                    <a:gd name="connsiteY3" fmla="*/ 3631842 h 3646867"/>
                    <a:gd name="connsiteX4" fmla="*/ 1283595 w 2844085"/>
                    <a:gd name="connsiteY4" fmla="*/ 3541690 h 3646867"/>
                    <a:gd name="connsiteX5" fmla="*/ 1154806 w 2844085"/>
                    <a:gd name="connsiteY5" fmla="*/ 3374265 h 3646867"/>
                    <a:gd name="connsiteX6" fmla="*/ 1180564 w 2844085"/>
                    <a:gd name="connsiteY6" fmla="*/ 3129566 h 3646867"/>
                    <a:gd name="connsiteX7" fmla="*/ 1103291 w 2844085"/>
                    <a:gd name="connsiteY7" fmla="*/ 2897747 h 3646867"/>
                    <a:gd name="connsiteX8" fmla="*/ 1232079 w 2844085"/>
                    <a:gd name="connsiteY8" fmla="*/ 2614411 h 3646867"/>
                    <a:gd name="connsiteX9" fmla="*/ 1515415 w 2844085"/>
                    <a:gd name="connsiteY9" fmla="*/ 2537138 h 3646867"/>
                    <a:gd name="connsiteX10" fmla="*/ 1682840 w 2844085"/>
                    <a:gd name="connsiteY10" fmla="*/ 2550017 h 3646867"/>
                    <a:gd name="connsiteX11" fmla="*/ 1979054 w 2844085"/>
                    <a:gd name="connsiteY11" fmla="*/ 2562896 h 3646867"/>
                    <a:gd name="connsiteX12" fmla="*/ 2313905 w 2844085"/>
                    <a:gd name="connsiteY12" fmla="*/ 2305319 h 3646867"/>
                    <a:gd name="connsiteX13" fmla="*/ 2429815 w 2844085"/>
                    <a:gd name="connsiteY13" fmla="*/ 1957589 h 3646867"/>
                    <a:gd name="connsiteX14" fmla="*/ 2468451 w 2844085"/>
                    <a:gd name="connsiteY14" fmla="*/ 1648496 h 3646867"/>
                    <a:gd name="connsiteX15" fmla="*/ 2442694 w 2844085"/>
                    <a:gd name="connsiteY15" fmla="*/ 1184857 h 3646867"/>
                    <a:gd name="connsiteX16" fmla="*/ 2429815 w 2844085"/>
                    <a:gd name="connsiteY16" fmla="*/ 811369 h 3646867"/>
                    <a:gd name="connsiteX17" fmla="*/ 2313905 w 2844085"/>
                    <a:gd name="connsiteY17" fmla="*/ 978795 h 3646867"/>
                    <a:gd name="connsiteX18" fmla="*/ 2082085 w 2844085"/>
                    <a:gd name="connsiteY18" fmla="*/ 1081826 h 3646867"/>
                    <a:gd name="connsiteX19" fmla="*/ 1888902 w 2844085"/>
                    <a:gd name="connsiteY19" fmla="*/ 1159099 h 3646867"/>
                    <a:gd name="connsiteX20" fmla="*/ 1734355 w 2844085"/>
                    <a:gd name="connsiteY20" fmla="*/ 1171978 h 3646867"/>
                    <a:gd name="connsiteX21" fmla="*/ 1554051 w 2844085"/>
                    <a:gd name="connsiteY21" fmla="*/ 1236372 h 3646867"/>
                    <a:gd name="connsiteX22" fmla="*/ 1335110 w 2844085"/>
                    <a:gd name="connsiteY22" fmla="*/ 1197735 h 3646867"/>
                    <a:gd name="connsiteX23" fmla="*/ 1154806 w 2844085"/>
                    <a:gd name="connsiteY23" fmla="*/ 1159099 h 3646867"/>
                    <a:gd name="connsiteX24" fmla="*/ 987381 w 2844085"/>
                    <a:gd name="connsiteY24" fmla="*/ 1120462 h 3646867"/>
                    <a:gd name="connsiteX25" fmla="*/ 768440 w 2844085"/>
                    <a:gd name="connsiteY25" fmla="*/ 1017431 h 3646867"/>
                    <a:gd name="connsiteX26" fmla="*/ 575257 w 2844085"/>
                    <a:gd name="connsiteY26" fmla="*/ 927279 h 3646867"/>
                    <a:gd name="connsiteX27" fmla="*/ 459347 w 2844085"/>
                    <a:gd name="connsiteY27" fmla="*/ 862885 h 3646867"/>
                    <a:gd name="connsiteX28" fmla="*/ 536620 w 2844085"/>
                    <a:gd name="connsiteY28" fmla="*/ 888642 h 3646867"/>
                    <a:gd name="connsiteX29" fmla="*/ 562378 w 2844085"/>
                    <a:gd name="connsiteY29" fmla="*/ 1043189 h 3646867"/>
                    <a:gd name="connsiteX30" fmla="*/ 523741 w 2844085"/>
                    <a:gd name="connsiteY30" fmla="*/ 1275009 h 3646867"/>
                    <a:gd name="connsiteX31" fmla="*/ 523741 w 2844085"/>
                    <a:gd name="connsiteY31" fmla="*/ 1493950 h 3646867"/>
                    <a:gd name="connsiteX32" fmla="*/ 518924 w 2844085"/>
                    <a:gd name="connsiteY32" fmla="*/ 1604429 h 3646867"/>
                    <a:gd name="connsiteX33" fmla="*/ 549499 w 2844085"/>
                    <a:gd name="connsiteY33" fmla="*/ 1712890 h 3646867"/>
                    <a:gd name="connsiteX34" fmla="*/ 588136 w 2844085"/>
                    <a:gd name="connsiteY34" fmla="*/ 1931831 h 3646867"/>
                    <a:gd name="connsiteX35" fmla="*/ 678288 w 2844085"/>
                    <a:gd name="connsiteY35" fmla="*/ 2073499 h 3646867"/>
                    <a:gd name="connsiteX36" fmla="*/ 724986 w 2844085"/>
                    <a:gd name="connsiteY36" fmla="*/ 2183979 h 3646867"/>
                    <a:gd name="connsiteX37" fmla="*/ 807077 w 2844085"/>
                    <a:gd name="connsiteY37" fmla="*/ 2331076 h 3646867"/>
                    <a:gd name="connsiteX38" fmla="*/ 819955 w 2844085"/>
                    <a:gd name="connsiteY38" fmla="*/ 2588654 h 3646867"/>
                    <a:gd name="connsiteX39" fmla="*/ 922986 w 2844085"/>
                    <a:gd name="connsiteY39" fmla="*/ 2859110 h 3646867"/>
                    <a:gd name="connsiteX40" fmla="*/ 781319 w 2844085"/>
                    <a:gd name="connsiteY40" fmla="*/ 2640169 h 3646867"/>
                    <a:gd name="connsiteX41" fmla="*/ 626772 w 2844085"/>
                    <a:gd name="connsiteY41" fmla="*/ 2640169 h 3646867"/>
                    <a:gd name="connsiteX42" fmla="*/ 356316 w 2844085"/>
                    <a:gd name="connsiteY42" fmla="*/ 2653048 h 3646867"/>
                    <a:gd name="connsiteX43" fmla="*/ 150254 w 2844085"/>
                    <a:gd name="connsiteY43" fmla="*/ 2382592 h 3646867"/>
                    <a:gd name="connsiteX44" fmla="*/ 68163 w 2844085"/>
                    <a:gd name="connsiteY44" fmla="*/ 2209736 h 3646867"/>
                    <a:gd name="connsiteX45" fmla="*/ 8586 w 2844085"/>
                    <a:gd name="connsiteY45" fmla="*/ 1996226 h 3646867"/>
                    <a:gd name="connsiteX46" fmla="*/ 16648 w 2844085"/>
                    <a:gd name="connsiteY46" fmla="*/ 1707460 h 3646867"/>
                    <a:gd name="connsiteX47" fmla="*/ 16648 w 2844085"/>
                    <a:gd name="connsiteY47" fmla="*/ 1707460 h 3646867"/>
                    <a:gd name="connsiteX48" fmla="*/ 34344 w 2844085"/>
                    <a:gd name="connsiteY48" fmla="*/ 1506828 h 3646867"/>
                    <a:gd name="connsiteX49" fmla="*/ 55284 w 2844085"/>
                    <a:gd name="connsiteY49" fmla="*/ 1243821 h 3646867"/>
                    <a:gd name="connsiteX50" fmla="*/ 98739 w 2844085"/>
                    <a:gd name="connsiteY50" fmla="*/ 1081826 h 3646867"/>
                    <a:gd name="connsiteX51" fmla="*/ 163133 w 2844085"/>
                    <a:gd name="connsiteY51" fmla="*/ 734096 h 3646867"/>
                    <a:gd name="connsiteX52" fmla="*/ 266164 w 2844085"/>
                    <a:gd name="connsiteY52" fmla="*/ 489397 h 3646867"/>
                    <a:gd name="connsiteX53" fmla="*/ 575257 w 2844085"/>
                    <a:gd name="connsiteY53" fmla="*/ 463640 h 3646867"/>
                    <a:gd name="connsiteX54" fmla="*/ 807077 w 2844085"/>
                    <a:gd name="connsiteY54" fmla="*/ 605307 h 3646867"/>
                    <a:gd name="connsiteX55" fmla="*/ 1085594 w 2844085"/>
                    <a:gd name="connsiteY55" fmla="*/ 677151 h 3646867"/>
                    <a:gd name="connsiteX56" fmla="*/ 1085594 w 2844085"/>
                    <a:gd name="connsiteY56" fmla="*/ 677151 h 3646867"/>
                    <a:gd name="connsiteX57" fmla="*/ 1226702 w 2844085"/>
                    <a:gd name="connsiteY57" fmla="*/ 702162 h 3646867"/>
                    <a:gd name="connsiteX58" fmla="*/ 1399505 w 2844085"/>
                    <a:gd name="connsiteY58" fmla="*/ 746975 h 3646867"/>
                    <a:gd name="connsiteX59" fmla="*/ 1665143 w 2844085"/>
                    <a:gd name="connsiteY59" fmla="*/ 767303 h 3646867"/>
                    <a:gd name="connsiteX60" fmla="*/ 1678022 w 2844085"/>
                    <a:gd name="connsiteY60" fmla="*/ 767303 h 3646867"/>
                    <a:gd name="connsiteX61" fmla="*/ 1966175 w 2844085"/>
                    <a:gd name="connsiteY61" fmla="*/ 746975 h 3646867"/>
                    <a:gd name="connsiteX62" fmla="*/ 2127850 w 2844085"/>
                    <a:gd name="connsiteY62" fmla="*/ 662405 h 3646867"/>
                    <a:gd name="connsiteX63" fmla="*/ 2326784 w 2844085"/>
                    <a:gd name="connsiteY63" fmla="*/ 540913 h 3646867"/>
                    <a:gd name="connsiteX64" fmla="*/ 2610119 w 2844085"/>
                    <a:gd name="connsiteY64" fmla="*/ 206062 h 3646867"/>
                    <a:gd name="connsiteX65" fmla="*/ 2674513 w 2844085"/>
                    <a:gd name="connsiteY65" fmla="*/ 12879 h 3646867"/>
                    <a:gd name="connsiteX66" fmla="*/ 2829060 w 2844085"/>
                    <a:gd name="connsiteY66" fmla="*/ 128789 h 3646867"/>
                    <a:gd name="connsiteX67" fmla="*/ 2764665 w 2844085"/>
                    <a:gd name="connsiteY67" fmla="*/ 412124 h 3646867"/>
                    <a:gd name="connsiteX68" fmla="*/ 2713150 w 2844085"/>
                    <a:gd name="connsiteY68" fmla="*/ 721217 h 3646867"/>
                    <a:gd name="connsiteX69" fmla="*/ 2700271 w 2844085"/>
                    <a:gd name="connsiteY69" fmla="*/ 940158 h 3646867"/>
                    <a:gd name="connsiteX70" fmla="*/ 2726029 w 2844085"/>
                    <a:gd name="connsiteY70" fmla="*/ 1339403 h 3646867"/>
                    <a:gd name="connsiteX71" fmla="*/ 2772726 w 2844085"/>
                    <a:gd name="connsiteY71" fmla="*/ 1591551 h 3646867"/>
                    <a:gd name="connsiteX72" fmla="*/ 2803302 w 2844085"/>
                    <a:gd name="connsiteY72" fmla="*/ 1751527 h 3646867"/>
                    <a:gd name="connsiteX73" fmla="*/ 2798484 w 2844085"/>
                    <a:gd name="connsiteY73" fmla="*/ 1913522 h 3646867"/>
                    <a:gd name="connsiteX74" fmla="*/ 2803302 w 2844085"/>
                    <a:gd name="connsiteY74" fmla="*/ 2189409 h 3646867"/>
                    <a:gd name="connsiteX75" fmla="*/ 2721211 w 2844085"/>
                    <a:gd name="connsiteY75" fmla="*/ 2377162 h 3646867"/>
                    <a:gd name="connsiteX76" fmla="*/ 2661634 w 2844085"/>
                    <a:gd name="connsiteY76" fmla="*/ 2575775 h 3646867"/>
                    <a:gd name="connsiteX77" fmla="*/ 2592422 w 2844085"/>
                    <a:gd name="connsiteY77" fmla="*/ 2699134 h 3646867"/>
                    <a:gd name="connsiteX78" fmla="*/ 2455572 w 2844085"/>
                    <a:gd name="connsiteY78" fmla="*/ 2807595 h 3646867"/>
                    <a:gd name="connsiteX79" fmla="*/ 2197995 w 2844085"/>
                    <a:gd name="connsiteY79" fmla="*/ 2962141 h 3646867"/>
                    <a:gd name="connsiteX80" fmla="*/ 2051510 w 2844085"/>
                    <a:gd name="connsiteY80" fmla="*/ 2982469 h 3646867"/>
                    <a:gd name="connsiteX81" fmla="*/ 1901781 w 2844085"/>
                    <a:gd name="connsiteY81" fmla="*/ 3039414 h 3646867"/>
                    <a:gd name="connsiteX82" fmla="*/ 1695719 w 2844085"/>
                    <a:gd name="connsiteY82" fmla="*/ 3026535 h 3646867"/>
                    <a:gd name="connsiteX83" fmla="*/ 1579809 w 2844085"/>
                    <a:gd name="connsiteY83" fmla="*/ 3039414 h 3646867"/>
                    <a:gd name="connsiteX0" fmla="*/ 1579809 w 2844085"/>
                    <a:gd name="connsiteY0" fmla="*/ 3039414 h 3646867"/>
                    <a:gd name="connsiteX1" fmla="*/ 1476778 w 2844085"/>
                    <a:gd name="connsiteY1" fmla="*/ 3181082 h 3646867"/>
                    <a:gd name="connsiteX2" fmla="*/ 1476778 w 2844085"/>
                    <a:gd name="connsiteY2" fmla="*/ 3451538 h 3646867"/>
                    <a:gd name="connsiteX3" fmla="*/ 1425263 w 2844085"/>
                    <a:gd name="connsiteY3" fmla="*/ 3631842 h 3646867"/>
                    <a:gd name="connsiteX4" fmla="*/ 1283595 w 2844085"/>
                    <a:gd name="connsiteY4" fmla="*/ 3541690 h 3646867"/>
                    <a:gd name="connsiteX5" fmla="*/ 1154806 w 2844085"/>
                    <a:gd name="connsiteY5" fmla="*/ 3374265 h 3646867"/>
                    <a:gd name="connsiteX6" fmla="*/ 1180564 w 2844085"/>
                    <a:gd name="connsiteY6" fmla="*/ 3129566 h 3646867"/>
                    <a:gd name="connsiteX7" fmla="*/ 1103291 w 2844085"/>
                    <a:gd name="connsiteY7" fmla="*/ 2897747 h 3646867"/>
                    <a:gd name="connsiteX8" fmla="*/ 1232079 w 2844085"/>
                    <a:gd name="connsiteY8" fmla="*/ 2614411 h 3646867"/>
                    <a:gd name="connsiteX9" fmla="*/ 1515415 w 2844085"/>
                    <a:gd name="connsiteY9" fmla="*/ 2537138 h 3646867"/>
                    <a:gd name="connsiteX10" fmla="*/ 1682840 w 2844085"/>
                    <a:gd name="connsiteY10" fmla="*/ 2550017 h 3646867"/>
                    <a:gd name="connsiteX11" fmla="*/ 1979054 w 2844085"/>
                    <a:gd name="connsiteY11" fmla="*/ 2562896 h 3646867"/>
                    <a:gd name="connsiteX12" fmla="*/ 2313905 w 2844085"/>
                    <a:gd name="connsiteY12" fmla="*/ 2305319 h 3646867"/>
                    <a:gd name="connsiteX13" fmla="*/ 2429815 w 2844085"/>
                    <a:gd name="connsiteY13" fmla="*/ 1957589 h 3646867"/>
                    <a:gd name="connsiteX14" fmla="*/ 2468451 w 2844085"/>
                    <a:gd name="connsiteY14" fmla="*/ 1648496 h 3646867"/>
                    <a:gd name="connsiteX15" fmla="*/ 2442694 w 2844085"/>
                    <a:gd name="connsiteY15" fmla="*/ 1184857 h 3646867"/>
                    <a:gd name="connsiteX16" fmla="*/ 2429815 w 2844085"/>
                    <a:gd name="connsiteY16" fmla="*/ 811369 h 3646867"/>
                    <a:gd name="connsiteX17" fmla="*/ 2313905 w 2844085"/>
                    <a:gd name="connsiteY17" fmla="*/ 978795 h 3646867"/>
                    <a:gd name="connsiteX18" fmla="*/ 2082085 w 2844085"/>
                    <a:gd name="connsiteY18" fmla="*/ 1081826 h 3646867"/>
                    <a:gd name="connsiteX19" fmla="*/ 1888902 w 2844085"/>
                    <a:gd name="connsiteY19" fmla="*/ 1159099 h 3646867"/>
                    <a:gd name="connsiteX20" fmla="*/ 1734355 w 2844085"/>
                    <a:gd name="connsiteY20" fmla="*/ 1171978 h 3646867"/>
                    <a:gd name="connsiteX21" fmla="*/ 1554051 w 2844085"/>
                    <a:gd name="connsiteY21" fmla="*/ 1236372 h 3646867"/>
                    <a:gd name="connsiteX22" fmla="*/ 1335110 w 2844085"/>
                    <a:gd name="connsiteY22" fmla="*/ 1197735 h 3646867"/>
                    <a:gd name="connsiteX23" fmla="*/ 1154806 w 2844085"/>
                    <a:gd name="connsiteY23" fmla="*/ 1159099 h 3646867"/>
                    <a:gd name="connsiteX24" fmla="*/ 987381 w 2844085"/>
                    <a:gd name="connsiteY24" fmla="*/ 1120462 h 3646867"/>
                    <a:gd name="connsiteX25" fmla="*/ 768440 w 2844085"/>
                    <a:gd name="connsiteY25" fmla="*/ 1017431 h 3646867"/>
                    <a:gd name="connsiteX26" fmla="*/ 575257 w 2844085"/>
                    <a:gd name="connsiteY26" fmla="*/ 927279 h 3646867"/>
                    <a:gd name="connsiteX27" fmla="*/ 459347 w 2844085"/>
                    <a:gd name="connsiteY27" fmla="*/ 862885 h 3646867"/>
                    <a:gd name="connsiteX28" fmla="*/ 536620 w 2844085"/>
                    <a:gd name="connsiteY28" fmla="*/ 888642 h 3646867"/>
                    <a:gd name="connsiteX29" fmla="*/ 562378 w 2844085"/>
                    <a:gd name="connsiteY29" fmla="*/ 1043189 h 3646867"/>
                    <a:gd name="connsiteX30" fmla="*/ 523741 w 2844085"/>
                    <a:gd name="connsiteY30" fmla="*/ 1275009 h 3646867"/>
                    <a:gd name="connsiteX31" fmla="*/ 523741 w 2844085"/>
                    <a:gd name="connsiteY31" fmla="*/ 1493950 h 3646867"/>
                    <a:gd name="connsiteX32" fmla="*/ 518924 w 2844085"/>
                    <a:gd name="connsiteY32" fmla="*/ 1604429 h 3646867"/>
                    <a:gd name="connsiteX33" fmla="*/ 549499 w 2844085"/>
                    <a:gd name="connsiteY33" fmla="*/ 1712890 h 3646867"/>
                    <a:gd name="connsiteX34" fmla="*/ 588136 w 2844085"/>
                    <a:gd name="connsiteY34" fmla="*/ 1931831 h 3646867"/>
                    <a:gd name="connsiteX35" fmla="*/ 678288 w 2844085"/>
                    <a:gd name="connsiteY35" fmla="*/ 2073499 h 3646867"/>
                    <a:gd name="connsiteX36" fmla="*/ 724986 w 2844085"/>
                    <a:gd name="connsiteY36" fmla="*/ 2183979 h 3646867"/>
                    <a:gd name="connsiteX37" fmla="*/ 807077 w 2844085"/>
                    <a:gd name="connsiteY37" fmla="*/ 2331076 h 3646867"/>
                    <a:gd name="connsiteX38" fmla="*/ 819955 w 2844085"/>
                    <a:gd name="connsiteY38" fmla="*/ 2588654 h 3646867"/>
                    <a:gd name="connsiteX39" fmla="*/ 922986 w 2844085"/>
                    <a:gd name="connsiteY39" fmla="*/ 2859110 h 3646867"/>
                    <a:gd name="connsiteX40" fmla="*/ 781319 w 2844085"/>
                    <a:gd name="connsiteY40" fmla="*/ 2640169 h 3646867"/>
                    <a:gd name="connsiteX41" fmla="*/ 626772 w 2844085"/>
                    <a:gd name="connsiteY41" fmla="*/ 2640169 h 3646867"/>
                    <a:gd name="connsiteX42" fmla="*/ 356316 w 2844085"/>
                    <a:gd name="connsiteY42" fmla="*/ 2653048 h 3646867"/>
                    <a:gd name="connsiteX43" fmla="*/ 150254 w 2844085"/>
                    <a:gd name="connsiteY43" fmla="*/ 2382592 h 3646867"/>
                    <a:gd name="connsiteX44" fmla="*/ 68163 w 2844085"/>
                    <a:gd name="connsiteY44" fmla="*/ 2209736 h 3646867"/>
                    <a:gd name="connsiteX45" fmla="*/ 8586 w 2844085"/>
                    <a:gd name="connsiteY45" fmla="*/ 1996226 h 3646867"/>
                    <a:gd name="connsiteX46" fmla="*/ 16648 w 2844085"/>
                    <a:gd name="connsiteY46" fmla="*/ 1707460 h 3646867"/>
                    <a:gd name="connsiteX47" fmla="*/ 16648 w 2844085"/>
                    <a:gd name="connsiteY47" fmla="*/ 1707460 h 3646867"/>
                    <a:gd name="connsiteX48" fmla="*/ 34344 w 2844085"/>
                    <a:gd name="connsiteY48" fmla="*/ 1506828 h 3646867"/>
                    <a:gd name="connsiteX49" fmla="*/ 55284 w 2844085"/>
                    <a:gd name="connsiteY49" fmla="*/ 1243821 h 3646867"/>
                    <a:gd name="connsiteX50" fmla="*/ 98739 w 2844085"/>
                    <a:gd name="connsiteY50" fmla="*/ 1081826 h 3646867"/>
                    <a:gd name="connsiteX51" fmla="*/ 163133 w 2844085"/>
                    <a:gd name="connsiteY51" fmla="*/ 734096 h 3646867"/>
                    <a:gd name="connsiteX52" fmla="*/ 266164 w 2844085"/>
                    <a:gd name="connsiteY52" fmla="*/ 489397 h 3646867"/>
                    <a:gd name="connsiteX53" fmla="*/ 575257 w 2844085"/>
                    <a:gd name="connsiteY53" fmla="*/ 463640 h 3646867"/>
                    <a:gd name="connsiteX54" fmla="*/ 807077 w 2844085"/>
                    <a:gd name="connsiteY54" fmla="*/ 605307 h 3646867"/>
                    <a:gd name="connsiteX55" fmla="*/ 1085594 w 2844085"/>
                    <a:gd name="connsiteY55" fmla="*/ 677151 h 3646867"/>
                    <a:gd name="connsiteX56" fmla="*/ 1085594 w 2844085"/>
                    <a:gd name="connsiteY56" fmla="*/ 677151 h 3646867"/>
                    <a:gd name="connsiteX57" fmla="*/ 1226702 w 2844085"/>
                    <a:gd name="connsiteY57" fmla="*/ 702162 h 3646867"/>
                    <a:gd name="connsiteX58" fmla="*/ 1399505 w 2844085"/>
                    <a:gd name="connsiteY58" fmla="*/ 746975 h 3646867"/>
                    <a:gd name="connsiteX59" fmla="*/ 1665143 w 2844085"/>
                    <a:gd name="connsiteY59" fmla="*/ 767303 h 3646867"/>
                    <a:gd name="connsiteX60" fmla="*/ 1678022 w 2844085"/>
                    <a:gd name="connsiteY60" fmla="*/ 767303 h 3646867"/>
                    <a:gd name="connsiteX61" fmla="*/ 1966175 w 2844085"/>
                    <a:gd name="connsiteY61" fmla="*/ 746975 h 3646867"/>
                    <a:gd name="connsiteX62" fmla="*/ 2127850 w 2844085"/>
                    <a:gd name="connsiteY62" fmla="*/ 662405 h 3646867"/>
                    <a:gd name="connsiteX63" fmla="*/ 2326784 w 2844085"/>
                    <a:gd name="connsiteY63" fmla="*/ 540913 h 3646867"/>
                    <a:gd name="connsiteX64" fmla="*/ 2610119 w 2844085"/>
                    <a:gd name="connsiteY64" fmla="*/ 206062 h 3646867"/>
                    <a:gd name="connsiteX65" fmla="*/ 2674513 w 2844085"/>
                    <a:gd name="connsiteY65" fmla="*/ 12879 h 3646867"/>
                    <a:gd name="connsiteX66" fmla="*/ 2829060 w 2844085"/>
                    <a:gd name="connsiteY66" fmla="*/ 128789 h 3646867"/>
                    <a:gd name="connsiteX67" fmla="*/ 2764665 w 2844085"/>
                    <a:gd name="connsiteY67" fmla="*/ 412124 h 3646867"/>
                    <a:gd name="connsiteX68" fmla="*/ 2713150 w 2844085"/>
                    <a:gd name="connsiteY68" fmla="*/ 721217 h 3646867"/>
                    <a:gd name="connsiteX69" fmla="*/ 2700271 w 2844085"/>
                    <a:gd name="connsiteY69" fmla="*/ 940158 h 3646867"/>
                    <a:gd name="connsiteX70" fmla="*/ 2726029 w 2844085"/>
                    <a:gd name="connsiteY70" fmla="*/ 1339403 h 3646867"/>
                    <a:gd name="connsiteX71" fmla="*/ 2772726 w 2844085"/>
                    <a:gd name="connsiteY71" fmla="*/ 1591551 h 3646867"/>
                    <a:gd name="connsiteX72" fmla="*/ 2803302 w 2844085"/>
                    <a:gd name="connsiteY72" fmla="*/ 1751527 h 3646867"/>
                    <a:gd name="connsiteX73" fmla="*/ 2798484 w 2844085"/>
                    <a:gd name="connsiteY73" fmla="*/ 1913522 h 3646867"/>
                    <a:gd name="connsiteX74" fmla="*/ 2803302 w 2844085"/>
                    <a:gd name="connsiteY74" fmla="*/ 2189409 h 3646867"/>
                    <a:gd name="connsiteX75" fmla="*/ 2721211 w 2844085"/>
                    <a:gd name="connsiteY75" fmla="*/ 2377162 h 3646867"/>
                    <a:gd name="connsiteX76" fmla="*/ 2661634 w 2844085"/>
                    <a:gd name="connsiteY76" fmla="*/ 2575775 h 3646867"/>
                    <a:gd name="connsiteX77" fmla="*/ 2592422 w 2844085"/>
                    <a:gd name="connsiteY77" fmla="*/ 2699134 h 3646867"/>
                    <a:gd name="connsiteX78" fmla="*/ 2455572 w 2844085"/>
                    <a:gd name="connsiteY78" fmla="*/ 2807595 h 3646867"/>
                    <a:gd name="connsiteX79" fmla="*/ 2197995 w 2844085"/>
                    <a:gd name="connsiteY79" fmla="*/ 2962141 h 3646867"/>
                    <a:gd name="connsiteX80" fmla="*/ 2051510 w 2844085"/>
                    <a:gd name="connsiteY80" fmla="*/ 2982469 h 3646867"/>
                    <a:gd name="connsiteX81" fmla="*/ 1901781 w 2844085"/>
                    <a:gd name="connsiteY81" fmla="*/ 3039414 h 3646867"/>
                    <a:gd name="connsiteX82" fmla="*/ 1695719 w 2844085"/>
                    <a:gd name="connsiteY82" fmla="*/ 3026535 h 3646867"/>
                    <a:gd name="connsiteX83" fmla="*/ 1579809 w 2844085"/>
                    <a:gd name="connsiteY83" fmla="*/ 3039414 h 3646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</a:cxnLst>
                  <a:rect l="l" t="t" r="r" b="b"/>
                  <a:pathLst>
                    <a:path w="2844085" h="3646867">
                      <a:moveTo>
                        <a:pt x="1579809" y="3039414"/>
                      </a:moveTo>
                      <a:cubicBezTo>
                        <a:pt x="1543319" y="3065172"/>
                        <a:pt x="1493950" y="3112395"/>
                        <a:pt x="1476778" y="3181082"/>
                      </a:cubicBezTo>
                      <a:cubicBezTo>
                        <a:pt x="1459606" y="3249769"/>
                        <a:pt x="1485364" y="3376411"/>
                        <a:pt x="1476778" y="3451538"/>
                      </a:cubicBezTo>
                      <a:cubicBezTo>
                        <a:pt x="1468192" y="3526665"/>
                        <a:pt x="1457460" y="3616817"/>
                        <a:pt x="1425263" y="3631842"/>
                      </a:cubicBezTo>
                      <a:cubicBezTo>
                        <a:pt x="1393066" y="3646867"/>
                        <a:pt x="1328671" y="3584619"/>
                        <a:pt x="1283595" y="3541690"/>
                      </a:cubicBezTo>
                      <a:cubicBezTo>
                        <a:pt x="1238519" y="3498761"/>
                        <a:pt x="1171978" y="3442952"/>
                        <a:pt x="1154806" y="3374265"/>
                      </a:cubicBezTo>
                      <a:cubicBezTo>
                        <a:pt x="1137634" y="3305578"/>
                        <a:pt x="1189150" y="3208986"/>
                        <a:pt x="1180564" y="3129566"/>
                      </a:cubicBezTo>
                      <a:cubicBezTo>
                        <a:pt x="1171978" y="3050146"/>
                        <a:pt x="1094705" y="2983606"/>
                        <a:pt x="1103291" y="2897747"/>
                      </a:cubicBezTo>
                      <a:cubicBezTo>
                        <a:pt x="1111877" y="2811888"/>
                        <a:pt x="1163392" y="2674512"/>
                        <a:pt x="1232079" y="2614411"/>
                      </a:cubicBezTo>
                      <a:cubicBezTo>
                        <a:pt x="1300766" y="2554310"/>
                        <a:pt x="1440288" y="2547870"/>
                        <a:pt x="1515415" y="2537138"/>
                      </a:cubicBezTo>
                      <a:cubicBezTo>
                        <a:pt x="1590542" y="2526406"/>
                        <a:pt x="1605567" y="2545724"/>
                        <a:pt x="1682840" y="2550017"/>
                      </a:cubicBezTo>
                      <a:cubicBezTo>
                        <a:pt x="1760113" y="2554310"/>
                        <a:pt x="1873877" y="2603679"/>
                        <a:pt x="1979054" y="2562896"/>
                      </a:cubicBezTo>
                      <a:cubicBezTo>
                        <a:pt x="2084231" y="2522113"/>
                        <a:pt x="2238778" y="2406204"/>
                        <a:pt x="2313905" y="2305319"/>
                      </a:cubicBezTo>
                      <a:cubicBezTo>
                        <a:pt x="2389032" y="2204435"/>
                        <a:pt x="2404057" y="2067060"/>
                        <a:pt x="2429815" y="1957589"/>
                      </a:cubicBezTo>
                      <a:cubicBezTo>
                        <a:pt x="2455573" y="1848118"/>
                        <a:pt x="2466305" y="1777285"/>
                        <a:pt x="2468451" y="1648496"/>
                      </a:cubicBezTo>
                      <a:cubicBezTo>
                        <a:pt x="2470597" y="1519707"/>
                        <a:pt x="2449133" y="1324378"/>
                        <a:pt x="2442694" y="1184857"/>
                      </a:cubicBezTo>
                      <a:cubicBezTo>
                        <a:pt x="2436255" y="1045336"/>
                        <a:pt x="2451280" y="845713"/>
                        <a:pt x="2429815" y="811369"/>
                      </a:cubicBezTo>
                      <a:cubicBezTo>
                        <a:pt x="2408350" y="777025"/>
                        <a:pt x="2371860" y="933719"/>
                        <a:pt x="2313905" y="978795"/>
                      </a:cubicBezTo>
                      <a:cubicBezTo>
                        <a:pt x="2255950" y="1023871"/>
                        <a:pt x="2152919" y="1051775"/>
                        <a:pt x="2082085" y="1081826"/>
                      </a:cubicBezTo>
                      <a:cubicBezTo>
                        <a:pt x="2011251" y="1111877"/>
                        <a:pt x="1946857" y="1144074"/>
                        <a:pt x="1888902" y="1159099"/>
                      </a:cubicBezTo>
                      <a:cubicBezTo>
                        <a:pt x="1830947" y="1174124"/>
                        <a:pt x="1790164" y="1159099"/>
                        <a:pt x="1734355" y="1171978"/>
                      </a:cubicBezTo>
                      <a:cubicBezTo>
                        <a:pt x="1678547" y="1184857"/>
                        <a:pt x="1620592" y="1232079"/>
                        <a:pt x="1554051" y="1236372"/>
                      </a:cubicBezTo>
                      <a:cubicBezTo>
                        <a:pt x="1487510" y="1240665"/>
                        <a:pt x="1401651" y="1210614"/>
                        <a:pt x="1335110" y="1197735"/>
                      </a:cubicBezTo>
                      <a:cubicBezTo>
                        <a:pt x="1268569" y="1184856"/>
                        <a:pt x="1154806" y="1159099"/>
                        <a:pt x="1154806" y="1159099"/>
                      </a:cubicBezTo>
                      <a:cubicBezTo>
                        <a:pt x="1096851" y="1146220"/>
                        <a:pt x="1051775" y="1144073"/>
                        <a:pt x="987381" y="1120462"/>
                      </a:cubicBezTo>
                      <a:cubicBezTo>
                        <a:pt x="922987" y="1096851"/>
                        <a:pt x="768440" y="1017431"/>
                        <a:pt x="768440" y="1017431"/>
                      </a:cubicBezTo>
                      <a:cubicBezTo>
                        <a:pt x="699753" y="985234"/>
                        <a:pt x="626772" y="953037"/>
                        <a:pt x="575257" y="927279"/>
                      </a:cubicBezTo>
                      <a:cubicBezTo>
                        <a:pt x="523742" y="901521"/>
                        <a:pt x="465786" y="869324"/>
                        <a:pt x="459347" y="862885"/>
                      </a:cubicBezTo>
                      <a:cubicBezTo>
                        <a:pt x="452908" y="856446"/>
                        <a:pt x="519448" y="858591"/>
                        <a:pt x="536620" y="888642"/>
                      </a:cubicBezTo>
                      <a:cubicBezTo>
                        <a:pt x="553792" y="918693"/>
                        <a:pt x="564524" y="978795"/>
                        <a:pt x="562378" y="1043189"/>
                      </a:cubicBezTo>
                      <a:cubicBezTo>
                        <a:pt x="560232" y="1107583"/>
                        <a:pt x="530181" y="1199882"/>
                        <a:pt x="523741" y="1275009"/>
                      </a:cubicBezTo>
                      <a:cubicBezTo>
                        <a:pt x="517301" y="1350136"/>
                        <a:pt x="524544" y="1439047"/>
                        <a:pt x="523741" y="1493950"/>
                      </a:cubicBezTo>
                      <a:cubicBezTo>
                        <a:pt x="522938" y="1548853"/>
                        <a:pt x="441190" y="1600732"/>
                        <a:pt x="518924" y="1604429"/>
                      </a:cubicBezTo>
                      <a:cubicBezTo>
                        <a:pt x="523217" y="1640919"/>
                        <a:pt x="537964" y="1658323"/>
                        <a:pt x="549499" y="1712890"/>
                      </a:cubicBezTo>
                      <a:cubicBezTo>
                        <a:pt x="561034" y="1767457"/>
                        <a:pt x="566671" y="1871730"/>
                        <a:pt x="588136" y="1931831"/>
                      </a:cubicBezTo>
                      <a:cubicBezTo>
                        <a:pt x="609601" y="1991932"/>
                        <a:pt x="655480" y="2031474"/>
                        <a:pt x="678288" y="2073499"/>
                      </a:cubicBezTo>
                      <a:cubicBezTo>
                        <a:pt x="701096" y="2115524"/>
                        <a:pt x="596070" y="2174845"/>
                        <a:pt x="724986" y="2183979"/>
                      </a:cubicBezTo>
                      <a:cubicBezTo>
                        <a:pt x="746451" y="2226909"/>
                        <a:pt x="791249" y="2263630"/>
                        <a:pt x="807077" y="2331076"/>
                      </a:cubicBezTo>
                      <a:cubicBezTo>
                        <a:pt x="822905" y="2398522"/>
                        <a:pt x="800637" y="2500648"/>
                        <a:pt x="819955" y="2588654"/>
                      </a:cubicBezTo>
                      <a:cubicBezTo>
                        <a:pt x="839273" y="2676660"/>
                        <a:pt x="929425" y="2850524"/>
                        <a:pt x="922986" y="2859110"/>
                      </a:cubicBezTo>
                      <a:cubicBezTo>
                        <a:pt x="916547" y="2867696"/>
                        <a:pt x="830688" y="2676659"/>
                        <a:pt x="781319" y="2640169"/>
                      </a:cubicBezTo>
                      <a:cubicBezTo>
                        <a:pt x="731950" y="2603679"/>
                        <a:pt x="697606" y="2638023"/>
                        <a:pt x="626772" y="2640169"/>
                      </a:cubicBezTo>
                      <a:cubicBezTo>
                        <a:pt x="555938" y="2642315"/>
                        <a:pt x="435735" y="2695977"/>
                        <a:pt x="356316" y="2653048"/>
                      </a:cubicBezTo>
                      <a:cubicBezTo>
                        <a:pt x="276897" y="2610119"/>
                        <a:pt x="198279" y="2456477"/>
                        <a:pt x="150254" y="2382592"/>
                      </a:cubicBezTo>
                      <a:cubicBezTo>
                        <a:pt x="102229" y="2308707"/>
                        <a:pt x="215141" y="2204894"/>
                        <a:pt x="68163" y="2209736"/>
                      </a:cubicBezTo>
                      <a:cubicBezTo>
                        <a:pt x="44552" y="2145342"/>
                        <a:pt x="17172" y="2079939"/>
                        <a:pt x="8586" y="1996226"/>
                      </a:cubicBezTo>
                      <a:cubicBezTo>
                        <a:pt x="0" y="1912513"/>
                        <a:pt x="100034" y="1774294"/>
                        <a:pt x="16648" y="1707460"/>
                      </a:cubicBezTo>
                      <a:lnTo>
                        <a:pt x="16648" y="1707460"/>
                      </a:lnTo>
                      <a:cubicBezTo>
                        <a:pt x="19597" y="1674021"/>
                        <a:pt x="20662" y="1611100"/>
                        <a:pt x="34344" y="1506828"/>
                      </a:cubicBezTo>
                      <a:cubicBezTo>
                        <a:pt x="40783" y="1429555"/>
                        <a:pt x="142161" y="1356909"/>
                        <a:pt x="55284" y="1243821"/>
                      </a:cubicBezTo>
                      <a:cubicBezTo>
                        <a:pt x="66016" y="1172987"/>
                        <a:pt x="80764" y="1166780"/>
                        <a:pt x="98739" y="1081826"/>
                      </a:cubicBezTo>
                      <a:cubicBezTo>
                        <a:pt x="116714" y="996872"/>
                        <a:pt x="135229" y="832834"/>
                        <a:pt x="163133" y="734096"/>
                      </a:cubicBezTo>
                      <a:cubicBezTo>
                        <a:pt x="191037" y="635358"/>
                        <a:pt x="197477" y="534473"/>
                        <a:pt x="266164" y="489397"/>
                      </a:cubicBezTo>
                      <a:cubicBezTo>
                        <a:pt x="334851" y="444321"/>
                        <a:pt x="485105" y="444322"/>
                        <a:pt x="575257" y="463640"/>
                      </a:cubicBezTo>
                      <a:cubicBezTo>
                        <a:pt x="665409" y="482958"/>
                        <a:pt x="722021" y="569722"/>
                        <a:pt x="807077" y="605307"/>
                      </a:cubicBezTo>
                      <a:cubicBezTo>
                        <a:pt x="892133" y="640892"/>
                        <a:pt x="1039174" y="665177"/>
                        <a:pt x="1085594" y="677151"/>
                      </a:cubicBezTo>
                      <a:lnTo>
                        <a:pt x="1085594" y="677151"/>
                      </a:lnTo>
                      <a:cubicBezTo>
                        <a:pt x="1109112" y="681320"/>
                        <a:pt x="1197372" y="757820"/>
                        <a:pt x="1226702" y="702162"/>
                      </a:cubicBezTo>
                      <a:cubicBezTo>
                        <a:pt x="1279020" y="713799"/>
                        <a:pt x="1326432" y="736118"/>
                        <a:pt x="1399505" y="746975"/>
                      </a:cubicBezTo>
                      <a:cubicBezTo>
                        <a:pt x="1472578" y="757832"/>
                        <a:pt x="1618723" y="763915"/>
                        <a:pt x="1665143" y="767303"/>
                      </a:cubicBezTo>
                      <a:cubicBezTo>
                        <a:pt x="1711563" y="770691"/>
                        <a:pt x="1627850" y="770691"/>
                        <a:pt x="1678022" y="767303"/>
                      </a:cubicBezTo>
                      <a:cubicBezTo>
                        <a:pt x="1728194" y="763915"/>
                        <a:pt x="1891204" y="764458"/>
                        <a:pt x="1966175" y="746975"/>
                      </a:cubicBezTo>
                      <a:cubicBezTo>
                        <a:pt x="2041146" y="729492"/>
                        <a:pt x="2067748" y="696749"/>
                        <a:pt x="2127850" y="662405"/>
                      </a:cubicBezTo>
                      <a:cubicBezTo>
                        <a:pt x="2223150" y="700533"/>
                        <a:pt x="2246406" y="616970"/>
                        <a:pt x="2326784" y="540913"/>
                      </a:cubicBezTo>
                      <a:cubicBezTo>
                        <a:pt x="2407162" y="464856"/>
                        <a:pt x="2552164" y="294068"/>
                        <a:pt x="2610119" y="206062"/>
                      </a:cubicBezTo>
                      <a:cubicBezTo>
                        <a:pt x="2668074" y="118056"/>
                        <a:pt x="2638023" y="25758"/>
                        <a:pt x="2674513" y="12879"/>
                      </a:cubicBezTo>
                      <a:cubicBezTo>
                        <a:pt x="2711003" y="0"/>
                        <a:pt x="2814035" y="62248"/>
                        <a:pt x="2829060" y="128789"/>
                      </a:cubicBezTo>
                      <a:cubicBezTo>
                        <a:pt x="2844085" y="195330"/>
                        <a:pt x="2783983" y="313386"/>
                        <a:pt x="2764665" y="412124"/>
                      </a:cubicBezTo>
                      <a:cubicBezTo>
                        <a:pt x="2745347" y="510862"/>
                        <a:pt x="2723882" y="633211"/>
                        <a:pt x="2713150" y="721217"/>
                      </a:cubicBezTo>
                      <a:cubicBezTo>
                        <a:pt x="2702418" y="809223"/>
                        <a:pt x="2698125" y="837127"/>
                        <a:pt x="2700271" y="940158"/>
                      </a:cubicBezTo>
                      <a:cubicBezTo>
                        <a:pt x="2702418" y="1043189"/>
                        <a:pt x="2708857" y="1204175"/>
                        <a:pt x="2726029" y="1339403"/>
                      </a:cubicBezTo>
                      <a:cubicBezTo>
                        <a:pt x="2738105" y="1447969"/>
                        <a:pt x="2679950" y="1529900"/>
                        <a:pt x="2772726" y="1591551"/>
                      </a:cubicBezTo>
                      <a:cubicBezTo>
                        <a:pt x="2785605" y="1660238"/>
                        <a:pt x="2799009" y="1697865"/>
                        <a:pt x="2803302" y="1751527"/>
                      </a:cubicBezTo>
                      <a:cubicBezTo>
                        <a:pt x="2807595" y="1805189"/>
                        <a:pt x="2798484" y="1840542"/>
                        <a:pt x="2798484" y="1913522"/>
                      </a:cubicBezTo>
                      <a:cubicBezTo>
                        <a:pt x="2705708" y="1984077"/>
                        <a:pt x="2816181" y="2112136"/>
                        <a:pt x="2803302" y="2189409"/>
                      </a:cubicBezTo>
                      <a:cubicBezTo>
                        <a:pt x="2790423" y="2266682"/>
                        <a:pt x="2671969" y="2306718"/>
                        <a:pt x="2721211" y="2377162"/>
                      </a:cubicBezTo>
                      <a:cubicBezTo>
                        <a:pt x="2697600" y="2441556"/>
                        <a:pt x="2683099" y="2522113"/>
                        <a:pt x="2661634" y="2575775"/>
                      </a:cubicBezTo>
                      <a:cubicBezTo>
                        <a:pt x="2640169" y="2629437"/>
                        <a:pt x="2555121" y="2580592"/>
                        <a:pt x="2592422" y="2699134"/>
                      </a:cubicBezTo>
                      <a:cubicBezTo>
                        <a:pt x="2558078" y="2737771"/>
                        <a:pt x="2521310" y="2763761"/>
                        <a:pt x="2455572" y="2807595"/>
                      </a:cubicBezTo>
                      <a:cubicBezTo>
                        <a:pt x="2389834" y="2851429"/>
                        <a:pt x="2265339" y="2932995"/>
                        <a:pt x="2197995" y="2962141"/>
                      </a:cubicBezTo>
                      <a:cubicBezTo>
                        <a:pt x="2130651" y="2991287"/>
                        <a:pt x="2014145" y="2822874"/>
                        <a:pt x="2051510" y="2982469"/>
                      </a:cubicBezTo>
                      <a:cubicBezTo>
                        <a:pt x="2002141" y="2995348"/>
                        <a:pt x="1961080" y="3032070"/>
                        <a:pt x="1901781" y="3039414"/>
                      </a:cubicBezTo>
                      <a:cubicBezTo>
                        <a:pt x="1842483" y="3046758"/>
                        <a:pt x="1753674" y="3026535"/>
                        <a:pt x="1695719" y="3026535"/>
                      </a:cubicBezTo>
                      <a:cubicBezTo>
                        <a:pt x="1637764" y="3026535"/>
                        <a:pt x="1616299" y="3013656"/>
                        <a:pt x="1579809" y="3039414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9525" cap="flat" cmpd="sng" algn="ctr">
                  <a:solidFill>
                    <a:srgbClr val="FF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set" dir="t"/>
                </a:scene3d>
                <a:sp3d prstMaterial="flat">
                  <a:bevelT w="203200" h="1905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5" name="Freeform 14"/>
                <p:cNvSpPr/>
                <p:nvPr/>
              </p:nvSpPr>
              <p:spPr bwMode="auto">
                <a:xfrm>
                  <a:off x="1115616" y="1409926"/>
                  <a:ext cx="1857388" cy="1214446"/>
                </a:xfrm>
                <a:custGeom>
                  <a:avLst/>
                  <a:gdLst>
                    <a:gd name="connsiteX0" fmla="*/ 849086 w 850641"/>
                    <a:gd name="connsiteY0" fmla="*/ 66870 h 506964"/>
                    <a:gd name="connsiteX1" fmla="*/ 709127 w 850641"/>
                    <a:gd name="connsiteY1" fmla="*/ 38878 h 506964"/>
                    <a:gd name="connsiteX2" fmla="*/ 457200 w 850641"/>
                    <a:gd name="connsiteY2" fmla="*/ 29547 h 506964"/>
                    <a:gd name="connsiteX3" fmla="*/ 186613 w 850641"/>
                    <a:gd name="connsiteY3" fmla="*/ 20216 h 506964"/>
                    <a:gd name="connsiteX4" fmla="*/ 27992 w 850641"/>
                    <a:gd name="connsiteY4" fmla="*/ 150845 h 506964"/>
                    <a:gd name="connsiteX5" fmla="*/ 18661 w 850641"/>
                    <a:gd name="connsiteY5" fmla="*/ 393441 h 506964"/>
                    <a:gd name="connsiteX6" fmla="*/ 46653 w 850641"/>
                    <a:gd name="connsiteY6" fmla="*/ 496078 h 506964"/>
                    <a:gd name="connsiteX7" fmla="*/ 279919 w 850641"/>
                    <a:gd name="connsiteY7" fmla="*/ 458755 h 506964"/>
                    <a:gd name="connsiteX8" fmla="*/ 373225 w 850641"/>
                    <a:gd name="connsiteY8" fmla="*/ 374780 h 506964"/>
                    <a:gd name="connsiteX9" fmla="*/ 401217 w 850641"/>
                    <a:gd name="connsiteY9" fmla="*/ 150845 h 506964"/>
                    <a:gd name="connsiteX10" fmla="*/ 382555 w 850641"/>
                    <a:gd name="connsiteY10" fmla="*/ 281474 h 506964"/>
                    <a:gd name="connsiteX11" fmla="*/ 373225 w 850641"/>
                    <a:gd name="connsiteY11" fmla="*/ 346788 h 506964"/>
                    <a:gd name="connsiteX12" fmla="*/ 373225 w 850641"/>
                    <a:gd name="connsiteY12" fmla="*/ 384110 h 506964"/>
                    <a:gd name="connsiteX13" fmla="*/ 485192 w 850641"/>
                    <a:gd name="connsiteY13" fmla="*/ 346788 h 506964"/>
                    <a:gd name="connsiteX14" fmla="*/ 718457 w 850641"/>
                    <a:gd name="connsiteY14" fmla="*/ 206829 h 506964"/>
                    <a:gd name="connsiteX15" fmla="*/ 849086 w 850641"/>
                    <a:gd name="connsiteY15" fmla="*/ 66870 h 506964"/>
                    <a:gd name="connsiteX0" fmla="*/ 849086 w 850641"/>
                    <a:gd name="connsiteY0" fmla="*/ 66870 h 506964"/>
                    <a:gd name="connsiteX1" fmla="*/ 709127 w 850641"/>
                    <a:gd name="connsiteY1" fmla="*/ 38878 h 506964"/>
                    <a:gd name="connsiteX2" fmla="*/ 457200 w 850641"/>
                    <a:gd name="connsiteY2" fmla="*/ 29547 h 506964"/>
                    <a:gd name="connsiteX3" fmla="*/ 186613 w 850641"/>
                    <a:gd name="connsiteY3" fmla="*/ 20216 h 506964"/>
                    <a:gd name="connsiteX4" fmla="*/ 27992 w 850641"/>
                    <a:gd name="connsiteY4" fmla="*/ 150845 h 506964"/>
                    <a:gd name="connsiteX5" fmla="*/ 18661 w 850641"/>
                    <a:gd name="connsiteY5" fmla="*/ 393441 h 506964"/>
                    <a:gd name="connsiteX6" fmla="*/ 46653 w 850641"/>
                    <a:gd name="connsiteY6" fmla="*/ 496078 h 506964"/>
                    <a:gd name="connsiteX7" fmla="*/ 279919 w 850641"/>
                    <a:gd name="connsiteY7" fmla="*/ 458755 h 506964"/>
                    <a:gd name="connsiteX8" fmla="*/ 373225 w 850641"/>
                    <a:gd name="connsiteY8" fmla="*/ 374780 h 506964"/>
                    <a:gd name="connsiteX9" fmla="*/ 382555 w 850641"/>
                    <a:gd name="connsiteY9" fmla="*/ 281474 h 506964"/>
                    <a:gd name="connsiteX10" fmla="*/ 373225 w 850641"/>
                    <a:gd name="connsiteY10" fmla="*/ 346788 h 506964"/>
                    <a:gd name="connsiteX11" fmla="*/ 373225 w 850641"/>
                    <a:gd name="connsiteY11" fmla="*/ 384110 h 506964"/>
                    <a:gd name="connsiteX12" fmla="*/ 485192 w 850641"/>
                    <a:gd name="connsiteY12" fmla="*/ 346788 h 506964"/>
                    <a:gd name="connsiteX13" fmla="*/ 718457 w 850641"/>
                    <a:gd name="connsiteY13" fmla="*/ 206829 h 506964"/>
                    <a:gd name="connsiteX14" fmla="*/ 849086 w 850641"/>
                    <a:gd name="connsiteY14" fmla="*/ 66870 h 5069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850641" h="506964">
                      <a:moveTo>
                        <a:pt x="849086" y="66870"/>
                      </a:moveTo>
                      <a:cubicBezTo>
                        <a:pt x="847531" y="38878"/>
                        <a:pt x="774441" y="45098"/>
                        <a:pt x="709127" y="38878"/>
                      </a:cubicBezTo>
                      <a:cubicBezTo>
                        <a:pt x="643813" y="32658"/>
                        <a:pt x="457200" y="29547"/>
                        <a:pt x="457200" y="29547"/>
                      </a:cubicBezTo>
                      <a:cubicBezTo>
                        <a:pt x="370114" y="26437"/>
                        <a:pt x="258148" y="0"/>
                        <a:pt x="186613" y="20216"/>
                      </a:cubicBezTo>
                      <a:cubicBezTo>
                        <a:pt x="115078" y="40432"/>
                        <a:pt x="55984" y="88641"/>
                        <a:pt x="27992" y="150845"/>
                      </a:cubicBezTo>
                      <a:cubicBezTo>
                        <a:pt x="0" y="213049"/>
                        <a:pt x="15551" y="335902"/>
                        <a:pt x="18661" y="393441"/>
                      </a:cubicBezTo>
                      <a:cubicBezTo>
                        <a:pt x="21771" y="450980"/>
                        <a:pt x="3110" y="485192"/>
                        <a:pt x="46653" y="496078"/>
                      </a:cubicBezTo>
                      <a:cubicBezTo>
                        <a:pt x="90196" y="506964"/>
                        <a:pt x="225490" y="478971"/>
                        <a:pt x="279919" y="458755"/>
                      </a:cubicBezTo>
                      <a:cubicBezTo>
                        <a:pt x="334348" y="438539"/>
                        <a:pt x="356119" y="404327"/>
                        <a:pt x="373225" y="374780"/>
                      </a:cubicBezTo>
                      <a:cubicBezTo>
                        <a:pt x="390331" y="345233"/>
                        <a:pt x="382555" y="286139"/>
                        <a:pt x="382555" y="281474"/>
                      </a:cubicBezTo>
                      <a:cubicBezTo>
                        <a:pt x="382555" y="276809"/>
                        <a:pt x="374780" y="329682"/>
                        <a:pt x="373225" y="346788"/>
                      </a:cubicBezTo>
                      <a:cubicBezTo>
                        <a:pt x="371670" y="363894"/>
                        <a:pt x="354564" y="384110"/>
                        <a:pt x="373225" y="384110"/>
                      </a:cubicBezTo>
                      <a:cubicBezTo>
                        <a:pt x="391886" y="384110"/>
                        <a:pt x="427653" y="376335"/>
                        <a:pt x="485192" y="346788"/>
                      </a:cubicBezTo>
                      <a:cubicBezTo>
                        <a:pt x="542731" y="317241"/>
                        <a:pt x="662473" y="247262"/>
                        <a:pt x="718457" y="206829"/>
                      </a:cubicBezTo>
                      <a:cubicBezTo>
                        <a:pt x="774441" y="166396"/>
                        <a:pt x="850641" y="94862"/>
                        <a:pt x="849086" y="66870"/>
                      </a:cubicBezTo>
                      <a:close/>
                    </a:path>
                  </a:pathLst>
                </a:custGeom>
                <a:solidFill>
                  <a:schemeClr val="accent5">
                    <a:lumMod val="50000"/>
                    <a:alpha val="59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0" lon="0" rev="0"/>
                  </a:camera>
                  <a:lightRig rig="balanced" dir="t"/>
                </a:scene3d>
                <a:sp3d prstMaterial="flat">
                  <a:bevelT w="355600" h="171450"/>
                  <a:bevelB w="215900" h="215900"/>
                </a:sp3d>
              </p:spPr>
              <p:txBody>
                <a:bodyPr/>
                <a:lstStyle/>
                <a:p>
                  <a:pPr algn="ctr">
                    <a:defRPr/>
                  </a:pPr>
                  <a:endParaRPr lang="en-US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262" name="Group 261"/>
            <p:cNvGrpSpPr/>
            <p:nvPr/>
          </p:nvGrpSpPr>
          <p:grpSpPr>
            <a:xfrm>
              <a:off x="755576" y="2060848"/>
              <a:ext cx="720079" cy="881071"/>
              <a:chOff x="755576" y="2060848"/>
              <a:chExt cx="720079" cy="881071"/>
            </a:xfrm>
          </p:grpSpPr>
          <p:sp>
            <p:nvSpPr>
              <p:cNvPr id="259" name="TextBox 258"/>
              <p:cNvSpPr txBox="1"/>
              <p:nvPr/>
            </p:nvSpPr>
            <p:spPr>
              <a:xfrm>
                <a:off x="755576" y="2060848"/>
                <a:ext cx="72007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i="0" dirty="0" smtClean="0">
                    <a:ln>
                      <a:solidFill>
                        <a:schemeClr val="tx2">
                          <a:lumMod val="75000"/>
                        </a:schemeClr>
                      </a:solidFill>
                    </a:ln>
                    <a:solidFill>
                      <a:schemeClr val="tx2">
                        <a:lumMod val="40000"/>
                        <a:lumOff val="60000"/>
                      </a:schemeClr>
                    </a:solidFill>
                    <a:latin typeface="+mn-lt"/>
                  </a:rPr>
                  <a:t>Colon</a:t>
                </a:r>
                <a:endParaRPr lang="en-GB" sz="1400" b="1" i="0" dirty="0">
                  <a:ln>
                    <a:solidFill>
                      <a:schemeClr val="tx2">
                        <a:lumMod val="75000"/>
                      </a:schemeClr>
                    </a:solidFill>
                  </a:ln>
                  <a:solidFill>
                    <a:schemeClr val="tx2">
                      <a:lumMod val="40000"/>
                      <a:lumOff val="60000"/>
                    </a:schemeClr>
                  </a:solidFill>
                  <a:latin typeface="+mn-lt"/>
                </a:endParaRPr>
              </a:p>
            </p:txBody>
          </p:sp>
          <p:cxnSp>
            <p:nvCxnSpPr>
              <p:cNvPr id="260" name="Straight Arrow Connector 259"/>
              <p:cNvCxnSpPr>
                <a:endCxn id="15" idx="12"/>
              </p:cNvCxnSpPr>
              <p:nvPr/>
            </p:nvCxnSpPr>
            <p:spPr bwMode="auto">
              <a:xfrm flipH="1">
                <a:off x="1108952" y="2348880"/>
                <a:ext cx="6664" cy="593039"/>
              </a:xfrm>
              <a:prstGeom prst="straightConnector1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6699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  <a:scene3d>
                <a:camera prst="orthographicFront"/>
                <a:lightRig rig="threePt" dir="t"/>
              </a:scene3d>
              <a:sp3d>
                <a:bevelT w="0" h="0"/>
              </a:sp3d>
            </p:spPr>
          </p:cxnSp>
        </p:grpSp>
      </p:grpSp>
      <p:grpSp>
        <p:nvGrpSpPr>
          <p:cNvPr id="266" name="Group 265"/>
          <p:cNvGrpSpPr/>
          <p:nvPr/>
        </p:nvGrpSpPr>
        <p:grpSpPr>
          <a:xfrm>
            <a:off x="3275856" y="1124744"/>
            <a:ext cx="1080120" cy="792088"/>
            <a:chOff x="755576" y="2060848"/>
            <a:chExt cx="1080120" cy="792088"/>
          </a:xfrm>
        </p:grpSpPr>
        <p:sp>
          <p:nvSpPr>
            <p:cNvPr id="267" name="TextBox 266"/>
            <p:cNvSpPr txBox="1"/>
            <p:nvPr/>
          </p:nvSpPr>
          <p:spPr>
            <a:xfrm>
              <a:off x="755576" y="2060848"/>
              <a:ext cx="10801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i="0" dirty="0" smtClean="0">
                  <a:ln>
                    <a:solidFill>
                      <a:schemeClr val="tx2">
                        <a:lumMod val="75000"/>
                      </a:schemeClr>
                    </a:solidFill>
                  </a:ln>
                  <a:solidFill>
                    <a:schemeClr val="tx2">
                      <a:lumMod val="40000"/>
                      <a:lumOff val="60000"/>
                    </a:schemeClr>
                  </a:solidFill>
                  <a:latin typeface="+mn-lt"/>
                </a:rPr>
                <a:t>Adenoma</a:t>
              </a:r>
              <a:endParaRPr lang="en-GB" sz="1400" b="1" i="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endParaRPr>
            </a:p>
          </p:txBody>
        </p:sp>
        <p:cxnSp>
          <p:nvCxnSpPr>
            <p:cNvPr id="268" name="Straight Arrow Connector 267"/>
            <p:cNvCxnSpPr/>
            <p:nvPr/>
          </p:nvCxnSpPr>
          <p:spPr bwMode="auto">
            <a:xfrm flipH="1">
              <a:off x="899592" y="2348880"/>
              <a:ext cx="216024" cy="504056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006699"/>
              </a:solidFill>
              <a:prstDash val="solid"/>
              <a:round/>
              <a:headEnd type="none" w="med" len="med"/>
              <a:tailEnd type="triangle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</p:grpSp>
      <p:cxnSp>
        <p:nvCxnSpPr>
          <p:cNvPr id="271" name="Straight Connector 270"/>
          <p:cNvCxnSpPr/>
          <p:nvPr/>
        </p:nvCxnSpPr>
        <p:spPr bwMode="auto">
          <a:xfrm flipH="1" flipV="1">
            <a:off x="1115616" y="2996952"/>
            <a:ext cx="1080120" cy="432048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2" name="Straight Connector 271"/>
          <p:cNvCxnSpPr/>
          <p:nvPr/>
        </p:nvCxnSpPr>
        <p:spPr bwMode="auto">
          <a:xfrm flipH="1">
            <a:off x="1115616" y="1556792"/>
            <a:ext cx="1080120" cy="144016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207" name="Group 206"/>
          <p:cNvGrpSpPr/>
          <p:nvPr/>
        </p:nvGrpSpPr>
        <p:grpSpPr>
          <a:xfrm rot="1256401">
            <a:off x="3021305" y="1933535"/>
            <a:ext cx="255792" cy="234637"/>
            <a:chOff x="2699792" y="1844824"/>
            <a:chExt cx="1731085" cy="1665856"/>
          </a:xfrm>
        </p:grpSpPr>
        <p:sp>
          <p:nvSpPr>
            <p:cNvPr id="195" name="Oval 194"/>
            <p:cNvSpPr>
              <a:spLocks/>
            </p:cNvSpPr>
            <p:nvPr/>
          </p:nvSpPr>
          <p:spPr bwMode="auto">
            <a:xfrm>
              <a:off x="3316086" y="2110068"/>
              <a:ext cx="131112" cy="135144"/>
            </a:xfrm>
            <a:prstGeom prst="ellipse">
              <a:avLst/>
            </a:prstGeom>
            <a:solidFill>
              <a:srgbClr val="040404">
                <a:alpha val="60000"/>
              </a:srgbClr>
            </a:solidFill>
            <a:ln w="9525" cap="flat" cmpd="sng" algn="ctr">
              <a:solidFill>
                <a:srgbClr val="040404">
                  <a:alpha val="86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" h="63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96" name="Oval 195"/>
            <p:cNvSpPr>
              <a:spLocks/>
            </p:cNvSpPr>
            <p:nvPr/>
          </p:nvSpPr>
          <p:spPr bwMode="auto">
            <a:xfrm>
              <a:off x="3203697" y="2437896"/>
              <a:ext cx="131112" cy="135144"/>
            </a:xfrm>
            <a:prstGeom prst="ellipse">
              <a:avLst/>
            </a:prstGeom>
            <a:solidFill>
              <a:srgbClr val="040404">
                <a:alpha val="60000"/>
              </a:srgbClr>
            </a:solidFill>
            <a:ln w="9525" cap="flat" cmpd="sng" algn="ctr">
              <a:solidFill>
                <a:srgbClr val="040404">
                  <a:alpha val="86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" h="63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97" name="Oval 196"/>
            <p:cNvSpPr>
              <a:spLocks/>
            </p:cNvSpPr>
            <p:nvPr/>
          </p:nvSpPr>
          <p:spPr bwMode="auto">
            <a:xfrm>
              <a:off x="3595524" y="2302753"/>
              <a:ext cx="131112" cy="135144"/>
            </a:xfrm>
            <a:prstGeom prst="ellipse">
              <a:avLst/>
            </a:prstGeom>
            <a:solidFill>
              <a:srgbClr val="040404">
                <a:alpha val="60000"/>
              </a:srgbClr>
            </a:solidFill>
            <a:ln w="9525" cap="flat" cmpd="sng" algn="ctr">
              <a:solidFill>
                <a:srgbClr val="040404">
                  <a:alpha val="86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" h="63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98" name="Oval 197"/>
            <p:cNvSpPr>
              <a:spLocks/>
            </p:cNvSpPr>
            <p:nvPr/>
          </p:nvSpPr>
          <p:spPr bwMode="auto">
            <a:xfrm>
              <a:off x="3109586" y="2925007"/>
              <a:ext cx="131112" cy="135144"/>
            </a:xfrm>
            <a:prstGeom prst="ellipse">
              <a:avLst/>
            </a:prstGeom>
            <a:solidFill>
              <a:srgbClr val="040404">
                <a:alpha val="60000"/>
              </a:srgbClr>
            </a:solidFill>
            <a:ln w="9525" cap="flat" cmpd="sng" algn="ctr">
              <a:solidFill>
                <a:srgbClr val="040404">
                  <a:alpha val="86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" h="63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99" name="Oval 198"/>
            <p:cNvSpPr>
              <a:spLocks/>
            </p:cNvSpPr>
            <p:nvPr/>
          </p:nvSpPr>
          <p:spPr bwMode="auto">
            <a:xfrm>
              <a:off x="3432715" y="3015113"/>
              <a:ext cx="131112" cy="135144"/>
            </a:xfrm>
            <a:prstGeom prst="ellipse">
              <a:avLst/>
            </a:prstGeom>
            <a:solidFill>
              <a:srgbClr val="040404">
                <a:alpha val="60000"/>
              </a:srgbClr>
            </a:solidFill>
            <a:ln w="9525" cap="flat" cmpd="sng" algn="ctr">
              <a:solidFill>
                <a:srgbClr val="040404">
                  <a:alpha val="86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" h="63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0" name="Oval 199"/>
            <p:cNvSpPr>
              <a:spLocks/>
            </p:cNvSpPr>
            <p:nvPr/>
          </p:nvSpPr>
          <p:spPr bwMode="auto">
            <a:xfrm>
              <a:off x="2934520" y="2672734"/>
              <a:ext cx="131112" cy="135144"/>
            </a:xfrm>
            <a:prstGeom prst="ellipse">
              <a:avLst/>
            </a:prstGeom>
            <a:solidFill>
              <a:srgbClr val="040404">
                <a:alpha val="60000"/>
              </a:srgbClr>
            </a:solidFill>
            <a:ln w="9525" cap="flat" cmpd="sng" algn="ctr">
              <a:solidFill>
                <a:srgbClr val="040404">
                  <a:alpha val="86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" h="63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1" name="Oval 200"/>
            <p:cNvSpPr>
              <a:spLocks/>
            </p:cNvSpPr>
            <p:nvPr/>
          </p:nvSpPr>
          <p:spPr bwMode="auto">
            <a:xfrm>
              <a:off x="3435310" y="2573040"/>
              <a:ext cx="131112" cy="135144"/>
            </a:xfrm>
            <a:prstGeom prst="ellipse">
              <a:avLst/>
            </a:prstGeom>
            <a:solidFill>
              <a:srgbClr val="040404">
                <a:alpha val="60000"/>
              </a:srgbClr>
            </a:solidFill>
            <a:ln w="9525" cap="flat" cmpd="sng" algn="ctr">
              <a:solidFill>
                <a:srgbClr val="040404">
                  <a:alpha val="86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" h="63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2" name="Oval 201"/>
            <p:cNvSpPr>
              <a:spLocks/>
            </p:cNvSpPr>
            <p:nvPr/>
          </p:nvSpPr>
          <p:spPr bwMode="auto">
            <a:xfrm>
              <a:off x="3779060" y="2607643"/>
              <a:ext cx="131112" cy="135144"/>
            </a:xfrm>
            <a:prstGeom prst="ellipse">
              <a:avLst/>
            </a:prstGeom>
            <a:solidFill>
              <a:srgbClr val="040404">
                <a:alpha val="60000"/>
              </a:srgbClr>
            </a:solidFill>
            <a:ln w="9525" cap="flat" cmpd="sng" algn="ctr">
              <a:solidFill>
                <a:srgbClr val="040404">
                  <a:alpha val="86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" h="63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3" name="Oval 202"/>
            <p:cNvSpPr>
              <a:spLocks/>
            </p:cNvSpPr>
            <p:nvPr/>
          </p:nvSpPr>
          <p:spPr bwMode="auto">
            <a:xfrm>
              <a:off x="3914974" y="2355927"/>
              <a:ext cx="131112" cy="135144"/>
            </a:xfrm>
            <a:prstGeom prst="ellipse">
              <a:avLst/>
            </a:prstGeom>
            <a:solidFill>
              <a:srgbClr val="040404">
                <a:alpha val="60000"/>
              </a:srgbClr>
            </a:solidFill>
            <a:ln w="9525" cap="flat" cmpd="sng" algn="ctr">
              <a:solidFill>
                <a:srgbClr val="040404">
                  <a:alpha val="86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" h="63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4" name="Oval 203"/>
            <p:cNvSpPr>
              <a:spLocks/>
            </p:cNvSpPr>
            <p:nvPr/>
          </p:nvSpPr>
          <p:spPr bwMode="auto">
            <a:xfrm>
              <a:off x="4034664" y="2834902"/>
              <a:ext cx="131112" cy="135144"/>
            </a:xfrm>
            <a:prstGeom prst="ellipse">
              <a:avLst/>
            </a:prstGeom>
            <a:solidFill>
              <a:srgbClr val="040404">
                <a:alpha val="60000"/>
              </a:srgbClr>
            </a:solidFill>
            <a:ln w="9525" cap="flat" cmpd="sng" algn="ctr">
              <a:solidFill>
                <a:srgbClr val="040404">
                  <a:alpha val="86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" h="63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5" name="Oval 204"/>
            <p:cNvSpPr>
              <a:spLocks/>
            </p:cNvSpPr>
            <p:nvPr/>
          </p:nvSpPr>
          <p:spPr bwMode="auto">
            <a:xfrm>
              <a:off x="3844616" y="3150256"/>
              <a:ext cx="131112" cy="135144"/>
            </a:xfrm>
            <a:prstGeom prst="ellipse">
              <a:avLst/>
            </a:prstGeom>
            <a:solidFill>
              <a:srgbClr val="040404">
                <a:alpha val="60000"/>
              </a:srgbClr>
            </a:solidFill>
            <a:ln w="9525" cap="flat" cmpd="sng" algn="ctr">
              <a:solidFill>
                <a:srgbClr val="040404">
                  <a:alpha val="86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" h="63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206" name="Group 205"/>
            <p:cNvGrpSpPr/>
            <p:nvPr/>
          </p:nvGrpSpPr>
          <p:grpSpPr>
            <a:xfrm>
              <a:off x="2699792" y="1844824"/>
              <a:ext cx="1731085" cy="1665856"/>
              <a:chOff x="2699792" y="1844824"/>
              <a:chExt cx="1731085" cy="1665856"/>
            </a:xfrm>
          </p:grpSpPr>
          <p:sp>
            <p:nvSpPr>
              <p:cNvPr id="183" name="Freeform 182"/>
              <p:cNvSpPr/>
              <p:nvPr/>
            </p:nvSpPr>
            <p:spPr bwMode="auto">
              <a:xfrm>
                <a:off x="3242401" y="2800063"/>
                <a:ext cx="484542" cy="555954"/>
              </a:xfrm>
              <a:custGeom>
                <a:avLst/>
                <a:gdLst>
                  <a:gd name="connsiteX0" fmla="*/ 25758 w 1481071"/>
                  <a:gd name="connsiteY0" fmla="*/ 684727 h 1225640"/>
                  <a:gd name="connsiteX1" fmla="*/ 244699 w 1481071"/>
                  <a:gd name="connsiteY1" fmla="*/ 349876 h 1225640"/>
                  <a:gd name="connsiteX2" fmla="*/ 463639 w 1481071"/>
                  <a:gd name="connsiteY2" fmla="*/ 66541 h 1225640"/>
                  <a:gd name="connsiteX3" fmla="*/ 965916 w 1481071"/>
                  <a:gd name="connsiteY3" fmla="*/ 79420 h 1225640"/>
                  <a:gd name="connsiteX4" fmla="*/ 1455313 w 1481071"/>
                  <a:gd name="connsiteY4" fmla="*/ 543059 h 1225640"/>
                  <a:gd name="connsiteX5" fmla="*/ 1120462 w 1481071"/>
                  <a:gd name="connsiteY5" fmla="*/ 968062 h 1225640"/>
                  <a:gd name="connsiteX6" fmla="*/ 476518 w 1481071"/>
                  <a:gd name="connsiteY6" fmla="*/ 1212761 h 1225640"/>
                  <a:gd name="connsiteX7" fmla="*/ 90152 w 1481071"/>
                  <a:gd name="connsiteY7" fmla="*/ 890789 h 1225640"/>
                  <a:gd name="connsiteX8" fmla="*/ 25758 w 1481071"/>
                  <a:gd name="connsiteY8" fmla="*/ 684727 h 1225640"/>
                  <a:gd name="connsiteX0" fmla="*/ 25758 w 1481071"/>
                  <a:gd name="connsiteY0" fmla="*/ 684727 h 1292092"/>
                  <a:gd name="connsiteX1" fmla="*/ 244699 w 1481071"/>
                  <a:gd name="connsiteY1" fmla="*/ 349876 h 1292092"/>
                  <a:gd name="connsiteX2" fmla="*/ 463639 w 1481071"/>
                  <a:gd name="connsiteY2" fmla="*/ 66541 h 1292092"/>
                  <a:gd name="connsiteX3" fmla="*/ 965916 w 1481071"/>
                  <a:gd name="connsiteY3" fmla="*/ 79420 h 1292092"/>
                  <a:gd name="connsiteX4" fmla="*/ 1455313 w 1481071"/>
                  <a:gd name="connsiteY4" fmla="*/ 543059 h 1292092"/>
                  <a:gd name="connsiteX5" fmla="*/ 1120462 w 1481071"/>
                  <a:gd name="connsiteY5" fmla="*/ 968062 h 1292092"/>
                  <a:gd name="connsiteX6" fmla="*/ 476518 w 1481071"/>
                  <a:gd name="connsiteY6" fmla="*/ 1212761 h 1292092"/>
                  <a:gd name="connsiteX7" fmla="*/ 90153 w 1481071"/>
                  <a:gd name="connsiteY7" fmla="*/ 1204087 h 1292092"/>
                  <a:gd name="connsiteX8" fmla="*/ 25758 w 1481071"/>
                  <a:gd name="connsiteY8" fmla="*/ 684727 h 1292092"/>
                  <a:gd name="connsiteX0" fmla="*/ 201149 w 1427961"/>
                  <a:gd name="connsiteY0" fmla="*/ 684727 h 1292093"/>
                  <a:gd name="connsiteX1" fmla="*/ 191589 w 1427961"/>
                  <a:gd name="connsiteY1" fmla="*/ 349876 h 1292093"/>
                  <a:gd name="connsiteX2" fmla="*/ 410529 w 1427961"/>
                  <a:gd name="connsiteY2" fmla="*/ 66541 h 1292093"/>
                  <a:gd name="connsiteX3" fmla="*/ 912806 w 1427961"/>
                  <a:gd name="connsiteY3" fmla="*/ 79420 h 1292093"/>
                  <a:gd name="connsiteX4" fmla="*/ 1402203 w 1427961"/>
                  <a:gd name="connsiteY4" fmla="*/ 543059 h 1292093"/>
                  <a:gd name="connsiteX5" fmla="*/ 1067352 w 1427961"/>
                  <a:gd name="connsiteY5" fmla="*/ 968062 h 1292093"/>
                  <a:gd name="connsiteX6" fmla="*/ 423408 w 1427961"/>
                  <a:gd name="connsiteY6" fmla="*/ 1212761 h 1292093"/>
                  <a:gd name="connsiteX7" fmla="*/ 37043 w 1427961"/>
                  <a:gd name="connsiteY7" fmla="*/ 1204087 h 1292093"/>
                  <a:gd name="connsiteX8" fmla="*/ 201149 w 1427961"/>
                  <a:gd name="connsiteY8" fmla="*/ 684727 h 1292093"/>
                  <a:gd name="connsiteX0" fmla="*/ 201149 w 1427961"/>
                  <a:gd name="connsiteY0" fmla="*/ 684727 h 1408735"/>
                  <a:gd name="connsiteX1" fmla="*/ 191589 w 1427961"/>
                  <a:gd name="connsiteY1" fmla="*/ 349876 h 1408735"/>
                  <a:gd name="connsiteX2" fmla="*/ 410529 w 1427961"/>
                  <a:gd name="connsiteY2" fmla="*/ 66541 h 1408735"/>
                  <a:gd name="connsiteX3" fmla="*/ 912806 w 1427961"/>
                  <a:gd name="connsiteY3" fmla="*/ 79420 h 1408735"/>
                  <a:gd name="connsiteX4" fmla="*/ 1402203 w 1427961"/>
                  <a:gd name="connsiteY4" fmla="*/ 543059 h 1408735"/>
                  <a:gd name="connsiteX5" fmla="*/ 1067352 w 1427961"/>
                  <a:gd name="connsiteY5" fmla="*/ 968062 h 1408735"/>
                  <a:gd name="connsiteX6" fmla="*/ 423408 w 1427961"/>
                  <a:gd name="connsiteY6" fmla="*/ 1369397 h 1408735"/>
                  <a:gd name="connsiteX7" fmla="*/ 37043 w 1427961"/>
                  <a:gd name="connsiteY7" fmla="*/ 1204087 h 1408735"/>
                  <a:gd name="connsiteX8" fmla="*/ 201149 w 1427961"/>
                  <a:gd name="connsiteY8" fmla="*/ 684727 h 14087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27961" h="1408735">
                    <a:moveTo>
                      <a:pt x="201149" y="684727"/>
                    </a:moveTo>
                    <a:cubicBezTo>
                      <a:pt x="226907" y="542359"/>
                      <a:pt x="156692" y="452907"/>
                      <a:pt x="191589" y="349876"/>
                    </a:cubicBezTo>
                    <a:cubicBezTo>
                      <a:pt x="226486" y="246845"/>
                      <a:pt x="290326" y="111617"/>
                      <a:pt x="410529" y="66541"/>
                    </a:cubicBezTo>
                    <a:cubicBezTo>
                      <a:pt x="530732" y="21465"/>
                      <a:pt x="747527" y="0"/>
                      <a:pt x="912806" y="79420"/>
                    </a:cubicBezTo>
                    <a:cubicBezTo>
                      <a:pt x="1078085" y="158840"/>
                      <a:pt x="1376445" y="394952"/>
                      <a:pt x="1402203" y="543059"/>
                    </a:cubicBezTo>
                    <a:cubicBezTo>
                      <a:pt x="1427961" y="691166"/>
                      <a:pt x="1230485" y="830339"/>
                      <a:pt x="1067352" y="968062"/>
                    </a:cubicBezTo>
                    <a:cubicBezTo>
                      <a:pt x="904220" y="1105785"/>
                      <a:pt x="595126" y="1330060"/>
                      <a:pt x="423408" y="1369397"/>
                    </a:cubicBezTo>
                    <a:cubicBezTo>
                      <a:pt x="251690" y="1408735"/>
                      <a:pt x="74086" y="1318199"/>
                      <a:pt x="37043" y="1204087"/>
                    </a:cubicBezTo>
                    <a:cubicBezTo>
                      <a:pt x="0" y="1089975"/>
                      <a:pt x="175391" y="827096"/>
                      <a:pt x="201149" y="684727"/>
                    </a:cubicBezTo>
                    <a:close/>
                  </a:path>
                </a:pathLst>
              </a:custGeom>
              <a:solidFill>
                <a:srgbClr val="FFC000">
                  <a:alpha val="6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 w="6350" h="6350"/>
                <a:bevelB w="190500" h="1905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grpSp>
            <p:nvGrpSpPr>
              <p:cNvPr id="184" name="Group 107"/>
              <p:cNvGrpSpPr/>
              <p:nvPr/>
            </p:nvGrpSpPr>
            <p:grpSpPr>
              <a:xfrm>
                <a:off x="2699792" y="1844824"/>
                <a:ext cx="1731085" cy="1665856"/>
                <a:chOff x="3765161" y="2293987"/>
                <a:chExt cx="4784135" cy="3849657"/>
              </a:xfrm>
              <a:solidFill>
                <a:srgbClr val="FFC000">
                  <a:alpha val="60000"/>
                </a:srgbClr>
              </a:solidFill>
            </p:grpSpPr>
            <p:sp>
              <p:nvSpPr>
                <p:cNvPr id="185" name="Freeform 184"/>
                <p:cNvSpPr/>
                <p:nvPr/>
              </p:nvSpPr>
              <p:spPr bwMode="auto">
                <a:xfrm>
                  <a:off x="3765161" y="3770924"/>
                  <a:ext cx="1174569" cy="1276822"/>
                </a:xfrm>
                <a:custGeom>
                  <a:avLst/>
                  <a:gdLst>
                    <a:gd name="connsiteX0" fmla="*/ 25758 w 1481071"/>
                    <a:gd name="connsiteY0" fmla="*/ 684727 h 1225640"/>
                    <a:gd name="connsiteX1" fmla="*/ 244699 w 1481071"/>
                    <a:gd name="connsiteY1" fmla="*/ 349876 h 1225640"/>
                    <a:gd name="connsiteX2" fmla="*/ 463639 w 1481071"/>
                    <a:gd name="connsiteY2" fmla="*/ 66541 h 1225640"/>
                    <a:gd name="connsiteX3" fmla="*/ 965916 w 1481071"/>
                    <a:gd name="connsiteY3" fmla="*/ 79420 h 1225640"/>
                    <a:gd name="connsiteX4" fmla="*/ 1455313 w 1481071"/>
                    <a:gd name="connsiteY4" fmla="*/ 543059 h 1225640"/>
                    <a:gd name="connsiteX5" fmla="*/ 1120462 w 1481071"/>
                    <a:gd name="connsiteY5" fmla="*/ 968062 h 1225640"/>
                    <a:gd name="connsiteX6" fmla="*/ 476518 w 1481071"/>
                    <a:gd name="connsiteY6" fmla="*/ 1212761 h 1225640"/>
                    <a:gd name="connsiteX7" fmla="*/ 90152 w 1481071"/>
                    <a:gd name="connsiteY7" fmla="*/ 890789 h 1225640"/>
                    <a:gd name="connsiteX8" fmla="*/ 25758 w 1481071"/>
                    <a:gd name="connsiteY8" fmla="*/ 684727 h 1225640"/>
                    <a:gd name="connsiteX0" fmla="*/ 25758 w 1252503"/>
                    <a:gd name="connsiteY0" fmla="*/ 663262 h 1204175"/>
                    <a:gd name="connsiteX1" fmla="*/ 244699 w 1252503"/>
                    <a:gd name="connsiteY1" fmla="*/ 328411 h 1204175"/>
                    <a:gd name="connsiteX2" fmla="*/ 463639 w 1252503"/>
                    <a:gd name="connsiteY2" fmla="*/ 45076 h 1204175"/>
                    <a:gd name="connsiteX3" fmla="*/ 965916 w 1252503"/>
                    <a:gd name="connsiteY3" fmla="*/ 57955 h 1204175"/>
                    <a:gd name="connsiteX4" fmla="*/ 1226745 w 1252503"/>
                    <a:gd name="connsiteY4" fmla="*/ 364906 h 1204175"/>
                    <a:gd name="connsiteX5" fmla="*/ 1120462 w 1252503"/>
                    <a:gd name="connsiteY5" fmla="*/ 946597 h 1204175"/>
                    <a:gd name="connsiteX6" fmla="*/ 476518 w 1252503"/>
                    <a:gd name="connsiteY6" fmla="*/ 1191296 h 1204175"/>
                    <a:gd name="connsiteX7" fmla="*/ 90152 w 1252503"/>
                    <a:gd name="connsiteY7" fmla="*/ 869324 h 1204175"/>
                    <a:gd name="connsiteX8" fmla="*/ 25758 w 1252503"/>
                    <a:gd name="connsiteY8" fmla="*/ 663262 h 1204175"/>
                    <a:gd name="connsiteX0" fmla="*/ 25758 w 1252503"/>
                    <a:gd name="connsiteY0" fmla="*/ 898282 h 1439195"/>
                    <a:gd name="connsiteX1" fmla="*/ 244699 w 1252503"/>
                    <a:gd name="connsiteY1" fmla="*/ 563431 h 1439195"/>
                    <a:gd name="connsiteX2" fmla="*/ 768317 w 1252503"/>
                    <a:gd name="connsiteY2" fmla="*/ 45076 h 1439195"/>
                    <a:gd name="connsiteX3" fmla="*/ 965916 w 1252503"/>
                    <a:gd name="connsiteY3" fmla="*/ 292975 h 1439195"/>
                    <a:gd name="connsiteX4" fmla="*/ 1226745 w 1252503"/>
                    <a:gd name="connsiteY4" fmla="*/ 599926 h 1439195"/>
                    <a:gd name="connsiteX5" fmla="*/ 1120462 w 1252503"/>
                    <a:gd name="connsiteY5" fmla="*/ 1181617 h 1439195"/>
                    <a:gd name="connsiteX6" fmla="*/ 476518 w 1252503"/>
                    <a:gd name="connsiteY6" fmla="*/ 1426316 h 1439195"/>
                    <a:gd name="connsiteX7" fmla="*/ 90152 w 1252503"/>
                    <a:gd name="connsiteY7" fmla="*/ 1104344 h 1439195"/>
                    <a:gd name="connsiteX8" fmla="*/ 25758 w 1252503"/>
                    <a:gd name="connsiteY8" fmla="*/ 898282 h 1439195"/>
                    <a:gd name="connsiteX0" fmla="*/ 25758 w 1252503"/>
                    <a:gd name="connsiteY0" fmla="*/ 859112 h 1400025"/>
                    <a:gd name="connsiteX1" fmla="*/ 244699 w 1252503"/>
                    <a:gd name="connsiteY1" fmla="*/ 289241 h 1400025"/>
                    <a:gd name="connsiteX2" fmla="*/ 768317 w 1252503"/>
                    <a:gd name="connsiteY2" fmla="*/ 5906 h 1400025"/>
                    <a:gd name="connsiteX3" fmla="*/ 965916 w 1252503"/>
                    <a:gd name="connsiteY3" fmla="*/ 253805 h 1400025"/>
                    <a:gd name="connsiteX4" fmla="*/ 1226745 w 1252503"/>
                    <a:gd name="connsiteY4" fmla="*/ 560756 h 1400025"/>
                    <a:gd name="connsiteX5" fmla="*/ 1120462 w 1252503"/>
                    <a:gd name="connsiteY5" fmla="*/ 1142447 h 1400025"/>
                    <a:gd name="connsiteX6" fmla="*/ 476518 w 1252503"/>
                    <a:gd name="connsiteY6" fmla="*/ 1387146 h 1400025"/>
                    <a:gd name="connsiteX7" fmla="*/ 90152 w 1252503"/>
                    <a:gd name="connsiteY7" fmla="*/ 1065174 h 1400025"/>
                    <a:gd name="connsiteX8" fmla="*/ 25758 w 1252503"/>
                    <a:gd name="connsiteY8" fmla="*/ 859112 h 14000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252503" h="1400025">
                      <a:moveTo>
                        <a:pt x="25758" y="859112"/>
                      </a:moveTo>
                      <a:cubicBezTo>
                        <a:pt x="51516" y="729790"/>
                        <a:pt x="120939" y="431442"/>
                        <a:pt x="244699" y="289241"/>
                      </a:cubicBezTo>
                      <a:cubicBezTo>
                        <a:pt x="368459" y="147040"/>
                        <a:pt x="648114" y="11812"/>
                        <a:pt x="768317" y="5906"/>
                      </a:cubicBezTo>
                      <a:cubicBezTo>
                        <a:pt x="888520" y="0"/>
                        <a:pt x="889511" y="161330"/>
                        <a:pt x="965916" y="253805"/>
                      </a:cubicBezTo>
                      <a:cubicBezTo>
                        <a:pt x="1042321" y="346280"/>
                        <a:pt x="1200987" y="412649"/>
                        <a:pt x="1226745" y="560756"/>
                      </a:cubicBezTo>
                      <a:cubicBezTo>
                        <a:pt x="1252503" y="708863"/>
                        <a:pt x="1245500" y="1004715"/>
                        <a:pt x="1120462" y="1142447"/>
                      </a:cubicBezTo>
                      <a:cubicBezTo>
                        <a:pt x="995424" y="1280179"/>
                        <a:pt x="648236" y="1400025"/>
                        <a:pt x="476518" y="1387146"/>
                      </a:cubicBezTo>
                      <a:cubicBezTo>
                        <a:pt x="304800" y="1374267"/>
                        <a:pt x="160986" y="1153179"/>
                        <a:pt x="90152" y="1065174"/>
                      </a:cubicBezTo>
                      <a:cubicBezTo>
                        <a:pt x="19318" y="977169"/>
                        <a:pt x="0" y="988434"/>
                        <a:pt x="25758" y="859112"/>
                      </a:cubicBezTo>
                      <a:close/>
                    </a:path>
                  </a:pathLst>
                </a:cu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morning" dir="t"/>
                </a:scene3d>
                <a:sp3d prstMaterial="flat">
                  <a:bevelT w="6350" h="6350"/>
                  <a:bevelB w="190500" h="1905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6" name="Freeform 185"/>
                <p:cNvSpPr/>
                <p:nvPr/>
              </p:nvSpPr>
              <p:spPr bwMode="auto">
                <a:xfrm>
                  <a:off x="5143504" y="3596582"/>
                  <a:ext cx="1388915" cy="1110600"/>
                </a:xfrm>
                <a:custGeom>
                  <a:avLst/>
                  <a:gdLst>
                    <a:gd name="connsiteX0" fmla="*/ 25758 w 1481071"/>
                    <a:gd name="connsiteY0" fmla="*/ 684727 h 1225640"/>
                    <a:gd name="connsiteX1" fmla="*/ 244699 w 1481071"/>
                    <a:gd name="connsiteY1" fmla="*/ 349876 h 1225640"/>
                    <a:gd name="connsiteX2" fmla="*/ 463639 w 1481071"/>
                    <a:gd name="connsiteY2" fmla="*/ 66541 h 1225640"/>
                    <a:gd name="connsiteX3" fmla="*/ 965916 w 1481071"/>
                    <a:gd name="connsiteY3" fmla="*/ 79420 h 1225640"/>
                    <a:gd name="connsiteX4" fmla="*/ 1455313 w 1481071"/>
                    <a:gd name="connsiteY4" fmla="*/ 543059 h 1225640"/>
                    <a:gd name="connsiteX5" fmla="*/ 1120462 w 1481071"/>
                    <a:gd name="connsiteY5" fmla="*/ 968062 h 1225640"/>
                    <a:gd name="connsiteX6" fmla="*/ 476518 w 1481071"/>
                    <a:gd name="connsiteY6" fmla="*/ 1212761 h 1225640"/>
                    <a:gd name="connsiteX7" fmla="*/ 90152 w 1481071"/>
                    <a:gd name="connsiteY7" fmla="*/ 890789 h 1225640"/>
                    <a:gd name="connsiteX8" fmla="*/ 25758 w 1481071"/>
                    <a:gd name="connsiteY8" fmla="*/ 684727 h 1225640"/>
                    <a:gd name="connsiteX0" fmla="*/ 25758 w 1481071"/>
                    <a:gd name="connsiteY0" fmla="*/ 658621 h 1199534"/>
                    <a:gd name="connsiteX1" fmla="*/ 244699 w 1481071"/>
                    <a:gd name="connsiteY1" fmla="*/ 323770 h 1199534"/>
                    <a:gd name="connsiteX2" fmla="*/ 692139 w 1481071"/>
                    <a:gd name="connsiteY2" fmla="*/ 197071 h 1199534"/>
                    <a:gd name="connsiteX3" fmla="*/ 965916 w 1481071"/>
                    <a:gd name="connsiteY3" fmla="*/ 53314 h 1199534"/>
                    <a:gd name="connsiteX4" fmla="*/ 1455313 w 1481071"/>
                    <a:gd name="connsiteY4" fmla="*/ 516953 h 1199534"/>
                    <a:gd name="connsiteX5" fmla="*/ 1120462 w 1481071"/>
                    <a:gd name="connsiteY5" fmla="*/ 941956 h 1199534"/>
                    <a:gd name="connsiteX6" fmla="*/ 476518 w 1481071"/>
                    <a:gd name="connsiteY6" fmla="*/ 1186655 h 1199534"/>
                    <a:gd name="connsiteX7" fmla="*/ 90152 w 1481071"/>
                    <a:gd name="connsiteY7" fmla="*/ 864683 h 1199534"/>
                    <a:gd name="connsiteX8" fmla="*/ 25758 w 1481071"/>
                    <a:gd name="connsiteY8" fmla="*/ 658621 h 1199534"/>
                    <a:gd name="connsiteX0" fmla="*/ 25758 w 1481071"/>
                    <a:gd name="connsiteY0" fmla="*/ 658621 h 1199534"/>
                    <a:gd name="connsiteX1" fmla="*/ 244699 w 1481071"/>
                    <a:gd name="connsiteY1" fmla="*/ 323770 h 1199534"/>
                    <a:gd name="connsiteX2" fmla="*/ 692139 w 1481071"/>
                    <a:gd name="connsiteY2" fmla="*/ 197071 h 1199534"/>
                    <a:gd name="connsiteX3" fmla="*/ 965916 w 1481071"/>
                    <a:gd name="connsiteY3" fmla="*/ 53314 h 1199534"/>
                    <a:gd name="connsiteX4" fmla="*/ 1455313 w 1481071"/>
                    <a:gd name="connsiteY4" fmla="*/ 516953 h 1199534"/>
                    <a:gd name="connsiteX5" fmla="*/ 1120462 w 1481071"/>
                    <a:gd name="connsiteY5" fmla="*/ 941956 h 1199534"/>
                    <a:gd name="connsiteX6" fmla="*/ 476518 w 1481071"/>
                    <a:gd name="connsiteY6" fmla="*/ 1186655 h 1199534"/>
                    <a:gd name="connsiteX7" fmla="*/ 90152 w 1481071"/>
                    <a:gd name="connsiteY7" fmla="*/ 864683 h 1199534"/>
                    <a:gd name="connsiteX8" fmla="*/ 25758 w 1481071"/>
                    <a:gd name="connsiteY8" fmla="*/ 658621 h 1199534"/>
                    <a:gd name="connsiteX0" fmla="*/ 25758 w 1481071"/>
                    <a:gd name="connsiteY0" fmla="*/ 658621 h 1199534"/>
                    <a:gd name="connsiteX1" fmla="*/ 244699 w 1481071"/>
                    <a:gd name="connsiteY1" fmla="*/ 480406 h 1199534"/>
                    <a:gd name="connsiteX2" fmla="*/ 692139 w 1481071"/>
                    <a:gd name="connsiteY2" fmla="*/ 197071 h 1199534"/>
                    <a:gd name="connsiteX3" fmla="*/ 965916 w 1481071"/>
                    <a:gd name="connsiteY3" fmla="*/ 53314 h 1199534"/>
                    <a:gd name="connsiteX4" fmla="*/ 1455313 w 1481071"/>
                    <a:gd name="connsiteY4" fmla="*/ 516953 h 1199534"/>
                    <a:gd name="connsiteX5" fmla="*/ 1120462 w 1481071"/>
                    <a:gd name="connsiteY5" fmla="*/ 941956 h 1199534"/>
                    <a:gd name="connsiteX6" fmla="*/ 476518 w 1481071"/>
                    <a:gd name="connsiteY6" fmla="*/ 1186655 h 1199534"/>
                    <a:gd name="connsiteX7" fmla="*/ 90152 w 1481071"/>
                    <a:gd name="connsiteY7" fmla="*/ 864683 h 1199534"/>
                    <a:gd name="connsiteX8" fmla="*/ 25758 w 1481071"/>
                    <a:gd name="connsiteY8" fmla="*/ 658621 h 1199534"/>
                    <a:gd name="connsiteX0" fmla="*/ 25758 w 1481071"/>
                    <a:gd name="connsiteY0" fmla="*/ 658621 h 1199535"/>
                    <a:gd name="connsiteX1" fmla="*/ 244699 w 1481071"/>
                    <a:gd name="connsiteY1" fmla="*/ 480406 h 1199535"/>
                    <a:gd name="connsiteX2" fmla="*/ 692139 w 1481071"/>
                    <a:gd name="connsiteY2" fmla="*/ 197071 h 1199535"/>
                    <a:gd name="connsiteX3" fmla="*/ 965916 w 1481071"/>
                    <a:gd name="connsiteY3" fmla="*/ 53314 h 1199535"/>
                    <a:gd name="connsiteX4" fmla="*/ 1455313 w 1481071"/>
                    <a:gd name="connsiteY4" fmla="*/ 516953 h 1199535"/>
                    <a:gd name="connsiteX5" fmla="*/ 1120462 w 1481071"/>
                    <a:gd name="connsiteY5" fmla="*/ 941956 h 1199535"/>
                    <a:gd name="connsiteX6" fmla="*/ 476518 w 1481071"/>
                    <a:gd name="connsiteY6" fmla="*/ 1186656 h 1199535"/>
                    <a:gd name="connsiteX7" fmla="*/ 90152 w 1481071"/>
                    <a:gd name="connsiteY7" fmla="*/ 864683 h 1199535"/>
                    <a:gd name="connsiteX8" fmla="*/ 25758 w 1481071"/>
                    <a:gd name="connsiteY8" fmla="*/ 658621 h 1199535"/>
                    <a:gd name="connsiteX0" fmla="*/ 25758 w 1481071"/>
                    <a:gd name="connsiteY0" fmla="*/ 658621 h 1199535"/>
                    <a:gd name="connsiteX1" fmla="*/ 244699 w 1481071"/>
                    <a:gd name="connsiteY1" fmla="*/ 480406 h 1199535"/>
                    <a:gd name="connsiteX2" fmla="*/ 692139 w 1481071"/>
                    <a:gd name="connsiteY2" fmla="*/ 197071 h 1199535"/>
                    <a:gd name="connsiteX3" fmla="*/ 965916 w 1481071"/>
                    <a:gd name="connsiteY3" fmla="*/ 53314 h 1199535"/>
                    <a:gd name="connsiteX4" fmla="*/ 1455313 w 1481071"/>
                    <a:gd name="connsiteY4" fmla="*/ 516953 h 1199535"/>
                    <a:gd name="connsiteX5" fmla="*/ 1120462 w 1481071"/>
                    <a:gd name="connsiteY5" fmla="*/ 941956 h 1199535"/>
                    <a:gd name="connsiteX6" fmla="*/ 476518 w 1481071"/>
                    <a:gd name="connsiteY6" fmla="*/ 1186656 h 1199535"/>
                    <a:gd name="connsiteX7" fmla="*/ 90152 w 1481071"/>
                    <a:gd name="connsiteY7" fmla="*/ 864683 h 1199535"/>
                    <a:gd name="connsiteX8" fmla="*/ 25758 w 1481071"/>
                    <a:gd name="connsiteY8" fmla="*/ 658621 h 1199535"/>
                    <a:gd name="connsiteX0" fmla="*/ 25758 w 1481071"/>
                    <a:gd name="connsiteY0" fmla="*/ 658621 h 1186656"/>
                    <a:gd name="connsiteX1" fmla="*/ 244699 w 1481071"/>
                    <a:gd name="connsiteY1" fmla="*/ 480406 h 1186656"/>
                    <a:gd name="connsiteX2" fmla="*/ 692139 w 1481071"/>
                    <a:gd name="connsiteY2" fmla="*/ 197071 h 1186656"/>
                    <a:gd name="connsiteX3" fmla="*/ 965916 w 1481071"/>
                    <a:gd name="connsiteY3" fmla="*/ 53314 h 1186656"/>
                    <a:gd name="connsiteX4" fmla="*/ 1455313 w 1481071"/>
                    <a:gd name="connsiteY4" fmla="*/ 516953 h 1186656"/>
                    <a:gd name="connsiteX5" fmla="*/ 1120462 w 1481071"/>
                    <a:gd name="connsiteY5" fmla="*/ 941956 h 1186656"/>
                    <a:gd name="connsiteX6" fmla="*/ 476518 w 1481071"/>
                    <a:gd name="connsiteY6" fmla="*/ 1186656 h 1186656"/>
                    <a:gd name="connsiteX7" fmla="*/ 90152 w 1481071"/>
                    <a:gd name="connsiteY7" fmla="*/ 864683 h 1186656"/>
                    <a:gd name="connsiteX8" fmla="*/ 25758 w 1481071"/>
                    <a:gd name="connsiteY8" fmla="*/ 658621 h 1186656"/>
                    <a:gd name="connsiteX0" fmla="*/ 25758 w 1481071"/>
                    <a:gd name="connsiteY0" fmla="*/ 658621 h 1186656"/>
                    <a:gd name="connsiteX1" fmla="*/ 244699 w 1481071"/>
                    <a:gd name="connsiteY1" fmla="*/ 480406 h 1186656"/>
                    <a:gd name="connsiteX2" fmla="*/ 692139 w 1481071"/>
                    <a:gd name="connsiteY2" fmla="*/ 197071 h 1186656"/>
                    <a:gd name="connsiteX3" fmla="*/ 965916 w 1481071"/>
                    <a:gd name="connsiteY3" fmla="*/ 53314 h 1186656"/>
                    <a:gd name="connsiteX4" fmla="*/ 1455313 w 1481071"/>
                    <a:gd name="connsiteY4" fmla="*/ 516953 h 1186656"/>
                    <a:gd name="connsiteX5" fmla="*/ 1120462 w 1481071"/>
                    <a:gd name="connsiteY5" fmla="*/ 941956 h 1186656"/>
                    <a:gd name="connsiteX6" fmla="*/ 476518 w 1481071"/>
                    <a:gd name="connsiteY6" fmla="*/ 1186656 h 1186656"/>
                    <a:gd name="connsiteX7" fmla="*/ 90152 w 1481071"/>
                    <a:gd name="connsiteY7" fmla="*/ 864683 h 1186656"/>
                    <a:gd name="connsiteX8" fmla="*/ 25758 w 1481071"/>
                    <a:gd name="connsiteY8" fmla="*/ 658621 h 1186656"/>
                    <a:gd name="connsiteX0" fmla="*/ 25758 w 1481071"/>
                    <a:gd name="connsiteY0" fmla="*/ 658621 h 1186656"/>
                    <a:gd name="connsiteX1" fmla="*/ 244699 w 1481071"/>
                    <a:gd name="connsiteY1" fmla="*/ 480406 h 1186656"/>
                    <a:gd name="connsiteX2" fmla="*/ 692139 w 1481071"/>
                    <a:gd name="connsiteY2" fmla="*/ 197071 h 1186656"/>
                    <a:gd name="connsiteX3" fmla="*/ 965916 w 1481071"/>
                    <a:gd name="connsiteY3" fmla="*/ 53314 h 1186656"/>
                    <a:gd name="connsiteX4" fmla="*/ 1455313 w 1481071"/>
                    <a:gd name="connsiteY4" fmla="*/ 516953 h 1186656"/>
                    <a:gd name="connsiteX5" fmla="*/ 1120462 w 1481071"/>
                    <a:gd name="connsiteY5" fmla="*/ 941956 h 1186656"/>
                    <a:gd name="connsiteX6" fmla="*/ 476518 w 1481071"/>
                    <a:gd name="connsiteY6" fmla="*/ 1186656 h 1186656"/>
                    <a:gd name="connsiteX7" fmla="*/ 90152 w 1481071"/>
                    <a:gd name="connsiteY7" fmla="*/ 864683 h 1186656"/>
                    <a:gd name="connsiteX8" fmla="*/ 25758 w 1481071"/>
                    <a:gd name="connsiteY8" fmla="*/ 658621 h 1186656"/>
                    <a:gd name="connsiteX0" fmla="*/ 25758 w 1481071"/>
                    <a:gd name="connsiteY0" fmla="*/ 658621 h 1186656"/>
                    <a:gd name="connsiteX1" fmla="*/ 244699 w 1481071"/>
                    <a:gd name="connsiteY1" fmla="*/ 480406 h 1186656"/>
                    <a:gd name="connsiteX2" fmla="*/ 692139 w 1481071"/>
                    <a:gd name="connsiteY2" fmla="*/ 197071 h 1186656"/>
                    <a:gd name="connsiteX3" fmla="*/ 965916 w 1481071"/>
                    <a:gd name="connsiteY3" fmla="*/ 53314 h 1186656"/>
                    <a:gd name="connsiteX4" fmla="*/ 1455313 w 1481071"/>
                    <a:gd name="connsiteY4" fmla="*/ 516953 h 1186656"/>
                    <a:gd name="connsiteX5" fmla="*/ 1120462 w 1481071"/>
                    <a:gd name="connsiteY5" fmla="*/ 941956 h 1186656"/>
                    <a:gd name="connsiteX6" fmla="*/ 476518 w 1481071"/>
                    <a:gd name="connsiteY6" fmla="*/ 1186656 h 1186656"/>
                    <a:gd name="connsiteX7" fmla="*/ 90152 w 1481071"/>
                    <a:gd name="connsiteY7" fmla="*/ 864683 h 1186656"/>
                    <a:gd name="connsiteX8" fmla="*/ 25758 w 1481071"/>
                    <a:gd name="connsiteY8" fmla="*/ 658621 h 1186656"/>
                    <a:gd name="connsiteX0" fmla="*/ 25758 w 1481071"/>
                    <a:gd name="connsiteY0" fmla="*/ 658621 h 1217763"/>
                    <a:gd name="connsiteX1" fmla="*/ 244699 w 1481071"/>
                    <a:gd name="connsiteY1" fmla="*/ 480406 h 1217763"/>
                    <a:gd name="connsiteX2" fmla="*/ 692139 w 1481071"/>
                    <a:gd name="connsiteY2" fmla="*/ 197071 h 1217763"/>
                    <a:gd name="connsiteX3" fmla="*/ 965916 w 1481071"/>
                    <a:gd name="connsiteY3" fmla="*/ 53314 h 1217763"/>
                    <a:gd name="connsiteX4" fmla="*/ 1455313 w 1481071"/>
                    <a:gd name="connsiteY4" fmla="*/ 516953 h 1217763"/>
                    <a:gd name="connsiteX5" fmla="*/ 1120462 w 1481071"/>
                    <a:gd name="connsiteY5" fmla="*/ 941956 h 1217763"/>
                    <a:gd name="connsiteX6" fmla="*/ 846317 w 1481071"/>
                    <a:gd name="connsiteY6" fmla="*/ 1051326 h 1217763"/>
                    <a:gd name="connsiteX7" fmla="*/ 476518 w 1481071"/>
                    <a:gd name="connsiteY7" fmla="*/ 1186656 h 1217763"/>
                    <a:gd name="connsiteX8" fmla="*/ 90152 w 1481071"/>
                    <a:gd name="connsiteY8" fmla="*/ 864683 h 1217763"/>
                    <a:gd name="connsiteX9" fmla="*/ 25758 w 1481071"/>
                    <a:gd name="connsiteY9" fmla="*/ 658621 h 1217763"/>
                    <a:gd name="connsiteX0" fmla="*/ 25758 w 1481071"/>
                    <a:gd name="connsiteY0" fmla="*/ 658621 h 1217763"/>
                    <a:gd name="connsiteX1" fmla="*/ 244699 w 1481071"/>
                    <a:gd name="connsiteY1" fmla="*/ 480406 h 1217763"/>
                    <a:gd name="connsiteX2" fmla="*/ 692139 w 1481071"/>
                    <a:gd name="connsiteY2" fmla="*/ 197071 h 1217763"/>
                    <a:gd name="connsiteX3" fmla="*/ 965916 w 1481071"/>
                    <a:gd name="connsiteY3" fmla="*/ 53314 h 1217763"/>
                    <a:gd name="connsiteX4" fmla="*/ 1455313 w 1481071"/>
                    <a:gd name="connsiteY4" fmla="*/ 516953 h 1217763"/>
                    <a:gd name="connsiteX5" fmla="*/ 1120462 w 1481071"/>
                    <a:gd name="connsiteY5" fmla="*/ 941956 h 1217763"/>
                    <a:gd name="connsiteX6" fmla="*/ 617749 w 1481071"/>
                    <a:gd name="connsiteY6" fmla="*/ 1051326 h 1217763"/>
                    <a:gd name="connsiteX7" fmla="*/ 476518 w 1481071"/>
                    <a:gd name="connsiteY7" fmla="*/ 1186656 h 1217763"/>
                    <a:gd name="connsiteX8" fmla="*/ 90152 w 1481071"/>
                    <a:gd name="connsiteY8" fmla="*/ 864683 h 1217763"/>
                    <a:gd name="connsiteX9" fmla="*/ 25758 w 1481071"/>
                    <a:gd name="connsiteY9" fmla="*/ 658621 h 1217763"/>
                    <a:gd name="connsiteX0" fmla="*/ 25758 w 1481071"/>
                    <a:gd name="connsiteY0" fmla="*/ 658621 h 1217764"/>
                    <a:gd name="connsiteX1" fmla="*/ 244699 w 1481071"/>
                    <a:gd name="connsiteY1" fmla="*/ 480406 h 1217764"/>
                    <a:gd name="connsiteX2" fmla="*/ 692139 w 1481071"/>
                    <a:gd name="connsiteY2" fmla="*/ 197071 h 1217764"/>
                    <a:gd name="connsiteX3" fmla="*/ 965916 w 1481071"/>
                    <a:gd name="connsiteY3" fmla="*/ 53314 h 1217764"/>
                    <a:gd name="connsiteX4" fmla="*/ 1455313 w 1481071"/>
                    <a:gd name="connsiteY4" fmla="*/ 516953 h 1217764"/>
                    <a:gd name="connsiteX5" fmla="*/ 1120462 w 1481071"/>
                    <a:gd name="connsiteY5" fmla="*/ 941956 h 1217764"/>
                    <a:gd name="connsiteX6" fmla="*/ 617749 w 1481071"/>
                    <a:gd name="connsiteY6" fmla="*/ 1051326 h 1217764"/>
                    <a:gd name="connsiteX7" fmla="*/ 324128 w 1481071"/>
                    <a:gd name="connsiteY7" fmla="*/ 1186657 h 1217764"/>
                    <a:gd name="connsiteX8" fmla="*/ 90152 w 1481071"/>
                    <a:gd name="connsiteY8" fmla="*/ 864683 h 1217764"/>
                    <a:gd name="connsiteX9" fmla="*/ 25758 w 1481071"/>
                    <a:gd name="connsiteY9" fmla="*/ 658621 h 1217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481071" h="1217764">
                      <a:moveTo>
                        <a:pt x="25758" y="658621"/>
                      </a:moveTo>
                      <a:cubicBezTo>
                        <a:pt x="51516" y="594575"/>
                        <a:pt x="133636" y="557331"/>
                        <a:pt x="244699" y="480406"/>
                      </a:cubicBezTo>
                      <a:cubicBezTo>
                        <a:pt x="355762" y="403481"/>
                        <a:pt x="571936" y="242147"/>
                        <a:pt x="692139" y="197071"/>
                      </a:cubicBezTo>
                      <a:cubicBezTo>
                        <a:pt x="752033" y="41890"/>
                        <a:pt x="838720" y="0"/>
                        <a:pt x="965916" y="53314"/>
                      </a:cubicBezTo>
                      <a:cubicBezTo>
                        <a:pt x="1093112" y="106628"/>
                        <a:pt x="1429555" y="368846"/>
                        <a:pt x="1455313" y="516953"/>
                      </a:cubicBezTo>
                      <a:cubicBezTo>
                        <a:pt x="1481071" y="665060"/>
                        <a:pt x="1260056" y="852894"/>
                        <a:pt x="1120462" y="941956"/>
                      </a:cubicBezTo>
                      <a:cubicBezTo>
                        <a:pt x="980868" y="1031018"/>
                        <a:pt x="750471" y="1010543"/>
                        <a:pt x="617749" y="1051326"/>
                      </a:cubicBezTo>
                      <a:cubicBezTo>
                        <a:pt x="485027" y="1092109"/>
                        <a:pt x="450155" y="1217764"/>
                        <a:pt x="324128" y="1186657"/>
                      </a:cubicBezTo>
                      <a:cubicBezTo>
                        <a:pt x="89525" y="1121250"/>
                        <a:pt x="139880" y="952689"/>
                        <a:pt x="90152" y="864683"/>
                      </a:cubicBezTo>
                      <a:cubicBezTo>
                        <a:pt x="40424" y="776677"/>
                        <a:pt x="0" y="722667"/>
                        <a:pt x="25758" y="658621"/>
                      </a:cubicBezTo>
                      <a:close/>
                    </a:path>
                  </a:pathLst>
                </a:cu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morning" dir="t"/>
                </a:scene3d>
                <a:sp3d prstMaterial="flat">
                  <a:bevelT w="6350" h="6350"/>
                  <a:bevelB w="368300" h="3683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7" name="Freeform 186"/>
                <p:cNvSpPr/>
                <p:nvPr/>
              </p:nvSpPr>
              <p:spPr bwMode="auto">
                <a:xfrm>
                  <a:off x="4268665" y="4264682"/>
                  <a:ext cx="1227878" cy="1426005"/>
                </a:xfrm>
                <a:custGeom>
                  <a:avLst/>
                  <a:gdLst>
                    <a:gd name="connsiteX0" fmla="*/ 25758 w 1481071"/>
                    <a:gd name="connsiteY0" fmla="*/ 684727 h 1225640"/>
                    <a:gd name="connsiteX1" fmla="*/ 244699 w 1481071"/>
                    <a:gd name="connsiteY1" fmla="*/ 349876 h 1225640"/>
                    <a:gd name="connsiteX2" fmla="*/ 463639 w 1481071"/>
                    <a:gd name="connsiteY2" fmla="*/ 66541 h 1225640"/>
                    <a:gd name="connsiteX3" fmla="*/ 965916 w 1481071"/>
                    <a:gd name="connsiteY3" fmla="*/ 79420 h 1225640"/>
                    <a:gd name="connsiteX4" fmla="*/ 1455313 w 1481071"/>
                    <a:gd name="connsiteY4" fmla="*/ 543059 h 1225640"/>
                    <a:gd name="connsiteX5" fmla="*/ 1120462 w 1481071"/>
                    <a:gd name="connsiteY5" fmla="*/ 968062 h 1225640"/>
                    <a:gd name="connsiteX6" fmla="*/ 476518 w 1481071"/>
                    <a:gd name="connsiteY6" fmla="*/ 1212761 h 1225640"/>
                    <a:gd name="connsiteX7" fmla="*/ 90152 w 1481071"/>
                    <a:gd name="connsiteY7" fmla="*/ 890789 h 1225640"/>
                    <a:gd name="connsiteX8" fmla="*/ 25758 w 1481071"/>
                    <a:gd name="connsiteY8" fmla="*/ 684727 h 1225640"/>
                    <a:gd name="connsiteX0" fmla="*/ 25758 w 1481071"/>
                    <a:gd name="connsiteY0" fmla="*/ 645734 h 1186647"/>
                    <a:gd name="connsiteX1" fmla="*/ 244699 w 1481071"/>
                    <a:gd name="connsiteY1" fmla="*/ 310883 h 1186647"/>
                    <a:gd name="connsiteX2" fmla="*/ 463639 w 1481071"/>
                    <a:gd name="connsiteY2" fmla="*/ 27548 h 1186647"/>
                    <a:gd name="connsiteX3" fmla="*/ 483246 w 1481071"/>
                    <a:gd name="connsiteY3" fmla="*/ 261501 h 1186647"/>
                    <a:gd name="connsiteX4" fmla="*/ 965916 w 1481071"/>
                    <a:gd name="connsiteY4" fmla="*/ 40427 h 1186647"/>
                    <a:gd name="connsiteX5" fmla="*/ 1455313 w 1481071"/>
                    <a:gd name="connsiteY5" fmla="*/ 504066 h 1186647"/>
                    <a:gd name="connsiteX6" fmla="*/ 1120462 w 1481071"/>
                    <a:gd name="connsiteY6" fmla="*/ 929069 h 1186647"/>
                    <a:gd name="connsiteX7" fmla="*/ 476518 w 1481071"/>
                    <a:gd name="connsiteY7" fmla="*/ 1173768 h 1186647"/>
                    <a:gd name="connsiteX8" fmla="*/ 90152 w 1481071"/>
                    <a:gd name="connsiteY8" fmla="*/ 851796 h 1186647"/>
                    <a:gd name="connsiteX9" fmla="*/ 25758 w 1481071"/>
                    <a:gd name="connsiteY9" fmla="*/ 645734 h 1186647"/>
                    <a:gd name="connsiteX0" fmla="*/ 82607 w 1537920"/>
                    <a:gd name="connsiteY0" fmla="*/ 645734 h 1186647"/>
                    <a:gd name="connsiteX1" fmla="*/ 72980 w 1537920"/>
                    <a:gd name="connsiteY1" fmla="*/ 310883 h 1186647"/>
                    <a:gd name="connsiteX2" fmla="*/ 520488 w 1537920"/>
                    <a:gd name="connsiteY2" fmla="*/ 27548 h 1186647"/>
                    <a:gd name="connsiteX3" fmla="*/ 540095 w 1537920"/>
                    <a:gd name="connsiteY3" fmla="*/ 261501 h 1186647"/>
                    <a:gd name="connsiteX4" fmla="*/ 1022765 w 1537920"/>
                    <a:gd name="connsiteY4" fmla="*/ 40427 h 1186647"/>
                    <a:gd name="connsiteX5" fmla="*/ 1512162 w 1537920"/>
                    <a:gd name="connsiteY5" fmla="*/ 504066 h 1186647"/>
                    <a:gd name="connsiteX6" fmla="*/ 1177311 w 1537920"/>
                    <a:gd name="connsiteY6" fmla="*/ 929069 h 1186647"/>
                    <a:gd name="connsiteX7" fmla="*/ 533367 w 1537920"/>
                    <a:gd name="connsiteY7" fmla="*/ 1173768 h 1186647"/>
                    <a:gd name="connsiteX8" fmla="*/ 147001 w 1537920"/>
                    <a:gd name="connsiteY8" fmla="*/ 851796 h 1186647"/>
                    <a:gd name="connsiteX9" fmla="*/ 82607 w 1537920"/>
                    <a:gd name="connsiteY9" fmla="*/ 645734 h 1186647"/>
                    <a:gd name="connsiteX0" fmla="*/ 44512 w 1499825"/>
                    <a:gd name="connsiteY0" fmla="*/ 645734 h 1186647"/>
                    <a:gd name="connsiteX1" fmla="*/ 34885 w 1499825"/>
                    <a:gd name="connsiteY1" fmla="*/ 310883 h 1186647"/>
                    <a:gd name="connsiteX2" fmla="*/ 253825 w 1499825"/>
                    <a:gd name="connsiteY2" fmla="*/ 340847 h 1186647"/>
                    <a:gd name="connsiteX3" fmla="*/ 502000 w 1499825"/>
                    <a:gd name="connsiteY3" fmla="*/ 261501 h 1186647"/>
                    <a:gd name="connsiteX4" fmla="*/ 984670 w 1499825"/>
                    <a:gd name="connsiteY4" fmla="*/ 40427 h 1186647"/>
                    <a:gd name="connsiteX5" fmla="*/ 1474067 w 1499825"/>
                    <a:gd name="connsiteY5" fmla="*/ 504066 h 1186647"/>
                    <a:gd name="connsiteX6" fmla="*/ 1139216 w 1499825"/>
                    <a:gd name="connsiteY6" fmla="*/ 929069 h 1186647"/>
                    <a:gd name="connsiteX7" fmla="*/ 495272 w 1499825"/>
                    <a:gd name="connsiteY7" fmla="*/ 1173768 h 1186647"/>
                    <a:gd name="connsiteX8" fmla="*/ 108906 w 1499825"/>
                    <a:gd name="connsiteY8" fmla="*/ 851796 h 1186647"/>
                    <a:gd name="connsiteX9" fmla="*/ 44512 w 1499825"/>
                    <a:gd name="connsiteY9" fmla="*/ 645734 h 1186647"/>
                    <a:gd name="connsiteX0" fmla="*/ 44511 w 1499824"/>
                    <a:gd name="connsiteY0" fmla="*/ 645734 h 1186647"/>
                    <a:gd name="connsiteX1" fmla="*/ 34885 w 1499824"/>
                    <a:gd name="connsiteY1" fmla="*/ 310883 h 1186647"/>
                    <a:gd name="connsiteX2" fmla="*/ 253824 w 1499824"/>
                    <a:gd name="connsiteY2" fmla="*/ 340847 h 1186647"/>
                    <a:gd name="connsiteX3" fmla="*/ 501999 w 1499824"/>
                    <a:gd name="connsiteY3" fmla="*/ 261501 h 1186647"/>
                    <a:gd name="connsiteX4" fmla="*/ 984669 w 1499824"/>
                    <a:gd name="connsiteY4" fmla="*/ 40427 h 1186647"/>
                    <a:gd name="connsiteX5" fmla="*/ 1474066 w 1499824"/>
                    <a:gd name="connsiteY5" fmla="*/ 504066 h 1186647"/>
                    <a:gd name="connsiteX6" fmla="*/ 1139215 w 1499824"/>
                    <a:gd name="connsiteY6" fmla="*/ 929069 h 1186647"/>
                    <a:gd name="connsiteX7" fmla="*/ 495271 w 1499824"/>
                    <a:gd name="connsiteY7" fmla="*/ 1173768 h 1186647"/>
                    <a:gd name="connsiteX8" fmla="*/ 108905 w 1499824"/>
                    <a:gd name="connsiteY8" fmla="*/ 851796 h 1186647"/>
                    <a:gd name="connsiteX9" fmla="*/ 44511 w 1499824"/>
                    <a:gd name="connsiteY9" fmla="*/ 645734 h 1186647"/>
                    <a:gd name="connsiteX0" fmla="*/ 44511 w 1499824"/>
                    <a:gd name="connsiteY0" fmla="*/ 645734 h 1186647"/>
                    <a:gd name="connsiteX1" fmla="*/ 34885 w 1499824"/>
                    <a:gd name="connsiteY1" fmla="*/ 310883 h 1186647"/>
                    <a:gd name="connsiteX2" fmla="*/ 253824 w 1499824"/>
                    <a:gd name="connsiteY2" fmla="*/ 340847 h 1186647"/>
                    <a:gd name="connsiteX3" fmla="*/ 501999 w 1499824"/>
                    <a:gd name="connsiteY3" fmla="*/ 261501 h 1186647"/>
                    <a:gd name="connsiteX4" fmla="*/ 984669 w 1499824"/>
                    <a:gd name="connsiteY4" fmla="*/ 40427 h 1186647"/>
                    <a:gd name="connsiteX5" fmla="*/ 1474066 w 1499824"/>
                    <a:gd name="connsiteY5" fmla="*/ 504066 h 1186647"/>
                    <a:gd name="connsiteX6" fmla="*/ 1139215 w 1499824"/>
                    <a:gd name="connsiteY6" fmla="*/ 929069 h 1186647"/>
                    <a:gd name="connsiteX7" fmla="*/ 495271 w 1499824"/>
                    <a:gd name="connsiteY7" fmla="*/ 1173768 h 1186647"/>
                    <a:gd name="connsiteX8" fmla="*/ 108905 w 1499824"/>
                    <a:gd name="connsiteY8" fmla="*/ 851796 h 1186647"/>
                    <a:gd name="connsiteX9" fmla="*/ 44511 w 1499824"/>
                    <a:gd name="connsiteY9" fmla="*/ 645734 h 1186647"/>
                    <a:gd name="connsiteX0" fmla="*/ 44510 w 1499823"/>
                    <a:gd name="connsiteY0" fmla="*/ 645734 h 1186647"/>
                    <a:gd name="connsiteX1" fmla="*/ 34885 w 1499823"/>
                    <a:gd name="connsiteY1" fmla="*/ 310883 h 1186647"/>
                    <a:gd name="connsiteX2" fmla="*/ 253823 w 1499823"/>
                    <a:gd name="connsiteY2" fmla="*/ 340847 h 1186647"/>
                    <a:gd name="connsiteX3" fmla="*/ 501998 w 1499823"/>
                    <a:gd name="connsiteY3" fmla="*/ 261501 h 1186647"/>
                    <a:gd name="connsiteX4" fmla="*/ 984668 w 1499823"/>
                    <a:gd name="connsiteY4" fmla="*/ 40427 h 1186647"/>
                    <a:gd name="connsiteX5" fmla="*/ 1474065 w 1499823"/>
                    <a:gd name="connsiteY5" fmla="*/ 504066 h 1186647"/>
                    <a:gd name="connsiteX6" fmla="*/ 1139214 w 1499823"/>
                    <a:gd name="connsiteY6" fmla="*/ 929069 h 1186647"/>
                    <a:gd name="connsiteX7" fmla="*/ 495270 w 1499823"/>
                    <a:gd name="connsiteY7" fmla="*/ 1173768 h 1186647"/>
                    <a:gd name="connsiteX8" fmla="*/ 108904 w 1499823"/>
                    <a:gd name="connsiteY8" fmla="*/ 851796 h 1186647"/>
                    <a:gd name="connsiteX9" fmla="*/ 44510 w 1499823"/>
                    <a:gd name="connsiteY9" fmla="*/ 645734 h 1186647"/>
                    <a:gd name="connsiteX0" fmla="*/ 44510 w 1537917"/>
                    <a:gd name="connsiteY0" fmla="*/ 1037416 h 1578329"/>
                    <a:gd name="connsiteX1" fmla="*/ 34885 w 1537917"/>
                    <a:gd name="connsiteY1" fmla="*/ 702565 h 1578329"/>
                    <a:gd name="connsiteX2" fmla="*/ 253823 w 1537917"/>
                    <a:gd name="connsiteY2" fmla="*/ 732529 h 1578329"/>
                    <a:gd name="connsiteX3" fmla="*/ 501998 w 1537917"/>
                    <a:gd name="connsiteY3" fmla="*/ 653183 h 1578329"/>
                    <a:gd name="connsiteX4" fmla="*/ 756101 w 1537917"/>
                    <a:gd name="connsiteY4" fmla="*/ 40427 h 1578329"/>
                    <a:gd name="connsiteX5" fmla="*/ 1474065 w 1537917"/>
                    <a:gd name="connsiteY5" fmla="*/ 895748 h 1578329"/>
                    <a:gd name="connsiteX6" fmla="*/ 1139214 w 1537917"/>
                    <a:gd name="connsiteY6" fmla="*/ 1320751 h 1578329"/>
                    <a:gd name="connsiteX7" fmla="*/ 495270 w 1537917"/>
                    <a:gd name="connsiteY7" fmla="*/ 1565450 h 1578329"/>
                    <a:gd name="connsiteX8" fmla="*/ 108904 w 1537917"/>
                    <a:gd name="connsiteY8" fmla="*/ 1243478 h 1578329"/>
                    <a:gd name="connsiteX9" fmla="*/ 44510 w 1537917"/>
                    <a:gd name="connsiteY9" fmla="*/ 1037416 h 1578329"/>
                    <a:gd name="connsiteX0" fmla="*/ 44510 w 1309349"/>
                    <a:gd name="connsiteY0" fmla="*/ 1021843 h 1562756"/>
                    <a:gd name="connsiteX1" fmla="*/ 34885 w 1309349"/>
                    <a:gd name="connsiteY1" fmla="*/ 686992 h 1562756"/>
                    <a:gd name="connsiteX2" fmla="*/ 253823 w 1309349"/>
                    <a:gd name="connsiteY2" fmla="*/ 716956 h 1562756"/>
                    <a:gd name="connsiteX3" fmla="*/ 501998 w 1309349"/>
                    <a:gd name="connsiteY3" fmla="*/ 637610 h 1562756"/>
                    <a:gd name="connsiteX4" fmla="*/ 756101 w 1309349"/>
                    <a:gd name="connsiteY4" fmla="*/ 24854 h 1562756"/>
                    <a:gd name="connsiteX5" fmla="*/ 1245497 w 1309349"/>
                    <a:gd name="connsiteY5" fmla="*/ 488493 h 1562756"/>
                    <a:gd name="connsiteX6" fmla="*/ 1139214 w 1309349"/>
                    <a:gd name="connsiteY6" fmla="*/ 1305178 h 1562756"/>
                    <a:gd name="connsiteX7" fmla="*/ 495270 w 1309349"/>
                    <a:gd name="connsiteY7" fmla="*/ 1549877 h 1562756"/>
                    <a:gd name="connsiteX8" fmla="*/ 108904 w 1309349"/>
                    <a:gd name="connsiteY8" fmla="*/ 1227905 h 1562756"/>
                    <a:gd name="connsiteX9" fmla="*/ 44510 w 1309349"/>
                    <a:gd name="connsiteY9" fmla="*/ 1021843 h 1562756"/>
                    <a:gd name="connsiteX0" fmla="*/ 253823 w 1309349"/>
                    <a:gd name="connsiteY0" fmla="*/ 716955 h 1562755"/>
                    <a:gd name="connsiteX1" fmla="*/ 501998 w 1309349"/>
                    <a:gd name="connsiteY1" fmla="*/ 637609 h 1562755"/>
                    <a:gd name="connsiteX2" fmla="*/ 756101 w 1309349"/>
                    <a:gd name="connsiteY2" fmla="*/ 24853 h 1562755"/>
                    <a:gd name="connsiteX3" fmla="*/ 1245497 w 1309349"/>
                    <a:gd name="connsiteY3" fmla="*/ 488492 h 1562755"/>
                    <a:gd name="connsiteX4" fmla="*/ 1139214 w 1309349"/>
                    <a:gd name="connsiteY4" fmla="*/ 1305177 h 1562755"/>
                    <a:gd name="connsiteX5" fmla="*/ 495270 w 1309349"/>
                    <a:gd name="connsiteY5" fmla="*/ 1549876 h 1562755"/>
                    <a:gd name="connsiteX6" fmla="*/ 108904 w 1309349"/>
                    <a:gd name="connsiteY6" fmla="*/ 1227904 h 1562755"/>
                    <a:gd name="connsiteX7" fmla="*/ 44510 w 1309349"/>
                    <a:gd name="connsiteY7" fmla="*/ 1021842 h 1562755"/>
                    <a:gd name="connsiteX8" fmla="*/ 132392 w 1309349"/>
                    <a:gd name="connsiteY8" fmla="*/ 787254 h 1562755"/>
                    <a:gd name="connsiteX0" fmla="*/ 253823 w 1309349"/>
                    <a:gd name="connsiteY0" fmla="*/ 717804 h 1563604"/>
                    <a:gd name="connsiteX1" fmla="*/ 501998 w 1309349"/>
                    <a:gd name="connsiteY1" fmla="*/ 638458 h 1563604"/>
                    <a:gd name="connsiteX2" fmla="*/ 515729 w 1309349"/>
                    <a:gd name="connsiteY2" fmla="*/ 643555 h 1563604"/>
                    <a:gd name="connsiteX3" fmla="*/ 756101 w 1309349"/>
                    <a:gd name="connsiteY3" fmla="*/ 25702 h 1563604"/>
                    <a:gd name="connsiteX4" fmla="*/ 1245497 w 1309349"/>
                    <a:gd name="connsiteY4" fmla="*/ 489341 h 1563604"/>
                    <a:gd name="connsiteX5" fmla="*/ 1139214 w 1309349"/>
                    <a:gd name="connsiteY5" fmla="*/ 1306026 h 1563604"/>
                    <a:gd name="connsiteX6" fmla="*/ 495270 w 1309349"/>
                    <a:gd name="connsiteY6" fmla="*/ 1550725 h 1563604"/>
                    <a:gd name="connsiteX7" fmla="*/ 108904 w 1309349"/>
                    <a:gd name="connsiteY7" fmla="*/ 1228753 h 1563604"/>
                    <a:gd name="connsiteX8" fmla="*/ 44510 w 1309349"/>
                    <a:gd name="connsiteY8" fmla="*/ 1022691 h 1563604"/>
                    <a:gd name="connsiteX9" fmla="*/ 132392 w 1309349"/>
                    <a:gd name="connsiteY9" fmla="*/ 788103 h 15636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309349" h="1563604">
                      <a:moveTo>
                        <a:pt x="253823" y="717804"/>
                      </a:moveTo>
                      <a:cubicBezTo>
                        <a:pt x="331675" y="709574"/>
                        <a:pt x="418285" y="753808"/>
                        <a:pt x="501998" y="638458"/>
                      </a:cubicBezTo>
                      <a:cubicBezTo>
                        <a:pt x="545649" y="626083"/>
                        <a:pt x="473379" y="745681"/>
                        <a:pt x="515729" y="643555"/>
                      </a:cubicBezTo>
                      <a:cubicBezTo>
                        <a:pt x="558079" y="541429"/>
                        <a:pt x="634473" y="51404"/>
                        <a:pt x="756101" y="25702"/>
                      </a:cubicBezTo>
                      <a:cubicBezTo>
                        <a:pt x="877729" y="0"/>
                        <a:pt x="1181645" y="275954"/>
                        <a:pt x="1245497" y="489341"/>
                      </a:cubicBezTo>
                      <a:cubicBezTo>
                        <a:pt x="1309349" y="702728"/>
                        <a:pt x="1264252" y="1129129"/>
                        <a:pt x="1139214" y="1306026"/>
                      </a:cubicBezTo>
                      <a:cubicBezTo>
                        <a:pt x="1014176" y="1482923"/>
                        <a:pt x="666988" y="1563604"/>
                        <a:pt x="495270" y="1550725"/>
                      </a:cubicBezTo>
                      <a:cubicBezTo>
                        <a:pt x="323552" y="1537846"/>
                        <a:pt x="179738" y="1316758"/>
                        <a:pt x="108904" y="1228753"/>
                      </a:cubicBezTo>
                      <a:cubicBezTo>
                        <a:pt x="38070" y="1140748"/>
                        <a:pt x="56846" y="1112843"/>
                        <a:pt x="44510" y="1022691"/>
                      </a:cubicBezTo>
                      <a:cubicBezTo>
                        <a:pt x="32174" y="932539"/>
                        <a:pt x="0" y="738654"/>
                        <a:pt x="132392" y="788103"/>
                      </a:cubicBezTo>
                    </a:path>
                  </a:pathLst>
                </a:cu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morning" dir="t"/>
                </a:scene3d>
                <a:sp3d prstMaterial="flat">
                  <a:bevelT w="6350" h="6350"/>
                  <a:bevelB w="190500" h="1905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8" name="Freeform 187"/>
                <p:cNvSpPr/>
                <p:nvPr/>
              </p:nvSpPr>
              <p:spPr bwMode="auto">
                <a:xfrm>
                  <a:off x="6215073" y="3878099"/>
                  <a:ext cx="1145159" cy="1098207"/>
                </a:xfrm>
                <a:custGeom>
                  <a:avLst/>
                  <a:gdLst>
                    <a:gd name="connsiteX0" fmla="*/ 25758 w 1481071"/>
                    <a:gd name="connsiteY0" fmla="*/ 684727 h 1225640"/>
                    <a:gd name="connsiteX1" fmla="*/ 244699 w 1481071"/>
                    <a:gd name="connsiteY1" fmla="*/ 349876 h 1225640"/>
                    <a:gd name="connsiteX2" fmla="*/ 463639 w 1481071"/>
                    <a:gd name="connsiteY2" fmla="*/ 66541 h 1225640"/>
                    <a:gd name="connsiteX3" fmla="*/ 965916 w 1481071"/>
                    <a:gd name="connsiteY3" fmla="*/ 79420 h 1225640"/>
                    <a:gd name="connsiteX4" fmla="*/ 1455313 w 1481071"/>
                    <a:gd name="connsiteY4" fmla="*/ 543059 h 1225640"/>
                    <a:gd name="connsiteX5" fmla="*/ 1120462 w 1481071"/>
                    <a:gd name="connsiteY5" fmla="*/ 968062 h 1225640"/>
                    <a:gd name="connsiteX6" fmla="*/ 476518 w 1481071"/>
                    <a:gd name="connsiteY6" fmla="*/ 1212761 h 1225640"/>
                    <a:gd name="connsiteX7" fmla="*/ 90152 w 1481071"/>
                    <a:gd name="connsiteY7" fmla="*/ 890789 h 1225640"/>
                    <a:gd name="connsiteX8" fmla="*/ 25758 w 1481071"/>
                    <a:gd name="connsiteY8" fmla="*/ 684727 h 1225640"/>
                    <a:gd name="connsiteX0" fmla="*/ 25758 w 1481071"/>
                    <a:gd name="connsiteY0" fmla="*/ 684727 h 1225640"/>
                    <a:gd name="connsiteX1" fmla="*/ 244699 w 1481071"/>
                    <a:gd name="connsiteY1" fmla="*/ 349876 h 1225640"/>
                    <a:gd name="connsiteX2" fmla="*/ 463639 w 1481071"/>
                    <a:gd name="connsiteY2" fmla="*/ 66541 h 1225640"/>
                    <a:gd name="connsiteX3" fmla="*/ 965916 w 1481071"/>
                    <a:gd name="connsiteY3" fmla="*/ 79420 h 1225640"/>
                    <a:gd name="connsiteX4" fmla="*/ 1455313 w 1481071"/>
                    <a:gd name="connsiteY4" fmla="*/ 543059 h 1225640"/>
                    <a:gd name="connsiteX5" fmla="*/ 1120462 w 1481071"/>
                    <a:gd name="connsiteY5" fmla="*/ 968062 h 1225640"/>
                    <a:gd name="connsiteX6" fmla="*/ 476518 w 1481071"/>
                    <a:gd name="connsiteY6" fmla="*/ 1212761 h 1225640"/>
                    <a:gd name="connsiteX7" fmla="*/ 90153 w 1481071"/>
                    <a:gd name="connsiteY7" fmla="*/ 890789 h 1225640"/>
                    <a:gd name="connsiteX8" fmla="*/ 25758 w 1481071"/>
                    <a:gd name="connsiteY8" fmla="*/ 684727 h 1225640"/>
                    <a:gd name="connsiteX0" fmla="*/ 25758 w 1481071"/>
                    <a:gd name="connsiteY0" fmla="*/ 684727 h 1225640"/>
                    <a:gd name="connsiteX1" fmla="*/ 244699 w 1481071"/>
                    <a:gd name="connsiteY1" fmla="*/ 349876 h 1225640"/>
                    <a:gd name="connsiteX2" fmla="*/ 463639 w 1481071"/>
                    <a:gd name="connsiteY2" fmla="*/ 66541 h 1225640"/>
                    <a:gd name="connsiteX3" fmla="*/ 965916 w 1481071"/>
                    <a:gd name="connsiteY3" fmla="*/ 79420 h 1225640"/>
                    <a:gd name="connsiteX4" fmla="*/ 1455313 w 1481071"/>
                    <a:gd name="connsiteY4" fmla="*/ 543059 h 1225640"/>
                    <a:gd name="connsiteX5" fmla="*/ 1120462 w 1481071"/>
                    <a:gd name="connsiteY5" fmla="*/ 968062 h 1225640"/>
                    <a:gd name="connsiteX6" fmla="*/ 476518 w 1481071"/>
                    <a:gd name="connsiteY6" fmla="*/ 1212761 h 1225640"/>
                    <a:gd name="connsiteX7" fmla="*/ 90153 w 1481071"/>
                    <a:gd name="connsiteY7" fmla="*/ 890789 h 1225640"/>
                    <a:gd name="connsiteX8" fmla="*/ 25758 w 1481071"/>
                    <a:gd name="connsiteY8" fmla="*/ 684727 h 1225640"/>
                    <a:gd name="connsiteX0" fmla="*/ 25758 w 1474427"/>
                    <a:gd name="connsiteY0" fmla="*/ 684727 h 1225640"/>
                    <a:gd name="connsiteX1" fmla="*/ 244699 w 1474427"/>
                    <a:gd name="connsiteY1" fmla="*/ 349876 h 1225640"/>
                    <a:gd name="connsiteX2" fmla="*/ 463639 w 1474427"/>
                    <a:gd name="connsiteY2" fmla="*/ 66541 h 1225640"/>
                    <a:gd name="connsiteX3" fmla="*/ 965916 w 1474427"/>
                    <a:gd name="connsiteY3" fmla="*/ 79420 h 1225640"/>
                    <a:gd name="connsiteX4" fmla="*/ 1455313 w 1474427"/>
                    <a:gd name="connsiteY4" fmla="*/ 543059 h 1225640"/>
                    <a:gd name="connsiteX5" fmla="*/ 1080598 w 1474427"/>
                    <a:gd name="connsiteY5" fmla="*/ 708920 h 1225640"/>
                    <a:gd name="connsiteX6" fmla="*/ 1120462 w 1474427"/>
                    <a:gd name="connsiteY6" fmla="*/ 968062 h 1225640"/>
                    <a:gd name="connsiteX7" fmla="*/ 476518 w 1474427"/>
                    <a:gd name="connsiteY7" fmla="*/ 1212761 h 1225640"/>
                    <a:gd name="connsiteX8" fmla="*/ 90153 w 1474427"/>
                    <a:gd name="connsiteY8" fmla="*/ 890789 h 1225640"/>
                    <a:gd name="connsiteX9" fmla="*/ 25758 w 1474427"/>
                    <a:gd name="connsiteY9" fmla="*/ 684727 h 1225640"/>
                    <a:gd name="connsiteX0" fmla="*/ 25758 w 1221142"/>
                    <a:gd name="connsiteY0" fmla="*/ 663262 h 1204175"/>
                    <a:gd name="connsiteX1" fmla="*/ 244699 w 1221142"/>
                    <a:gd name="connsiteY1" fmla="*/ 328411 h 1204175"/>
                    <a:gd name="connsiteX2" fmla="*/ 463639 w 1221142"/>
                    <a:gd name="connsiteY2" fmla="*/ 45076 h 1204175"/>
                    <a:gd name="connsiteX3" fmla="*/ 965916 w 1221142"/>
                    <a:gd name="connsiteY3" fmla="*/ 57955 h 1204175"/>
                    <a:gd name="connsiteX4" fmla="*/ 1150566 w 1221142"/>
                    <a:gd name="connsiteY4" fmla="*/ 286575 h 1204175"/>
                    <a:gd name="connsiteX5" fmla="*/ 1080598 w 1221142"/>
                    <a:gd name="connsiteY5" fmla="*/ 687455 h 1204175"/>
                    <a:gd name="connsiteX6" fmla="*/ 1120462 w 1221142"/>
                    <a:gd name="connsiteY6" fmla="*/ 946597 h 1204175"/>
                    <a:gd name="connsiteX7" fmla="*/ 476518 w 1221142"/>
                    <a:gd name="connsiteY7" fmla="*/ 1191296 h 1204175"/>
                    <a:gd name="connsiteX8" fmla="*/ 90153 w 1221142"/>
                    <a:gd name="connsiteY8" fmla="*/ 869324 h 1204175"/>
                    <a:gd name="connsiteX9" fmla="*/ 25758 w 1221142"/>
                    <a:gd name="connsiteY9" fmla="*/ 663262 h 12041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221142" h="1204175">
                      <a:moveTo>
                        <a:pt x="25758" y="663262"/>
                      </a:moveTo>
                      <a:cubicBezTo>
                        <a:pt x="51516" y="573110"/>
                        <a:pt x="171719" y="431442"/>
                        <a:pt x="244699" y="328411"/>
                      </a:cubicBezTo>
                      <a:cubicBezTo>
                        <a:pt x="317679" y="225380"/>
                        <a:pt x="343436" y="90152"/>
                        <a:pt x="463639" y="45076"/>
                      </a:cubicBezTo>
                      <a:cubicBezTo>
                        <a:pt x="583842" y="0"/>
                        <a:pt x="851428" y="17705"/>
                        <a:pt x="965916" y="57955"/>
                      </a:cubicBezTo>
                      <a:cubicBezTo>
                        <a:pt x="1080404" y="98205"/>
                        <a:pt x="1131452" y="181658"/>
                        <a:pt x="1150566" y="286575"/>
                      </a:cubicBezTo>
                      <a:cubicBezTo>
                        <a:pt x="1169680" y="391492"/>
                        <a:pt x="1085615" y="577451"/>
                        <a:pt x="1080598" y="687455"/>
                      </a:cubicBezTo>
                      <a:cubicBezTo>
                        <a:pt x="1075581" y="797459"/>
                        <a:pt x="1221142" y="862624"/>
                        <a:pt x="1120462" y="946597"/>
                      </a:cubicBezTo>
                      <a:cubicBezTo>
                        <a:pt x="1019782" y="1030570"/>
                        <a:pt x="648236" y="1204175"/>
                        <a:pt x="476518" y="1191296"/>
                      </a:cubicBezTo>
                      <a:cubicBezTo>
                        <a:pt x="304800" y="1178417"/>
                        <a:pt x="160987" y="957329"/>
                        <a:pt x="90153" y="869324"/>
                      </a:cubicBezTo>
                      <a:cubicBezTo>
                        <a:pt x="19319" y="781319"/>
                        <a:pt x="0" y="753414"/>
                        <a:pt x="25758" y="663262"/>
                      </a:cubicBezTo>
                      <a:close/>
                    </a:path>
                  </a:pathLst>
                </a:cu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morning" dir="t"/>
                </a:scene3d>
                <a:sp3d prstMaterial="flat">
                  <a:bevelT w="6350" h="6350"/>
                  <a:bevelB w="190500" h="1905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9" name="Freeform 188"/>
                <p:cNvSpPr/>
                <p:nvPr/>
              </p:nvSpPr>
              <p:spPr bwMode="auto">
                <a:xfrm rot="16200000">
                  <a:off x="5796194" y="2710045"/>
                  <a:ext cx="1388915" cy="1117783"/>
                </a:xfrm>
                <a:custGeom>
                  <a:avLst/>
                  <a:gdLst>
                    <a:gd name="connsiteX0" fmla="*/ 25758 w 1481071"/>
                    <a:gd name="connsiteY0" fmla="*/ 684727 h 1225640"/>
                    <a:gd name="connsiteX1" fmla="*/ 244699 w 1481071"/>
                    <a:gd name="connsiteY1" fmla="*/ 349876 h 1225640"/>
                    <a:gd name="connsiteX2" fmla="*/ 463639 w 1481071"/>
                    <a:gd name="connsiteY2" fmla="*/ 66541 h 1225640"/>
                    <a:gd name="connsiteX3" fmla="*/ 965916 w 1481071"/>
                    <a:gd name="connsiteY3" fmla="*/ 79420 h 1225640"/>
                    <a:gd name="connsiteX4" fmla="*/ 1455313 w 1481071"/>
                    <a:gd name="connsiteY4" fmla="*/ 543059 h 1225640"/>
                    <a:gd name="connsiteX5" fmla="*/ 1120462 w 1481071"/>
                    <a:gd name="connsiteY5" fmla="*/ 968062 h 1225640"/>
                    <a:gd name="connsiteX6" fmla="*/ 476518 w 1481071"/>
                    <a:gd name="connsiteY6" fmla="*/ 1212761 h 1225640"/>
                    <a:gd name="connsiteX7" fmla="*/ 90152 w 1481071"/>
                    <a:gd name="connsiteY7" fmla="*/ 890789 h 1225640"/>
                    <a:gd name="connsiteX8" fmla="*/ 25758 w 1481071"/>
                    <a:gd name="connsiteY8" fmla="*/ 684727 h 12256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481071" h="1225640">
                      <a:moveTo>
                        <a:pt x="25758" y="684727"/>
                      </a:moveTo>
                      <a:cubicBezTo>
                        <a:pt x="51516" y="594575"/>
                        <a:pt x="171719" y="452907"/>
                        <a:pt x="244699" y="349876"/>
                      </a:cubicBezTo>
                      <a:cubicBezTo>
                        <a:pt x="317679" y="246845"/>
                        <a:pt x="343436" y="111617"/>
                        <a:pt x="463639" y="66541"/>
                      </a:cubicBezTo>
                      <a:cubicBezTo>
                        <a:pt x="583842" y="21465"/>
                        <a:pt x="800637" y="0"/>
                        <a:pt x="965916" y="79420"/>
                      </a:cubicBezTo>
                      <a:cubicBezTo>
                        <a:pt x="1131195" y="158840"/>
                        <a:pt x="1429555" y="394952"/>
                        <a:pt x="1455313" y="543059"/>
                      </a:cubicBezTo>
                      <a:cubicBezTo>
                        <a:pt x="1481071" y="691166"/>
                        <a:pt x="1283595" y="856445"/>
                        <a:pt x="1120462" y="968062"/>
                      </a:cubicBezTo>
                      <a:cubicBezTo>
                        <a:pt x="957329" y="1079679"/>
                        <a:pt x="648236" y="1225640"/>
                        <a:pt x="476518" y="1212761"/>
                      </a:cubicBezTo>
                      <a:cubicBezTo>
                        <a:pt x="304800" y="1199882"/>
                        <a:pt x="160986" y="978794"/>
                        <a:pt x="90152" y="890789"/>
                      </a:cubicBezTo>
                      <a:cubicBezTo>
                        <a:pt x="19318" y="802784"/>
                        <a:pt x="0" y="774879"/>
                        <a:pt x="25758" y="684727"/>
                      </a:cubicBezTo>
                      <a:close/>
                    </a:path>
                  </a:pathLst>
                </a:cu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morning" dir="t"/>
                </a:scene3d>
                <a:sp3d prstMaterial="flat">
                  <a:bevelT w="6350" h="6350"/>
                  <a:bevelB w="190500" h="1905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90" name="Freeform 189"/>
                <p:cNvSpPr/>
                <p:nvPr/>
              </p:nvSpPr>
              <p:spPr bwMode="auto">
                <a:xfrm rot="21202073">
                  <a:off x="6946035" y="4215714"/>
                  <a:ext cx="1603261" cy="1118101"/>
                </a:xfrm>
                <a:custGeom>
                  <a:avLst/>
                  <a:gdLst>
                    <a:gd name="connsiteX0" fmla="*/ 25758 w 1481071"/>
                    <a:gd name="connsiteY0" fmla="*/ 684727 h 1225640"/>
                    <a:gd name="connsiteX1" fmla="*/ 244699 w 1481071"/>
                    <a:gd name="connsiteY1" fmla="*/ 349876 h 1225640"/>
                    <a:gd name="connsiteX2" fmla="*/ 463639 w 1481071"/>
                    <a:gd name="connsiteY2" fmla="*/ 66541 h 1225640"/>
                    <a:gd name="connsiteX3" fmla="*/ 965916 w 1481071"/>
                    <a:gd name="connsiteY3" fmla="*/ 79420 h 1225640"/>
                    <a:gd name="connsiteX4" fmla="*/ 1455313 w 1481071"/>
                    <a:gd name="connsiteY4" fmla="*/ 543059 h 1225640"/>
                    <a:gd name="connsiteX5" fmla="*/ 1120462 w 1481071"/>
                    <a:gd name="connsiteY5" fmla="*/ 968062 h 1225640"/>
                    <a:gd name="connsiteX6" fmla="*/ 476518 w 1481071"/>
                    <a:gd name="connsiteY6" fmla="*/ 1212761 h 1225640"/>
                    <a:gd name="connsiteX7" fmla="*/ 90152 w 1481071"/>
                    <a:gd name="connsiteY7" fmla="*/ 890789 h 1225640"/>
                    <a:gd name="connsiteX8" fmla="*/ 25758 w 1481071"/>
                    <a:gd name="connsiteY8" fmla="*/ 684727 h 1225640"/>
                    <a:gd name="connsiteX0" fmla="*/ 25758 w 1481071"/>
                    <a:gd name="connsiteY0" fmla="*/ 684727 h 1225988"/>
                    <a:gd name="connsiteX1" fmla="*/ 244699 w 1481071"/>
                    <a:gd name="connsiteY1" fmla="*/ 349876 h 1225988"/>
                    <a:gd name="connsiteX2" fmla="*/ 463639 w 1481071"/>
                    <a:gd name="connsiteY2" fmla="*/ 66541 h 1225988"/>
                    <a:gd name="connsiteX3" fmla="*/ 965916 w 1481071"/>
                    <a:gd name="connsiteY3" fmla="*/ 79420 h 1225988"/>
                    <a:gd name="connsiteX4" fmla="*/ 1455313 w 1481071"/>
                    <a:gd name="connsiteY4" fmla="*/ 543059 h 1225988"/>
                    <a:gd name="connsiteX5" fmla="*/ 1120462 w 1481071"/>
                    <a:gd name="connsiteY5" fmla="*/ 968062 h 1225988"/>
                    <a:gd name="connsiteX6" fmla="*/ 476518 w 1481071"/>
                    <a:gd name="connsiteY6" fmla="*/ 1212761 h 1225988"/>
                    <a:gd name="connsiteX7" fmla="*/ 90153 w 1481071"/>
                    <a:gd name="connsiteY7" fmla="*/ 1047425 h 1225988"/>
                    <a:gd name="connsiteX8" fmla="*/ 25758 w 1481071"/>
                    <a:gd name="connsiteY8" fmla="*/ 684727 h 1225988"/>
                    <a:gd name="connsiteX0" fmla="*/ 25758 w 1709638"/>
                    <a:gd name="connsiteY0" fmla="*/ 684728 h 1225988"/>
                    <a:gd name="connsiteX1" fmla="*/ 473266 w 1709638"/>
                    <a:gd name="connsiteY1" fmla="*/ 349876 h 1225988"/>
                    <a:gd name="connsiteX2" fmla="*/ 692206 w 1709638"/>
                    <a:gd name="connsiteY2" fmla="*/ 66541 h 1225988"/>
                    <a:gd name="connsiteX3" fmla="*/ 1194483 w 1709638"/>
                    <a:gd name="connsiteY3" fmla="*/ 79420 h 1225988"/>
                    <a:gd name="connsiteX4" fmla="*/ 1683880 w 1709638"/>
                    <a:gd name="connsiteY4" fmla="*/ 543059 h 1225988"/>
                    <a:gd name="connsiteX5" fmla="*/ 1349029 w 1709638"/>
                    <a:gd name="connsiteY5" fmla="*/ 968062 h 1225988"/>
                    <a:gd name="connsiteX6" fmla="*/ 705085 w 1709638"/>
                    <a:gd name="connsiteY6" fmla="*/ 1212761 h 1225988"/>
                    <a:gd name="connsiteX7" fmla="*/ 318720 w 1709638"/>
                    <a:gd name="connsiteY7" fmla="*/ 1047425 h 1225988"/>
                    <a:gd name="connsiteX8" fmla="*/ 25758 w 1709638"/>
                    <a:gd name="connsiteY8" fmla="*/ 684728 h 1225988"/>
                    <a:gd name="connsiteX0" fmla="*/ 25758 w 1709638"/>
                    <a:gd name="connsiteY0" fmla="*/ 684728 h 1225988"/>
                    <a:gd name="connsiteX1" fmla="*/ 473266 w 1709638"/>
                    <a:gd name="connsiteY1" fmla="*/ 349876 h 1225988"/>
                    <a:gd name="connsiteX2" fmla="*/ 692206 w 1709638"/>
                    <a:gd name="connsiteY2" fmla="*/ 66541 h 1225988"/>
                    <a:gd name="connsiteX3" fmla="*/ 1194483 w 1709638"/>
                    <a:gd name="connsiteY3" fmla="*/ 79420 h 1225988"/>
                    <a:gd name="connsiteX4" fmla="*/ 1683880 w 1709638"/>
                    <a:gd name="connsiteY4" fmla="*/ 543059 h 1225988"/>
                    <a:gd name="connsiteX5" fmla="*/ 1349029 w 1709638"/>
                    <a:gd name="connsiteY5" fmla="*/ 968062 h 1225988"/>
                    <a:gd name="connsiteX6" fmla="*/ 705085 w 1709638"/>
                    <a:gd name="connsiteY6" fmla="*/ 1212761 h 1225988"/>
                    <a:gd name="connsiteX7" fmla="*/ 318720 w 1709638"/>
                    <a:gd name="connsiteY7" fmla="*/ 1047425 h 1225988"/>
                    <a:gd name="connsiteX8" fmla="*/ 25758 w 1709638"/>
                    <a:gd name="connsiteY8" fmla="*/ 684728 h 1225988"/>
                    <a:gd name="connsiteX0" fmla="*/ 25758 w 1709638"/>
                    <a:gd name="connsiteY0" fmla="*/ 684728 h 1225988"/>
                    <a:gd name="connsiteX1" fmla="*/ 320876 w 1709638"/>
                    <a:gd name="connsiteY1" fmla="*/ 349876 h 1225988"/>
                    <a:gd name="connsiteX2" fmla="*/ 692206 w 1709638"/>
                    <a:gd name="connsiteY2" fmla="*/ 66541 h 1225988"/>
                    <a:gd name="connsiteX3" fmla="*/ 1194483 w 1709638"/>
                    <a:gd name="connsiteY3" fmla="*/ 79420 h 1225988"/>
                    <a:gd name="connsiteX4" fmla="*/ 1683880 w 1709638"/>
                    <a:gd name="connsiteY4" fmla="*/ 543059 h 1225988"/>
                    <a:gd name="connsiteX5" fmla="*/ 1349029 w 1709638"/>
                    <a:gd name="connsiteY5" fmla="*/ 968062 h 1225988"/>
                    <a:gd name="connsiteX6" fmla="*/ 705085 w 1709638"/>
                    <a:gd name="connsiteY6" fmla="*/ 1212761 h 1225988"/>
                    <a:gd name="connsiteX7" fmla="*/ 318720 w 1709638"/>
                    <a:gd name="connsiteY7" fmla="*/ 1047425 h 1225988"/>
                    <a:gd name="connsiteX8" fmla="*/ 25758 w 1709638"/>
                    <a:gd name="connsiteY8" fmla="*/ 684728 h 12259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09638" h="1225988">
                      <a:moveTo>
                        <a:pt x="25758" y="684728"/>
                      </a:moveTo>
                      <a:cubicBezTo>
                        <a:pt x="248057" y="632671"/>
                        <a:pt x="209801" y="452907"/>
                        <a:pt x="320876" y="349876"/>
                      </a:cubicBezTo>
                      <a:cubicBezTo>
                        <a:pt x="431951" y="246845"/>
                        <a:pt x="546605" y="111617"/>
                        <a:pt x="692206" y="66541"/>
                      </a:cubicBezTo>
                      <a:cubicBezTo>
                        <a:pt x="837807" y="21465"/>
                        <a:pt x="1029204" y="0"/>
                        <a:pt x="1194483" y="79420"/>
                      </a:cubicBezTo>
                      <a:cubicBezTo>
                        <a:pt x="1359762" y="158840"/>
                        <a:pt x="1658122" y="394952"/>
                        <a:pt x="1683880" y="543059"/>
                      </a:cubicBezTo>
                      <a:cubicBezTo>
                        <a:pt x="1709638" y="691166"/>
                        <a:pt x="1512162" y="856445"/>
                        <a:pt x="1349029" y="968062"/>
                      </a:cubicBezTo>
                      <a:cubicBezTo>
                        <a:pt x="1185896" y="1079679"/>
                        <a:pt x="876803" y="1199534"/>
                        <a:pt x="705085" y="1212761"/>
                      </a:cubicBezTo>
                      <a:cubicBezTo>
                        <a:pt x="533367" y="1225988"/>
                        <a:pt x="431941" y="1135430"/>
                        <a:pt x="318720" y="1047425"/>
                      </a:cubicBezTo>
                      <a:cubicBezTo>
                        <a:pt x="205499" y="959420"/>
                        <a:pt x="0" y="800986"/>
                        <a:pt x="25758" y="684728"/>
                      </a:cubicBezTo>
                      <a:close/>
                    </a:path>
                  </a:pathLst>
                </a:cu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morning" dir="t"/>
                </a:scene3d>
                <a:sp3d prstMaterial="flat">
                  <a:bevelT w="6350" h="6350"/>
                  <a:bevelB w="190500" h="1905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91" name="Freeform 190"/>
                <p:cNvSpPr/>
                <p:nvPr/>
              </p:nvSpPr>
              <p:spPr bwMode="auto">
                <a:xfrm>
                  <a:off x="5238329" y="2293987"/>
                  <a:ext cx="1102320" cy="1272793"/>
                </a:xfrm>
                <a:custGeom>
                  <a:avLst/>
                  <a:gdLst>
                    <a:gd name="connsiteX0" fmla="*/ 25758 w 1481071"/>
                    <a:gd name="connsiteY0" fmla="*/ 684727 h 1225640"/>
                    <a:gd name="connsiteX1" fmla="*/ 244699 w 1481071"/>
                    <a:gd name="connsiteY1" fmla="*/ 349876 h 1225640"/>
                    <a:gd name="connsiteX2" fmla="*/ 463639 w 1481071"/>
                    <a:gd name="connsiteY2" fmla="*/ 66541 h 1225640"/>
                    <a:gd name="connsiteX3" fmla="*/ 965916 w 1481071"/>
                    <a:gd name="connsiteY3" fmla="*/ 79420 h 1225640"/>
                    <a:gd name="connsiteX4" fmla="*/ 1455313 w 1481071"/>
                    <a:gd name="connsiteY4" fmla="*/ 543059 h 1225640"/>
                    <a:gd name="connsiteX5" fmla="*/ 1120462 w 1481071"/>
                    <a:gd name="connsiteY5" fmla="*/ 968062 h 1225640"/>
                    <a:gd name="connsiteX6" fmla="*/ 476518 w 1481071"/>
                    <a:gd name="connsiteY6" fmla="*/ 1212761 h 1225640"/>
                    <a:gd name="connsiteX7" fmla="*/ 90152 w 1481071"/>
                    <a:gd name="connsiteY7" fmla="*/ 890789 h 1225640"/>
                    <a:gd name="connsiteX8" fmla="*/ 25758 w 1481071"/>
                    <a:gd name="connsiteY8" fmla="*/ 684727 h 1225640"/>
                    <a:gd name="connsiteX0" fmla="*/ 25758 w 1232804"/>
                    <a:gd name="connsiteY0" fmla="*/ 684727 h 1225640"/>
                    <a:gd name="connsiteX1" fmla="*/ 244699 w 1232804"/>
                    <a:gd name="connsiteY1" fmla="*/ 349876 h 1225640"/>
                    <a:gd name="connsiteX2" fmla="*/ 463639 w 1232804"/>
                    <a:gd name="connsiteY2" fmla="*/ 66541 h 1225640"/>
                    <a:gd name="connsiteX3" fmla="*/ 965916 w 1232804"/>
                    <a:gd name="connsiteY3" fmla="*/ 79420 h 1225640"/>
                    <a:gd name="connsiteX4" fmla="*/ 1150567 w 1232804"/>
                    <a:gd name="connsiteY4" fmla="*/ 543060 h 1225640"/>
                    <a:gd name="connsiteX5" fmla="*/ 1120462 w 1232804"/>
                    <a:gd name="connsiteY5" fmla="*/ 968062 h 1225640"/>
                    <a:gd name="connsiteX6" fmla="*/ 476518 w 1232804"/>
                    <a:gd name="connsiteY6" fmla="*/ 1212761 h 1225640"/>
                    <a:gd name="connsiteX7" fmla="*/ 90152 w 1232804"/>
                    <a:gd name="connsiteY7" fmla="*/ 890789 h 1225640"/>
                    <a:gd name="connsiteX8" fmla="*/ 25758 w 1232804"/>
                    <a:gd name="connsiteY8" fmla="*/ 684727 h 1225640"/>
                    <a:gd name="connsiteX0" fmla="*/ 25758 w 1175600"/>
                    <a:gd name="connsiteY0" fmla="*/ 684727 h 1225640"/>
                    <a:gd name="connsiteX1" fmla="*/ 244699 w 1175600"/>
                    <a:gd name="connsiteY1" fmla="*/ 349876 h 1225640"/>
                    <a:gd name="connsiteX2" fmla="*/ 463639 w 1175600"/>
                    <a:gd name="connsiteY2" fmla="*/ 66541 h 1225640"/>
                    <a:gd name="connsiteX3" fmla="*/ 965916 w 1175600"/>
                    <a:gd name="connsiteY3" fmla="*/ 79420 h 1225640"/>
                    <a:gd name="connsiteX4" fmla="*/ 1150567 w 1175600"/>
                    <a:gd name="connsiteY4" fmla="*/ 543060 h 1225640"/>
                    <a:gd name="connsiteX5" fmla="*/ 815716 w 1175600"/>
                    <a:gd name="connsiteY5" fmla="*/ 968062 h 1225640"/>
                    <a:gd name="connsiteX6" fmla="*/ 476518 w 1175600"/>
                    <a:gd name="connsiteY6" fmla="*/ 1212761 h 1225640"/>
                    <a:gd name="connsiteX7" fmla="*/ 90152 w 1175600"/>
                    <a:gd name="connsiteY7" fmla="*/ 890789 h 1225640"/>
                    <a:gd name="connsiteX8" fmla="*/ 25758 w 1175600"/>
                    <a:gd name="connsiteY8" fmla="*/ 684727 h 1225640"/>
                    <a:gd name="connsiteX0" fmla="*/ 61512 w 1211354"/>
                    <a:gd name="connsiteY0" fmla="*/ 684727 h 1382277"/>
                    <a:gd name="connsiteX1" fmla="*/ 280453 w 1211354"/>
                    <a:gd name="connsiteY1" fmla="*/ 349876 h 1382277"/>
                    <a:gd name="connsiteX2" fmla="*/ 499393 w 1211354"/>
                    <a:gd name="connsiteY2" fmla="*/ 66541 h 1382277"/>
                    <a:gd name="connsiteX3" fmla="*/ 1001670 w 1211354"/>
                    <a:gd name="connsiteY3" fmla="*/ 79420 h 1382277"/>
                    <a:gd name="connsiteX4" fmla="*/ 1186321 w 1211354"/>
                    <a:gd name="connsiteY4" fmla="*/ 543060 h 1382277"/>
                    <a:gd name="connsiteX5" fmla="*/ 851470 w 1211354"/>
                    <a:gd name="connsiteY5" fmla="*/ 968062 h 1382277"/>
                    <a:gd name="connsiteX6" fmla="*/ 816950 w 1211354"/>
                    <a:gd name="connsiteY6" fmla="*/ 1369398 h 1382277"/>
                    <a:gd name="connsiteX7" fmla="*/ 125906 w 1211354"/>
                    <a:gd name="connsiteY7" fmla="*/ 890789 h 1382277"/>
                    <a:gd name="connsiteX8" fmla="*/ 61512 w 1211354"/>
                    <a:gd name="connsiteY8" fmla="*/ 684727 h 1382277"/>
                    <a:gd name="connsiteX0" fmla="*/ 25758 w 1175600"/>
                    <a:gd name="connsiteY0" fmla="*/ 684727 h 1395608"/>
                    <a:gd name="connsiteX1" fmla="*/ 244699 w 1175600"/>
                    <a:gd name="connsiteY1" fmla="*/ 349876 h 1395608"/>
                    <a:gd name="connsiteX2" fmla="*/ 463639 w 1175600"/>
                    <a:gd name="connsiteY2" fmla="*/ 66541 h 1395608"/>
                    <a:gd name="connsiteX3" fmla="*/ 965916 w 1175600"/>
                    <a:gd name="connsiteY3" fmla="*/ 79420 h 1395608"/>
                    <a:gd name="connsiteX4" fmla="*/ 1150567 w 1175600"/>
                    <a:gd name="connsiteY4" fmla="*/ 543060 h 1395608"/>
                    <a:gd name="connsiteX5" fmla="*/ 815716 w 1175600"/>
                    <a:gd name="connsiteY5" fmla="*/ 968062 h 1395608"/>
                    <a:gd name="connsiteX6" fmla="*/ 781196 w 1175600"/>
                    <a:gd name="connsiteY6" fmla="*/ 1369398 h 1395608"/>
                    <a:gd name="connsiteX7" fmla="*/ 379382 w 1175600"/>
                    <a:gd name="connsiteY7" fmla="*/ 1125323 h 1395608"/>
                    <a:gd name="connsiteX8" fmla="*/ 90152 w 1175600"/>
                    <a:gd name="connsiteY8" fmla="*/ 890789 h 1395608"/>
                    <a:gd name="connsiteX9" fmla="*/ 25758 w 1175600"/>
                    <a:gd name="connsiteY9" fmla="*/ 684727 h 1395608"/>
                    <a:gd name="connsiteX0" fmla="*/ 25620 w 1175462"/>
                    <a:gd name="connsiteY0" fmla="*/ 684727 h 1395608"/>
                    <a:gd name="connsiteX1" fmla="*/ 244561 w 1175462"/>
                    <a:gd name="connsiteY1" fmla="*/ 349876 h 1395608"/>
                    <a:gd name="connsiteX2" fmla="*/ 463501 w 1175462"/>
                    <a:gd name="connsiteY2" fmla="*/ 66541 h 1395608"/>
                    <a:gd name="connsiteX3" fmla="*/ 965778 w 1175462"/>
                    <a:gd name="connsiteY3" fmla="*/ 79420 h 1395608"/>
                    <a:gd name="connsiteX4" fmla="*/ 1150429 w 1175462"/>
                    <a:gd name="connsiteY4" fmla="*/ 543060 h 1395608"/>
                    <a:gd name="connsiteX5" fmla="*/ 815578 w 1175462"/>
                    <a:gd name="connsiteY5" fmla="*/ 968062 h 1395608"/>
                    <a:gd name="connsiteX6" fmla="*/ 781058 w 1175462"/>
                    <a:gd name="connsiteY6" fmla="*/ 1369398 h 1395608"/>
                    <a:gd name="connsiteX7" fmla="*/ 379244 w 1175462"/>
                    <a:gd name="connsiteY7" fmla="*/ 1125323 h 1395608"/>
                    <a:gd name="connsiteX8" fmla="*/ 90014 w 1175462"/>
                    <a:gd name="connsiteY8" fmla="*/ 890789 h 1395608"/>
                    <a:gd name="connsiteX9" fmla="*/ 90843 w 1175462"/>
                    <a:gd name="connsiteY9" fmla="*/ 871134 h 1395608"/>
                    <a:gd name="connsiteX10" fmla="*/ 25620 w 1175462"/>
                    <a:gd name="connsiteY10" fmla="*/ 684727 h 13956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175462" h="1395608">
                      <a:moveTo>
                        <a:pt x="25620" y="684727"/>
                      </a:moveTo>
                      <a:cubicBezTo>
                        <a:pt x="51378" y="594575"/>
                        <a:pt x="171581" y="452907"/>
                        <a:pt x="244561" y="349876"/>
                      </a:cubicBezTo>
                      <a:cubicBezTo>
                        <a:pt x="317541" y="246845"/>
                        <a:pt x="343298" y="111617"/>
                        <a:pt x="463501" y="66541"/>
                      </a:cubicBezTo>
                      <a:cubicBezTo>
                        <a:pt x="583704" y="21465"/>
                        <a:pt x="851290" y="0"/>
                        <a:pt x="965778" y="79420"/>
                      </a:cubicBezTo>
                      <a:cubicBezTo>
                        <a:pt x="1080266" y="158840"/>
                        <a:pt x="1175462" y="394953"/>
                        <a:pt x="1150429" y="543060"/>
                      </a:cubicBezTo>
                      <a:cubicBezTo>
                        <a:pt x="1125396" y="691167"/>
                        <a:pt x="877140" y="830339"/>
                        <a:pt x="815578" y="968062"/>
                      </a:cubicBezTo>
                      <a:cubicBezTo>
                        <a:pt x="754016" y="1105785"/>
                        <a:pt x="853780" y="1343188"/>
                        <a:pt x="781058" y="1369398"/>
                      </a:cubicBezTo>
                      <a:cubicBezTo>
                        <a:pt x="708336" y="1395608"/>
                        <a:pt x="494418" y="1205091"/>
                        <a:pt x="379244" y="1125323"/>
                      </a:cubicBezTo>
                      <a:cubicBezTo>
                        <a:pt x="264070" y="1045555"/>
                        <a:pt x="138081" y="933154"/>
                        <a:pt x="90014" y="890789"/>
                      </a:cubicBezTo>
                      <a:cubicBezTo>
                        <a:pt x="41947" y="848424"/>
                        <a:pt x="101575" y="905478"/>
                        <a:pt x="90843" y="871134"/>
                      </a:cubicBezTo>
                      <a:cubicBezTo>
                        <a:pt x="80111" y="836790"/>
                        <a:pt x="0" y="771603"/>
                        <a:pt x="25620" y="684727"/>
                      </a:cubicBezTo>
                      <a:close/>
                    </a:path>
                  </a:pathLst>
                </a:cu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morning" dir="t"/>
                </a:scene3d>
                <a:sp3d prstMaterial="flat">
                  <a:bevelT w="6350" h="6350"/>
                  <a:bevelB w="190500" h="1905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92" name="Freeform 191"/>
                <p:cNvSpPr/>
                <p:nvPr/>
              </p:nvSpPr>
              <p:spPr bwMode="auto">
                <a:xfrm rot="17854137">
                  <a:off x="6819051" y="3296155"/>
                  <a:ext cx="1268395" cy="1146037"/>
                </a:xfrm>
                <a:custGeom>
                  <a:avLst/>
                  <a:gdLst>
                    <a:gd name="connsiteX0" fmla="*/ 25758 w 1481071"/>
                    <a:gd name="connsiteY0" fmla="*/ 684727 h 1225640"/>
                    <a:gd name="connsiteX1" fmla="*/ 244699 w 1481071"/>
                    <a:gd name="connsiteY1" fmla="*/ 349876 h 1225640"/>
                    <a:gd name="connsiteX2" fmla="*/ 463639 w 1481071"/>
                    <a:gd name="connsiteY2" fmla="*/ 66541 h 1225640"/>
                    <a:gd name="connsiteX3" fmla="*/ 965916 w 1481071"/>
                    <a:gd name="connsiteY3" fmla="*/ 79420 h 1225640"/>
                    <a:gd name="connsiteX4" fmla="*/ 1455313 w 1481071"/>
                    <a:gd name="connsiteY4" fmla="*/ 543059 h 1225640"/>
                    <a:gd name="connsiteX5" fmla="*/ 1120462 w 1481071"/>
                    <a:gd name="connsiteY5" fmla="*/ 968062 h 1225640"/>
                    <a:gd name="connsiteX6" fmla="*/ 476518 w 1481071"/>
                    <a:gd name="connsiteY6" fmla="*/ 1212761 h 1225640"/>
                    <a:gd name="connsiteX7" fmla="*/ 90152 w 1481071"/>
                    <a:gd name="connsiteY7" fmla="*/ 890789 h 1225640"/>
                    <a:gd name="connsiteX8" fmla="*/ 25758 w 1481071"/>
                    <a:gd name="connsiteY8" fmla="*/ 684727 h 1225640"/>
                    <a:gd name="connsiteX0" fmla="*/ 38020 w 1493333"/>
                    <a:gd name="connsiteY0" fmla="*/ 684727 h 1225640"/>
                    <a:gd name="connsiteX1" fmla="*/ 330532 w 1493333"/>
                    <a:gd name="connsiteY1" fmla="*/ 450493 h 1225640"/>
                    <a:gd name="connsiteX2" fmla="*/ 475901 w 1493333"/>
                    <a:gd name="connsiteY2" fmla="*/ 66541 h 1225640"/>
                    <a:gd name="connsiteX3" fmla="*/ 978178 w 1493333"/>
                    <a:gd name="connsiteY3" fmla="*/ 79420 h 1225640"/>
                    <a:gd name="connsiteX4" fmla="*/ 1467575 w 1493333"/>
                    <a:gd name="connsiteY4" fmla="*/ 543059 h 1225640"/>
                    <a:gd name="connsiteX5" fmla="*/ 1132724 w 1493333"/>
                    <a:gd name="connsiteY5" fmla="*/ 968062 h 1225640"/>
                    <a:gd name="connsiteX6" fmla="*/ 488780 w 1493333"/>
                    <a:gd name="connsiteY6" fmla="*/ 1212761 h 1225640"/>
                    <a:gd name="connsiteX7" fmla="*/ 102414 w 1493333"/>
                    <a:gd name="connsiteY7" fmla="*/ 890789 h 1225640"/>
                    <a:gd name="connsiteX8" fmla="*/ 38020 w 1493333"/>
                    <a:gd name="connsiteY8" fmla="*/ 684727 h 1225640"/>
                    <a:gd name="connsiteX0" fmla="*/ 38020 w 1493333"/>
                    <a:gd name="connsiteY0" fmla="*/ 742816 h 1283729"/>
                    <a:gd name="connsiteX1" fmla="*/ 330532 w 1493333"/>
                    <a:gd name="connsiteY1" fmla="*/ 508582 h 1283729"/>
                    <a:gd name="connsiteX2" fmla="*/ 209156 w 1493333"/>
                    <a:gd name="connsiteY2" fmla="*/ 61846 h 1283729"/>
                    <a:gd name="connsiteX3" fmla="*/ 978178 w 1493333"/>
                    <a:gd name="connsiteY3" fmla="*/ 137509 h 1283729"/>
                    <a:gd name="connsiteX4" fmla="*/ 1467575 w 1493333"/>
                    <a:gd name="connsiteY4" fmla="*/ 601148 h 1283729"/>
                    <a:gd name="connsiteX5" fmla="*/ 1132724 w 1493333"/>
                    <a:gd name="connsiteY5" fmla="*/ 1026151 h 1283729"/>
                    <a:gd name="connsiteX6" fmla="*/ 488780 w 1493333"/>
                    <a:gd name="connsiteY6" fmla="*/ 1270850 h 1283729"/>
                    <a:gd name="connsiteX7" fmla="*/ 102414 w 1493333"/>
                    <a:gd name="connsiteY7" fmla="*/ 948878 h 1283729"/>
                    <a:gd name="connsiteX8" fmla="*/ 38020 w 1493333"/>
                    <a:gd name="connsiteY8" fmla="*/ 742816 h 1283729"/>
                    <a:gd name="connsiteX0" fmla="*/ 38020 w 1714604"/>
                    <a:gd name="connsiteY0" fmla="*/ 834508 h 1283729"/>
                    <a:gd name="connsiteX1" fmla="*/ 551803 w 1714604"/>
                    <a:gd name="connsiteY1" fmla="*/ 508582 h 1283729"/>
                    <a:gd name="connsiteX2" fmla="*/ 430427 w 1714604"/>
                    <a:gd name="connsiteY2" fmla="*/ 61846 h 1283729"/>
                    <a:gd name="connsiteX3" fmla="*/ 1199449 w 1714604"/>
                    <a:gd name="connsiteY3" fmla="*/ 137509 h 1283729"/>
                    <a:gd name="connsiteX4" fmla="*/ 1688846 w 1714604"/>
                    <a:gd name="connsiteY4" fmla="*/ 601148 h 1283729"/>
                    <a:gd name="connsiteX5" fmla="*/ 1353995 w 1714604"/>
                    <a:gd name="connsiteY5" fmla="*/ 1026151 h 1283729"/>
                    <a:gd name="connsiteX6" fmla="*/ 710051 w 1714604"/>
                    <a:gd name="connsiteY6" fmla="*/ 1270850 h 1283729"/>
                    <a:gd name="connsiteX7" fmla="*/ 323685 w 1714604"/>
                    <a:gd name="connsiteY7" fmla="*/ 948878 h 1283729"/>
                    <a:gd name="connsiteX8" fmla="*/ 38020 w 1714604"/>
                    <a:gd name="connsiteY8" fmla="*/ 834508 h 1283729"/>
                    <a:gd name="connsiteX0" fmla="*/ 4511 w 1352554"/>
                    <a:gd name="connsiteY0" fmla="*/ 819483 h 1256623"/>
                    <a:gd name="connsiteX1" fmla="*/ 518294 w 1352554"/>
                    <a:gd name="connsiteY1" fmla="*/ 493557 h 1256623"/>
                    <a:gd name="connsiteX2" fmla="*/ 396918 w 1352554"/>
                    <a:gd name="connsiteY2" fmla="*/ 46821 h 1256623"/>
                    <a:gd name="connsiteX3" fmla="*/ 1165940 w 1352554"/>
                    <a:gd name="connsiteY3" fmla="*/ 122484 h 1256623"/>
                    <a:gd name="connsiteX4" fmla="*/ 1320486 w 1352554"/>
                    <a:gd name="connsiteY4" fmla="*/ 1011126 h 1256623"/>
                    <a:gd name="connsiteX5" fmla="*/ 676542 w 1352554"/>
                    <a:gd name="connsiteY5" fmla="*/ 1255825 h 1256623"/>
                    <a:gd name="connsiteX6" fmla="*/ 290176 w 1352554"/>
                    <a:gd name="connsiteY6" fmla="*/ 933853 h 1256623"/>
                    <a:gd name="connsiteX7" fmla="*/ 4511 w 1352554"/>
                    <a:gd name="connsiteY7" fmla="*/ 819483 h 12566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352554" h="1256623">
                      <a:moveTo>
                        <a:pt x="4511" y="819483"/>
                      </a:moveTo>
                      <a:cubicBezTo>
                        <a:pt x="42531" y="746100"/>
                        <a:pt x="452893" y="622334"/>
                        <a:pt x="518294" y="493557"/>
                      </a:cubicBezTo>
                      <a:cubicBezTo>
                        <a:pt x="583695" y="364780"/>
                        <a:pt x="288977" y="108667"/>
                        <a:pt x="396918" y="46821"/>
                      </a:cubicBezTo>
                      <a:cubicBezTo>
                        <a:pt x="504859" y="-15025"/>
                        <a:pt x="1012012" y="-38234"/>
                        <a:pt x="1165940" y="122484"/>
                      </a:cubicBezTo>
                      <a:cubicBezTo>
                        <a:pt x="1319868" y="283202"/>
                        <a:pt x="1402052" y="822236"/>
                        <a:pt x="1320486" y="1011126"/>
                      </a:cubicBezTo>
                      <a:cubicBezTo>
                        <a:pt x="1157353" y="1122743"/>
                        <a:pt x="848260" y="1268704"/>
                        <a:pt x="676542" y="1255825"/>
                      </a:cubicBezTo>
                      <a:cubicBezTo>
                        <a:pt x="504824" y="1242946"/>
                        <a:pt x="402181" y="1006577"/>
                        <a:pt x="290176" y="933853"/>
                      </a:cubicBezTo>
                      <a:cubicBezTo>
                        <a:pt x="178171" y="861129"/>
                        <a:pt x="-33509" y="892866"/>
                        <a:pt x="4511" y="819483"/>
                      </a:cubicBezTo>
                      <a:close/>
                    </a:path>
                  </a:pathLst>
                </a:cu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morning" dir="t"/>
                </a:scene3d>
                <a:sp3d prstMaterial="flat">
                  <a:bevelT w="6350" h="6350"/>
                  <a:bevelB w="190500" h="1905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93" name="Freeform 192"/>
                <p:cNvSpPr/>
                <p:nvPr/>
              </p:nvSpPr>
              <p:spPr bwMode="auto">
                <a:xfrm>
                  <a:off x="4468969" y="3097930"/>
                  <a:ext cx="1388915" cy="1117783"/>
                </a:xfrm>
                <a:custGeom>
                  <a:avLst/>
                  <a:gdLst>
                    <a:gd name="connsiteX0" fmla="*/ 25758 w 1481071"/>
                    <a:gd name="connsiteY0" fmla="*/ 684727 h 1225640"/>
                    <a:gd name="connsiteX1" fmla="*/ 244699 w 1481071"/>
                    <a:gd name="connsiteY1" fmla="*/ 349876 h 1225640"/>
                    <a:gd name="connsiteX2" fmla="*/ 463639 w 1481071"/>
                    <a:gd name="connsiteY2" fmla="*/ 66541 h 1225640"/>
                    <a:gd name="connsiteX3" fmla="*/ 965916 w 1481071"/>
                    <a:gd name="connsiteY3" fmla="*/ 79420 h 1225640"/>
                    <a:gd name="connsiteX4" fmla="*/ 1455313 w 1481071"/>
                    <a:gd name="connsiteY4" fmla="*/ 543059 h 1225640"/>
                    <a:gd name="connsiteX5" fmla="*/ 1120462 w 1481071"/>
                    <a:gd name="connsiteY5" fmla="*/ 968062 h 1225640"/>
                    <a:gd name="connsiteX6" fmla="*/ 476518 w 1481071"/>
                    <a:gd name="connsiteY6" fmla="*/ 1212761 h 1225640"/>
                    <a:gd name="connsiteX7" fmla="*/ 90152 w 1481071"/>
                    <a:gd name="connsiteY7" fmla="*/ 890789 h 1225640"/>
                    <a:gd name="connsiteX8" fmla="*/ 25758 w 1481071"/>
                    <a:gd name="connsiteY8" fmla="*/ 684727 h 12256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481071" h="1225640">
                      <a:moveTo>
                        <a:pt x="25758" y="684727"/>
                      </a:moveTo>
                      <a:cubicBezTo>
                        <a:pt x="51516" y="594575"/>
                        <a:pt x="171719" y="452907"/>
                        <a:pt x="244699" y="349876"/>
                      </a:cubicBezTo>
                      <a:cubicBezTo>
                        <a:pt x="317679" y="246845"/>
                        <a:pt x="343436" y="111617"/>
                        <a:pt x="463639" y="66541"/>
                      </a:cubicBezTo>
                      <a:cubicBezTo>
                        <a:pt x="583842" y="21465"/>
                        <a:pt x="800637" y="0"/>
                        <a:pt x="965916" y="79420"/>
                      </a:cubicBezTo>
                      <a:cubicBezTo>
                        <a:pt x="1131195" y="158840"/>
                        <a:pt x="1429555" y="394952"/>
                        <a:pt x="1455313" y="543059"/>
                      </a:cubicBezTo>
                      <a:cubicBezTo>
                        <a:pt x="1481071" y="691166"/>
                        <a:pt x="1283595" y="856445"/>
                        <a:pt x="1120462" y="968062"/>
                      </a:cubicBezTo>
                      <a:cubicBezTo>
                        <a:pt x="957329" y="1079679"/>
                        <a:pt x="648236" y="1225640"/>
                        <a:pt x="476518" y="1212761"/>
                      </a:cubicBezTo>
                      <a:cubicBezTo>
                        <a:pt x="304800" y="1199882"/>
                        <a:pt x="160986" y="978794"/>
                        <a:pt x="90152" y="890789"/>
                      </a:cubicBezTo>
                      <a:cubicBezTo>
                        <a:pt x="19318" y="802784"/>
                        <a:pt x="0" y="774879"/>
                        <a:pt x="25758" y="684727"/>
                      </a:cubicBezTo>
                      <a:close/>
                    </a:path>
                  </a:pathLst>
                </a:cu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morning" dir="t"/>
                </a:scene3d>
                <a:sp3d prstMaterial="flat">
                  <a:bevelT w="6350" h="6350"/>
                  <a:bevelB w="190500" h="1905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94" name="Freeform 193"/>
                <p:cNvSpPr/>
                <p:nvPr/>
              </p:nvSpPr>
              <p:spPr bwMode="auto">
                <a:xfrm>
                  <a:off x="5966195" y="5001532"/>
                  <a:ext cx="1637793" cy="1142112"/>
                </a:xfrm>
                <a:custGeom>
                  <a:avLst/>
                  <a:gdLst>
                    <a:gd name="connsiteX0" fmla="*/ 25758 w 1481071"/>
                    <a:gd name="connsiteY0" fmla="*/ 684727 h 1225640"/>
                    <a:gd name="connsiteX1" fmla="*/ 244699 w 1481071"/>
                    <a:gd name="connsiteY1" fmla="*/ 349876 h 1225640"/>
                    <a:gd name="connsiteX2" fmla="*/ 463639 w 1481071"/>
                    <a:gd name="connsiteY2" fmla="*/ 66541 h 1225640"/>
                    <a:gd name="connsiteX3" fmla="*/ 965916 w 1481071"/>
                    <a:gd name="connsiteY3" fmla="*/ 79420 h 1225640"/>
                    <a:gd name="connsiteX4" fmla="*/ 1455313 w 1481071"/>
                    <a:gd name="connsiteY4" fmla="*/ 543059 h 1225640"/>
                    <a:gd name="connsiteX5" fmla="*/ 1120462 w 1481071"/>
                    <a:gd name="connsiteY5" fmla="*/ 968062 h 1225640"/>
                    <a:gd name="connsiteX6" fmla="*/ 476518 w 1481071"/>
                    <a:gd name="connsiteY6" fmla="*/ 1212761 h 1225640"/>
                    <a:gd name="connsiteX7" fmla="*/ 90152 w 1481071"/>
                    <a:gd name="connsiteY7" fmla="*/ 890789 h 1225640"/>
                    <a:gd name="connsiteX8" fmla="*/ 25758 w 1481071"/>
                    <a:gd name="connsiteY8" fmla="*/ 684727 h 1225640"/>
                    <a:gd name="connsiteX0" fmla="*/ 25758 w 1481071"/>
                    <a:gd name="connsiteY0" fmla="*/ 684727 h 1225640"/>
                    <a:gd name="connsiteX1" fmla="*/ 244699 w 1481071"/>
                    <a:gd name="connsiteY1" fmla="*/ 349876 h 1225640"/>
                    <a:gd name="connsiteX2" fmla="*/ 463639 w 1481071"/>
                    <a:gd name="connsiteY2" fmla="*/ 66541 h 1225640"/>
                    <a:gd name="connsiteX3" fmla="*/ 965916 w 1481071"/>
                    <a:gd name="connsiteY3" fmla="*/ 79420 h 1225640"/>
                    <a:gd name="connsiteX4" fmla="*/ 1455313 w 1481071"/>
                    <a:gd name="connsiteY4" fmla="*/ 543059 h 1225640"/>
                    <a:gd name="connsiteX5" fmla="*/ 1120462 w 1481071"/>
                    <a:gd name="connsiteY5" fmla="*/ 968062 h 1225640"/>
                    <a:gd name="connsiteX6" fmla="*/ 476518 w 1481071"/>
                    <a:gd name="connsiteY6" fmla="*/ 1212761 h 1225640"/>
                    <a:gd name="connsiteX7" fmla="*/ 90152 w 1481071"/>
                    <a:gd name="connsiteY7" fmla="*/ 890789 h 1225640"/>
                    <a:gd name="connsiteX8" fmla="*/ 25758 w 1481071"/>
                    <a:gd name="connsiteY8" fmla="*/ 684727 h 1225640"/>
                    <a:gd name="connsiteX0" fmla="*/ 25758 w 1709638"/>
                    <a:gd name="connsiteY0" fmla="*/ 684727 h 1225640"/>
                    <a:gd name="connsiteX1" fmla="*/ 473266 w 1709638"/>
                    <a:gd name="connsiteY1" fmla="*/ 349876 h 1225640"/>
                    <a:gd name="connsiteX2" fmla="*/ 692206 w 1709638"/>
                    <a:gd name="connsiteY2" fmla="*/ 66541 h 1225640"/>
                    <a:gd name="connsiteX3" fmla="*/ 1194483 w 1709638"/>
                    <a:gd name="connsiteY3" fmla="*/ 79420 h 1225640"/>
                    <a:gd name="connsiteX4" fmla="*/ 1683880 w 1709638"/>
                    <a:gd name="connsiteY4" fmla="*/ 543059 h 1225640"/>
                    <a:gd name="connsiteX5" fmla="*/ 1349029 w 1709638"/>
                    <a:gd name="connsiteY5" fmla="*/ 968062 h 1225640"/>
                    <a:gd name="connsiteX6" fmla="*/ 705085 w 1709638"/>
                    <a:gd name="connsiteY6" fmla="*/ 1212761 h 1225640"/>
                    <a:gd name="connsiteX7" fmla="*/ 318719 w 1709638"/>
                    <a:gd name="connsiteY7" fmla="*/ 890789 h 1225640"/>
                    <a:gd name="connsiteX8" fmla="*/ 25758 w 1709638"/>
                    <a:gd name="connsiteY8" fmla="*/ 684727 h 1225640"/>
                    <a:gd name="connsiteX0" fmla="*/ 62582 w 1746462"/>
                    <a:gd name="connsiteY0" fmla="*/ 684727 h 1225640"/>
                    <a:gd name="connsiteX1" fmla="*/ 510090 w 1746462"/>
                    <a:gd name="connsiteY1" fmla="*/ 349876 h 1225640"/>
                    <a:gd name="connsiteX2" fmla="*/ 729030 w 1746462"/>
                    <a:gd name="connsiteY2" fmla="*/ 66541 h 1225640"/>
                    <a:gd name="connsiteX3" fmla="*/ 1231307 w 1746462"/>
                    <a:gd name="connsiteY3" fmla="*/ 79420 h 1225640"/>
                    <a:gd name="connsiteX4" fmla="*/ 1720704 w 1746462"/>
                    <a:gd name="connsiteY4" fmla="*/ 543059 h 1225640"/>
                    <a:gd name="connsiteX5" fmla="*/ 1385853 w 1746462"/>
                    <a:gd name="connsiteY5" fmla="*/ 968062 h 1225640"/>
                    <a:gd name="connsiteX6" fmla="*/ 741909 w 1746462"/>
                    <a:gd name="connsiteY6" fmla="*/ 1212761 h 1225640"/>
                    <a:gd name="connsiteX7" fmla="*/ 355543 w 1746462"/>
                    <a:gd name="connsiteY7" fmla="*/ 890789 h 1225640"/>
                    <a:gd name="connsiteX8" fmla="*/ 48827 w 1746462"/>
                    <a:gd name="connsiteY8" fmla="*/ 894724 h 1225640"/>
                    <a:gd name="connsiteX9" fmla="*/ 62582 w 1746462"/>
                    <a:gd name="connsiteY9" fmla="*/ 684727 h 1225640"/>
                    <a:gd name="connsiteX0" fmla="*/ 62582 w 1746462"/>
                    <a:gd name="connsiteY0" fmla="*/ 684727 h 1239044"/>
                    <a:gd name="connsiteX1" fmla="*/ 510090 w 1746462"/>
                    <a:gd name="connsiteY1" fmla="*/ 349876 h 1239044"/>
                    <a:gd name="connsiteX2" fmla="*/ 729030 w 1746462"/>
                    <a:gd name="connsiteY2" fmla="*/ 66541 h 1239044"/>
                    <a:gd name="connsiteX3" fmla="*/ 1231307 w 1746462"/>
                    <a:gd name="connsiteY3" fmla="*/ 79420 h 1239044"/>
                    <a:gd name="connsiteX4" fmla="*/ 1720704 w 1746462"/>
                    <a:gd name="connsiteY4" fmla="*/ 543059 h 1239044"/>
                    <a:gd name="connsiteX5" fmla="*/ 1385853 w 1746462"/>
                    <a:gd name="connsiteY5" fmla="*/ 968062 h 1239044"/>
                    <a:gd name="connsiteX6" fmla="*/ 741909 w 1746462"/>
                    <a:gd name="connsiteY6" fmla="*/ 1212761 h 1239044"/>
                    <a:gd name="connsiteX7" fmla="*/ 355544 w 1746462"/>
                    <a:gd name="connsiteY7" fmla="*/ 1125756 h 1239044"/>
                    <a:gd name="connsiteX8" fmla="*/ 48827 w 1746462"/>
                    <a:gd name="connsiteY8" fmla="*/ 894724 h 1239044"/>
                    <a:gd name="connsiteX9" fmla="*/ 62582 w 1746462"/>
                    <a:gd name="connsiteY9" fmla="*/ 684727 h 1239044"/>
                    <a:gd name="connsiteX0" fmla="*/ 62582 w 1746462"/>
                    <a:gd name="connsiteY0" fmla="*/ 684727 h 1252317"/>
                    <a:gd name="connsiteX1" fmla="*/ 510090 w 1746462"/>
                    <a:gd name="connsiteY1" fmla="*/ 349876 h 1252317"/>
                    <a:gd name="connsiteX2" fmla="*/ 729030 w 1746462"/>
                    <a:gd name="connsiteY2" fmla="*/ 66541 h 1252317"/>
                    <a:gd name="connsiteX3" fmla="*/ 1231307 w 1746462"/>
                    <a:gd name="connsiteY3" fmla="*/ 79420 h 1252317"/>
                    <a:gd name="connsiteX4" fmla="*/ 1720704 w 1746462"/>
                    <a:gd name="connsiteY4" fmla="*/ 543059 h 1252317"/>
                    <a:gd name="connsiteX5" fmla="*/ 1385853 w 1746462"/>
                    <a:gd name="connsiteY5" fmla="*/ 968062 h 1252317"/>
                    <a:gd name="connsiteX6" fmla="*/ 741909 w 1746462"/>
                    <a:gd name="connsiteY6" fmla="*/ 1212761 h 1252317"/>
                    <a:gd name="connsiteX7" fmla="*/ 738109 w 1746462"/>
                    <a:gd name="connsiteY7" fmla="*/ 1205399 h 1252317"/>
                    <a:gd name="connsiteX8" fmla="*/ 355544 w 1746462"/>
                    <a:gd name="connsiteY8" fmla="*/ 1125756 h 1252317"/>
                    <a:gd name="connsiteX9" fmla="*/ 48827 w 1746462"/>
                    <a:gd name="connsiteY9" fmla="*/ 894724 h 1252317"/>
                    <a:gd name="connsiteX10" fmla="*/ 62582 w 1746462"/>
                    <a:gd name="connsiteY10" fmla="*/ 684727 h 1252317"/>
                    <a:gd name="connsiteX0" fmla="*/ 62582 w 1746462"/>
                    <a:gd name="connsiteY0" fmla="*/ 684727 h 1252317"/>
                    <a:gd name="connsiteX1" fmla="*/ 510090 w 1746462"/>
                    <a:gd name="connsiteY1" fmla="*/ 349876 h 1252317"/>
                    <a:gd name="connsiteX2" fmla="*/ 729030 w 1746462"/>
                    <a:gd name="connsiteY2" fmla="*/ 66541 h 1252317"/>
                    <a:gd name="connsiteX3" fmla="*/ 1231307 w 1746462"/>
                    <a:gd name="connsiteY3" fmla="*/ 79420 h 1252317"/>
                    <a:gd name="connsiteX4" fmla="*/ 1720704 w 1746462"/>
                    <a:gd name="connsiteY4" fmla="*/ 543059 h 1252317"/>
                    <a:gd name="connsiteX5" fmla="*/ 1385853 w 1746462"/>
                    <a:gd name="connsiteY5" fmla="*/ 968062 h 1252317"/>
                    <a:gd name="connsiteX6" fmla="*/ 741909 w 1746462"/>
                    <a:gd name="connsiteY6" fmla="*/ 1212761 h 1252317"/>
                    <a:gd name="connsiteX7" fmla="*/ 738109 w 1746462"/>
                    <a:gd name="connsiteY7" fmla="*/ 1205399 h 1252317"/>
                    <a:gd name="connsiteX8" fmla="*/ 355544 w 1746462"/>
                    <a:gd name="connsiteY8" fmla="*/ 1125756 h 1252317"/>
                    <a:gd name="connsiteX9" fmla="*/ 48827 w 1746462"/>
                    <a:gd name="connsiteY9" fmla="*/ 894724 h 1252317"/>
                    <a:gd name="connsiteX10" fmla="*/ 62582 w 1746462"/>
                    <a:gd name="connsiteY10" fmla="*/ 684727 h 1252317"/>
                    <a:gd name="connsiteX0" fmla="*/ 62582 w 1746462"/>
                    <a:gd name="connsiteY0" fmla="*/ 684727 h 1252317"/>
                    <a:gd name="connsiteX1" fmla="*/ 510090 w 1746462"/>
                    <a:gd name="connsiteY1" fmla="*/ 349876 h 1252317"/>
                    <a:gd name="connsiteX2" fmla="*/ 729030 w 1746462"/>
                    <a:gd name="connsiteY2" fmla="*/ 66541 h 1252317"/>
                    <a:gd name="connsiteX3" fmla="*/ 1231307 w 1746462"/>
                    <a:gd name="connsiteY3" fmla="*/ 79420 h 1252317"/>
                    <a:gd name="connsiteX4" fmla="*/ 1720704 w 1746462"/>
                    <a:gd name="connsiteY4" fmla="*/ 543059 h 1252317"/>
                    <a:gd name="connsiteX5" fmla="*/ 1385853 w 1746462"/>
                    <a:gd name="connsiteY5" fmla="*/ 968062 h 1252317"/>
                    <a:gd name="connsiteX6" fmla="*/ 741909 w 1746462"/>
                    <a:gd name="connsiteY6" fmla="*/ 1212761 h 1252317"/>
                    <a:gd name="connsiteX7" fmla="*/ 738109 w 1746462"/>
                    <a:gd name="connsiteY7" fmla="*/ 1205399 h 1252317"/>
                    <a:gd name="connsiteX8" fmla="*/ 355544 w 1746462"/>
                    <a:gd name="connsiteY8" fmla="*/ 1125756 h 1252317"/>
                    <a:gd name="connsiteX9" fmla="*/ 48827 w 1746462"/>
                    <a:gd name="connsiteY9" fmla="*/ 894724 h 1252317"/>
                    <a:gd name="connsiteX10" fmla="*/ 62582 w 1746462"/>
                    <a:gd name="connsiteY10" fmla="*/ 684727 h 1252317"/>
                    <a:gd name="connsiteX0" fmla="*/ 62582 w 1746462"/>
                    <a:gd name="connsiteY0" fmla="*/ 684727 h 1252317"/>
                    <a:gd name="connsiteX1" fmla="*/ 510090 w 1746462"/>
                    <a:gd name="connsiteY1" fmla="*/ 349876 h 1252317"/>
                    <a:gd name="connsiteX2" fmla="*/ 729030 w 1746462"/>
                    <a:gd name="connsiteY2" fmla="*/ 66541 h 1252317"/>
                    <a:gd name="connsiteX3" fmla="*/ 1231307 w 1746462"/>
                    <a:gd name="connsiteY3" fmla="*/ 79420 h 1252317"/>
                    <a:gd name="connsiteX4" fmla="*/ 1720704 w 1746462"/>
                    <a:gd name="connsiteY4" fmla="*/ 543059 h 1252317"/>
                    <a:gd name="connsiteX5" fmla="*/ 1385853 w 1746462"/>
                    <a:gd name="connsiteY5" fmla="*/ 968062 h 1252317"/>
                    <a:gd name="connsiteX6" fmla="*/ 741909 w 1746462"/>
                    <a:gd name="connsiteY6" fmla="*/ 1212761 h 1252317"/>
                    <a:gd name="connsiteX7" fmla="*/ 738109 w 1746462"/>
                    <a:gd name="connsiteY7" fmla="*/ 1205399 h 1252317"/>
                    <a:gd name="connsiteX8" fmla="*/ 355544 w 1746462"/>
                    <a:gd name="connsiteY8" fmla="*/ 1125756 h 1252317"/>
                    <a:gd name="connsiteX9" fmla="*/ 48827 w 1746462"/>
                    <a:gd name="connsiteY9" fmla="*/ 894724 h 1252317"/>
                    <a:gd name="connsiteX10" fmla="*/ 62582 w 1746462"/>
                    <a:gd name="connsiteY10" fmla="*/ 684727 h 1252317"/>
                    <a:gd name="connsiteX0" fmla="*/ 62582 w 1746462"/>
                    <a:gd name="connsiteY0" fmla="*/ 684727 h 1252317"/>
                    <a:gd name="connsiteX1" fmla="*/ 510090 w 1746462"/>
                    <a:gd name="connsiteY1" fmla="*/ 349876 h 1252317"/>
                    <a:gd name="connsiteX2" fmla="*/ 729030 w 1746462"/>
                    <a:gd name="connsiteY2" fmla="*/ 66541 h 1252317"/>
                    <a:gd name="connsiteX3" fmla="*/ 1231307 w 1746462"/>
                    <a:gd name="connsiteY3" fmla="*/ 79420 h 1252317"/>
                    <a:gd name="connsiteX4" fmla="*/ 1720704 w 1746462"/>
                    <a:gd name="connsiteY4" fmla="*/ 543059 h 1252317"/>
                    <a:gd name="connsiteX5" fmla="*/ 1385853 w 1746462"/>
                    <a:gd name="connsiteY5" fmla="*/ 968062 h 1252317"/>
                    <a:gd name="connsiteX6" fmla="*/ 741909 w 1746462"/>
                    <a:gd name="connsiteY6" fmla="*/ 1212761 h 1252317"/>
                    <a:gd name="connsiteX7" fmla="*/ 738109 w 1746462"/>
                    <a:gd name="connsiteY7" fmla="*/ 1205399 h 1252317"/>
                    <a:gd name="connsiteX8" fmla="*/ 355544 w 1746462"/>
                    <a:gd name="connsiteY8" fmla="*/ 1125756 h 1252317"/>
                    <a:gd name="connsiteX9" fmla="*/ 48827 w 1746462"/>
                    <a:gd name="connsiteY9" fmla="*/ 894724 h 1252317"/>
                    <a:gd name="connsiteX10" fmla="*/ 62582 w 1746462"/>
                    <a:gd name="connsiteY10" fmla="*/ 684727 h 12523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746462" h="1252317">
                      <a:moveTo>
                        <a:pt x="62582" y="684727"/>
                      </a:moveTo>
                      <a:cubicBezTo>
                        <a:pt x="88340" y="594575"/>
                        <a:pt x="399015" y="452907"/>
                        <a:pt x="510090" y="349876"/>
                      </a:cubicBezTo>
                      <a:cubicBezTo>
                        <a:pt x="621165" y="246845"/>
                        <a:pt x="608827" y="111617"/>
                        <a:pt x="729030" y="66541"/>
                      </a:cubicBezTo>
                      <a:cubicBezTo>
                        <a:pt x="849233" y="21465"/>
                        <a:pt x="1066028" y="0"/>
                        <a:pt x="1231307" y="79420"/>
                      </a:cubicBezTo>
                      <a:cubicBezTo>
                        <a:pt x="1396586" y="158840"/>
                        <a:pt x="1694946" y="394952"/>
                        <a:pt x="1720704" y="543059"/>
                      </a:cubicBezTo>
                      <a:cubicBezTo>
                        <a:pt x="1746462" y="691166"/>
                        <a:pt x="1548986" y="856445"/>
                        <a:pt x="1385853" y="968062"/>
                      </a:cubicBezTo>
                      <a:cubicBezTo>
                        <a:pt x="1222720" y="1079679"/>
                        <a:pt x="849866" y="1173205"/>
                        <a:pt x="741909" y="1212761"/>
                      </a:cubicBezTo>
                      <a:cubicBezTo>
                        <a:pt x="633952" y="1252317"/>
                        <a:pt x="1183359" y="1161393"/>
                        <a:pt x="738109" y="1205399"/>
                      </a:cubicBezTo>
                      <a:cubicBezTo>
                        <a:pt x="422208" y="1193086"/>
                        <a:pt x="470424" y="1177535"/>
                        <a:pt x="355544" y="1125756"/>
                      </a:cubicBezTo>
                      <a:cubicBezTo>
                        <a:pt x="240664" y="1073977"/>
                        <a:pt x="97654" y="968229"/>
                        <a:pt x="48827" y="894724"/>
                      </a:cubicBezTo>
                      <a:cubicBezTo>
                        <a:pt x="0" y="821219"/>
                        <a:pt x="36496" y="775535"/>
                        <a:pt x="62582" y="684727"/>
                      </a:cubicBezTo>
                      <a:close/>
                    </a:path>
                  </a:pathLst>
                </a:cu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morning" dir="t"/>
                </a:scene3d>
                <a:sp3d prstMaterial="flat">
                  <a:bevelT w="6350" h="6350"/>
                  <a:bevelB w="190500" h="1905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208" name="Group 207"/>
          <p:cNvGrpSpPr/>
          <p:nvPr/>
        </p:nvGrpSpPr>
        <p:grpSpPr>
          <a:xfrm>
            <a:off x="3140894" y="1950124"/>
            <a:ext cx="323824" cy="271250"/>
            <a:chOff x="2323035" y="1180861"/>
            <a:chExt cx="2191495" cy="1925798"/>
          </a:xfrm>
        </p:grpSpPr>
        <p:sp>
          <p:nvSpPr>
            <p:cNvPr id="209" name="Oval 208"/>
            <p:cNvSpPr>
              <a:spLocks/>
            </p:cNvSpPr>
            <p:nvPr/>
          </p:nvSpPr>
          <p:spPr bwMode="auto">
            <a:xfrm>
              <a:off x="3316086" y="2110068"/>
              <a:ext cx="131112" cy="135144"/>
            </a:xfrm>
            <a:prstGeom prst="ellipse">
              <a:avLst/>
            </a:prstGeom>
            <a:solidFill>
              <a:srgbClr val="040404">
                <a:alpha val="60000"/>
              </a:srgbClr>
            </a:solidFill>
            <a:ln w="9525" cap="flat" cmpd="sng" algn="ctr">
              <a:solidFill>
                <a:srgbClr val="040404">
                  <a:alpha val="86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" h="63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0" name="Oval 209"/>
            <p:cNvSpPr>
              <a:spLocks/>
            </p:cNvSpPr>
            <p:nvPr/>
          </p:nvSpPr>
          <p:spPr bwMode="auto">
            <a:xfrm>
              <a:off x="3203697" y="2437896"/>
              <a:ext cx="131112" cy="135144"/>
            </a:xfrm>
            <a:prstGeom prst="ellipse">
              <a:avLst/>
            </a:prstGeom>
            <a:solidFill>
              <a:srgbClr val="040404">
                <a:alpha val="60000"/>
              </a:srgbClr>
            </a:solidFill>
            <a:ln w="9525" cap="flat" cmpd="sng" algn="ctr">
              <a:solidFill>
                <a:srgbClr val="040404">
                  <a:alpha val="86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" h="63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1" name="Oval 210"/>
            <p:cNvSpPr>
              <a:spLocks/>
            </p:cNvSpPr>
            <p:nvPr/>
          </p:nvSpPr>
          <p:spPr bwMode="auto">
            <a:xfrm>
              <a:off x="3595524" y="2302753"/>
              <a:ext cx="131112" cy="135144"/>
            </a:xfrm>
            <a:prstGeom prst="ellipse">
              <a:avLst/>
            </a:prstGeom>
            <a:solidFill>
              <a:srgbClr val="040404">
                <a:alpha val="60000"/>
              </a:srgbClr>
            </a:solidFill>
            <a:ln w="9525" cap="flat" cmpd="sng" algn="ctr">
              <a:solidFill>
                <a:srgbClr val="040404">
                  <a:alpha val="86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" h="63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2" name="Oval 211"/>
            <p:cNvSpPr>
              <a:spLocks/>
            </p:cNvSpPr>
            <p:nvPr/>
          </p:nvSpPr>
          <p:spPr bwMode="auto">
            <a:xfrm>
              <a:off x="2445582" y="2796449"/>
              <a:ext cx="131114" cy="135143"/>
            </a:xfrm>
            <a:prstGeom prst="ellipse">
              <a:avLst/>
            </a:prstGeom>
            <a:solidFill>
              <a:srgbClr val="040404">
                <a:alpha val="60000"/>
              </a:srgbClr>
            </a:solidFill>
            <a:ln w="9525" cap="flat" cmpd="sng" algn="ctr">
              <a:solidFill>
                <a:srgbClr val="040404">
                  <a:alpha val="86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" h="63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3" name="Oval 212"/>
            <p:cNvSpPr>
              <a:spLocks/>
            </p:cNvSpPr>
            <p:nvPr/>
          </p:nvSpPr>
          <p:spPr bwMode="auto">
            <a:xfrm>
              <a:off x="4199595" y="1872338"/>
              <a:ext cx="131115" cy="135143"/>
            </a:xfrm>
            <a:prstGeom prst="ellipse">
              <a:avLst/>
            </a:prstGeom>
            <a:solidFill>
              <a:srgbClr val="040404">
                <a:alpha val="60000"/>
              </a:srgbClr>
            </a:solidFill>
            <a:ln w="9525" cap="flat" cmpd="sng" algn="ctr">
              <a:solidFill>
                <a:srgbClr val="040404">
                  <a:alpha val="86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" h="63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4" name="Oval 213"/>
            <p:cNvSpPr>
              <a:spLocks/>
            </p:cNvSpPr>
            <p:nvPr/>
          </p:nvSpPr>
          <p:spPr bwMode="auto">
            <a:xfrm>
              <a:off x="2934520" y="2672734"/>
              <a:ext cx="131112" cy="135144"/>
            </a:xfrm>
            <a:prstGeom prst="ellipse">
              <a:avLst/>
            </a:prstGeom>
            <a:solidFill>
              <a:srgbClr val="040404">
                <a:alpha val="60000"/>
              </a:srgbClr>
            </a:solidFill>
            <a:ln w="9525" cap="flat" cmpd="sng" algn="ctr">
              <a:solidFill>
                <a:srgbClr val="040404">
                  <a:alpha val="86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" h="63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5" name="Oval 214"/>
            <p:cNvSpPr>
              <a:spLocks/>
            </p:cNvSpPr>
            <p:nvPr/>
          </p:nvSpPr>
          <p:spPr bwMode="auto">
            <a:xfrm>
              <a:off x="3435310" y="2573040"/>
              <a:ext cx="131112" cy="135144"/>
            </a:xfrm>
            <a:prstGeom prst="ellipse">
              <a:avLst/>
            </a:prstGeom>
            <a:solidFill>
              <a:srgbClr val="040404">
                <a:alpha val="60000"/>
              </a:srgbClr>
            </a:solidFill>
            <a:ln w="9525" cap="flat" cmpd="sng" algn="ctr">
              <a:solidFill>
                <a:srgbClr val="040404">
                  <a:alpha val="86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" h="63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6" name="Oval 215"/>
            <p:cNvSpPr>
              <a:spLocks/>
            </p:cNvSpPr>
            <p:nvPr/>
          </p:nvSpPr>
          <p:spPr bwMode="auto">
            <a:xfrm>
              <a:off x="3779060" y="2607643"/>
              <a:ext cx="131112" cy="135144"/>
            </a:xfrm>
            <a:prstGeom prst="ellipse">
              <a:avLst/>
            </a:prstGeom>
            <a:solidFill>
              <a:srgbClr val="040404">
                <a:alpha val="60000"/>
              </a:srgbClr>
            </a:solidFill>
            <a:ln w="9525" cap="flat" cmpd="sng" algn="ctr">
              <a:solidFill>
                <a:srgbClr val="040404">
                  <a:alpha val="86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" h="63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7" name="Oval 216"/>
            <p:cNvSpPr>
              <a:spLocks/>
            </p:cNvSpPr>
            <p:nvPr/>
          </p:nvSpPr>
          <p:spPr bwMode="auto">
            <a:xfrm>
              <a:off x="3914974" y="2355927"/>
              <a:ext cx="131112" cy="135144"/>
            </a:xfrm>
            <a:prstGeom prst="ellipse">
              <a:avLst/>
            </a:prstGeom>
            <a:solidFill>
              <a:srgbClr val="040404">
                <a:alpha val="60000"/>
              </a:srgbClr>
            </a:solidFill>
            <a:ln w="9525" cap="flat" cmpd="sng" algn="ctr">
              <a:solidFill>
                <a:srgbClr val="040404">
                  <a:alpha val="86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" h="63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9" name="Oval 218"/>
            <p:cNvSpPr>
              <a:spLocks/>
            </p:cNvSpPr>
            <p:nvPr/>
          </p:nvSpPr>
          <p:spPr bwMode="auto">
            <a:xfrm>
              <a:off x="4150984" y="1402834"/>
              <a:ext cx="131114" cy="135143"/>
            </a:xfrm>
            <a:prstGeom prst="ellipse">
              <a:avLst/>
            </a:prstGeom>
            <a:solidFill>
              <a:srgbClr val="040404">
                <a:alpha val="60000"/>
              </a:srgbClr>
            </a:solidFill>
            <a:ln w="9525" cap="flat" cmpd="sng" algn="ctr">
              <a:solidFill>
                <a:srgbClr val="040404">
                  <a:alpha val="86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" h="63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220" name="Group 205"/>
            <p:cNvGrpSpPr/>
            <p:nvPr/>
          </p:nvGrpSpPr>
          <p:grpSpPr>
            <a:xfrm>
              <a:off x="2323035" y="1180861"/>
              <a:ext cx="2191495" cy="1925798"/>
              <a:chOff x="2323035" y="1180861"/>
              <a:chExt cx="2191495" cy="1925798"/>
            </a:xfrm>
          </p:grpSpPr>
          <p:sp>
            <p:nvSpPr>
              <p:cNvPr id="221" name="Freeform 220"/>
              <p:cNvSpPr/>
              <p:nvPr/>
            </p:nvSpPr>
            <p:spPr bwMode="auto">
              <a:xfrm>
                <a:off x="4029987" y="1624806"/>
                <a:ext cx="484543" cy="555957"/>
              </a:xfrm>
              <a:custGeom>
                <a:avLst/>
                <a:gdLst>
                  <a:gd name="connsiteX0" fmla="*/ 25758 w 1481071"/>
                  <a:gd name="connsiteY0" fmla="*/ 684727 h 1225640"/>
                  <a:gd name="connsiteX1" fmla="*/ 244699 w 1481071"/>
                  <a:gd name="connsiteY1" fmla="*/ 349876 h 1225640"/>
                  <a:gd name="connsiteX2" fmla="*/ 463639 w 1481071"/>
                  <a:gd name="connsiteY2" fmla="*/ 66541 h 1225640"/>
                  <a:gd name="connsiteX3" fmla="*/ 965916 w 1481071"/>
                  <a:gd name="connsiteY3" fmla="*/ 79420 h 1225640"/>
                  <a:gd name="connsiteX4" fmla="*/ 1455313 w 1481071"/>
                  <a:gd name="connsiteY4" fmla="*/ 543059 h 1225640"/>
                  <a:gd name="connsiteX5" fmla="*/ 1120462 w 1481071"/>
                  <a:gd name="connsiteY5" fmla="*/ 968062 h 1225640"/>
                  <a:gd name="connsiteX6" fmla="*/ 476518 w 1481071"/>
                  <a:gd name="connsiteY6" fmla="*/ 1212761 h 1225640"/>
                  <a:gd name="connsiteX7" fmla="*/ 90152 w 1481071"/>
                  <a:gd name="connsiteY7" fmla="*/ 890789 h 1225640"/>
                  <a:gd name="connsiteX8" fmla="*/ 25758 w 1481071"/>
                  <a:gd name="connsiteY8" fmla="*/ 684727 h 1225640"/>
                  <a:gd name="connsiteX0" fmla="*/ 25758 w 1481071"/>
                  <a:gd name="connsiteY0" fmla="*/ 684727 h 1292092"/>
                  <a:gd name="connsiteX1" fmla="*/ 244699 w 1481071"/>
                  <a:gd name="connsiteY1" fmla="*/ 349876 h 1292092"/>
                  <a:gd name="connsiteX2" fmla="*/ 463639 w 1481071"/>
                  <a:gd name="connsiteY2" fmla="*/ 66541 h 1292092"/>
                  <a:gd name="connsiteX3" fmla="*/ 965916 w 1481071"/>
                  <a:gd name="connsiteY3" fmla="*/ 79420 h 1292092"/>
                  <a:gd name="connsiteX4" fmla="*/ 1455313 w 1481071"/>
                  <a:gd name="connsiteY4" fmla="*/ 543059 h 1292092"/>
                  <a:gd name="connsiteX5" fmla="*/ 1120462 w 1481071"/>
                  <a:gd name="connsiteY5" fmla="*/ 968062 h 1292092"/>
                  <a:gd name="connsiteX6" fmla="*/ 476518 w 1481071"/>
                  <a:gd name="connsiteY6" fmla="*/ 1212761 h 1292092"/>
                  <a:gd name="connsiteX7" fmla="*/ 90153 w 1481071"/>
                  <a:gd name="connsiteY7" fmla="*/ 1204087 h 1292092"/>
                  <a:gd name="connsiteX8" fmla="*/ 25758 w 1481071"/>
                  <a:gd name="connsiteY8" fmla="*/ 684727 h 1292092"/>
                  <a:gd name="connsiteX0" fmla="*/ 201149 w 1427961"/>
                  <a:gd name="connsiteY0" fmla="*/ 684727 h 1292093"/>
                  <a:gd name="connsiteX1" fmla="*/ 191589 w 1427961"/>
                  <a:gd name="connsiteY1" fmla="*/ 349876 h 1292093"/>
                  <a:gd name="connsiteX2" fmla="*/ 410529 w 1427961"/>
                  <a:gd name="connsiteY2" fmla="*/ 66541 h 1292093"/>
                  <a:gd name="connsiteX3" fmla="*/ 912806 w 1427961"/>
                  <a:gd name="connsiteY3" fmla="*/ 79420 h 1292093"/>
                  <a:gd name="connsiteX4" fmla="*/ 1402203 w 1427961"/>
                  <a:gd name="connsiteY4" fmla="*/ 543059 h 1292093"/>
                  <a:gd name="connsiteX5" fmla="*/ 1067352 w 1427961"/>
                  <a:gd name="connsiteY5" fmla="*/ 968062 h 1292093"/>
                  <a:gd name="connsiteX6" fmla="*/ 423408 w 1427961"/>
                  <a:gd name="connsiteY6" fmla="*/ 1212761 h 1292093"/>
                  <a:gd name="connsiteX7" fmla="*/ 37043 w 1427961"/>
                  <a:gd name="connsiteY7" fmla="*/ 1204087 h 1292093"/>
                  <a:gd name="connsiteX8" fmla="*/ 201149 w 1427961"/>
                  <a:gd name="connsiteY8" fmla="*/ 684727 h 1292093"/>
                  <a:gd name="connsiteX0" fmla="*/ 201149 w 1427961"/>
                  <a:gd name="connsiteY0" fmla="*/ 684727 h 1408735"/>
                  <a:gd name="connsiteX1" fmla="*/ 191589 w 1427961"/>
                  <a:gd name="connsiteY1" fmla="*/ 349876 h 1408735"/>
                  <a:gd name="connsiteX2" fmla="*/ 410529 w 1427961"/>
                  <a:gd name="connsiteY2" fmla="*/ 66541 h 1408735"/>
                  <a:gd name="connsiteX3" fmla="*/ 912806 w 1427961"/>
                  <a:gd name="connsiteY3" fmla="*/ 79420 h 1408735"/>
                  <a:gd name="connsiteX4" fmla="*/ 1402203 w 1427961"/>
                  <a:gd name="connsiteY4" fmla="*/ 543059 h 1408735"/>
                  <a:gd name="connsiteX5" fmla="*/ 1067352 w 1427961"/>
                  <a:gd name="connsiteY5" fmla="*/ 968062 h 1408735"/>
                  <a:gd name="connsiteX6" fmla="*/ 423408 w 1427961"/>
                  <a:gd name="connsiteY6" fmla="*/ 1369397 h 1408735"/>
                  <a:gd name="connsiteX7" fmla="*/ 37043 w 1427961"/>
                  <a:gd name="connsiteY7" fmla="*/ 1204087 h 1408735"/>
                  <a:gd name="connsiteX8" fmla="*/ 201149 w 1427961"/>
                  <a:gd name="connsiteY8" fmla="*/ 684727 h 14087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27961" h="1408735">
                    <a:moveTo>
                      <a:pt x="201149" y="684727"/>
                    </a:moveTo>
                    <a:cubicBezTo>
                      <a:pt x="226907" y="542359"/>
                      <a:pt x="156692" y="452907"/>
                      <a:pt x="191589" y="349876"/>
                    </a:cubicBezTo>
                    <a:cubicBezTo>
                      <a:pt x="226486" y="246845"/>
                      <a:pt x="290326" y="111617"/>
                      <a:pt x="410529" y="66541"/>
                    </a:cubicBezTo>
                    <a:cubicBezTo>
                      <a:pt x="530732" y="21465"/>
                      <a:pt x="747527" y="0"/>
                      <a:pt x="912806" y="79420"/>
                    </a:cubicBezTo>
                    <a:cubicBezTo>
                      <a:pt x="1078085" y="158840"/>
                      <a:pt x="1376445" y="394952"/>
                      <a:pt x="1402203" y="543059"/>
                    </a:cubicBezTo>
                    <a:cubicBezTo>
                      <a:pt x="1427961" y="691166"/>
                      <a:pt x="1230485" y="830339"/>
                      <a:pt x="1067352" y="968062"/>
                    </a:cubicBezTo>
                    <a:cubicBezTo>
                      <a:pt x="904220" y="1105785"/>
                      <a:pt x="595126" y="1330060"/>
                      <a:pt x="423408" y="1369397"/>
                    </a:cubicBezTo>
                    <a:cubicBezTo>
                      <a:pt x="251690" y="1408735"/>
                      <a:pt x="74086" y="1318199"/>
                      <a:pt x="37043" y="1204087"/>
                    </a:cubicBezTo>
                    <a:cubicBezTo>
                      <a:pt x="0" y="1089975"/>
                      <a:pt x="175391" y="827096"/>
                      <a:pt x="201149" y="684727"/>
                    </a:cubicBezTo>
                    <a:close/>
                  </a:path>
                </a:pathLst>
              </a:custGeom>
              <a:solidFill>
                <a:srgbClr val="FFC000">
                  <a:alpha val="6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 w="6350" h="6350"/>
                <a:bevelB w="190500" h="1905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grpSp>
            <p:nvGrpSpPr>
              <p:cNvPr id="222" name="Group 107"/>
              <p:cNvGrpSpPr/>
              <p:nvPr/>
            </p:nvGrpSpPr>
            <p:grpSpPr>
              <a:xfrm>
                <a:off x="2323035" y="1180861"/>
                <a:ext cx="2130220" cy="1925798"/>
                <a:chOff x="2723933" y="759620"/>
                <a:chExt cx="5887213" cy="4450358"/>
              </a:xfrm>
              <a:solidFill>
                <a:srgbClr val="FFC000">
                  <a:alpha val="60000"/>
                </a:srgbClr>
              </a:solidFill>
            </p:grpSpPr>
            <p:sp>
              <p:nvSpPr>
                <p:cNvPr id="223" name="Freeform 222"/>
                <p:cNvSpPr/>
                <p:nvPr/>
              </p:nvSpPr>
              <p:spPr bwMode="auto">
                <a:xfrm>
                  <a:off x="3765161" y="3770924"/>
                  <a:ext cx="1174569" cy="1276822"/>
                </a:xfrm>
                <a:custGeom>
                  <a:avLst/>
                  <a:gdLst>
                    <a:gd name="connsiteX0" fmla="*/ 25758 w 1481071"/>
                    <a:gd name="connsiteY0" fmla="*/ 684727 h 1225640"/>
                    <a:gd name="connsiteX1" fmla="*/ 244699 w 1481071"/>
                    <a:gd name="connsiteY1" fmla="*/ 349876 h 1225640"/>
                    <a:gd name="connsiteX2" fmla="*/ 463639 w 1481071"/>
                    <a:gd name="connsiteY2" fmla="*/ 66541 h 1225640"/>
                    <a:gd name="connsiteX3" fmla="*/ 965916 w 1481071"/>
                    <a:gd name="connsiteY3" fmla="*/ 79420 h 1225640"/>
                    <a:gd name="connsiteX4" fmla="*/ 1455313 w 1481071"/>
                    <a:gd name="connsiteY4" fmla="*/ 543059 h 1225640"/>
                    <a:gd name="connsiteX5" fmla="*/ 1120462 w 1481071"/>
                    <a:gd name="connsiteY5" fmla="*/ 968062 h 1225640"/>
                    <a:gd name="connsiteX6" fmla="*/ 476518 w 1481071"/>
                    <a:gd name="connsiteY6" fmla="*/ 1212761 h 1225640"/>
                    <a:gd name="connsiteX7" fmla="*/ 90152 w 1481071"/>
                    <a:gd name="connsiteY7" fmla="*/ 890789 h 1225640"/>
                    <a:gd name="connsiteX8" fmla="*/ 25758 w 1481071"/>
                    <a:gd name="connsiteY8" fmla="*/ 684727 h 1225640"/>
                    <a:gd name="connsiteX0" fmla="*/ 25758 w 1252503"/>
                    <a:gd name="connsiteY0" fmla="*/ 663262 h 1204175"/>
                    <a:gd name="connsiteX1" fmla="*/ 244699 w 1252503"/>
                    <a:gd name="connsiteY1" fmla="*/ 328411 h 1204175"/>
                    <a:gd name="connsiteX2" fmla="*/ 463639 w 1252503"/>
                    <a:gd name="connsiteY2" fmla="*/ 45076 h 1204175"/>
                    <a:gd name="connsiteX3" fmla="*/ 965916 w 1252503"/>
                    <a:gd name="connsiteY3" fmla="*/ 57955 h 1204175"/>
                    <a:gd name="connsiteX4" fmla="*/ 1226745 w 1252503"/>
                    <a:gd name="connsiteY4" fmla="*/ 364906 h 1204175"/>
                    <a:gd name="connsiteX5" fmla="*/ 1120462 w 1252503"/>
                    <a:gd name="connsiteY5" fmla="*/ 946597 h 1204175"/>
                    <a:gd name="connsiteX6" fmla="*/ 476518 w 1252503"/>
                    <a:gd name="connsiteY6" fmla="*/ 1191296 h 1204175"/>
                    <a:gd name="connsiteX7" fmla="*/ 90152 w 1252503"/>
                    <a:gd name="connsiteY7" fmla="*/ 869324 h 1204175"/>
                    <a:gd name="connsiteX8" fmla="*/ 25758 w 1252503"/>
                    <a:gd name="connsiteY8" fmla="*/ 663262 h 1204175"/>
                    <a:gd name="connsiteX0" fmla="*/ 25758 w 1252503"/>
                    <a:gd name="connsiteY0" fmla="*/ 898282 h 1439195"/>
                    <a:gd name="connsiteX1" fmla="*/ 244699 w 1252503"/>
                    <a:gd name="connsiteY1" fmla="*/ 563431 h 1439195"/>
                    <a:gd name="connsiteX2" fmla="*/ 768317 w 1252503"/>
                    <a:gd name="connsiteY2" fmla="*/ 45076 h 1439195"/>
                    <a:gd name="connsiteX3" fmla="*/ 965916 w 1252503"/>
                    <a:gd name="connsiteY3" fmla="*/ 292975 h 1439195"/>
                    <a:gd name="connsiteX4" fmla="*/ 1226745 w 1252503"/>
                    <a:gd name="connsiteY4" fmla="*/ 599926 h 1439195"/>
                    <a:gd name="connsiteX5" fmla="*/ 1120462 w 1252503"/>
                    <a:gd name="connsiteY5" fmla="*/ 1181617 h 1439195"/>
                    <a:gd name="connsiteX6" fmla="*/ 476518 w 1252503"/>
                    <a:gd name="connsiteY6" fmla="*/ 1426316 h 1439195"/>
                    <a:gd name="connsiteX7" fmla="*/ 90152 w 1252503"/>
                    <a:gd name="connsiteY7" fmla="*/ 1104344 h 1439195"/>
                    <a:gd name="connsiteX8" fmla="*/ 25758 w 1252503"/>
                    <a:gd name="connsiteY8" fmla="*/ 898282 h 1439195"/>
                    <a:gd name="connsiteX0" fmla="*/ 25758 w 1252503"/>
                    <a:gd name="connsiteY0" fmla="*/ 859112 h 1400025"/>
                    <a:gd name="connsiteX1" fmla="*/ 244699 w 1252503"/>
                    <a:gd name="connsiteY1" fmla="*/ 289241 h 1400025"/>
                    <a:gd name="connsiteX2" fmla="*/ 768317 w 1252503"/>
                    <a:gd name="connsiteY2" fmla="*/ 5906 h 1400025"/>
                    <a:gd name="connsiteX3" fmla="*/ 965916 w 1252503"/>
                    <a:gd name="connsiteY3" fmla="*/ 253805 h 1400025"/>
                    <a:gd name="connsiteX4" fmla="*/ 1226745 w 1252503"/>
                    <a:gd name="connsiteY4" fmla="*/ 560756 h 1400025"/>
                    <a:gd name="connsiteX5" fmla="*/ 1120462 w 1252503"/>
                    <a:gd name="connsiteY5" fmla="*/ 1142447 h 1400025"/>
                    <a:gd name="connsiteX6" fmla="*/ 476518 w 1252503"/>
                    <a:gd name="connsiteY6" fmla="*/ 1387146 h 1400025"/>
                    <a:gd name="connsiteX7" fmla="*/ 90152 w 1252503"/>
                    <a:gd name="connsiteY7" fmla="*/ 1065174 h 1400025"/>
                    <a:gd name="connsiteX8" fmla="*/ 25758 w 1252503"/>
                    <a:gd name="connsiteY8" fmla="*/ 859112 h 14000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252503" h="1400025">
                      <a:moveTo>
                        <a:pt x="25758" y="859112"/>
                      </a:moveTo>
                      <a:cubicBezTo>
                        <a:pt x="51516" y="729790"/>
                        <a:pt x="120939" y="431442"/>
                        <a:pt x="244699" y="289241"/>
                      </a:cubicBezTo>
                      <a:cubicBezTo>
                        <a:pt x="368459" y="147040"/>
                        <a:pt x="648114" y="11812"/>
                        <a:pt x="768317" y="5906"/>
                      </a:cubicBezTo>
                      <a:cubicBezTo>
                        <a:pt x="888520" y="0"/>
                        <a:pt x="889511" y="161330"/>
                        <a:pt x="965916" y="253805"/>
                      </a:cubicBezTo>
                      <a:cubicBezTo>
                        <a:pt x="1042321" y="346280"/>
                        <a:pt x="1200987" y="412649"/>
                        <a:pt x="1226745" y="560756"/>
                      </a:cubicBezTo>
                      <a:cubicBezTo>
                        <a:pt x="1252503" y="708863"/>
                        <a:pt x="1245500" y="1004715"/>
                        <a:pt x="1120462" y="1142447"/>
                      </a:cubicBezTo>
                      <a:cubicBezTo>
                        <a:pt x="995424" y="1280179"/>
                        <a:pt x="648236" y="1400025"/>
                        <a:pt x="476518" y="1387146"/>
                      </a:cubicBezTo>
                      <a:cubicBezTo>
                        <a:pt x="304800" y="1374267"/>
                        <a:pt x="160986" y="1153179"/>
                        <a:pt x="90152" y="1065174"/>
                      </a:cubicBezTo>
                      <a:cubicBezTo>
                        <a:pt x="19318" y="977169"/>
                        <a:pt x="0" y="988434"/>
                        <a:pt x="25758" y="859112"/>
                      </a:cubicBezTo>
                      <a:close/>
                    </a:path>
                  </a:pathLst>
                </a:cu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morning" dir="t"/>
                </a:scene3d>
                <a:sp3d prstMaterial="flat">
                  <a:bevelT w="6350" h="6350"/>
                  <a:bevelB w="190500" h="1905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24" name="Freeform 223"/>
                <p:cNvSpPr/>
                <p:nvPr/>
              </p:nvSpPr>
              <p:spPr bwMode="auto">
                <a:xfrm>
                  <a:off x="5143504" y="3596582"/>
                  <a:ext cx="1388915" cy="1110600"/>
                </a:xfrm>
                <a:custGeom>
                  <a:avLst/>
                  <a:gdLst>
                    <a:gd name="connsiteX0" fmla="*/ 25758 w 1481071"/>
                    <a:gd name="connsiteY0" fmla="*/ 684727 h 1225640"/>
                    <a:gd name="connsiteX1" fmla="*/ 244699 w 1481071"/>
                    <a:gd name="connsiteY1" fmla="*/ 349876 h 1225640"/>
                    <a:gd name="connsiteX2" fmla="*/ 463639 w 1481071"/>
                    <a:gd name="connsiteY2" fmla="*/ 66541 h 1225640"/>
                    <a:gd name="connsiteX3" fmla="*/ 965916 w 1481071"/>
                    <a:gd name="connsiteY3" fmla="*/ 79420 h 1225640"/>
                    <a:gd name="connsiteX4" fmla="*/ 1455313 w 1481071"/>
                    <a:gd name="connsiteY4" fmla="*/ 543059 h 1225640"/>
                    <a:gd name="connsiteX5" fmla="*/ 1120462 w 1481071"/>
                    <a:gd name="connsiteY5" fmla="*/ 968062 h 1225640"/>
                    <a:gd name="connsiteX6" fmla="*/ 476518 w 1481071"/>
                    <a:gd name="connsiteY6" fmla="*/ 1212761 h 1225640"/>
                    <a:gd name="connsiteX7" fmla="*/ 90152 w 1481071"/>
                    <a:gd name="connsiteY7" fmla="*/ 890789 h 1225640"/>
                    <a:gd name="connsiteX8" fmla="*/ 25758 w 1481071"/>
                    <a:gd name="connsiteY8" fmla="*/ 684727 h 1225640"/>
                    <a:gd name="connsiteX0" fmla="*/ 25758 w 1481071"/>
                    <a:gd name="connsiteY0" fmla="*/ 658621 h 1199534"/>
                    <a:gd name="connsiteX1" fmla="*/ 244699 w 1481071"/>
                    <a:gd name="connsiteY1" fmla="*/ 323770 h 1199534"/>
                    <a:gd name="connsiteX2" fmla="*/ 692139 w 1481071"/>
                    <a:gd name="connsiteY2" fmla="*/ 197071 h 1199534"/>
                    <a:gd name="connsiteX3" fmla="*/ 965916 w 1481071"/>
                    <a:gd name="connsiteY3" fmla="*/ 53314 h 1199534"/>
                    <a:gd name="connsiteX4" fmla="*/ 1455313 w 1481071"/>
                    <a:gd name="connsiteY4" fmla="*/ 516953 h 1199534"/>
                    <a:gd name="connsiteX5" fmla="*/ 1120462 w 1481071"/>
                    <a:gd name="connsiteY5" fmla="*/ 941956 h 1199534"/>
                    <a:gd name="connsiteX6" fmla="*/ 476518 w 1481071"/>
                    <a:gd name="connsiteY6" fmla="*/ 1186655 h 1199534"/>
                    <a:gd name="connsiteX7" fmla="*/ 90152 w 1481071"/>
                    <a:gd name="connsiteY7" fmla="*/ 864683 h 1199534"/>
                    <a:gd name="connsiteX8" fmla="*/ 25758 w 1481071"/>
                    <a:gd name="connsiteY8" fmla="*/ 658621 h 1199534"/>
                    <a:gd name="connsiteX0" fmla="*/ 25758 w 1481071"/>
                    <a:gd name="connsiteY0" fmla="*/ 658621 h 1199534"/>
                    <a:gd name="connsiteX1" fmla="*/ 244699 w 1481071"/>
                    <a:gd name="connsiteY1" fmla="*/ 323770 h 1199534"/>
                    <a:gd name="connsiteX2" fmla="*/ 692139 w 1481071"/>
                    <a:gd name="connsiteY2" fmla="*/ 197071 h 1199534"/>
                    <a:gd name="connsiteX3" fmla="*/ 965916 w 1481071"/>
                    <a:gd name="connsiteY3" fmla="*/ 53314 h 1199534"/>
                    <a:gd name="connsiteX4" fmla="*/ 1455313 w 1481071"/>
                    <a:gd name="connsiteY4" fmla="*/ 516953 h 1199534"/>
                    <a:gd name="connsiteX5" fmla="*/ 1120462 w 1481071"/>
                    <a:gd name="connsiteY5" fmla="*/ 941956 h 1199534"/>
                    <a:gd name="connsiteX6" fmla="*/ 476518 w 1481071"/>
                    <a:gd name="connsiteY6" fmla="*/ 1186655 h 1199534"/>
                    <a:gd name="connsiteX7" fmla="*/ 90152 w 1481071"/>
                    <a:gd name="connsiteY7" fmla="*/ 864683 h 1199534"/>
                    <a:gd name="connsiteX8" fmla="*/ 25758 w 1481071"/>
                    <a:gd name="connsiteY8" fmla="*/ 658621 h 1199534"/>
                    <a:gd name="connsiteX0" fmla="*/ 25758 w 1481071"/>
                    <a:gd name="connsiteY0" fmla="*/ 658621 h 1199534"/>
                    <a:gd name="connsiteX1" fmla="*/ 244699 w 1481071"/>
                    <a:gd name="connsiteY1" fmla="*/ 480406 h 1199534"/>
                    <a:gd name="connsiteX2" fmla="*/ 692139 w 1481071"/>
                    <a:gd name="connsiteY2" fmla="*/ 197071 h 1199534"/>
                    <a:gd name="connsiteX3" fmla="*/ 965916 w 1481071"/>
                    <a:gd name="connsiteY3" fmla="*/ 53314 h 1199534"/>
                    <a:gd name="connsiteX4" fmla="*/ 1455313 w 1481071"/>
                    <a:gd name="connsiteY4" fmla="*/ 516953 h 1199534"/>
                    <a:gd name="connsiteX5" fmla="*/ 1120462 w 1481071"/>
                    <a:gd name="connsiteY5" fmla="*/ 941956 h 1199534"/>
                    <a:gd name="connsiteX6" fmla="*/ 476518 w 1481071"/>
                    <a:gd name="connsiteY6" fmla="*/ 1186655 h 1199534"/>
                    <a:gd name="connsiteX7" fmla="*/ 90152 w 1481071"/>
                    <a:gd name="connsiteY7" fmla="*/ 864683 h 1199534"/>
                    <a:gd name="connsiteX8" fmla="*/ 25758 w 1481071"/>
                    <a:gd name="connsiteY8" fmla="*/ 658621 h 1199534"/>
                    <a:gd name="connsiteX0" fmla="*/ 25758 w 1481071"/>
                    <a:gd name="connsiteY0" fmla="*/ 658621 h 1199535"/>
                    <a:gd name="connsiteX1" fmla="*/ 244699 w 1481071"/>
                    <a:gd name="connsiteY1" fmla="*/ 480406 h 1199535"/>
                    <a:gd name="connsiteX2" fmla="*/ 692139 w 1481071"/>
                    <a:gd name="connsiteY2" fmla="*/ 197071 h 1199535"/>
                    <a:gd name="connsiteX3" fmla="*/ 965916 w 1481071"/>
                    <a:gd name="connsiteY3" fmla="*/ 53314 h 1199535"/>
                    <a:gd name="connsiteX4" fmla="*/ 1455313 w 1481071"/>
                    <a:gd name="connsiteY4" fmla="*/ 516953 h 1199535"/>
                    <a:gd name="connsiteX5" fmla="*/ 1120462 w 1481071"/>
                    <a:gd name="connsiteY5" fmla="*/ 941956 h 1199535"/>
                    <a:gd name="connsiteX6" fmla="*/ 476518 w 1481071"/>
                    <a:gd name="connsiteY6" fmla="*/ 1186656 h 1199535"/>
                    <a:gd name="connsiteX7" fmla="*/ 90152 w 1481071"/>
                    <a:gd name="connsiteY7" fmla="*/ 864683 h 1199535"/>
                    <a:gd name="connsiteX8" fmla="*/ 25758 w 1481071"/>
                    <a:gd name="connsiteY8" fmla="*/ 658621 h 1199535"/>
                    <a:gd name="connsiteX0" fmla="*/ 25758 w 1481071"/>
                    <a:gd name="connsiteY0" fmla="*/ 658621 h 1199535"/>
                    <a:gd name="connsiteX1" fmla="*/ 244699 w 1481071"/>
                    <a:gd name="connsiteY1" fmla="*/ 480406 h 1199535"/>
                    <a:gd name="connsiteX2" fmla="*/ 692139 w 1481071"/>
                    <a:gd name="connsiteY2" fmla="*/ 197071 h 1199535"/>
                    <a:gd name="connsiteX3" fmla="*/ 965916 w 1481071"/>
                    <a:gd name="connsiteY3" fmla="*/ 53314 h 1199535"/>
                    <a:gd name="connsiteX4" fmla="*/ 1455313 w 1481071"/>
                    <a:gd name="connsiteY4" fmla="*/ 516953 h 1199535"/>
                    <a:gd name="connsiteX5" fmla="*/ 1120462 w 1481071"/>
                    <a:gd name="connsiteY5" fmla="*/ 941956 h 1199535"/>
                    <a:gd name="connsiteX6" fmla="*/ 476518 w 1481071"/>
                    <a:gd name="connsiteY6" fmla="*/ 1186656 h 1199535"/>
                    <a:gd name="connsiteX7" fmla="*/ 90152 w 1481071"/>
                    <a:gd name="connsiteY7" fmla="*/ 864683 h 1199535"/>
                    <a:gd name="connsiteX8" fmla="*/ 25758 w 1481071"/>
                    <a:gd name="connsiteY8" fmla="*/ 658621 h 1199535"/>
                    <a:gd name="connsiteX0" fmla="*/ 25758 w 1481071"/>
                    <a:gd name="connsiteY0" fmla="*/ 658621 h 1186656"/>
                    <a:gd name="connsiteX1" fmla="*/ 244699 w 1481071"/>
                    <a:gd name="connsiteY1" fmla="*/ 480406 h 1186656"/>
                    <a:gd name="connsiteX2" fmla="*/ 692139 w 1481071"/>
                    <a:gd name="connsiteY2" fmla="*/ 197071 h 1186656"/>
                    <a:gd name="connsiteX3" fmla="*/ 965916 w 1481071"/>
                    <a:gd name="connsiteY3" fmla="*/ 53314 h 1186656"/>
                    <a:gd name="connsiteX4" fmla="*/ 1455313 w 1481071"/>
                    <a:gd name="connsiteY4" fmla="*/ 516953 h 1186656"/>
                    <a:gd name="connsiteX5" fmla="*/ 1120462 w 1481071"/>
                    <a:gd name="connsiteY5" fmla="*/ 941956 h 1186656"/>
                    <a:gd name="connsiteX6" fmla="*/ 476518 w 1481071"/>
                    <a:gd name="connsiteY6" fmla="*/ 1186656 h 1186656"/>
                    <a:gd name="connsiteX7" fmla="*/ 90152 w 1481071"/>
                    <a:gd name="connsiteY7" fmla="*/ 864683 h 1186656"/>
                    <a:gd name="connsiteX8" fmla="*/ 25758 w 1481071"/>
                    <a:gd name="connsiteY8" fmla="*/ 658621 h 1186656"/>
                    <a:gd name="connsiteX0" fmla="*/ 25758 w 1481071"/>
                    <a:gd name="connsiteY0" fmla="*/ 658621 h 1186656"/>
                    <a:gd name="connsiteX1" fmla="*/ 244699 w 1481071"/>
                    <a:gd name="connsiteY1" fmla="*/ 480406 h 1186656"/>
                    <a:gd name="connsiteX2" fmla="*/ 692139 w 1481071"/>
                    <a:gd name="connsiteY2" fmla="*/ 197071 h 1186656"/>
                    <a:gd name="connsiteX3" fmla="*/ 965916 w 1481071"/>
                    <a:gd name="connsiteY3" fmla="*/ 53314 h 1186656"/>
                    <a:gd name="connsiteX4" fmla="*/ 1455313 w 1481071"/>
                    <a:gd name="connsiteY4" fmla="*/ 516953 h 1186656"/>
                    <a:gd name="connsiteX5" fmla="*/ 1120462 w 1481071"/>
                    <a:gd name="connsiteY5" fmla="*/ 941956 h 1186656"/>
                    <a:gd name="connsiteX6" fmla="*/ 476518 w 1481071"/>
                    <a:gd name="connsiteY6" fmla="*/ 1186656 h 1186656"/>
                    <a:gd name="connsiteX7" fmla="*/ 90152 w 1481071"/>
                    <a:gd name="connsiteY7" fmla="*/ 864683 h 1186656"/>
                    <a:gd name="connsiteX8" fmla="*/ 25758 w 1481071"/>
                    <a:gd name="connsiteY8" fmla="*/ 658621 h 1186656"/>
                    <a:gd name="connsiteX0" fmla="*/ 25758 w 1481071"/>
                    <a:gd name="connsiteY0" fmla="*/ 658621 h 1186656"/>
                    <a:gd name="connsiteX1" fmla="*/ 244699 w 1481071"/>
                    <a:gd name="connsiteY1" fmla="*/ 480406 h 1186656"/>
                    <a:gd name="connsiteX2" fmla="*/ 692139 w 1481071"/>
                    <a:gd name="connsiteY2" fmla="*/ 197071 h 1186656"/>
                    <a:gd name="connsiteX3" fmla="*/ 965916 w 1481071"/>
                    <a:gd name="connsiteY3" fmla="*/ 53314 h 1186656"/>
                    <a:gd name="connsiteX4" fmla="*/ 1455313 w 1481071"/>
                    <a:gd name="connsiteY4" fmla="*/ 516953 h 1186656"/>
                    <a:gd name="connsiteX5" fmla="*/ 1120462 w 1481071"/>
                    <a:gd name="connsiteY5" fmla="*/ 941956 h 1186656"/>
                    <a:gd name="connsiteX6" fmla="*/ 476518 w 1481071"/>
                    <a:gd name="connsiteY6" fmla="*/ 1186656 h 1186656"/>
                    <a:gd name="connsiteX7" fmla="*/ 90152 w 1481071"/>
                    <a:gd name="connsiteY7" fmla="*/ 864683 h 1186656"/>
                    <a:gd name="connsiteX8" fmla="*/ 25758 w 1481071"/>
                    <a:gd name="connsiteY8" fmla="*/ 658621 h 1186656"/>
                    <a:gd name="connsiteX0" fmla="*/ 25758 w 1481071"/>
                    <a:gd name="connsiteY0" fmla="*/ 658621 h 1186656"/>
                    <a:gd name="connsiteX1" fmla="*/ 244699 w 1481071"/>
                    <a:gd name="connsiteY1" fmla="*/ 480406 h 1186656"/>
                    <a:gd name="connsiteX2" fmla="*/ 692139 w 1481071"/>
                    <a:gd name="connsiteY2" fmla="*/ 197071 h 1186656"/>
                    <a:gd name="connsiteX3" fmla="*/ 965916 w 1481071"/>
                    <a:gd name="connsiteY3" fmla="*/ 53314 h 1186656"/>
                    <a:gd name="connsiteX4" fmla="*/ 1455313 w 1481071"/>
                    <a:gd name="connsiteY4" fmla="*/ 516953 h 1186656"/>
                    <a:gd name="connsiteX5" fmla="*/ 1120462 w 1481071"/>
                    <a:gd name="connsiteY5" fmla="*/ 941956 h 1186656"/>
                    <a:gd name="connsiteX6" fmla="*/ 476518 w 1481071"/>
                    <a:gd name="connsiteY6" fmla="*/ 1186656 h 1186656"/>
                    <a:gd name="connsiteX7" fmla="*/ 90152 w 1481071"/>
                    <a:gd name="connsiteY7" fmla="*/ 864683 h 1186656"/>
                    <a:gd name="connsiteX8" fmla="*/ 25758 w 1481071"/>
                    <a:gd name="connsiteY8" fmla="*/ 658621 h 1186656"/>
                    <a:gd name="connsiteX0" fmla="*/ 25758 w 1481071"/>
                    <a:gd name="connsiteY0" fmla="*/ 658621 h 1217763"/>
                    <a:gd name="connsiteX1" fmla="*/ 244699 w 1481071"/>
                    <a:gd name="connsiteY1" fmla="*/ 480406 h 1217763"/>
                    <a:gd name="connsiteX2" fmla="*/ 692139 w 1481071"/>
                    <a:gd name="connsiteY2" fmla="*/ 197071 h 1217763"/>
                    <a:gd name="connsiteX3" fmla="*/ 965916 w 1481071"/>
                    <a:gd name="connsiteY3" fmla="*/ 53314 h 1217763"/>
                    <a:gd name="connsiteX4" fmla="*/ 1455313 w 1481071"/>
                    <a:gd name="connsiteY4" fmla="*/ 516953 h 1217763"/>
                    <a:gd name="connsiteX5" fmla="*/ 1120462 w 1481071"/>
                    <a:gd name="connsiteY5" fmla="*/ 941956 h 1217763"/>
                    <a:gd name="connsiteX6" fmla="*/ 846317 w 1481071"/>
                    <a:gd name="connsiteY6" fmla="*/ 1051326 h 1217763"/>
                    <a:gd name="connsiteX7" fmla="*/ 476518 w 1481071"/>
                    <a:gd name="connsiteY7" fmla="*/ 1186656 h 1217763"/>
                    <a:gd name="connsiteX8" fmla="*/ 90152 w 1481071"/>
                    <a:gd name="connsiteY8" fmla="*/ 864683 h 1217763"/>
                    <a:gd name="connsiteX9" fmla="*/ 25758 w 1481071"/>
                    <a:gd name="connsiteY9" fmla="*/ 658621 h 1217763"/>
                    <a:gd name="connsiteX0" fmla="*/ 25758 w 1481071"/>
                    <a:gd name="connsiteY0" fmla="*/ 658621 h 1217763"/>
                    <a:gd name="connsiteX1" fmla="*/ 244699 w 1481071"/>
                    <a:gd name="connsiteY1" fmla="*/ 480406 h 1217763"/>
                    <a:gd name="connsiteX2" fmla="*/ 692139 w 1481071"/>
                    <a:gd name="connsiteY2" fmla="*/ 197071 h 1217763"/>
                    <a:gd name="connsiteX3" fmla="*/ 965916 w 1481071"/>
                    <a:gd name="connsiteY3" fmla="*/ 53314 h 1217763"/>
                    <a:gd name="connsiteX4" fmla="*/ 1455313 w 1481071"/>
                    <a:gd name="connsiteY4" fmla="*/ 516953 h 1217763"/>
                    <a:gd name="connsiteX5" fmla="*/ 1120462 w 1481071"/>
                    <a:gd name="connsiteY5" fmla="*/ 941956 h 1217763"/>
                    <a:gd name="connsiteX6" fmla="*/ 617749 w 1481071"/>
                    <a:gd name="connsiteY6" fmla="*/ 1051326 h 1217763"/>
                    <a:gd name="connsiteX7" fmla="*/ 476518 w 1481071"/>
                    <a:gd name="connsiteY7" fmla="*/ 1186656 h 1217763"/>
                    <a:gd name="connsiteX8" fmla="*/ 90152 w 1481071"/>
                    <a:gd name="connsiteY8" fmla="*/ 864683 h 1217763"/>
                    <a:gd name="connsiteX9" fmla="*/ 25758 w 1481071"/>
                    <a:gd name="connsiteY9" fmla="*/ 658621 h 1217763"/>
                    <a:gd name="connsiteX0" fmla="*/ 25758 w 1481071"/>
                    <a:gd name="connsiteY0" fmla="*/ 658621 h 1217764"/>
                    <a:gd name="connsiteX1" fmla="*/ 244699 w 1481071"/>
                    <a:gd name="connsiteY1" fmla="*/ 480406 h 1217764"/>
                    <a:gd name="connsiteX2" fmla="*/ 692139 w 1481071"/>
                    <a:gd name="connsiteY2" fmla="*/ 197071 h 1217764"/>
                    <a:gd name="connsiteX3" fmla="*/ 965916 w 1481071"/>
                    <a:gd name="connsiteY3" fmla="*/ 53314 h 1217764"/>
                    <a:gd name="connsiteX4" fmla="*/ 1455313 w 1481071"/>
                    <a:gd name="connsiteY4" fmla="*/ 516953 h 1217764"/>
                    <a:gd name="connsiteX5" fmla="*/ 1120462 w 1481071"/>
                    <a:gd name="connsiteY5" fmla="*/ 941956 h 1217764"/>
                    <a:gd name="connsiteX6" fmla="*/ 617749 w 1481071"/>
                    <a:gd name="connsiteY6" fmla="*/ 1051326 h 1217764"/>
                    <a:gd name="connsiteX7" fmla="*/ 324128 w 1481071"/>
                    <a:gd name="connsiteY7" fmla="*/ 1186657 h 1217764"/>
                    <a:gd name="connsiteX8" fmla="*/ 90152 w 1481071"/>
                    <a:gd name="connsiteY8" fmla="*/ 864683 h 1217764"/>
                    <a:gd name="connsiteX9" fmla="*/ 25758 w 1481071"/>
                    <a:gd name="connsiteY9" fmla="*/ 658621 h 1217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481071" h="1217764">
                      <a:moveTo>
                        <a:pt x="25758" y="658621"/>
                      </a:moveTo>
                      <a:cubicBezTo>
                        <a:pt x="51516" y="594575"/>
                        <a:pt x="133636" y="557331"/>
                        <a:pt x="244699" y="480406"/>
                      </a:cubicBezTo>
                      <a:cubicBezTo>
                        <a:pt x="355762" y="403481"/>
                        <a:pt x="571936" y="242147"/>
                        <a:pt x="692139" y="197071"/>
                      </a:cubicBezTo>
                      <a:cubicBezTo>
                        <a:pt x="752033" y="41890"/>
                        <a:pt x="838720" y="0"/>
                        <a:pt x="965916" y="53314"/>
                      </a:cubicBezTo>
                      <a:cubicBezTo>
                        <a:pt x="1093112" y="106628"/>
                        <a:pt x="1429555" y="368846"/>
                        <a:pt x="1455313" y="516953"/>
                      </a:cubicBezTo>
                      <a:cubicBezTo>
                        <a:pt x="1481071" y="665060"/>
                        <a:pt x="1260056" y="852894"/>
                        <a:pt x="1120462" y="941956"/>
                      </a:cubicBezTo>
                      <a:cubicBezTo>
                        <a:pt x="980868" y="1031018"/>
                        <a:pt x="750471" y="1010543"/>
                        <a:pt x="617749" y="1051326"/>
                      </a:cubicBezTo>
                      <a:cubicBezTo>
                        <a:pt x="485027" y="1092109"/>
                        <a:pt x="450155" y="1217764"/>
                        <a:pt x="324128" y="1186657"/>
                      </a:cubicBezTo>
                      <a:cubicBezTo>
                        <a:pt x="89525" y="1121250"/>
                        <a:pt x="139880" y="952689"/>
                        <a:pt x="90152" y="864683"/>
                      </a:cubicBezTo>
                      <a:cubicBezTo>
                        <a:pt x="40424" y="776677"/>
                        <a:pt x="0" y="722667"/>
                        <a:pt x="25758" y="658621"/>
                      </a:cubicBezTo>
                      <a:close/>
                    </a:path>
                  </a:pathLst>
                </a:cu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morning" dir="t"/>
                </a:scene3d>
                <a:sp3d prstMaterial="flat">
                  <a:bevelT w="6350" h="6350"/>
                  <a:bevelB w="368300" h="3683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25" name="Freeform 224"/>
                <p:cNvSpPr/>
                <p:nvPr/>
              </p:nvSpPr>
              <p:spPr bwMode="auto">
                <a:xfrm>
                  <a:off x="2723933" y="3783976"/>
                  <a:ext cx="1227885" cy="1426002"/>
                </a:xfrm>
                <a:custGeom>
                  <a:avLst/>
                  <a:gdLst>
                    <a:gd name="connsiteX0" fmla="*/ 25758 w 1481071"/>
                    <a:gd name="connsiteY0" fmla="*/ 684727 h 1225640"/>
                    <a:gd name="connsiteX1" fmla="*/ 244699 w 1481071"/>
                    <a:gd name="connsiteY1" fmla="*/ 349876 h 1225640"/>
                    <a:gd name="connsiteX2" fmla="*/ 463639 w 1481071"/>
                    <a:gd name="connsiteY2" fmla="*/ 66541 h 1225640"/>
                    <a:gd name="connsiteX3" fmla="*/ 965916 w 1481071"/>
                    <a:gd name="connsiteY3" fmla="*/ 79420 h 1225640"/>
                    <a:gd name="connsiteX4" fmla="*/ 1455313 w 1481071"/>
                    <a:gd name="connsiteY4" fmla="*/ 543059 h 1225640"/>
                    <a:gd name="connsiteX5" fmla="*/ 1120462 w 1481071"/>
                    <a:gd name="connsiteY5" fmla="*/ 968062 h 1225640"/>
                    <a:gd name="connsiteX6" fmla="*/ 476518 w 1481071"/>
                    <a:gd name="connsiteY6" fmla="*/ 1212761 h 1225640"/>
                    <a:gd name="connsiteX7" fmla="*/ 90152 w 1481071"/>
                    <a:gd name="connsiteY7" fmla="*/ 890789 h 1225640"/>
                    <a:gd name="connsiteX8" fmla="*/ 25758 w 1481071"/>
                    <a:gd name="connsiteY8" fmla="*/ 684727 h 1225640"/>
                    <a:gd name="connsiteX0" fmla="*/ 25758 w 1481071"/>
                    <a:gd name="connsiteY0" fmla="*/ 645734 h 1186647"/>
                    <a:gd name="connsiteX1" fmla="*/ 244699 w 1481071"/>
                    <a:gd name="connsiteY1" fmla="*/ 310883 h 1186647"/>
                    <a:gd name="connsiteX2" fmla="*/ 463639 w 1481071"/>
                    <a:gd name="connsiteY2" fmla="*/ 27548 h 1186647"/>
                    <a:gd name="connsiteX3" fmla="*/ 483246 w 1481071"/>
                    <a:gd name="connsiteY3" fmla="*/ 261501 h 1186647"/>
                    <a:gd name="connsiteX4" fmla="*/ 965916 w 1481071"/>
                    <a:gd name="connsiteY4" fmla="*/ 40427 h 1186647"/>
                    <a:gd name="connsiteX5" fmla="*/ 1455313 w 1481071"/>
                    <a:gd name="connsiteY5" fmla="*/ 504066 h 1186647"/>
                    <a:gd name="connsiteX6" fmla="*/ 1120462 w 1481071"/>
                    <a:gd name="connsiteY6" fmla="*/ 929069 h 1186647"/>
                    <a:gd name="connsiteX7" fmla="*/ 476518 w 1481071"/>
                    <a:gd name="connsiteY7" fmla="*/ 1173768 h 1186647"/>
                    <a:gd name="connsiteX8" fmla="*/ 90152 w 1481071"/>
                    <a:gd name="connsiteY8" fmla="*/ 851796 h 1186647"/>
                    <a:gd name="connsiteX9" fmla="*/ 25758 w 1481071"/>
                    <a:gd name="connsiteY9" fmla="*/ 645734 h 1186647"/>
                    <a:gd name="connsiteX0" fmla="*/ 82607 w 1537920"/>
                    <a:gd name="connsiteY0" fmla="*/ 645734 h 1186647"/>
                    <a:gd name="connsiteX1" fmla="*/ 72980 w 1537920"/>
                    <a:gd name="connsiteY1" fmla="*/ 310883 h 1186647"/>
                    <a:gd name="connsiteX2" fmla="*/ 520488 w 1537920"/>
                    <a:gd name="connsiteY2" fmla="*/ 27548 h 1186647"/>
                    <a:gd name="connsiteX3" fmla="*/ 540095 w 1537920"/>
                    <a:gd name="connsiteY3" fmla="*/ 261501 h 1186647"/>
                    <a:gd name="connsiteX4" fmla="*/ 1022765 w 1537920"/>
                    <a:gd name="connsiteY4" fmla="*/ 40427 h 1186647"/>
                    <a:gd name="connsiteX5" fmla="*/ 1512162 w 1537920"/>
                    <a:gd name="connsiteY5" fmla="*/ 504066 h 1186647"/>
                    <a:gd name="connsiteX6" fmla="*/ 1177311 w 1537920"/>
                    <a:gd name="connsiteY6" fmla="*/ 929069 h 1186647"/>
                    <a:gd name="connsiteX7" fmla="*/ 533367 w 1537920"/>
                    <a:gd name="connsiteY7" fmla="*/ 1173768 h 1186647"/>
                    <a:gd name="connsiteX8" fmla="*/ 147001 w 1537920"/>
                    <a:gd name="connsiteY8" fmla="*/ 851796 h 1186647"/>
                    <a:gd name="connsiteX9" fmla="*/ 82607 w 1537920"/>
                    <a:gd name="connsiteY9" fmla="*/ 645734 h 1186647"/>
                    <a:gd name="connsiteX0" fmla="*/ 44512 w 1499825"/>
                    <a:gd name="connsiteY0" fmla="*/ 645734 h 1186647"/>
                    <a:gd name="connsiteX1" fmla="*/ 34885 w 1499825"/>
                    <a:gd name="connsiteY1" fmla="*/ 310883 h 1186647"/>
                    <a:gd name="connsiteX2" fmla="*/ 253825 w 1499825"/>
                    <a:gd name="connsiteY2" fmla="*/ 340847 h 1186647"/>
                    <a:gd name="connsiteX3" fmla="*/ 502000 w 1499825"/>
                    <a:gd name="connsiteY3" fmla="*/ 261501 h 1186647"/>
                    <a:gd name="connsiteX4" fmla="*/ 984670 w 1499825"/>
                    <a:gd name="connsiteY4" fmla="*/ 40427 h 1186647"/>
                    <a:gd name="connsiteX5" fmla="*/ 1474067 w 1499825"/>
                    <a:gd name="connsiteY5" fmla="*/ 504066 h 1186647"/>
                    <a:gd name="connsiteX6" fmla="*/ 1139216 w 1499825"/>
                    <a:gd name="connsiteY6" fmla="*/ 929069 h 1186647"/>
                    <a:gd name="connsiteX7" fmla="*/ 495272 w 1499825"/>
                    <a:gd name="connsiteY7" fmla="*/ 1173768 h 1186647"/>
                    <a:gd name="connsiteX8" fmla="*/ 108906 w 1499825"/>
                    <a:gd name="connsiteY8" fmla="*/ 851796 h 1186647"/>
                    <a:gd name="connsiteX9" fmla="*/ 44512 w 1499825"/>
                    <a:gd name="connsiteY9" fmla="*/ 645734 h 1186647"/>
                    <a:gd name="connsiteX0" fmla="*/ 44511 w 1499824"/>
                    <a:gd name="connsiteY0" fmla="*/ 645734 h 1186647"/>
                    <a:gd name="connsiteX1" fmla="*/ 34885 w 1499824"/>
                    <a:gd name="connsiteY1" fmla="*/ 310883 h 1186647"/>
                    <a:gd name="connsiteX2" fmla="*/ 253824 w 1499824"/>
                    <a:gd name="connsiteY2" fmla="*/ 340847 h 1186647"/>
                    <a:gd name="connsiteX3" fmla="*/ 501999 w 1499824"/>
                    <a:gd name="connsiteY3" fmla="*/ 261501 h 1186647"/>
                    <a:gd name="connsiteX4" fmla="*/ 984669 w 1499824"/>
                    <a:gd name="connsiteY4" fmla="*/ 40427 h 1186647"/>
                    <a:gd name="connsiteX5" fmla="*/ 1474066 w 1499824"/>
                    <a:gd name="connsiteY5" fmla="*/ 504066 h 1186647"/>
                    <a:gd name="connsiteX6" fmla="*/ 1139215 w 1499824"/>
                    <a:gd name="connsiteY6" fmla="*/ 929069 h 1186647"/>
                    <a:gd name="connsiteX7" fmla="*/ 495271 w 1499824"/>
                    <a:gd name="connsiteY7" fmla="*/ 1173768 h 1186647"/>
                    <a:gd name="connsiteX8" fmla="*/ 108905 w 1499824"/>
                    <a:gd name="connsiteY8" fmla="*/ 851796 h 1186647"/>
                    <a:gd name="connsiteX9" fmla="*/ 44511 w 1499824"/>
                    <a:gd name="connsiteY9" fmla="*/ 645734 h 1186647"/>
                    <a:gd name="connsiteX0" fmla="*/ 44511 w 1499824"/>
                    <a:gd name="connsiteY0" fmla="*/ 645734 h 1186647"/>
                    <a:gd name="connsiteX1" fmla="*/ 34885 w 1499824"/>
                    <a:gd name="connsiteY1" fmla="*/ 310883 h 1186647"/>
                    <a:gd name="connsiteX2" fmla="*/ 253824 w 1499824"/>
                    <a:gd name="connsiteY2" fmla="*/ 340847 h 1186647"/>
                    <a:gd name="connsiteX3" fmla="*/ 501999 w 1499824"/>
                    <a:gd name="connsiteY3" fmla="*/ 261501 h 1186647"/>
                    <a:gd name="connsiteX4" fmla="*/ 984669 w 1499824"/>
                    <a:gd name="connsiteY4" fmla="*/ 40427 h 1186647"/>
                    <a:gd name="connsiteX5" fmla="*/ 1474066 w 1499824"/>
                    <a:gd name="connsiteY5" fmla="*/ 504066 h 1186647"/>
                    <a:gd name="connsiteX6" fmla="*/ 1139215 w 1499824"/>
                    <a:gd name="connsiteY6" fmla="*/ 929069 h 1186647"/>
                    <a:gd name="connsiteX7" fmla="*/ 495271 w 1499824"/>
                    <a:gd name="connsiteY7" fmla="*/ 1173768 h 1186647"/>
                    <a:gd name="connsiteX8" fmla="*/ 108905 w 1499824"/>
                    <a:gd name="connsiteY8" fmla="*/ 851796 h 1186647"/>
                    <a:gd name="connsiteX9" fmla="*/ 44511 w 1499824"/>
                    <a:gd name="connsiteY9" fmla="*/ 645734 h 1186647"/>
                    <a:gd name="connsiteX0" fmla="*/ 44510 w 1499823"/>
                    <a:gd name="connsiteY0" fmla="*/ 645734 h 1186647"/>
                    <a:gd name="connsiteX1" fmla="*/ 34885 w 1499823"/>
                    <a:gd name="connsiteY1" fmla="*/ 310883 h 1186647"/>
                    <a:gd name="connsiteX2" fmla="*/ 253823 w 1499823"/>
                    <a:gd name="connsiteY2" fmla="*/ 340847 h 1186647"/>
                    <a:gd name="connsiteX3" fmla="*/ 501998 w 1499823"/>
                    <a:gd name="connsiteY3" fmla="*/ 261501 h 1186647"/>
                    <a:gd name="connsiteX4" fmla="*/ 984668 w 1499823"/>
                    <a:gd name="connsiteY4" fmla="*/ 40427 h 1186647"/>
                    <a:gd name="connsiteX5" fmla="*/ 1474065 w 1499823"/>
                    <a:gd name="connsiteY5" fmla="*/ 504066 h 1186647"/>
                    <a:gd name="connsiteX6" fmla="*/ 1139214 w 1499823"/>
                    <a:gd name="connsiteY6" fmla="*/ 929069 h 1186647"/>
                    <a:gd name="connsiteX7" fmla="*/ 495270 w 1499823"/>
                    <a:gd name="connsiteY7" fmla="*/ 1173768 h 1186647"/>
                    <a:gd name="connsiteX8" fmla="*/ 108904 w 1499823"/>
                    <a:gd name="connsiteY8" fmla="*/ 851796 h 1186647"/>
                    <a:gd name="connsiteX9" fmla="*/ 44510 w 1499823"/>
                    <a:gd name="connsiteY9" fmla="*/ 645734 h 1186647"/>
                    <a:gd name="connsiteX0" fmla="*/ 44510 w 1537917"/>
                    <a:gd name="connsiteY0" fmla="*/ 1037416 h 1578329"/>
                    <a:gd name="connsiteX1" fmla="*/ 34885 w 1537917"/>
                    <a:gd name="connsiteY1" fmla="*/ 702565 h 1578329"/>
                    <a:gd name="connsiteX2" fmla="*/ 253823 w 1537917"/>
                    <a:gd name="connsiteY2" fmla="*/ 732529 h 1578329"/>
                    <a:gd name="connsiteX3" fmla="*/ 501998 w 1537917"/>
                    <a:gd name="connsiteY3" fmla="*/ 653183 h 1578329"/>
                    <a:gd name="connsiteX4" fmla="*/ 756101 w 1537917"/>
                    <a:gd name="connsiteY4" fmla="*/ 40427 h 1578329"/>
                    <a:gd name="connsiteX5" fmla="*/ 1474065 w 1537917"/>
                    <a:gd name="connsiteY5" fmla="*/ 895748 h 1578329"/>
                    <a:gd name="connsiteX6" fmla="*/ 1139214 w 1537917"/>
                    <a:gd name="connsiteY6" fmla="*/ 1320751 h 1578329"/>
                    <a:gd name="connsiteX7" fmla="*/ 495270 w 1537917"/>
                    <a:gd name="connsiteY7" fmla="*/ 1565450 h 1578329"/>
                    <a:gd name="connsiteX8" fmla="*/ 108904 w 1537917"/>
                    <a:gd name="connsiteY8" fmla="*/ 1243478 h 1578329"/>
                    <a:gd name="connsiteX9" fmla="*/ 44510 w 1537917"/>
                    <a:gd name="connsiteY9" fmla="*/ 1037416 h 1578329"/>
                    <a:gd name="connsiteX0" fmla="*/ 44510 w 1309349"/>
                    <a:gd name="connsiteY0" fmla="*/ 1021843 h 1562756"/>
                    <a:gd name="connsiteX1" fmla="*/ 34885 w 1309349"/>
                    <a:gd name="connsiteY1" fmla="*/ 686992 h 1562756"/>
                    <a:gd name="connsiteX2" fmla="*/ 253823 w 1309349"/>
                    <a:gd name="connsiteY2" fmla="*/ 716956 h 1562756"/>
                    <a:gd name="connsiteX3" fmla="*/ 501998 w 1309349"/>
                    <a:gd name="connsiteY3" fmla="*/ 637610 h 1562756"/>
                    <a:gd name="connsiteX4" fmla="*/ 756101 w 1309349"/>
                    <a:gd name="connsiteY4" fmla="*/ 24854 h 1562756"/>
                    <a:gd name="connsiteX5" fmla="*/ 1245497 w 1309349"/>
                    <a:gd name="connsiteY5" fmla="*/ 488493 h 1562756"/>
                    <a:gd name="connsiteX6" fmla="*/ 1139214 w 1309349"/>
                    <a:gd name="connsiteY6" fmla="*/ 1305178 h 1562756"/>
                    <a:gd name="connsiteX7" fmla="*/ 495270 w 1309349"/>
                    <a:gd name="connsiteY7" fmla="*/ 1549877 h 1562756"/>
                    <a:gd name="connsiteX8" fmla="*/ 108904 w 1309349"/>
                    <a:gd name="connsiteY8" fmla="*/ 1227905 h 1562756"/>
                    <a:gd name="connsiteX9" fmla="*/ 44510 w 1309349"/>
                    <a:gd name="connsiteY9" fmla="*/ 1021843 h 1562756"/>
                    <a:gd name="connsiteX0" fmla="*/ 253823 w 1309349"/>
                    <a:gd name="connsiteY0" fmla="*/ 716955 h 1562755"/>
                    <a:gd name="connsiteX1" fmla="*/ 501998 w 1309349"/>
                    <a:gd name="connsiteY1" fmla="*/ 637609 h 1562755"/>
                    <a:gd name="connsiteX2" fmla="*/ 756101 w 1309349"/>
                    <a:gd name="connsiteY2" fmla="*/ 24853 h 1562755"/>
                    <a:gd name="connsiteX3" fmla="*/ 1245497 w 1309349"/>
                    <a:gd name="connsiteY3" fmla="*/ 488492 h 1562755"/>
                    <a:gd name="connsiteX4" fmla="*/ 1139214 w 1309349"/>
                    <a:gd name="connsiteY4" fmla="*/ 1305177 h 1562755"/>
                    <a:gd name="connsiteX5" fmla="*/ 495270 w 1309349"/>
                    <a:gd name="connsiteY5" fmla="*/ 1549876 h 1562755"/>
                    <a:gd name="connsiteX6" fmla="*/ 108904 w 1309349"/>
                    <a:gd name="connsiteY6" fmla="*/ 1227904 h 1562755"/>
                    <a:gd name="connsiteX7" fmla="*/ 44510 w 1309349"/>
                    <a:gd name="connsiteY7" fmla="*/ 1021842 h 1562755"/>
                    <a:gd name="connsiteX8" fmla="*/ 132392 w 1309349"/>
                    <a:gd name="connsiteY8" fmla="*/ 787254 h 1562755"/>
                    <a:gd name="connsiteX0" fmla="*/ 253823 w 1309349"/>
                    <a:gd name="connsiteY0" fmla="*/ 717804 h 1563604"/>
                    <a:gd name="connsiteX1" fmla="*/ 501998 w 1309349"/>
                    <a:gd name="connsiteY1" fmla="*/ 638458 h 1563604"/>
                    <a:gd name="connsiteX2" fmla="*/ 515729 w 1309349"/>
                    <a:gd name="connsiteY2" fmla="*/ 643555 h 1563604"/>
                    <a:gd name="connsiteX3" fmla="*/ 756101 w 1309349"/>
                    <a:gd name="connsiteY3" fmla="*/ 25702 h 1563604"/>
                    <a:gd name="connsiteX4" fmla="*/ 1245497 w 1309349"/>
                    <a:gd name="connsiteY4" fmla="*/ 489341 h 1563604"/>
                    <a:gd name="connsiteX5" fmla="*/ 1139214 w 1309349"/>
                    <a:gd name="connsiteY5" fmla="*/ 1306026 h 1563604"/>
                    <a:gd name="connsiteX6" fmla="*/ 495270 w 1309349"/>
                    <a:gd name="connsiteY6" fmla="*/ 1550725 h 1563604"/>
                    <a:gd name="connsiteX7" fmla="*/ 108904 w 1309349"/>
                    <a:gd name="connsiteY7" fmla="*/ 1228753 h 1563604"/>
                    <a:gd name="connsiteX8" fmla="*/ 44510 w 1309349"/>
                    <a:gd name="connsiteY8" fmla="*/ 1022691 h 1563604"/>
                    <a:gd name="connsiteX9" fmla="*/ 132392 w 1309349"/>
                    <a:gd name="connsiteY9" fmla="*/ 788103 h 15636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309349" h="1563604">
                      <a:moveTo>
                        <a:pt x="253823" y="717804"/>
                      </a:moveTo>
                      <a:cubicBezTo>
                        <a:pt x="331675" y="709574"/>
                        <a:pt x="418285" y="753808"/>
                        <a:pt x="501998" y="638458"/>
                      </a:cubicBezTo>
                      <a:cubicBezTo>
                        <a:pt x="545649" y="626083"/>
                        <a:pt x="473379" y="745681"/>
                        <a:pt x="515729" y="643555"/>
                      </a:cubicBezTo>
                      <a:cubicBezTo>
                        <a:pt x="558079" y="541429"/>
                        <a:pt x="634473" y="51404"/>
                        <a:pt x="756101" y="25702"/>
                      </a:cubicBezTo>
                      <a:cubicBezTo>
                        <a:pt x="877729" y="0"/>
                        <a:pt x="1181645" y="275954"/>
                        <a:pt x="1245497" y="489341"/>
                      </a:cubicBezTo>
                      <a:cubicBezTo>
                        <a:pt x="1309349" y="702728"/>
                        <a:pt x="1264252" y="1129129"/>
                        <a:pt x="1139214" y="1306026"/>
                      </a:cubicBezTo>
                      <a:cubicBezTo>
                        <a:pt x="1014176" y="1482923"/>
                        <a:pt x="666988" y="1563604"/>
                        <a:pt x="495270" y="1550725"/>
                      </a:cubicBezTo>
                      <a:cubicBezTo>
                        <a:pt x="323552" y="1537846"/>
                        <a:pt x="179738" y="1316758"/>
                        <a:pt x="108904" y="1228753"/>
                      </a:cubicBezTo>
                      <a:cubicBezTo>
                        <a:pt x="38070" y="1140748"/>
                        <a:pt x="56846" y="1112843"/>
                        <a:pt x="44510" y="1022691"/>
                      </a:cubicBezTo>
                      <a:cubicBezTo>
                        <a:pt x="32174" y="932539"/>
                        <a:pt x="0" y="738654"/>
                        <a:pt x="132392" y="788103"/>
                      </a:cubicBezTo>
                    </a:path>
                  </a:pathLst>
                </a:cu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morning" dir="t"/>
                </a:scene3d>
                <a:sp3d prstMaterial="flat">
                  <a:bevelT w="6350" h="6350"/>
                  <a:bevelB w="190500" h="1905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26" name="Freeform 225"/>
                <p:cNvSpPr/>
                <p:nvPr/>
              </p:nvSpPr>
              <p:spPr bwMode="auto">
                <a:xfrm>
                  <a:off x="6215073" y="3878099"/>
                  <a:ext cx="1145159" cy="1098207"/>
                </a:xfrm>
                <a:custGeom>
                  <a:avLst/>
                  <a:gdLst>
                    <a:gd name="connsiteX0" fmla="*/ 25758 w 1481071"/>
                    <a:gd name="connsiteY0" fmla="*/ 684727 h 1225640"/>
                    <a:gd name="connsiteX1" fmla="*/ 244699 w 1481071"/>
                    <a:gd name="connsiteY1" fmla="*/ 349876 h 1225640"/>
                    <a:gd name="connsiteX2" fmla="*/ 463639 w 1481071"/>
                    <a:gd name="connsiteY2" fmla="*/ 66541 h 1225640"/>
                    <a:gd name="connsiteX3" fmla="*/ 965916 w 1481071"/>
                    <a:gd name="connsiteY3" fmla="*/ 79420 h 1225640"/>
                    <a:gd name="connsiteX4" fmla="*/ 1455313 w 1481071"/>
                    <a:gd name="connsiteY4" fmla="*/ 543059 h 1225640"/>
                    <a:gd name="connsiteX5" fmla="*/ 1120462 w 1481071"/>
                    <a:gd name="connsiteY5" fmla="*/ 968062 h 1225640"/>
                    <a:gd name="connsiteX6" fmla="*/ 476518 w 1481071"/>
                    <a:gd name="connsiteY6" fmla="*/ 1212761 h 1225640"/>
                    <a:gd name="connsiteX7" fmla="*/ 90152 w 1481071"/>
                    <a:gd name="connsiteY7" fmla="*/ 890789 h 1225640"/>
                    <a:gd name="connsiteX8" fmla="*/ 25758 w 1481071"/>
                    <a:gd name="connsiteY8" fmla="*/ 684727 h 1225640"/>
                    <a:gd name="connsiteX0" fmla="*/ 25758 w 1481071"/>
                    <a:gd name="connsiteY0" fmla="*/ 684727 h 1225640"/>
                    <a:gd name="connsiteX1" fmla="*/ 244699 w 1481071"/>
                    <a:gd name="connsiteY1" fmla="*/ 349876 h 1225640"/>
                    <a:gd name="connsiteX2" fmla="*/ 463639 w 1481071"/>
                    <a:gd name="connsiteY2" fmla="*/ 66541 h 1225640"/>
                    <a:gd name="connsiteX3" fmla="*/ 965916 w 1481071"/>
                    <a:gd name="connsiteY3" fmla="*/ 79420 h 1225640"/>
                    <a:gd name="connsiteX4" fmla="*/ 1455313 w 1481071"/>
                    <a:gd name="connsiteY4" fmla="*/ 543059 h 1225640"/>
                    <a:gd name="connsiteX5" fmla="*/ 1120462 w 1481071"/>
                    <a:gd name="connsiteY5" fmla="*/ 968062 h 1225640"/>
                    <a:gd name="connsiteX6" fmla="*/ 476518 w 1481071"/>
                    <a:gd name="connsiteY6" fmla="*/ 1212761 h 1225640"/>
                    <a:gd name="connsiteX7" fmla="*/ 90153 w 1481071"/>
                    <a:gd name="connsiteY7" fmla="*/ 890789 h 1225640"/>
                    <a:gd name="connsiteX8" fmla="*/ 25758 w 1481071"/>
                    <a:gd name="connsiteY8" fmla="*/ 684727 h 1225640"/>
                    <a:gd name="connsiteX0" fmla="*/ 25758 w 1481071"/>
                    <a:gd name="connsiteY0" fmla="*/ 684727 h 1225640"/>
                    <a:gd name="connsiteX1" fmla="*/ 244699 w 1481071"/>
                    <a:gd name="connsiteY1" fmla="*/ 349876 h 1225640"/>
                    <a:gd name="connsiteX2" fmla="*/ 463639 w 1481071"/>
                    <a:gd name="connsiteY2" fmla="*/ 66541 h 1225640"/>
                    <a:gd name="connsiteX3" fmla="*/ 965916 w 1481071"/>
                    <a:gd name="connsiteY3" fmla="*/ 79420 h 1225640"/>
                    <a:gd name="connsiteX4" fmla="*/ 1455313 w 1481071"/>
                    <a:gd name="connsiteY4" fmla="*/ 543059 h 1225640"/>
                    <a:gd name="connsiteX5" fmla="*/ 1120462 w 1481071"/>
                    <a:gd name="connsiteY5" fmla="*/ 968062 h 1225640"/>
                    <a:gd name="connsiteX6" fmla="*/ 476518 w 1481071"/>
                    <a:gd name="connsiteY6" fmla="*/ 1212761 h 1225640"/>
                    <a:gd name="connsiteX7" fmla="*/ 90153 w 1481071"/>
                    <a:gd name="connsiteY7" fmla="*/ 890789 h 1225640"/>
                    <a:gd name="connsiteX8" fmla="*/ 25758 w 1481071"/>
                    <a:gd name="connsiteY8" fmla="*/ 684727 h 1225640"/>
                    <a:gd name="connsiteX0" fmla="*/ 25758 w 1474427"/>
                    <a:gd name="connsiteY0" fmla="*/ 684727 h 1225640"/>
                    <a:gd name="connsiteX1" fmla="*/ 244699 w 1474427"/>
                    <a:gd name="connsiteY1" fmla="*/ 349876 h 1225640"/>
                    <a:gd name="connsiteX2" fmla="*/ 463639 w 1474427"/>
                    <a:gd name="connsiteY2" fmla="*/ 66541 h 1225640"/>
                    <a:gd name="connsiteX3" fmla="*/ 965916 w 1474427"/>
                    <a:gd name="connsiteY3" fmla="*/ 79420 h 1225640"/>
                    <a:gd name="connsiteX4" fmla="*/ 1455313 w 1474427"/>
                    <a:gd name="connsiteY4" fmla="*/ 543059 h 1225640"/>
                    <a:gd name="connsiteX5" fmla="*/ 1080598 w 1474427"/>
                    <a:gd name="connsiteY5" fmla="*/ 708920 h 1225640"/>
                    <a:gd name="connsiteX6" fmla="*/ 1120462 w 1474427"/>
                    <a:gd name="connsiteY6" fmla="*/ 968062 h 1225640"/>
                    <a:gd name="connsiteX7" fmla="*/ 476518 w 1474427"/>
                    <a:gd name="connsiteY7" fmla="*/ 1212761 h 1225640"/>
                    <a:gd name="connsiteX8" fmla="*/ 90153 w 1474427"/>
                    <a:gd name="connsiteY8" fmla="*/ 890789 h 1225640"/>
                    <a:gd name="connsiteX9" fmla="*/ 25758 w 1474427"/>
                    <a:gd name="connsiteY9" fmla="*/ 684727 h 1225640"/>
                    <a:gd name="connsiteX0" fmla="*/ 25758 w 1221142"/>
                    <a:gd name="connsiteY0" fmla="*/ 663262 h 1204175"/>
                    <a:gd name="connsiteX1" fmla="*/ 244699 w 1221142"/>
                    <a:gd name="connsiteY1" fmla="*/ 328411 h 1204175"/>
                    <a:gd name="connsiteX2" fmla="*/ 463639 w 1221142"/>
                    <a:gd name="connsiteY2" fmla="*/ 45076 h 1204175"/>
                    <a:gd name="connsiteX3" fmla="*/ 965916 w 1221142"/>
                    <a:gd name="connsiteY3" fmla="*/ 57955 h 1204175"/>
                    <a:gd name="connsiteX4" fmla="*/ 1150566 w 1221142"/>
                    <a:gd name="connsiteY4" fmla="*/ 286575 h 1204175"/>
                    <a:gd name="connsiteX5" fmla="*/ 1080598 w 1221142"/>
                    <a:gd name="connsiteY5" fmla="*/ 687455 h 1204175"/>
                    <a:gd name="connsiteX6" fmla="*/ 1120462 w 1221142"/>
                    <a:gd name="connsiteY6" fmla="*/ 946597 h 1204175"/>
                    <a:gd name="connsiteX7" fmla="*/ 476518 w 1221142"/>
                    <a:gd name="connsiteY7" fmla="*/ 1191296 h 1204175"/>
                    <a:gd name="connsiteX8" fmla="*/ 90153 w 1221142"/>
                    <a:gd name="connsiteY8" fmla="*/ 869324 h 1204175"/>
                    <a:gd name="connsiteX9" fmla="*/ 25758 w 1221142"/>
                    <a:gd name="connsiteY9" fmla="*/ 663262 h 12041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221142" h="1204175">
                      <a:moveTo>
                        <a:pt x="25758" y="663262"/>
                      </a:moveTo>
                      <a:cubicBezTo>
                        <a:pt x="51516" y="573110"/>
                        <a:pt x="171719" y="431442"/>
                        <a:pt x="244699" y="328411"/>
                      </a:cubicBezTo>
                      <a:cubicBezTo>
                        <a:pt x="317679" y="225380"/>
                        <a:pt x="343436" y="90152"/>
                        <a:pt x="463639" y="45076"/>
                      </a:cubicBezTo>
                      <a:cubicBezTo>
                        <a:pt x="583842" y="0"/>
                        <a:pt x="851428" y="17705"/>
                        <a:pt x="965916" y="57955"/>
                      </a:cubicBezTo>
                      <a:cubicBezTo>
                        <a:pt x="1080404" y="98205"/>
                        <a:pt x="1131452" y="181658"/>
                        <a:pt x="1150566" y="286575"/>
                      </a:cubicBezTo>
                      <a:cubicBezTo>
                        <a:pt x="1169680" y="391492"/>
                        <a:pt x="1085615" y="577451"/>
                        <a:pt x="1080598" y="687455"/>
                      </a:cubicBezTo>
                      <a:cubicBezTo>
                        <a:pt x="1075581" y="797459"/>
                        <a:pt x="1221142" y="862624"/>
                        <a:pt x="1120462" y="946597"/>
                      </a:cubicBezTo>
                      <a:cubicBezTo>
                        <a:pt x="1019782" y="1030570"/>
                        <a:pt x="648236" y="1204175"/>
                        <a:pt x="476518" y="1191296"/>
                      </a:cubicBezTo>
                      <a:cubicBezTo>
                        <a:pt x="304800" y="1178417"/>
                        <a:pt x="160987" y="957329"/>
                        <a:pt x="90153" y="869324"/>
                      </a:cubicBezTo>
                      <a:cubicBezTo>
                        <a:pt x="19319" y="781319"/>
                        <a:pt x="0" y="753414"/>
                        <a:pt x="25758" y="663262"/>
                      </a:cubicBezTo>
                      <a:close/>
                    </a:path>
                  </a:pathLst>
                </a:cu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morning" dir="t"/>
                </a:scene3d>
                <a:sp3d prstMaterial="flat">
                  <a:bevelT w="6350" h="6350"/>
                  <a:bevelB w="190500" h="1905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27" name="Freeform 226"/>
                <p:cNvSpPr/>
                <p:nvPr/>
              </p:nvSpPr>
              <p:spPr bwMode="auto">
                <a:xfrm rot="16200000">
                  <a:off x="5796194" y="2710045"/>
                  <a:ext cx="1388915" cy="1117783"/>
                </a:xfrm>
                <a:custGeom>
                  <a:avLst/>
                  <a:gdLst>
                    <a:gd name="connsiteX0" fmla="*/ 25758 w 1481071"/>
                    <a:gd name="connsiteY0" fmla="*/ 684727 h 1225640"/>
                    <a:gd name="connsiteX1" fmla="*/ 244699 w 1481071"/>
                    <a:gd name="connsiteY1" fmla="*/ 349876 h 1225640"/>
                    <a:gd name="connsiteX2" fmla="*/ 463639 w 1481071"/>
                    <a:gd name="connsiteY2" fmla="*/ 66541 h 1225640"/>
                    <a:gd name="connsiteX3" fmla="*/ 965916 w 1481071"/>
                    <a:gd name="connsiteY3" fmla="*/ 79420 h 1225640"/>
                    <a:gd name="connsiteX4" fmla="*/ 1455313 w 1481071"/>
                    <a:gd name="connsiteY4" fmla="*/ 543059 h 1225640"/>
                    <a:gd name="connsiteX5" fmla="*/ 1120462 w 1481071"/>
                    <a:gd name="connsiteY5" fmla="*/ 968062 h 1225640"/>
                    <a:gd name="connsiteX6" fmla="*/ 476518 w 1481071"/>
                    <a:gd name="connsiteY6" fmla="*/ 1212761 h 1225640"/>
                    <a:gd name="connsiteX7" fmla="*/ 90152 w 1481071"/>
                    <a:gd name="connsiteY7" fmla="*/ 890789 h 1225640"/>
                    <a:gd name="connsiteX8" fmla="*/ 25758 w 1481071"/>
                    <a:gd name="connsiteY8" fmla="*/ 684727 h 12256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481071" h="1225640">
                      <a:moveTo>
                        <a:pt x="25758" y="684727"/>
                      </a:moveTo>
                      <a:cubicBezTo>
                        <a:pt x="51516" y="594575"/>
                        <a:pt x="171719" y="452907"/>
                        <a:pt x="244699" y="349876"/>
                      </a:cubicBezTo>
                      <a:cubicBezTo>
                        <a:pt x="317679" y="246845"/>
                        <a:pt x="343436" y="111617"/>
                        <a:pt x="463639" y="66541"/>
                      </a:cubicBezTo>
                      <a:cubicBezTo>
                        <a:pt x="583842" y="21465"/>
                        <a:pt x="800637" y="0"/>
                        <a:pt x="965916" y="79420"/>
                      </a:cubicBezTo>
                      <a:cubicBezTo>
                        <a:pt x="1131195" y="158840"/>
                        <a:pt x="1429555" y="394952"/>
                        <a:pt x="1455313" y="543059"/>
                      </a:cubicBezTo>
                      <a:cubicBezTo>
                        <a:pt x="1481071" y="691166"/>
                        <a:pt x="1283595" y="856445"/>
                        <a:pt x="1120462" y="968062"/>
                      </a:cubicBezTo>
                      <a:cubicBezTo>
                        <a:pt x="957329" y="1079679"/>
                        <a:pt x="648236" y="1225640"/>
                        <a:pt x="476518" y="1212761"/>
                      </a:cubicBezTo>
                      <a:cubicBezTo>
                        <a:pt x="304800" y="1199882"/>
                        <a:pt x="160986" y="978794"/>
                        <a:pt x="90152" y="890789"/>
                      </a:cubicBezTo>
                      <a:cubicBezTo>
                        <a:pt x="19318" y="802784"/>
                        <a:pt x="0" y="774879"/>
                        <a:pt x="25758" y="684727"/>
                      </a:cubicBezTo>
                      <a:close/>
                    </a:path>
                  </a:pathLst>
                </a:cu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morning" dir="t"/>
                </a:scene3d>
                <a:sp3d prstMaterial="flat">
                  <a:bevelT w="6350" h="6350"/>
                  <a:bevelB w="190500" h="1905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29" name="Freeform 228"/>
                <p:cNvSpPr/>
                <p:nvPr/>
              </p:nvSpPr>
              <p:spPr bwMode="auto">
                <a:xfrm>
                  <a:off x="5238329" y="2293987"/>
                  <a:ext cx="1102320" cy="1272793"/>
                </a:xfrm>
                <a:custGeom>
                  <a:avLst/>
                  <a:gdLst>
                    <a:gd name="connsiteX0" fmla="*/ 25758 w 1481071"/>
                    <a:gd name="connsiteY0" fmla="*/ 684727 h 1225640"/>
                    <a:gd name="connsiteX1" fmla="*/ 244699 w 1481071"/>
                    <a:gd name="connsiteY1" fmla="*/ 349876 h 1225640"/>
                    <a:gd name="connsiteX2" fmla="*/ 463639 w 1481071"/>
                    <a:gd name="connsiteY2" fmla="*/ 66541 h 1225640"/>
                    <a:gd name="connsiteX3" fmla="*/ 965916 w 1481071"/>
                    <a:gd name="connsiteY3" fmla="*/ 79420 h 1225640"/>
                    <a:gd name="connsiteX4" fmla="*/ 1455313 w 1481071"/>
                    <a:gd name="connsiteY4" fmla="*/ 543059 h 1225640"/>
                    <a:gd name="connsiteX5" fmla="*/ 1120462 w 1481071"/>
                    <a:gd name="connsiteY5" fmla="*/ 968062 h 1225640"/>
                    <a:gd name="connsiteX6" fmla="*/ 476518 w 1481071"/>
                    <a:gd name="connsiteY6" fmla="*/ 1212761 h 1225640"/>
                    <a:gd name="connsiteX7" fmla="*/ 90152 w 1481071"/>
                    <a:gd name="connsiteY7" fmla="*/ 890789 h 1225640"/>
                    <a:gd name="connsiteX8" fmla="*/ 25758 w 1481071"/>
                    <a:gd name="connsiteY8" fmla="*/ 684727 h 1225640"/>
                    <a:gd name="connsiteX0" fmla="*/ 25758 w 1232804"/>
                    <a:gd name="connsiteY0" fmla="*/ 684727 h 1225640"/>
                    <a:gd name="connsiteX1" fmla="*/ 244699 w 1232804"/>
                    <a:gd name="connsiteY1" fmla="*/ 349876 h 1225640"/>
                    <a:gd name="connsiteX2" fmla="*/ 463639 w 1232804"/>
                    <a:gd name="connsiteY2" fmla="*/ 66541 h 1225640"/>
                    <a:gd name="connsiteX3" fmla="*/ 965916 w 1232804"/>
                    <a:gd name="connsiteY3" fmla="*/ 79420 h 1225640"/>
                    <a:gd name="connsiteX4" fmla="*/ 1150567 w 1232804"/>
                    <a:gd name="connsiteY4" fmla="*/ 543060 h 1225640"/>
                    <a:gd name="connsiteX5" fmla="*/ 1120462 w 1232804"/>
                    <a:gd name="connsiteY5" fmla="*/ 968062 h 1225640"/>
                    <a:gd name="connsiteX6" fmla="*/ 476518 w 1232804"/>
                    <a:gd name="connsiteY6" fmla="*/ 1212761 h 1225640"/>
                    <a:gd name="connsiteX7" fmla="*/ 90152 w 1232804"/>
                    <a:gd name="connsiteY7" fmla="*/ 890789 h 1225640"/>
                    <a:gd name="connsiteX8" fmla="*/ 25758 w 1232804"/>
                    <a:gd name="connsiteY8" fmla="*/ 684727 h 1225640"/>
                    <a:gd name="connsiteX0" fmla="*/ 25758 w 1175600"/>
                    <a:gd name="connsiteY0" fmla="*/ 684727 h 1225640"/>
                    <a:gd name="connsiteX1" fmla="*/ 244699 w 1175600"/>
                    <a:gd name="connsiteY1" fmla="*/ 349876 h 1225640"/>
                    <a:gd name="connsiteX2" fmla="*/ 463639 w 1175600"/>
                    <a:gd name="connsiteY2" fmla="*/ 66541 h 1225640"/>
                    <a:gd name="connsiteX3" fmla="*/ 965916 w 1175600"/>
                    <a:gd name="connsiteY3" fmla="*/ 79420 h 1225640"/>
                    <a:gd name="connsiteX4" fmla="*/ 1150567 w 1175600"/>
                    <a:gd name="connsiteY4" fmla="*/ 543060 h 1225640"/>
                    <a:gd name="connsiteX5" fmla="*/ 815716 w 1175600"/>
                    <a:gd name="connsiteY5" fmla="*/ 968062 h 1225640"/>
                    <a:gd name="connsiteX6" fmla="*/ 476518 w 1175600"/>
                    <a:gd name="connsiteY6" fmla="*/ 1212761 h 1225640"/>
                    <a:gd name="connsiteX7" fmla="*/ 90152 w 1175600"/>
                    <a:gd name="connsiteY7" fmla="*/ 890789 h 1225640"/>
                    <a:gd name="connsiteX8" fmla="*/ 25758 w 1175600"/>
                    <a:gd name="connsiteY8" fmla="*/ 684727 h 1225640"/>
                    <a:gd name="connsiteX0" fmla="*/ 61512 w 1211354"/>
                    <a:gd name="connsiteY0" fmla="*/ 684727 h 1382277"/>
                    <a:gd name="connsiteX1" fmla="*/ 280453 w 1211354"/>
                    <a:gd name="connsiteY1" fmla="*/ 349876 h 1382277"/>
                    <a:gd name="connsiteX2" fmla="*/ 499393 w 1211354"/>
                    <a:gd name="connsiteY2" fmla="*/ 66541 h 1382277"/>
                    <a:gd name="connsiteX3" fmla="*/ 1001670 w 1211354"/>
                    <a:gd name="connsiteY3" fmla="*/ 79420 h 1382277"/>
                    <a:gd name="connsiteX4" fmla="*/ 1186321 w 1211354"/>
                    <a:gd name="connsiteY4" fmla="*/ 543060 h 1382277"/>
                    <a:gd name="connsiteX5" fmla="*/ 851470 w 1211354"/>
                    <a:gd name="connsiteY5" fmla="*/ 968062 h 1382277"/>
                    <a:gd name="connsiteX6" fmla="*/ 816950 w 1211354"/>
                    <a:gd name="connsiteY6" fmla="*/ 1369398 h 1382277"/>
                    <a:gd name="connsiteX7" fmla="*/ 125906 w 1211354"/>
                    <a:gd name="connsiteY7" fmla="*/ 890789 h 1382277"/>
                    <a:gd name="connsiteX8" fmla="*/ 61512 w 1211354"/>
                    <a:gd name="connsiteY8" fmla="*/ 684727 h 1382277"/>
                    <a:gd name="connsiteX0" fmla="*/ 25758 w 1175600"/>
                    <a:gd name="connsiteY0" fmla="*/ 684727 h 1395608"/>
                    <a:gd name="connsiteX1" fmla="*/ 244699 w 1175600"/>
                    <a:gd name="connsiteY1" fmla="*/ 349876 h 1395608"/>
                    <a:gd name="connsiteX2" fmla="*/ 463639 w 1175600"/>
                    <a:gd name="connsiteY2" fmla="*/ 66541 h 1395608"/>
                    <a:gd name="connsiteX3" fmla="*/ 965916 w 1175600"/>
                    <a:gd name="connsiteY3" fmla="*/ 79420 h 1395608"/>
                    <a:gd name="connsiteX4" fmla="*/ 1150567 w 1175600"/>
                    <a:gd name="connsiteY4" fmla="*/ 543060 h 1395608"/>
                    <a:gd name="connsiteX5" fmla="*/ 815716 w 1175600"/>
                    <a:gd name="connsiteY5" fmla="*/ 968062 h 1395608"/>
                    <a:gd name="connsiteX6" fmla="*/ 781196 w 1175600"/>
                    <a:gd name="connsiteY6" fmla="*/ 1369398 h 1395608"/>
                    <a:gd name="connsiteX7" fmla="*/ 379382 w 1175600"/>
                    <a:gd name="connsiteY7" fmla="*/ 1125323 h 1395608"/>
                    <a:gd name="connsiteX8" fmla="*/ 90152 w 1175600"/>
                    <a:gd name="connsiteY8" fmla="*/ 890789 h 1395608"/>
                    <a:gd name="connsiteX9" fmla="*/ 25758 w 1175600"/>
                    <a:gd name="connsiteY9" fmla="*/ 684727 h 1395608"/>
                    <a:gd name="connsiteX0" fmla="*/ 25620 w 1175462"/>
                    <a:gd name="connsiteY0" fmla="*/ 684727 h 1395608"/>
                    <a:gd name="connsiteX1" fmla="*/ 244561 w 1175462"/>
                    <a:gd name="connsiteY1" fmla="*/ 349876 h 1395608"/>
                    <a:gd name="connsiteX2" fmla="*/ 463501 w 1175462"/>
                    <a:gd name="connsiteY2" fmla="*/ 66541 h 1395608"/>
                    <a:gd name="connsiteX3" fmla="*/ 965778 w 1175462"/>
                    <a:gd name="connsiteY3" fmla="*/ 79420 h 1395608"/>
                    <a:gd name="connsiteX4" fmla="*/ 1150429 w 1175462"/>
                    <a:gd name="connsiteY4" fmla="*/ 543060 h 1395608"/>
                    <a:gd name="connsiteX5" fmla="*/ 815578 w 1175462"/>
                    <a:gd name="connsiteY5" fmla="*/ 968062 h 1395608"/>
                    <a:gd name="connsiteX6" fmla="*/ 781058 w 1175462"/>
                    <a:gd name="connsiteY6" fmla="*/ 1369398 h 1395608"/>
                    <a:gd name="connsiteX7" fmla="*/ 379244 w 1175462"/>
                    <a:gd name="connsiteY7" fmla="*/ 1125323 h 1395608"/>
                    <a:gd name="connsiteX8" fmla="*/ 90014 w 1175462"/>
                    <a:gd name="connsiteY8" fmla="*/ 890789 h 1395608"/>
                    <a:gd name="connsiteX9" fmla="*/ 90843 w 1175462"/>
                    <a:gd name="connsiteY9" fmla="*/ 871134 h 1395608"/>
                    <a:gd name="connsiteX10" fmla="*/ 25620 w 1175462"/>
                    <a:gd name="connsiteY10" fmla="*/ 684727 h 13956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175462" h="1395608">
                      <a:moveTo>
                        <a:pt x="25620" y="684727"/>
                      </a:moveTo>
                      <a:cubicBezTo>
                        <a:pt x="51378" y="594575"/>
                        <a:pt x="171581" y="452907"/>
                        <a:pt x="244561" y="349876"/>
                      </a:cubicBezTo>
                      <a:cubicBezTo>
                        <a:pt x="317541" y="246845"/>
                        <a:pt x="343298" y="111617"/>
                        <a:pt x="463501" y="66541"/>
                      </a:cubicBezTo>
                      <a:cubicBezTo>
                        <a:pt x="583704" y="21465"/>
                        <a:pt x="851290" y="0"/>
                        <a:pt x="965778" y="79420"/>
                      </a:cubicBezTo>
                      <a:cubicBezTo>
                        <a:pt x="1080266" y="158840"/>
                        <a:pt x="1175462" y="394953"/>
                        <a:pt x="1150429" y="543060"/>
                      </a:cubicBezTo>
                      <a:cubicBezTo>
                        <a:pt x="1125396" y="691167"/>
                        <a:pt x="877140" y="830339"/>
                        <a:pt x="815578" y="968062"/>
                      </a:cubicBezTo>
                      <a:cubicBezTo>
                        <a:pt x="754016" y="1105785"/>
                        <a:pt x="853780" y="1343188"/>
                        <a:pt x="781058" y="1369398"/>
                      </a:cubicBezTo>
                      <a:cubicBezTo>
                        <a:pt x="708336" y="1395608"/>
                        <a:pt x="494418" y="1205091"/>
                        <a:pt x="379244" y="1125323"/>
                      </a:cubicBezTo>
                      <a:cubicBezTo>
                        <a:pt x="264070" y="1045555"/>
                        <a:pt x="138081" y="933154"/>
                        <a:pt x="90014" y="890789"/>
                      </a:cubicBezTo>
                      <a:cubicBezTo>
                        <a:pt x="41947" y="848424"/>
                        <a:pt x="101575" y="905478"/>
                        <a:pt x="90843" y="871134"/>
                      </a:cubicBezTo>
                      <a:cubicBezTo>
                        <a:pt x="80111" y="836790"/>
                        <a:pt x="0" y="771603"/>
                        <a:pt x="25620" y="684727"/>
                      </a:cubicBezTo>
                      <a:close/>
                    </a:path>
                  </a:pathLst>
                </a:cu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morning" dir="t"/>
                </a:scene3d>
                <a:sp3d prstMaterial="flat">
                  <a:bevelT w="6350" h="6350"/>
                  <a:bevelB w="190500" h="1905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30" name="Freeform 229"/>
                <p:cNvSpPr/>
                <p:nvPr/>
              </p:nvSpPr>
              <p:spPr bwMode="auto">
                <a:xfrm rot="17854137">
                  <a:off x="6819051" y="3296155"/>
                  <a:ext cx="1268395" cy="1146037"/>
                </a:xfrm>
                <a:custGeom>
                  <a:avLst/>
                  <a:gdLst>
                    <a:gd name="connsiteX0" fmla="*/ 25758 w 1481071"/>
                    <a:gd name="connsiteY0" fmla="*/ 684727 h 1225640"/>
                    <a:gd name="connsiteX1" fmla="*/ 244699 w 1481071"/>
                    <a:gd name="connsiteY1" fmla="*/ 349876 h 1225640"/>
                    <a:gd name="connsiteX2" fmla="*/ 463639 w 1481071"/>
                    <a:gd name="connsiteY2" fmla="*/ 66541 h 1225640"/>
                    <a:gd name="connsiteX3" fmla="*/ 965916 w 1481071"/>
                    <a:gd name="connsiteY3" fmla="*/ 79420 h 1225640"/>
                    <a:gd name="connsiteX4" fmla="*/ 1455313 w 1481071"/>
                    <a:gd name="connsiteY4" fmla="*/ 543059 h 1225640"/>
                    <a:gd name="connsiteX5" fmla="*/ 1120462 w 1481071"/>
                    <a:gd name="connsiteY5" fmla="*/ 968062 h 1225640"/>
                    <a:gd name="connsiteX6" fmla="*/ 476518 w 1481071"/>
                    <a:gd name="connsiteY6" fmla="*/ 1212761 h 1225640"/>
                    <a:gd name="connsiteX7" fmla="*/ 90152 w 1481071"/>
                    <a:gd name="connsiteY7" fmla="*/ 890789 h 1225640"/>
                    <a:gd name="connsiteX8" fmla="*/ 25758 w 1481071"/>
                    <a:gd name="connsiteY8" fmla="*/ 684727 h 1225640"/>
                    <a:gd name="connsiteX0" fmla="*/ 38020 w 1493333"/>
                    <a:gd name="connsiteY0" fmla="*/ 684727 h 1225640"/>
                    <a:gd name="connsiteX1" fmla="*/ 330532 w 1493333"/>
                    <a:gd name="connsiteY1" fmla="*/ 450493 h 1225640"/>
                    <a:gd name="connsiteX2" fmla="*/ 475901 w 1493333"/>
                    <a:gd name="connsiteY2" fmla="*/ 66541 h 1225640"/>
                    <a:gd name="connsiteX3" fmla="*/ 978178 w 1493333"/>
                    <a:gd name="connsiteY3" fmla="*/ 79420 h 1225640"/>
                    <a:gd name="connsiteX4" fmla="*/ 1467575 w 1493333"/>
                    <a:gd name="connsiteY4" fmla="*/ 543059 h 1225640"/>
                    <a:gd name="connsiteX5" fmla="*/ 1132724 w 1493333"/>
                    <a:gd name="connsiteY5" fmla="*/ 968062 h 1225640"/>
                    <a:gd name="connsiteX6" fmla="*/ 488780 w 1493333"/>
                    <a:gd name="connsiteY6" fmla="*/ 1212761 h 1225640"/>
                    <a:gd name="connsiteX7" fmla="*/ 102414 w 1493333"/>
                    <a:gd name="connsiteY7" fmla="*/ 890789 h 1225640"/>
                    <a:gd name="connsiteX8" fmla="*/ 38020 w 1493333"/>
                    <a:gd name="connsiteY8" fmla="*/ 684727 h 1225640"/>
                    <a:gd name="connsiteX0" fmla="*/ 38020 w 1493333"/>
                    <a:gd name="connsiteY0" fmla="*/ 742816 h 1283729"/>
                    <a:gd name="connsiteX1" fmla="*/ 330532 w 1493333"/>
                    <a:gd name="connsiteY1" fmla="*/ 508582 h 1283729"/>
                    <a:gd name="connsiteX2" fmla="*/ 209156 w 1493333"/>
                    <a:gd name="connsiteY2" fmla="*/ 61846 h 1283729"/>
                    <a:gd name="connsiteX3" fmla="*/ 978178 w 1493333"/>
                    <a:gd name="connsiteY3" fmla="*/ 137509 h 1283729"/>
                    <a:gd name="connsiteX4" fmla="*/ 1467575 w 1493333"/>
                    <a:gd name="connsiteY4" fmla="*/ 601148 h 1283729"/>
                    <a:gd name="connsiteX5" fmla="*/ 1132724 w 1493333"/>
                    <a:gd name="connsiteY5" fmla="*/ 1026151 h 1283729"/>
                    <a:gd name="connsiteX6" fmla="*/ 488780 w 1493333"/>
                    <a:gd name="connsiteY6" fmla="*/ 1270850 h 1283729"/>
                    <a:gd name="connsiteX7" fmla="*/ 102414 w 1493333"/>
                    <a:gd name="connsiteY7" fmla="*/ 948878 h 1283729"/>
                    <a:gd name="connsiteX8" fmla="*/ 38020 w 1493333"/>
                    <a:gd name="connsiteY8" fmla="*/ 742816 h 1283729"/>
                    <a:gd name="connsiteX0" fmla="*/ 38020 w 1714604"/>
                    <a:gd name="connsiteY0" fmla="*/ 834508 h 1283729"/>
                    <a:gd name="connsiteX1" fmla="*/ 551803 w 1714604"/>
                    <a:gd name="connsiteY1" fmla="*/ 508582 h 1283729"/>
                    <a:gd name="connsiteX2" fmla="*/ 430427 w 1714604"/>
                    <a:gd name="connsiteY2" fmla="*/ 61846 h 1283729"/>
                    <a:gd name="connsiteX3" fmla="*/ 1199449 w 1714604"/>
                    <a:gd name="connsiteY3" fmla="*/ 137509 h 1283729"/>
                    <a:gd name="connsiteX4" fmla="*/ 1688846 w 1714604"/>
                    <a:gd name="connsiteY4" fmla="*/ 601148 h 1283729"/>
                    <a:gd name="connsiteX5" fmla="*/ 1353995 w 1714604"/>
                    <a:gd name="connsiteY5" fmla="*/ 1026151 h 1283729"/>
                    <a:gd name="connsiteX6" fmla="*/ 710051 w 1714604"/>
                    <a:gd name="connsiteY6" fmla="*/ 1270850 h 1283729"/>
                    <a:gd name="connsiteX7" fmla="*/ 323685 w 1714604"/>
                    <a:gd name="connsiteY7" fmla="*/ 948878 h 1283729"/>
                    <a:gd name="connsiteX8" fmla="*/ 38020 w 1714604"/>
                    <a:gd name="connsiteY8" fmla="*/ 834508 h 1283729"/>
                    <a:gd name="connsiteX0" fmla="*/ 4511 w 1352554"/>
                    <a:gd name="connsiteY0" fmla="*/ 819483 h 1256623"/>
                    <a:gd name="connsiteX1" fmla="*/ 518294 w 1352554"/>
                    <a:gd name="connsiteY1" fmla="*/ 493557 h 1256623"/>
                    <a:gd name="connsiteX2" fmla="*/ 396918 w 1352554"/>
                    <a:gd name="connsiteY2" fmla="*/ 46821 h 1256623"/>
                    <a:gd name="connsiteX3" fmla="*/ 1165940 w 1352554"/>
                    <a:gd name="connsiteY3" fmla="*/ 122484 h 1256623"/>
                    <a:gd name="connsiteX4" fmla="*/ 1320486 w 1352554"/>
                    <a:gd name="connsiteY4" fmla="*/ 1011126 h 1256623"/>
                    <a:gd name="connsiteX5" fmla="*/ 676542 w 1352554"/>
                    <a:gd name="connsiteY5" fmla="*/ 1255825 h 1256623"/>
                    <a:gd name="connsiteX6" fmla="*/ 290176 w 1352554"/>
                    <a:gd name="connsiteY6" fmla="*/ 933853 h 1256623"/>
                    <a:gd name="connsiteX7" fmla="*/ 4511 w 1352554"/>
                    <a:gd name="connsiteY7" fmla="*/ 819483 h 12566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352554" h="1256623">
                      <a:moveTo>
                        <a:pt x="4511" y="819483"/>
                      </a:moveTo>
                      <a:cubicBezTo>
                        <a:pt x="42531" y="746100"/>
                        <a:pt x="452893" y="622334"/>
                        <a:pt x="518294" y="493557"/>
                      </a:cubicBezTo>
                      <a:cubicBezTo>
                        <a:pt x="583695" y="364780"/>
                        <a:pt x="288977" y="108667"/>
                        <a:pt x="396918" y="46821"/>
                      </a:cubicBezTo>
                      <a:cubicBezTo>
                        <a:pt x="504859" y="-15025"/>
                        <a:pt x="1012012" y="-38234"/>
                        <a:pt x="1165940" y="122484"/>
                      </a:cubicBezTo>
                      <a:cubicBezTo>
                        <a:pt x="1319868" y="283202"/>
                        <a:pt x="1402052" y="822236"/>
                        <a:pt x="1320486" y="1011126"/>
                      </a:cubicBezTo>
                      <a:cubicBezTo>
                        <a:pt x="1157353" y="1122743"/>
                        <a:pt x="848260" y="1268704"/>
                        <a:pt x="676542" y="1255825"/>
                      </a:cubicBezTo>
                      <a:cubicBezTo>
                        <a:pt x="504824" y="1242946"/>
                        <a:pt x="402181" y="1006577"/>
                        <a:pt x="290176" y="933853"/>
                      </a:cubicBezTo>
                      <a:cubicBezTo>
                        <a:pt x="178171" y="861129"/>
                        <a:pt x="-33509" y="892866"/>
                        <a:pt x="4511" y="819483"/>
                      </a:cubicBezTo>
                      <a:close/>
                    </a:path>
                  </a:pathLst>
                </a:cu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morning" dir="t"/>
                </a:scene3d>
                <a:sp3d prstMaterial="flat">
                  <a:bevelT w="6350" h="6350"/>
                  <a:bevelB w="190500" h="1905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31" name="Freeform 230"/>
                <p:cNvSpPr/>
                <p:nvPr/>
              </p:nvSpPr>
              <p:spPr bwMode="auto">
                <a:xfrm>
                  <a:off x="4468969" y="3097930"/>
                  <a:ext cx="1388915" cy="1117783"/>
                </a:xfrm>
                <a:custGeom>
                  <a:avLst/>
                  <a:gdLst>
                    <a:gd name="connsiteX0" fmla="*/ 25758 w 1481071"/>
                    <a:gd name="connsiteY0" fmla="*/ 684727 h 1225640"/>
                    <a:gd name="connsiteX1" fmla="*/ 244699 w 1481071"/>
                    <a:gd name="connsiteY1" fmla="*/ 349876 h 1225640"/>
                    <a:gd name="connsiteX2" fmla="*/ 463639 w 1481071"/>
                    <a:gd name="connsiteY2" fmla="*/ 66541 h 1225640"/>
                    <a:gd name="connsiteX3" fmla="*/ 965916 w 1481071"/>
                    <a:gd name="connsiteY3" fmla="*/ 79420 h 1225640"/>
                    <a:gd name="connsiteX4" fmla="*/ 1455313 w 1481071"/>
                    <a:gd name="connsiteY4" fmla="*/ 543059 h 1225640"/>
                    <a:gd name="connsiteX5" fmla="*/ 1120462 w 1481071"/>
                    <a:gd name="connsiteY5" fmla="*/ 968062 h 1225640"/>
                    <a:gd name="connsiteX6" fmla="*/ 476518 w 1481071"/>
                    <a:gd name="connsiteY6" fmla="*/ 1212761 h 1225640"/>
                    <a:gd name="connsiteX7" fmla="*/ 90152 w 1481071"/>
                    <a:gd name="connsiteY7" fmla="*/ 890789 h 1225640"/>
                    <a:gd name="connsiteX8" fmla="*/ 25758 w 1481071"/>
                    <a:gd name="connsiteY8" fmla="*/ 684727 h 12256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481071" h="1225640">
                      <a:moveTo>
                        <a:pt x="25758" y="684727"/>
                      </a:moveTo>
                      <a:cubicBezTo>
                        <a:pt x="51516" y="594575"/>
                        <a:pt x="171719" y="452907"/>
                        <a:pt x="244699" y="349876"/>
                      </a:cubicBezTo>
                      <a:cubicBezTo>
                        <a:pt x="317679" y="246845"/>
                        <a:pt x="343436" y="111617"/>
                        <a:pt x="463639" y="66541"/>
                      </a:cubicBezTo>
                      <a:cubicBezTo>
                        <a:pt x="583842" y="21465"/>
                        <a:pt x="800637" y="0"/>
                        <a:pt x="965916" y="79420"/>
                      </a:cubicBezTo>
                      <a:cubicBezTo>
                        <a:pt x="1131195" y="158840"/>
                        <a:pt x="1429555" y="394952"/>
                        <a:pt x="1455313" y="543059"/>
                      </a:cubicBezTo>
                      <a:cubicBezTo>
                        <a:pt x="1481071" y="691166"/>
                        <a:pt x="1283595" y="856445"/>
                        <a:pt x="1120462" y="968062"/>
                      </a:cubicBezTo>
                      <a:cubicBezTo>
                        <a:pt x="957329" y="1079679"/>
                        <a:pt x="648236" y="1225640"/>
                        <a:pt x="476518" y="1212761"/>
                      </a:cubicBezTo>
                      <a:cubicBezTo>
                        <a:pt x="304800" y="1199882"/>
                        <a:pt x="160986" y="978794"/>
                        <a:pt x="90152" y="890789"/>
                      </a:cubicBezTo>
                      <a:cubicBezTo>
                        <a:pt x="19318" y="802784"/>
                        <a:pt x="0" y="774879"/>
                        <a:pt x="25758" y="684727"/>
                      </a:cubicBezTo>
                      <a:close/>
                    </a:path>
                  </a:pathLst>
                </a:cu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morning" dir="t"/>
                </a:scene3d>
                <a:sp3d prstMaterial="flat">
                  <a:bevelT w="6350" h="6350"/>
                  <a:bevelB w="190500" h="1905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32" name="Freeform 231"/>
                <p:cNvSpPr/>
                <p:nvPr/>
              </p:nvSpPr>
              <p:spPr bwMode="auto">
                <a:xfrm>
                  <a:off x="6973361" y="759620"/>
                  <a:ext cx="1637785" cy="1142114"/>
                </a:xfrm>
                <a:custGeom>
                  <a:avLst/>
                  <a:gdLst>
                    <a:gd name="connsiteX0" fmla="*/ 25758 w 1481071"/>
                    <a:gd name="connsiteY0" fmla="*/ 684727 h 1225640"/>
                    <a:gd name="connsiteX1" fmla="*/ 244699 w 1481071"/>
                    <a:gd name="connsiteY1" fmla="*/ 349876 h 1225640"/>
                    <a:gd name="connsiteX2" fmla="*/ 463639 w 1481071"/>
                    <a:gd name="connsiteY2" fmla="*/ 66541 h 1225640"/>
                    <a:gd name="connsiteX3" fmla="*/ 965916 w 1481071"/>
                    <a:gd name="connsiteY3" fmla="*/ 79420 h 1225640"/>
                    <a:gd name="connsiteX4" fmla="*/ 1455313 w 1481071"/>
                    <a:gd name="connsiteY4" fmla="*/ 543059 h 1225640"/>
                    <a:gd name="connsiteX5" fmla="*/ 1120462 w 1481071"/>
                    <a:gd name="connsiteY5" fmla="*/ 968062 h 1225640"/>
                    <a:gd name="connsiteX6" fmla="*/ 476518 w 1481071"/>
                    <a:gd name="connsiteY6" fmla="*/ 1212761 h 1225640"/>
                    <a:gd name="connsiteX7" fmla="*/ 90152 w 1481071"/>
                    <a:gd name="connsiteY7" fmla="*/ 890789 h 1225640"/>
                    <a:gd name="connsiteX8" fmla="*/ 25758 w 1481071"/>
                    <a:gd name="connsiteY8" fmla="*/ 684727 h 1225640"/>
                    <a:gd name="connsiteX0" fmla="*/ 25758 w 1481071"/>
                    <a:gd name="connsiteY0" fmla="*/ 684727 h 1225640"/>
                    <a:gd name="connsiteX1" fmla="*/ 244699 w 1481071"/>
                    <a:gd name="connsiteY1" fmla="*/ 349876 h 1225640"/>
                    <a:gd name="connsiteX2" fmla="*/ 463639 w 1481071"/>
                    <a:gd name="connsiteY2" fmla="*/ 66541 h 1225640"/>
                    <a:gd name="connsiteX3" fmla="*/ 965916 w 1481071"/>
                    <a:gd name="connsiteY3" fmla="*/ 79420 h 1225640"/>
                    <a:gd name="connsiteX4" fmla="*/ 1455313 w 1481071"/>
                    <a:gd name="connsiteY4" fmla="*/ 543059 h 1225640"/>
                    <a:gd name="connsiteX5" fmla="*/ 1120462 w 1481071"/>
                    <a:gd name="connsiteY5" fmla="*/ 968062 h 1225640"/>
                    <a:gd name="connsiteX6" fmla="*/ 476518 w 1481071"/>
                    <a:gd name="connsiteY6" fmla="*/ 1212761 h 1225640"/>
                    <a:gd name="connsiteX7" fmla="*/ 90152 w 1481071"/>
                    <a:gd name="connsiteY7" fmla="*/ 890789 h 1225640"/>
                    <a:gd name="connsiteX8" fmla="*/ 25758 w 1481071"/>
                    <a:gd name="connsiteY8" fmla="*/ 684727 h 1225640"/>
                    <a:gd name="connsiteX0" fmla="*/ 25758 w 1709638"/>
                    <a:gd name="connsiteY0" fmla="*/ 684727 h 1225640"/>
                    <a:gd name="connsiteX1" fmla="*/ 473266 w 1709638"/>
                    <a:gd name="connsiteY1" fmla="*/ 349876 h 1225640"/>
                    <a:gd name="connsiteX2" fmla="*/ 692206 w 1709638"/>
                    <a:gd name="connsiteY2" fmla="*/ 66541 h 1225640"/>
                    <a:gd name="connsiteX3" fmla="*/ 1194483 w 1709638"/>
                    <a:gd name="connsiteY3" fmla="*/ 79420 h 1225640"/>
                    <a:gd name="connsiteX4" fmla="*/ 1683880 w 1709638"/>
                    <a:gd name="connsiteY4" fmla="*/ 543059 h 1225640"/>
                    <a:gd name="connsiteX5" fmla="*/ 1349029 w 1709638"/>
                    <a:gd name="connsiteY5" fmla="*/ 968062 h 1225640"/>
                    <a:gd name="connsiteX6" fmla="*/ 705085 w 1709638"/>
                    <a:gd name="connsiteY6" fmla="*/ 1212761 h 1225640"/>
                    <a:gd name="connsiteX7" fmla="*/ 318719 w 1709638"/>
                    <a:gd name="connsiteY7" fmla="*/ 890789 h 1225640"/>
                    <a:gd name="connsiteX8" fmla="*/ 25758 w 1709638"/>
                    <a:gd name="connsiteY8" fmla="*/ 684727 h 1225640"/>
                    <a:gd name="connsiteX0" fmla="*/ 62582 w 1746462"/>
                    <a:gd name="connsiteY0" fmla="*/ 684727 h 1225640"/>
                    <a:gd name="connsiteX1" fmla="*/ 510090 w 1746462"/>
                    <a:gd name="connsiteY1" fmla="*/ 349876 h 1225640"/>
                    <a:gd name="connsiteX2" fmla="*/ 729030 w 1746462"/>
                    <a:gd name="connsiteY2" fmla="*/ 66541 h 1225640"/>
                    <a:gd name="connsiteX3" fmla="*/ 1231307 w 1746462"/>
                    <a:gd name="connsiteY3" fmla="*/ 79420 h 1225640"/>
                    <a:gd name="connsiteX4" fmla="*/ 1720704 w 1746462"/>
                    <a:gd name="connsiteY4" fmla="*/ 543059 h 1225640"/>
                    <a:gd name="connsiteX5" fmla="*/ 1385853 w 1746462"/>
                    <a:gd name="connsiteY5" fmla="*/ 968062 h 1225640"/>
                    <a:gd name="connsiteX6" fmla="*/ 741909 w 1746462"/>
                    <a:gd name="connsiteY6" fmla="*/ 1212761 h 1225640"/>
                    <a:gd name="connsiteX7" fmla="*/ 355543 w 1746462"/>
                    <a:gd name="connsiteY7" fmla="*/ 890789 h 1225640"/>
                    <a:gd name="connsiteX8" fmla="*/ 48827 w 1746462"/>
                    <a:gd name="connsiteY8" fmla="*/ 894724 h 1225640"/>
                    <a:gd name="connsiteX9" fmla="*/ 62582 w 1746462"/>
                    <a:gd name="connsiteY9" fmla="*/ 684727 h 1225640"/>
                    <a:gd name="connsiteX0" fmla="*/ 62582 w 1746462"/>
                    <a:gd name="connsiteY0" fmla="*/ 684727 h 1239044"/>
                    <a:gd name="connsiteX1" fmla="*/ 510090 w 1746462"/>
                    <a:gd name="connsiteY1" fmla="*/ 349876 h 1239044"/>
                    <a:gd name="connsiteX2" fmla="*/ 729030 w 1746462"/>
                    <a:gd name="connsiteY2" fmla="*/ 66541 h 1239044"/>
                    <a:gd name="connsiteX3" fmla="*/ 1231307 w 1746462"/>
                    <a:gd name="connsiteY3" fmla="*/ 79420 h 1239044"/>
                    <a:gd name="connsiteX4" fmla="*/ 1720704 w 1746462"/>
                    <a:gd name="connsiteY4" fmla="*/ 543059 h 1239044"/>
                    <a:gd name="connsiteX5" fmla="*/ 1385853 w 1746462"/>
                    <a:gd name="connsiteY5" fmla="*/ 968062 h 1239044"/>
                    <a:gd name="connsiteX6" fmla="*/ 741909 w 1746462"/>
                    <a:gd name="connsiteY6" fmla="*/ 1212761 h 1239044"/>
                    <a:gd name="connsiteX7" fmla="*/ 355544 w 1746462"/>
                    <a:gd name="connsiteY7" fmla="*/ 1125756 h 1239044"/>
                    <a:gd name="connsiteX8" fmla="*/ 48827 w 1746462"/>
                    <a:gd name="connsiteY8" fmla="*/ 894724 h 1239044"/>
                    <a:gd name="connsiteX9" fmla="*/ 62582 w 1746462"/>
                    <a:gd name="connsiteY9" fmla="*/ 684727 h 1239044"/>
                    <a:gd name="connsiteX0" fmla="*/ 62582 w 1746462"/>
                    <a:gd name="connsiteY0" fmla="*/ 684727 h 1252317"/>
                    <a:gd name="connsiteX1" fmla="*/ 510090 w 1746462"/>
                    <a:gd name="connsiteY1" fmla="*/ 349876 h 1252317"/>
                    <a:gd name="connsiteX2" fmla="*/ 729030 w 1746462"/>
                    <a:gd name="connsiteY2" fmla="*/ 66541 h 1252317"/>
                    <a:gd name="connsiteX3" fmla="*/ 1231307 w 1746462"/>
                    <a:gd name="connsiteY3" fmla="*/ 79420 h 1252317"/>
                    <a:gd name="connsiteX4" fmla="*/ 1720704 w 1746462"/>
                    <a:gd name="connsiteY4" fmla="*/ 543059 h 1252317"/>
                    <a:gd name="connsiteX5" fmla="*/ 1385853 w 1746462"/>
                    <a:gd name="connsiteY5" fmla="*/ 968062 h 1252317"/>
                    <a:gd name="connsiteX6" fmla="*/ 741909 w 1746462"/>
                    <a:gd name="connsiteY6" fmla="*/ 1212761 h 1252317"/>
                    <a:gd name="connsiteX7" fmla="*/ 738109 w 1746462"/>
                    <a:gd name="connsiteY7" fmla="*/ 1205399 h 1252317"/>
                    <a:gd name="connsiteX8" fmla="*/ 355544 w 1746462"/>
                    <a:gd name="connsiteY8" fmla="*/ 1125756 h 1252317"/>
                    <a:gd name="connsiteX9" fmla="*/ 48827 w 1746462"/>
                    <a:gd name="connsiteY9" fmla="*/ 894724 h 1252317"/>
                    <a:gd name="connsiteX10" fmla="*/ 62582 w 1746462"/>
                    <a:gd name="connsiteY10" fmla="*/ 684727 h 1252317"/>
                    <a:gd name="connsiteX0" fmla="*/ 62582 w 1746462"/>
                    <a:gd name="connsiteY0" fmla="*/ 684727 h 1252317"/>
                    <a:gd name="connsiteX1" fmla="*/ 510090 w 1746462"/>
                    <a:gd name="connsiteY1" fmla="*/ 349876 h 1252317"/>
                    <a:gd name="connsiteX2" fmla="*/ 729030 w 1746462"/>
                    <a:gd name="connsiteY2" fmla="*/ 66541 h 1252317"/>
                    <a:gd name="connsiteX3" fmla="*/ 1231307 w 1746462"/>
                    <a:gd name="connsiteY3" fmla="*/ 79420 h 1252317"/>
                    <a:gd name="connsiteX4" fmla="*/ 1720704 w 1746462"/>
                    <a:gd name="connsiteY4" fmla="*/ 543059 h 1252317"/>
                    <a:gd name="connsiteX5" fmla="*/ 1385853 w 1746462"/>
                    <a:gd name="connsiteY5" fmla="*/ 968062 h 1252317"/>
                    <a:gd name="connsiteX6" fmla="*/ 741909 w 1746462"/>
                    <a:gd name="connsiteY6" fmla="*/ 1212761 h 1252317"/>
                    <a:gd name="connsiteX7" fmla="*/ 738109 w 1746462"/>
                    <a:gd name="connsiteY7" fmla="*/ 1205399 h 1252317"/>
                    <a:gd name="connsiteX8" fmla="*/ 355544 w 1746462"/>
                    <a:gd name="connsiteY8" fmla="*/ 1125756 h 1252317"/>
                    <a:gd name="connsiteX9" fmla="*/ 48827 w 1746462"/>
                    <a:gd name="connsiteY9" fmla="*/ 894724 h 1252317"/>
                    <a:gd name="connsiteX10" fmla="*/ 62582 w 1746462"/>
                    <a:gd name="connsiteY10" fmla="*/ 684727 h 1252317"/>
                    <a:gd name="connsiteX0" fmla="*/ 62582 w 1746462"/>
                    <a:gd name="connsiteY0" fmla="*/ 684727 h 1252317"/>
                    <a:gd name="connsiteX1" fmla="*/ 510090 w 1746462"/>
                    <a:gd name="connsiteY1" fmla="*/ 349876 h 1252317"/>
                    <a:gd name="connsiteX2" fmla="*/ 729030 w 1746462"/>
                    <a:gd name="connsiteY2" fmla="*/ 66541 h 1252317"/>
                    <a:gd name="connsiteX3" fmla="*/ 1231307 w 1746462"/>
                    <a:gd name="connsiteY3" fmla="*/ 79420 h 1252317"/>
                    <a:gd name="connsiteX4" fmla="*/ 1720704 w 1746462"/>
                    <a:gd name="connsiteY4" fmla="*/ 543059 h 1252317"/>
                    <a:gd name="connsiteX5" fmla="*/ 1385853 w 1746462"/>
                    <a:gd name="connsiteY5" fmla="*/ 968062 h 1252317"/>
                    <a:gd name="connsiteX6" fmla="*/ 741909 w 1746462"/>
                    <a:gd name="connsiteY6" fmla="*/ 1212761 h 1252317"/>
                    <a:gd name="connsiteX7" fmla="*/ 738109 w 1746462"/>
                    <a:gd name="connsiteY7" fmla="*/ 1205399 h 1252317"/>
                    <a:gd name="connsiteX8" fmla="*/ 355544 w 1746462"/>
                    <a:gd name="connsiteY8" fmla="*/ 1125756 h 1252317"/>
                    <a:gd name="connsiteX9" fmla="*/ 48827 w 1746462"/>
                    <a:gd name="connsiteY9" fmla="*/ 894724 h 1252317"/>
                    <a:gd name="connsiteX10" fmla="*/ 62582 w 1746462"/>
                    <a:gd name="connsiteY10" fmla="*/ 684727 h 1252317"/>
                    <a:gd name="connsiteX0" fmla="*/ 62582 w 1746462"/>
                    <a:gd name="connsiteY0" fmla="*/ 684727 h 1252317"/>
                    <a:gd name="connsiteX1" fmla="*/ 510090 w 1746462"/>
                    <a:gd name="connsiteY1" fmla="*/ 349876 h 1252317"/>
                    <a:gd name="connsiteX2" fmla="*/ 729030 w 1746462"/>
                    <a:gd name="connsiteY2" fmla="*/ 66541 h 1252317"/>
                    <a:gd name="connsiteX3" fmla="*/ 1231307 w 1746462"/>
                    <a:gd name="connsiteY3" fmla="*/ 79420 h 1252317"/>
                    <a:gd name="connsiteX4" fmla="*/ 1720704 w 1746462"/>
                    <a:gd name="connsiteY4" fmla="*/ 543059 h 1252317"/>
                    <a:gd name="connsiteX5" fmla="*/ 1385853 w 1746462"/>
                    <a:gd name="connsiteY5" fmla="*/ 968062 h 1252317"/>
                    <a:gd name="connsiteX6" fmla="*/ 741909 w 1746462"/>
                    <a:gd name="connsiteY6" fmla="*/ 1212761 h 1252317"/>
                    <a:gd name="connsiteX7" fmla="*/ 738109 w 1746462"/>
                    <a:gd name="connsiteY7" fmla="*/ 1205399 h 1252317"/>
                    <a:gd name="connsiteX8" fmla="*/ 355544 w 1746462"/>
                    <a:gd name="connsiteY8" fmla="*/ 1125756 h 1252317"/>
                    <a:gd name="connsiteX9" fmla="*/ 48827 w 1746462"/>
                    <a:gd name="connsiteY9" fmla="*/ 894724 h 1252317"/>
                    <a:gd name="connsiteX10" fmla="*/ 62582 w 1746462"/>
                    <a:gd name="connsiteY10" fmla="*/ 684727 h 1252317"/>
                    <a:gd name="connsiteX0" fmla="*/ 62582 w 1746462"/>
                    <a:gd name="connsiteY0" fmla="*/ 684727 h 1252317"/>
                    <a:gd name="connsiteX1" fmla="*/ 510090 w 1746462"/>
                    <a:gd name="connsiteY1" fmla="*/ 349876 h 1252317"/>
                    <a:gd name="connsiteX2" fmla="*/ 729030 w 1746462"/>
                    <a:gd name="connsiteY2" fmla="*/ 66541 h 1252317"/>
                    <a:gd name="connsiteX3" fmla="*/ 1231307 w 1746462"/>
                    <a:gd name="connsiteY3" fmla="*/ 79420 h 1252317"/>
                    <a:gd name="connsiteX4" fmla="*/ 1720704 w 1746462"/>
                    <a:gd name="connsiteY4" fmla="*/ 543059 h 1252317"/>
                    <a:gd name="connsiteX5" fmla="*/ 1385853 w 1746462"/>
                    <a:gd name="connsiteY5" fmla="*/ 968062 h 1252317"/>
                    <a:gd name="connsiteX6" fmla="*/ 741909 w 1746462"/>
                    <a:gd name="connsiteY6" fmla="*/ 1212761 h 1252317"/>
                    <a:gd name="connsiteX7" fmla="*/ 738109 w 1746462"/>
                    <a:gd name="connsiteY7" fmla="*/ 1205399 h 1252317"/>
                    <a:gd name="connsiteX8" fmla="*/ 355544 w 1746462"/>
                    <a:gd name="connsiteY8" fmla="*/ 1125756 h 1252317"/>
                    <a:gd name="connsiteX9" fmla="*/ 48827 w 1746462"/>
                    <a:gd name="connsiteY9" fmla="*/ 894724 h 1252317"/>
                    <a:gd name="connsiteX10" fmla="*/ 62582 w 1746462"/>
                    <a:gd name="connsiteY10" fmla="*/ 684727 h 12523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746462" h="1252317">
                      <a:moveTo>
                        <a:pt x="62582" y="684727"/>
                      </a:moveTo>
                      <a:cubicBezTo>
                        <a:pt x="88340" y="594575"/>
                        <a:pt x="399015" y="452907"/>
                        <a:pt x="510090" y="349876"/>
                      </a:cubicBezTo>
                      <a:cubicBezTo>
                        <a:pt x="621165" y="246845"/>
                        <a:pt x="608827" y="111617"/>
                        <a:pt x="729030" y="66541"/>
                      </a:cubicBezTo>
                      <a:cubicBezTo>
                        <a:pt x="849233" y="21465"/>
                        <a:pt x="1066028" y="0"/>
                        <a:pt x="1231307" y="79420"/>
                      </a:cubicBezTo>
                      <a:cubicBezTo>
                        <a:pt x="1396586" y="158840"/>
                        <a:pt x="1694946" y="394952"/>
                        <a:pt x="1720704" y="543059"/>
                      </a:cubicBezTo>
                      <a:cubicBezTo>
                        <a:pt x="1746462" y="691166"/>
                        <a:pt x="1548986" y="856445"/>
                        <a:pt x="1385853" y="968062"/>
                      </a:cubicBezTo>
                      <a:cubicBezTo>
                        <a:pt x="1222720" y="1079679"/>
                        <a:pt x="849866" y="1173205"/>
                        <a:pt x="741909" y="1212761"/>
                      </a:cubicBezTo>
                      <a:cubicBezTo>
                        <a:pt x="633952" y="1252317"/>
                        <a:pt x="1183359" y="1161393"/>
                        <a:pt x="738109" y="1205399"/>
                      </a:cubicBezTo>
                      <a:cubicBezTo>
                        <a:pt x="422208" y="1193086"/>
                        <a:pt x="470424" y="1177535"/>
                        <a:pt x="355544" y="1125756"/>
                      </a:cubicBezTo>
                      <a:cubicBezTo>
                        <a:pt x="240664" y="1073977"/>
                        <a:pt x="97654" y="968229"/>
                        <a:pt x="48827" y="894724"/>
                      </a:cubicBezTo>
                      <a:cubicBezTo>
                        <a:pt x="0" y="821219"/>
                        <a:pt x="36496" y="775535"/>
                        <a:pt x="62582" y="684727"/>
                      </a:cubicBezTo>
                      <a:close/>
                    </a:path>
                  </a:pathLst>
                </a:cu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morning" dir="t"/>
                </a:scene3d>
                <a:sp3d prstMaterial="flat">
                  <a:bevelT w="6350" h="6350"/>
                  <a:bevelB w="190500" h="1905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4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3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3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9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1691680" y="44624"/>
            <a:ext cx="7452320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i="0" kern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Colorectal cancer</a:t>
            </a:r>
            <a:endParaRPr kumimoji="0" lang="en-GB" sz="36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99992" y="995238"/>
            <a:ext cx="4580306" cy="54630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Adjuvant chemotherapy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Background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Chemotherapy is given as an adjuvant to surgery in a minority of patients (~25%)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It is offered to all Dukes’ stage C patients who are able to tolerate drugs following surgery</a:t>
            </a:r>
          </a:p>
          <a:p>
            <a:pPr marL="179388" lvl="0" indent="-179388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Standard treatment is </a:t>
            </a:r>
            <a:r>
              <a:rPr lang="en-GB" b="1" i="0" dirty="0" smtClean="0">
                <a:solidFill>
                  <a:srgbClr val="FF0000"/>
                </a:solidFill>
                <a:latin typeface="+mn-lt"/>
              </a:rPr>
              <a:t>5-fluorouracil</a:t>
            </a: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&amp; </a:t>
            </a:r>
            <a:r>
              <a:rPr lang="en-GB" b="1" i="0" dirty="0" err="1" smtClean="0">
                <a:solidFill>
                  <a:srgbClr val="006699"/>
                </a:solidFill>
                <a:latin typeface="+mn-lt"/>
              </a:rPr>
              <a:t>folinic</a:t>
            </a: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 acid (FUFA)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given intravenously over 6 months</a:t>
            </a:r>
          </a:p>
          <a:p>
            <a:pPr marL="179388" lvl="0" indent="-179388">
              <a:spcAft>
                <a:spcPts val="600"/>
              </a:spcAft>
              <a:buFont typeface="Arial" pitchFamily="34" charset="0"/>
              <a:buChar char="•"/>
            </a:pPr>
            <a:r>
              <a:rPr lang="en-GB" b="1" i="0" dirty="0" err="1" smtClean="0">
                <a:solidFill>
                  <a:srgbClr val="FF0000"/>
                </a:solidFill>
                <a:latin typeface="+mn-lt"/>
              </a:rPr>
              <a:t>Bevacizumab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is licensed as secondary treatment for metastatic CRC</a:t>
            </a:r>
            <a:endParaRPr lang="en-GB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5-fluorouracil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An </a:t>
            </a: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antimetabolite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pyrimidine analogue, which interferes with the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thymidylate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synthetase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enzyme</a:t>
            </a:r>
          </a:p>
          <a:p>
            <a:pPr marL="179388" lvl="0" indent="-179388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Other antimetabolites include the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folate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antagonist </a:t>
            </a:r>
            <a:r>
              <a:rPr lang="en-GB" b="1" i="0" dirty="0" smtClean="0">
                <a:solidFill>
                  <a:srgbClr val="FF0000"/>
                </a:solidFill>
                <a:latin typeface="+mn-lt"/>
              </a:rPr>
              <a:t>methotrexate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179388" lvl="0" indent="-179388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Bevacizumab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A monoclonal antibody that inhibits vascular endothelial growth factor (VEGF) 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2017296" y="1731557"/>
            <a:ext cx="2194664" cy="2001715"/>
            <a:chOff x="967381" y="995237"/>
            <a:chExt cx="2194664" cy="2001715"/>
          </a:xfrm>
        </p:grpSpPr>
        <p:sp>
          <p:nvSpPr>
            <p:cNvPr id="103" name="TextBox 102"/>
            <p:cNvSpPr txBox="1"/>
            <p:nvPr/>
          </p:nvSpPr>
          <p:spPr>
            <a:xfrm>
              <a:off x="2349002" y="2330774"/>
              <a:ext cx="8130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b="1" i="0" dirty="0" err="1" smtClean="0">
                  <a:ln>
                    <a:solidFill>
                      <a:srgbClr val="006699"/>
                    </a:solidFill>
                  </a:ln>
                  <a:solidFill>
                    <a:schemeClr val="tx2">
                      <a:lumMod val="20000"/>
                      <a:lumOff val="80000"/>
                    </a:schemeClr>
                  </a:solidFill>
                  <a:latin typeface="+mn-lt"/>
                </a:rPr>
                <a:t>dTMP</a:t>
              </a:r>
              <a:endParaRPr lang="en-GB" sz="1800" b="1" i="0" dirty="0">
                <a:ln>
                  <a:solidFill>
                    <a:srgbClr val="006699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967381" y="2203572"/>
              <a:ext cx="8386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b="1" i="0" dirty="0" err="1" smtClean="0">
                  <a:ln>
                    <a:solidFill>
                      <a:srgbClr val="006699"/>
                    </a:solidFill>
                  </a:ln>
                  <a:solidFill>
                    <a:schemeClr val="tx2">
                      <a:lumMod val="20000"/>
                      <a:lumOff val="80000"/>
                    </a:schemeClr>
                  </a:solidFill>
                  <a:latin typeface="+mn-lt"/>
                </a:rPr>
                <a:t>dUMP</a:t>
              </a:r>
              <a:endParaRPr lang="en-GB" sz="1800" b="1" i="0" dirty="0">
                <a:ln>
                  <a:solidFill>
                    <a:srgbClr val="006699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092688" y="1340529"/>
              <a:ext cx="8386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b="1" i="0" dirty="0" err="1" smtClean="0">
                  <a:ln>
                    <a:solidFill>
                      <a:srgbClr val="006699"/>
                    </a:solidFill>
                  </a:ln>
                  <a:solidFill>
                    <a:schemeClr val="tx2">
                      <a:lumMod val="20000"/>
                      <a:lumOff val="80000"/>
                    </a:schemeClr>
                  </a:solidFill>
                  <a:latin typeface="+mn-lt"/>
                </a:rPr>
                <a:t>mTHF</a:t>
              </a:r>
              <a:endParaRPr lang="en-GB" sz="1800" b="1" i="0" dirty="0">
                <a:ln>
                  <a:solidFill>
                    <a:srgbClr val="006699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393654" y="1259468"/>
              <a:ext cx="659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b="1" i="0" dirty="0" smtClean="0">
                  <a:ln>
                    <a:solidFill>
                      <a:srgbClr val="006699"/>
                    </a:solidFill>
                  </a:ln>
                  <a:solidFill>
                    <a:schemeClr val="tx2">
                      <a:lumMod val="20000"/>
                      <a:lumOff val="80000"/>
                    </a:schemeClr>
                  </a:solidFill>
                  <a:latin typeface="+mn-lt"/>
                </a:rPr>
                <a:t>DHF</a:t>
              </a:r>
              <a:endParaRPr lang="en-GB" sz="1800" b="1" i="0" dirty="0">
                <a:ln>
                  <a:solidFill>
                    <a:srgbClr val="006699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endParaRPr>
            </a:p>
          </p:txBody>
        </p:sp>
        <p:sp>
          <p:nvSpPr>
            <p:cNvPr id="108" name="Circular Arrow 107"/>
            <p:cNvSpPr/>
            <p:nvPr/>
          </p:nvSpPr>
          <p:spPr bwMode="auto">
            <a:xfrm>
              <a:off x="1317818" y="1871766"/>
              <a:ext cx="1360406" cy="1125186"/>
            </a:xfrm>
            <a:prstGeom prst="circularArrow">
              <a:avLst>
                <a:gd name="adj1" fmla="val 4963"/>
                <a:gd name="adj2" fmla="val 835751"/>
                <a:gd name="adj3" fmla="val 20352056"/>
                <a:gd name="adj4" fmla="val 12344106"/>
                <a:gd name="adj5" fmla="val 12075"/>
              </a:avLst>
            </a:prstGeom>
            <a:solidFill>
              <a:schemeClr val="accent1">
                <a:lumMod val="20000"/>
                <a:lumOff val="80000"/>
                <a:alpha val="60000"/>
              </a:schemeClr>
            </a:solidFill>
            <a:ln w="9525" cap="flat" cmpd="sng" algn="ctr">
              <a:solidFill>
                <a:schemeClr val="accent1">
                  <a:alpha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9" name="Circular Arrow 108"/>
            <p:cNvSpPr/>
            <p:nvPr/>
          </p:nvSpPr>
          <p:spPr bwMode="auto">
            <a:xfrm flipV="1">
              <a:off x="1331640" y="995237"/>
              <a:ext cx="1409697" cy="1038825"/>
            </a:xfrm>
            <a:prstGeom prst="circularArrow">
              <a:avLst>
                <a:gd name="adj1" fmla="val 4963"/>
                <a:gd name="adj2" fmla="val 835751"/>
                <a:gd name="adj3" fmla="val 20352056"/>
                <a:gd name="adj4" fmla="val 12344106"/>
                <a:gd name="adj5" fmla="val 12075"/>
              </a:avLst>
            </a:prstGeom>
            <a:solidFill>
              <a:schemeClr val="accent1">
                <a:lumMod val="20000"/>
                <a:lumOff val="80000"/>
                <a:alpha val="60000"/>
              </a:schemeClr>
            </a:solidFill>
            <a:ln w="9525" cap="flat" cmpd="sng" algn="ctr">
              <a:solidFill>
                <a:schemeClr val="accent1">
                  <a:alpha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1346202" y="1700808"/>
              <a:ext cx="157293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i="0" dirty="0" err="1" smtClean="0">
                  <a:ln>
                    <a:solidFill>
                      <a:schemeClr val="tx2">
                        <a:lumMod val="75000"/>
                      </a:schemeClr>
                    </a:solidFill>
                  </a:ln>
                  <a:solidFill>
                    <a:schemeClr val="tx2">
                      <a:lumMod val="40000"/>
                      <a:lumOff val="60000"/>
                    </a:schemeClr>
                  </a:solidFill>
                  <a:latin typeface="+mn-lt"/>
                </a:rPr>
                <a:t>Thymidylate</a:t>
              </a:r>
              <a:r>
                <a:rPr lang="en-GB" sz="1400" b="1" i="0" dirty="0" smtClean="0">
                  <a:ln>
                    <a:solidFill>
                      <a:schemeClr val="tx2">
                        <a:lumMod val="75000"/>
                      </a:schemeClr>
                    </a:solidFill>
                  </a:ln>
                  <a:solidFill>
                    <a:schemeClr val="tx2">
                      <a:lumMod val="40000"/>
                      <a:lumOff val="60000"/>
                    </a:schemeClr>
                  </a:solidFill>
                  <a:latin typeface="+mn-lt"/>
                </a:rPr>
                <a:t> synthase</a:t>
              </a:r>
              <a:endParaRPr lang="en-GB" sz="1400" b="1" i="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2514231" y="1204702"/>
            <a:ext cx="1985761" cy="1266431"/>
            <a:chOff x="2514231" y="1204702"/>
            <a:chExt cx="1985761" cy="1266431"/>
          </a:xfrm>
        </p:grpSpPr>
        <p:grpSp>
          <p:nvGrpSpPr>
            <p:cNvPr id="115" name="Group 114"/>
            <p:cNvGrpSpPr/>
            <p:nvPr/>
          </p:nvGrpSpPr>
          <p:grpSpPr>
            <a:xfrm>
              <a:off x="2514231" y="1204702"/>
              <a:ext cx="1409697" cy="1266431"/>
              <a:chOff x="2178376" y="1331546"/>
              <a:chExt cx="1409697" cy="1139587"/>
            </a:xfrm>
          </p:grpSpPr>
          <p:sp>
            <p:nvSpPr>
              <p:cNvPr id="113" name="TextBox 112"/>
              <p:cNvSpPr txBox="1"/>
              <p:nvPr/>
            </p:nvSpPr>
            <p:spPr>
              <a:xfrm>
                <a:off x="2429866" y="1331546"/>
                <a:ext cx="6335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800" b="1" i="0" dirty="0" smtClean="0">
                    <a:ln>
                      <a:solidFill>
                        <a:srgbClr val="006699"/>
                      </a:solidFill>
                    </a:ln>
                    <a:solidFill>
                      <a:schemeClr val="tx2">
                        <a:lumMod val="20000"/>
                        <a:lumOff val="80000"/>
                      </a:schemeClr>
                    </a:solidFill>
                    <a:latin typeface="+mn-lt"/>
                  </a:rPr>
                  <a:t>THF</a:t>
                </a:r>
                <a:endParaRPr lang="en-GB" sz="1800" b="1" i="0" dirty="0">
                  <a:ln>
                    <a:solidFill>
                      <a:srgbClr val="006699"/>
                    </a:solidFill>
                  </a:ln>
                  <a:solidFill>
                    <a:schemeClr val="tx2">
                      <a:lumMod val="20000"/>
                      <a:lumOff val="80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114" name="Circular Arrow 113"/>
              <p:cNvSpPr/>
              <p:nvPr/>
            </p:nvSpPr>
            <p:spPr bwMode="auto">
              <a:xfrm rot="9469592" flipV="1">
                <a:off x="2178376" y="1432308"/>
                <a:ext cx="1409697" cy="1038825"/>
              </a:xfrm>
              <a:prstGeom prst="circularArrow">
                <a:avLst>
                  <a:gd name="adj1" fmla="val 5027"/>
                  <a:gd name="adj2" fmla="val 835751"/>
                  <a:gd name="adj3" fmla="val 13169878"/>
                  <a:gd name="adj4" fmla="val 9037946"/>
                  <a:gd name="adj5" fmla="val 12075"/>
                </a:avLst>
              </a:pr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 w="9525" cap="flat" cmpd="sng" algn="ctr">
                <a:solidFill>
                  <a:schemeClr val="accent1">
                    <a:alpha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116" name="TextBox 115"/>
            <p:cNvSpPr txBox="1"/>
            <p:nvPr/>
          </p:nvSpPr>
          <p:spPr>
            <a:xfrm>
              <a:off x="3099455" y="1395086"/>
              <a:ext cx="14005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i="0" dirty="0" smtClean="0">
                  <a:ln>
                    <a:solidFill>
                      <a:schemeClr val="tx2">
                        <a:lumMod val="75000"/>
                      </a:schemeClr>
                    </a:solidFill>
                  </a:ln>
                  <a:solidFill>
                    <a:schemeClr val="tx2">
                      <a:lumMod val="40000"/>
                      <a:lumOff val="60000"/>
                    </a:schemeClr>
                  </a:solidFill>
                  <a:latin typeface="+mn-lt"/>
                </a:rPr>
                <a:t>DHF </a:t>
              </a:r>
              <a:r>
                <a:rPr lang="en-GB" sz="1400" b="1" i="0" dirty="0" err="1" smtClean="0">
                  <a:ln>
                    <a:solidFill>
                      <a:schemeClr val="tx2">
                        <a:lumMod val="75000"/>
                      </a:schemeClr>
                    </a:solidFill>
                  </a:ln>
                  <a:solidFill>
                    <a:schemeClr val="tx2">
                      <a:lumMod val="40000"/>
                      <a:lumOff val="60000"/>
                    </a:schemeClr>
                  </a:solidFill>
                  <a:latin typeface="+mn-lt"/>
                </a:rPr>
                <a:t>reductase</a:t>
              </a:r>
              <a:endParaRPr lang="en-GB" sz="1400" b="1" i="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endParaRPr>
            </a:p>
          </p:txBody>
        </p:sp>
      </p:grpSp>
      <p:sp>
        <p:nvSpPr>
          <p:cNvPr id="117" name="TextBox 116"/>
          <p:cNvSpPr txBox="1"/>
          <p:nvPr/>
        </p:nvSpPr>
        <p:spPr>
          <a:xfrm>
            <a:off x="2893877" y="3398497"/>
            <a:ext cx="15555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i="0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92D050"/>
                </a:solidFill>
                <a:latin typeface="+mn-lt"/>
              </a:rPr>
              <a:t>DNA synthesis &amp; repair</a:t>
            </a:r>
            <a:endParaRPr lang="en-GB" sz="1400" b="1" i="0" dirty="0">
              <a:ln>
                <a:solidFill>
                  <a:schemeClr val="bg2">
                    <a:lumMod val="75000"/>
                  </a:schemeClr>
                </a:solidFill>
              </a:ln>
              <a:solidFill>
                <a:srgbClr val="92D050"/>
              </a:solidFill>
              <a:latin typeface="+mn-lt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367733" y="908094"/>
            <a:ext cx="15555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i="0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92D050"/>
                </a:solidFill>
                <a:latin typeface="+mn-lt"/>
              </a:rPr>
              <a:t>DNA synthesis</a:t>
            </a:r>
            <a:endParaRPr lang="en-GB" sz="1400" b="1" i="0" dirty="0">
              <a:ln>
                <a:solidFill>
                  <a:schemeClr val="bg2">
                    <a:lumMod val="75000"/>
                  </a:schemeClr>
                </a:solidFill>
              </a:ln>
              <a:solidFill>
                <a:srgbClr val="92D050"/>
              </a:solidFill>
              <a:latin typeface="+mn-lt"/>
            </a:endParaRPr>
          </a:p>
        </p:txBody>
      </p:sp>
      <p:grpSp>
        <p:nvGrpSpPr>
          <p:cNvPr id="119" name="Group 118"/>
          <p:cNvGrpSpPr/>
          <p:nvPr/>
        </p:nvGrpSpPr>
        <p:grpSpPr>
          <a:xfrm>
            <a:off x="485650" y="1424925"/>
            <a:ext cx="2199680" cy="389278"/>
            <a:chOff x="485650" y="1424925"/>
            <a:chExt cx="2199680" cy="389278"/>
          </a:xfrm>
        </p:grpSpPr>
        <p:cxnSp>
          <p:nvCxnSpPr>
            <p:cNvPr id="137" name="Straight Arrow Connector 136"/>
            <p:cNvCxnSpPr/>
            <p:nvPr/>
          </p:nvCxnSpPr>
          <p:spPr bwMode="auto">
            <a:xfrm flipV="1">
              <a:off x="2017296" y="1424925"/>
              <a:ext cx="668034" cy="231771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gradFill>
                <a:gsLst>
                  <a:gs pos="0">
                    <a:srgbClr val="C00000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oval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  <p:sp>
          <p:nvSpPr>
            <p:cNvPr id="138" name="TextBox 137"/>
            <p:cNvSpPr txBox="1"/>
            <p:nvPr/>
          </p:nvSpPr>
          <p:spPr>
            <a:xfrm>
              <a:off x="485650" y="1444871"/>
              <a:ext cx="16106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1800" b="1" i="0" dirty="0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latin typeface="+mn-lt"/>
                </a:rPr>
                <a:t>Methotrexate</a:t>
              </a:r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456820" y="2235880"/>
            <a:ext cx="2067268" cy="473344"/>
            <a:chOff x="456820" y="2235880"/>
            <a:chExt cx="2067268" cy="473344"/>
          </a:xfrm>
        </p:grpSpPr>
        <p:cxnSp>
          <p:nvCxnSpPr>
            <p:cNvPr id="144" name="Straight Arrow Connector 143"/>
            <p:cNvCxnSpPr/>
            <p:nvPr/>
          </p:nvCxnSpPr>
          <p:spPr bwMode="auto">
            <a:xfrm>
              <a:off x="2017296" y="2446181"/>
              <a:ext cx="506792" cy="263043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gradFill>
                <a:gsLst>
                  <a:gs pos="0">
                    <a:srgbClr val="C00000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oval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  <p:sp>
          <p:nvSpPr>
            <p:cNvPr id="145" name="TextBox 144"/>
            <p:cNvSpPr txBox="1"/>
            <p:nvPr/>
          </p:nvSpPr>
          <p:spPr>
            <a:xfrm>
              <a:off x="456820" y="2235880"/>
              <a:ext cx="16483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1800" b="1" i="0" dirty="0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latin typeface="+mn-lt"/>
                </a:rPr>
                <a:t>5-fluorouracil</a:t>
              </a:r>
            </a:p>
          </p:txBody>
        </p:sp>
      </p:grpSp>
      <p:sp>
        <p:nvSpPr>
          <p:cNvPr id="152" name="Rectangle 151"/>
          <p:cNvSpPr>
            <a:spLocks noChangeAspect="1"/>
          </p:cNvSpPr>
          <p:nvPr/>
        </p:nvSpPr>
        <p:spPr bwMode="auto">
          <a:xfrm rot="5400000">
            <a:off x="2030744" y="1183206"/>
            <a:ext cx="2231725" cy="2274720"/>
          </a:xfrm>
          <a:prstGeom prst="rect">
            <a:avLst/>
          </a:prstGeom>
          <a:noFill/>
          <a:ln w="6350" cap="flat" cmpd="sng" algn="ctr">
            <a:solidFill>
              <a:srgbClr val="006699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040404"/>
              </a:solidFill>
              <a:effectLst/>
            </a:endParaRPr>
          </a:p>
        </p:txBody>
      </p:sp>
      <p:grpSp>
        <p:nvGrpSpPr>
          <p:cNvPr id="326" name="Group 325"/>
          <p:cNvGrpSpPr/>
          <p:nvPr/>
        </p:nvGrpSpPr>
        <p:grpSpPr>
          <a:xfrm>
            <a:off x="179512" y="3933056"/>
            <a:ext cx="2160240" cy="2592288"/>
            <a:chOff x="179512" y="3933056"/>
            <a:chExt cx="2160240" cy="2592288"/>
          </a:xfrm>
        </p:grpSpPr>
        <p:grpSp>
          <p:nvGrpSpPr>
            <p:cNvPr id="136" name="Group 135"/>
            <p:cNvGrpSpPr/>
            <p:nvPr/>
          </p:nvGrpSpPr>
          <p:grpSpPr>
            <a:xfrm>
              <a:off x="179512" y="3933056"/>
              <a:ext cx="2160240" cy="2592288"/>
              <a:chOff x="2195736" y="836712"/>
              <a:chExt cx="2160240" cy="2592288"/>
            </a:xfrm>
          </p:grpSpPr>
          <p:sp>
            <p:nvSpPr>
              <p:cNvPr id="139" name="Rectangle 138"/>
              <p:cNvSpPr/>
              <p:nvPr/>
            </p:nvSpPr>
            <p:spPr bwMode="auto">
              <a:xfrm>
                <a:off x="2195736" y="1550775"/>
                <a:ext cx="2160240" cy="1872208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  <a:alpha val="80000"/>
                    </a:schemeClr>
                  </a:gs>
                  <a:gs pos="37000">
                    <a:schemeClr val="accent1">
                      <a:lumMod val="20000"/>
                      <a:lumOff val="80000"/>
                      <a:alpha val="80000"/>
                    </a:schemeClr>
                  </a:gs>
                </a:gsLst>
                <a:lin ang="0" scaled="1"/>
                <a:tileRect/>
              </a:gradFill>
              <a:ln w="9525" cap="flat" cmpd="sng" algn="ctr">
                <a:solidFill>
                  <a:srgbClr val="0099CC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140" name="Group 174"/>
              <p:cNvGrpSpPr/>
              <p:nvPr/>
            </p:nvGrpSpPr>
            <p:grpSpPr>
              <a:xfrm>
                <a:off x="2505457" y="1563624"/>
                <a:ext cx="877823" cy="1865376"/>
                <a:chOff x="2505457" y="1345997"/>
                <a:chExt cx="877823" cy="1865376"/>
              </a:xfrm>
            </p:grpSpPr>
            <p:sp>
              <p:nvSpPr>
                <p:cNvPr id="146" name="Freeform 145"/>
                <p:cNvSpPr/>
                <p:nvPr/>
              </p:nvSpPr>
              <p:spPr bwMode="auto">
                <a:xfrm>
                  <a:off x="2505457" y="1345997"/>
                  <a:ext cx="877823" cy="1865376"/>
                </a:xfrm>
                <a:custGeom>
                  <a:avLst/>
                  <a:gdLst>
                    <a:gd name="connsiteX0" fmla="*/ 91439 w 877823"/>
                    <a:gd name="connsiteY0" fmla="*/ 0 h 1865376"/>
                    <a:gd name="connsiteX1" fmla="*/ 32917 w 877823"/>
                    <a:gd name="connsiteY1" fmla="*/ 73152 h 1865376"/>
                    <a:gd name="connsiteX2" fmla="*/ 32917 w 877823"/>
                    <a:gd name="connsiteY2" fmla="*/ 146304 h 1865376"/>
                    <a:gd name="connsiteX3" fmla="*/ 164591 w 877823"/>
                    <a:gd name="connsiteY3" fmla="*/ 168249 h 1865376"/>
                    <a:gd name="connsiteX4" fmla="*/ 332841 w 877823"/>
                    <a:gd name="connsiteY4" fmla="*/ 153619 h 1865376"/>
                    <a:gd name="connsiteX5" fmla="*/ 523036 w 877823"/>
                    <a:gd name="connsiteY5" fmla="*/ 131673 h 1865376"/>
                    <a:gd name="connsiteX6" fmla="*/ 632764 w 877823"/>
                    <a:gd name="connsiteY6" fmla="*/ 131673 h 1865376"/>
                    <a:gd name="connsiteX7" fmla="*/ 676655 w 877823"/>
                    <a:gd name="connsiteY7" fmla="*/ 190195 h 1865376"/>
                    <a:gd name="connsiteX8" fmla="*/ 669340 w 877823"/>
                    <a:gd name="connsiteY8" fmla="*/ 241401 h 1865376"/>
                    <a:gd name="connsiteX9" fmla="*/ 537666 w 877823"/>
                    <a:gd name="connsiteY9" fmla="*/ 270662 h 1865376"/>
                    <a:gd name="connsiteX10" fmla="*/ 354786 w 877823"/>
                    <a:gd name="connsiteY10" fmla="*/ 270662 h 1865376"/>
                    <a:gd name="connsiteX11" fmla="*/ 171906 w 877823"/>
                    <a:gd name="connsiteY11" fmla="*/ 256032 h 1865376"/>
                    <a:gd name="connsiteX12" fmla="*/ 69493 w 877823"/>
                    <a:gd name="connsiteY12" fmla="*/ 263347 h 1865376"/>
                    <a:gd name="connsiteX13" fmla="*/ 10972 w 877823"/>
                    <a:gd name="connsiteY13" fmla="*/ 343814 h 1865376"/>
                    <a:gd name="connsiteX14" fmla="*/ 54863 w 877823"/>
                    <a:gd name="connsiteY14" fmla="*/ 431597 h 1865376"/>
                    <a:gd name="connsiteX15" fmla="*/ 215797 w 877823"/>
                    <a:gd name="connsiteY15" fmla="*/ 453542 h 1865376"/>
                    <a:gd name="connsiteX16" fmla="*/ 398677 w 877823"/>
                    <a:gd name="connsiteY16" fmla="*/ 424281 h 1865376"/>
                    <a:gd name="connsiteX17" fmla="*/ 603503 w 877823"/>
                    <a:gd name="connsiteY17" fmla="*/ 409651 h 1865376"/>
                    <a:gd name="connsiteX18" fmla="*/ 683970 w 877823"/>
                    <a:gd name="connsiteY18" fmla="*/ 402336 h 1865376"/>
                    <a:gd name="connsiteX19" fmla="*/ 749807 w 877823"/>
                    <a:gd name="connsiteY19" fmla="*/ 446227 h 1865376"/>
                    <a:gd name="connsiteX20" fmla="*/ 749807 w 877823"/>
                    <a:gd name="connsiteY20" fmla="*/ 504749 h 1865376"/>
                    <a:gd name="connsiteX21" fmla="*/ 654709 w 877823"/>
                    <a:gd name="connsiteY21" fmla="*/ 577901 h 1865376"/>
                    <a:gd name="connsiteX22" fmla="*/ 523036 w 877823"/>
                    <a:gd name="connsiteY22" fmla="*/ 563270 h 1865376"/>
                    <a:gd name="connsiteX23" fmla="*/ 376732 w 877823"/>
                    <a:gd name="connsiteY23" fmla="*/ 534009 h 1865376"/>
                    <a:gd name="connsiteX24" fmla="*/ 215797 w 877823"/>
                    <a:gd name="connsiteY24" fmla="*/ 541325 h 1865376"/>
                    <a:gd name="connsiteX25" fmla="*/ 113385 w 877823"/>
                    <a:gd name="connsiteY25" fmla="*/ 555955 h 1865376"/>
                    <a:gd name="connsiteX26" fmla="*/ 40233 w 877823"/>
                    <a:gd name="connsiteY26" fmla="*/ 621792 h 1865376"/>
                    <a:gd name="connsiteX27" fmla="*/ 84124 w 877823"/>
                    <a:gd name="connsiteY27" fmla="*/ 680313 h 1865376"/>
                    <a:gd name="connsiteX28" fmla="*/ 223113 w 877823"/>
                    <a:gd name="connsiteY28" fmla="*/ 694944 h 1865376"/>
                    <a:gd name="connsiteX29" fmla="*/ 376732 w 877823"/>
                    <a:gd name="connsiteY29" fmla="*/ 665683 h 1865376"/>
                    <a:gd name="connsiteX30" fmla="*/ 515721 w 877823"/>
                    <a:gd name="connsiteY30" fmla="*/ 665683 h 1865376"/>
                    <a:gd name="connsiteX31" fmla="*/ 618133 w 877823"/>
                    <a:gd name="connsiteY31" fmla="*/ 687629 h 1865376"/>
                    <a:gd name="connsiteX32" fmla="*/ 632764 w 877823"/>
                    <a:gd name="connsiteY32" fmla="*/ 768096 h 1865376"/>
                    <a:gd name="connsiteX33" fmla="*/ 574242 w 877823"/>
                    <a:gd name="connsiteY33" fmla="*/ 804672 h 1865376"/>
                    <a:gd name="connsiteX34" fmla="*/ 391362 w 877823"/>
                    <a:gd name="connsiteY34" fmla="*/ 797357 h 1865376"/>
                    <a:gd name="connsiteX35" fmla="*/ 281634 w 877823"/>
                    <a:gd name="connsiteY35" fmla="*/ 782726 h 1865376"/>
                    <a:gd name="connsiteX36" fmla="*/ 91439 w 877823"/>
                    <a:gd name="connsiteY36" fmla="*/ 782726 h 1865376"/>
                    <a:gd name="connsiteX37" fmla="*/ 40233 w 877823"/>
                    <a:gd name="connsiteY37" fmla="*/ 855878 h 1865376"/>
                    <a:gd name="connsiteX38" fmla="*/ 106069 w 877823"/>
                    <a:gd name="connsiteY38" fmla="*/ 914400 h 1865376"/>
                    <a:gd name="connsiteX39" fmla="*/ 223113 w 877823"/>
                    <a:gd name="connsiteY39" fmla="*/ 914400 h 1865376"/>
                    <a:gd name="connsiteX40" fmla="*/ 449884 w 877823"/>
                    <a:gd name="connsiteY40" fmla="*/ 892454 h 1865376"/>
                    <a:gd name="connsiteX41" fmla="*/ 596188 w 877823"/>
                    <a:gd name="connsiteY41" fmla="*/ 877824 h 1865376"/>
                    <a:gd name="connsiteX42" fmla="*/ 757122 w 877823"/>
                    <a:gd name="connsiteY42" fmla="*/ 848563 h 1865376"/>
                    <a:gd name="connsiteX43" fmla="*/ 852220 w 877823"/>
                    <a:gd name="connsiteY43" fmla="*/ 892454 h 1865376"/>
                    <a:gd name="connsiteX44" fmla="*/ 852220 w 877823"/>
                    <a:gd name="connsiteY44" fmla="*/ 987552 h 1865376"/>
                    <a:gd name="connsiteX45" fmla="*/ 698601 w 877823"/>
                    <a:gd name="connsiteY45" fmla="*/ 1024128 h 1865376"/>
                    <a:gd name="connsiteX46" fmla="*/ 544981 w 877823"/>
                    <a:gd name="connsiteY46" fmla="*/ 987552 h 1865376"/>
                    <a:gd name="connsiteX47" fmla="*/ 340156 w 877823"/>
                    <a:gd name="connsiteY47" fmla="*/ 980237 h 1865376"/>
                    <a:gd name="connsiteX48" fmla="*/ 98754 w 877823"/>
                    <a:gd name="connsiteY48" fmla="*/ 987552 h 1865376"/>
                    <a:gd name="connsiteX49" fmla="*/ 40233 w 877823"/>
                    <a:gd name="connsiteY49" fmla="*/ 1016813 h 1865376"/>
                    <a:gd name="connsiteX50" fmla="*/ 3657 w 877823"/>
                    <a:gd name="connsiteY50" fmla="*/ 1097280 h 1865376"/>
                    <a:gd name="connsiteX51" fmla="*/ 62178 w 877823"/>
                    <a:gd name="connsiteY51" fmla="*/ 1163117 h 1865376"/>
                    <a:gd name="connsiteX52" fmla="*/ 259689 w 877823"/>
                    <a:gd name="connsiteY52" fmla="*/ 1141171 h 1865376"/>
                    <a:gd name="connsiteX53" fmla="*/ 405993 w 877823"/>
                    <a:gd name="connsiteY53" fmla="*/ 1126541 h 1865376"/>
                    <a:gd name="connsiteX54" fmla="*/ 544981 w 877823"/>
                    <a:gd name="connsiteY54" fmla="*/ 1097280 h 1865376"/>
                    <a:gd name="connsiteX55" fmla="*/ 669340 w 877823"/>
                    <a:gd name="connsiteY55" fmla="*/ 1097280 h 1865376"/>
                    <a:gd name="connsiteX56" fmla="*/ 713231 w 877823"/>
                    <a:gd name="connsiteY56" fmla="*/ 1141171 h 1865376"/>
                    <a:gd name="connsiteX57" fmla="*/ 691285 w 877823"/>
                    <a:gd name="connsiteY57" fmla="*/ 1207008 h 1865376"/>
                    <a:gd name="connsiteX58" fmla="*/ 559612 w 877823"/>
                    <a:gd name="connsiteY58" fmla="*/ 1243584 h 1865376"/>
                    <a:gd name="connsiteX59" fmla="*/ 310895 w 877823"/>
                    <a:gd name="connsiteY59" fmla="*/ 1228953 h 1865376"/>
                    <a:gd name="connsiteX60" fmla="*/ 157276 w 877823"/>
                    <a:gd name="connsiteY60" fmla="*/ 1221638 h 1865376"/>
                    <a:gd name="connsiteX61" fmla="*/ 54863 w 877823"/>
                    <a:gd name="connsiteY61" fmla="*/ 1236269 h 1865376"/>
                    <a:gd name="connsiteX62" fmla="*/ 32917 w 877823"/>
                    <a:gd name="connsiteY62" fmla="*/ 1302105 h 1865376"/>
                    <a:gd name="connsiteX63" fmla="*/ 120700 w 877823"/>
                    <a:gd name="connsiteY63" fmla="*/ 1397203 h 1865376"/>
                    <a:gd name="connsiteX64" fmla="*/ 267004 w 877823"/>
                    <a:gd name="connsiteY64" fmla="*/ 1375257 h 1865376"/>
                    <a:gd name="connsiteX65" fmla="*/ 464514 w 877823"/>
                    <a:gd name="connsiteY65" fmla="*/ 1331366 h 1865376"/>
                    <a:gd name="connsiteX66" fmla="*/ 676655 w 877823"/>
                    <a:gd name="connsiteY66" fmla="*/ 1324051 h 1865376"/>
                    <a:gd name="connsiteX67" fmla="*/ 749807 w 877823"/>
                    <a:gd name="connsiteY67" fmla="*/ 1367942 h 1865376"/>
                    <a:gd name="connsiteX68" fmla="*/ 735177 w 877823"/>
                    <a:gd name="connsiteY68" fmla="*/ 1470355 h 1865376"/>
                    <a:gd name="connsiteX69" fmla="*/ 537666 w 877823"/>
                    <a:gd name="connsiteY69" fmla="*/ 1470355 h 1865376"/>
                    <a:gd name="connsiteX70" fmla="*/ 362101 w 877823"/>
                    <a:gd name="connsiteY70" fmla="*/ 1441094 h 1865376"/>
                    <a:gd name="connsiteX71" fmla="*/ 135330 w 877823"/>
                    <a:gd name="connsiteY71" fmla="*/ 1477670 h 1865376"/>
                    <a:gd name="connsiteX72" fmla="*/ 84124 w 877823"/>
                    <a:gd name="connsiteY72" fmla="*/ 1543507 h 1865376"/>
                    <a:gd name="connsiteX73" fmla="*/ 157276 w 877823"/>
                    <a:gd name="connsiteY73" fmla="*/ 1660550 h 1865376"/>
                    <a:gd name="connsiteX74" fmla="*/ 369417 w 877823"/>
                    <a:gd name="connsiteY74" fmla="*/ 1660550 h 1865376"/>
                    <a:gd name="connsiteX75" fmla="*/ 537666 w 877823"/>
                    <a:gd name="connsiteY75" fmla="*/ 1623974 h 1865376"/>
                    <a:gd name="connsiteX76" fmla="*/ 676655 w 877823"/>
                    <a:gd name="connsiteY76" fmla="*/ 1623974 h 1865376"/>
                    <a:gd name="connsiteX77" fmla="*/ 771753 w 877823"/>
                    <a:gd name="connsiteY77" fmla="*/ 1667865 h 1865376"/>
                    <a:gd name="connsiteX78" fmla="*/ 779068 w 877823"/>
                    <a:gd name="connsiteY78" fmla="*/ 1748333 h 1865376"/>
                    <a:gd name="connsiteX79" fmla="*/ 523036 w 877823"/>
                    <a:gd name="connsiteY79" fmla="*/ 1770278 h 1865376"/>
                    <a:gd name="connsiteX80" fmla="*/ 340156 w 877823"/>
                    <a:gd name="connsiteY80" fmla="*/ 1755648 h 1865376"/>
                    <a:gd name="connsiteX81" fmla="*/ 201167 w 877823"/>
                    <a:gd name="connsiteY81" fmla="*/ 1733702 h 1865376"/>
                    <a:gd name="connsiteX82" fmla="*/ 76809 w 877823"/>
                    <a:gd name="connsiteY82" fmla="*/ 1748333 h 1865376"/>
                    <a:gd name="connsiteX83" fmla="*/ 69493 w 877823"/>
                    <a:gd name="connsiteY83" fmla="*/ 1821485 h 1865376"/>
                    <a:gd name="connsiteX84" fmla="*/ 76809 w 877823"/>
                    <a:gd name="connsiteY84" fmla="*/ 1865376 h 1865376"/>
                    <a:gd name="connsiteX85" fmla="*/ 76809 w 877823"/>
                    <a:gd name="connsiteY85" fmla="*/ 1865376 h 18653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</a:cxnLst>
                  <a:rect l="l" t="t" r="r" b="b"/>
                  <a:pathLst>
                    <a:path w="877823" h="1865376">
                      <a:moveTo>
                        <a:pt x="91439" y="0"/>
                      </a:moveTo>
                      <a:cubicBezTo>
                        <a:pt x="67055" y="24384"/>
                        <a:pt x="42671" y="48768"/>
                        <a:pt x="32917" y="73152"/>
                      </a:cubicBezTo>
                      <a:cubicBezTo>
                        <a:pt x="23163" y="97536"/>
                        <a:pt x="10971" y="130455"/>
                        <a:pt x="32917" y="146304"/>
                      </a:cubicBezTo>
                      <a:cubicBezTo>
                        <a:pt x="54863" y="162153"/>
                        <a:pt x="114604" y="167030"/>
                        <a:pt x="164591" y="168249"/>
                      </a:cubicBezTo>
                      <a:cubicBezTo>
                        <a:pt x="214578" y="169468"/>
                        <a:pt x="273100" y="159715"/>
                        <a:pt x="332841" y="153619"/>
                      </a:cubicBezTo>
                      <a:cubicBezTo>
                        <a:pt x="392582" y="147523"/>
                        <a:pt x="473049" y="135331"/>
                        <a:pt x="523036" y="131673"/>
                      </a:cubicBezTo>
                      <a:cubicBezTo>
                        <a:pt x="573023" y="128015"/>
                        <a:pt x="607161" y="121919"/>
                        <a:pt x="632764" y="131673"/>
                      </a:cubicBezTo>
                      <a:cubicBezTo>
                        <a:pt x="658367" y="141427"/>
                        <a:pt x="670559" y="171907"/>
                        <a:pt x="676655" y="190195"/>
                      </a:cubicBezTo>
                      <a:cubicBezTo>
                        <a:pt x="682751" y="208483"/>
                        <a:pt x="692505" y="227990"/>
                        <a:pt x="669340" y="241401"/>
                      </a:cubicBezTo>
                      <a:cubicBezTo>
                        <a:pt x="646175" y="254812"/>
                        <a:pt x="590092" y="265785"/>
                        <a:pt x="537666" y="270662"/>
                      </a:cubicBezTo>
                      <a:cubicBezTo>
                        <a:pt x="485240" y="275539"/>
                        <a:pt x="415746" y="273100"/>
                        <a:pt x="354786" y="270662"/>
                      </a:cubicBezTo>
                      <a:cubicBezTo>
                        <a:pt x="293826" y="268224"/>
                        <a:pt x="219455" y="257251"/>
                        <a:pt x="171906" y="256032"/>
                      </a:cubicBezTo>
                      <a:cubicBezTo>
                        <a:pt x="124357" y="254813"/>
                        <a:pt x="96315" y="248717"/>
                        <a:pt x="69493" y="263347"/>
                      </a:cubicBezTo>
                      <a:cubicBezTo>
                        <a:pt x="42671" y="277977"/>
                        <a:pt x="13410" y="315772"/>
                        <a:pt x="10972" y="343814"/>
                      </a:cubicBezTo>
                      <a:cubicBezTo>
                        <a:pt x="8534" y="371856"/>
                        <a:pt x="20726" y="413309"/>
                        <a:pt x="54863" y="431597"/>
                      </a:cubicBezTo>
                      <a:cubicBezTo>
                        <a:pt x="89000" y="449885"/>
                        <a:pt x="158495" y="454761"/>
                        <a:pt x="215797" y="453542"/>
                      </a:cubicBezTo>
                      <a:cubicBezTo>
                        <a:pt x="273099" y="452323"/>
                        <a:pt x="334059" y="431596"/>
                        <a:pt x="398677" y="424281"/>
                      </a:cubicBezTo>
                      <a:cubicBezTo>
                        <a:pt x="463295" y="416966"/>
                        <a:pt x="555954" y="413308"/>
                        <a:pt x="603503" y="409651"/>
                      </a:cubicBezTo>
                      <a:cubicBezTo>
                        <a:pt x="651052" y="405994"/>
                        <a:pt x="659586" y="396240"/>
                        <a:pt x="683970" y="402336"/>
                      </a:cubicBezTo>
                      <a:cubicBezTo>
                        <a:pt x="708354" y="408432"/>
                        <a:pt x="738834" y="429158"/>
                        <a:pt x="749807" y="446227"/>
                      </a:cubicBezTo>
                      <a:cubicBezTo>
                        <a:pt x="760780" y="463296"/>
                        <a:pt x="765657" y="482803"/>
                        <a:pt x="749807" y="504749"/>
                      </a:cubicBezTo>
                      <a:cubicBezTo>
                        <a:pt x="733957" y="526695"/>
                        <a:pt x="692504" y="568148"/>
                        <a:pt x="654709" y="577901"/>
                      </a:cubicBezTo>
                      <a:cubicBezTo>
                        <a:pt x="616914" y="587654"/>
                        <a:pt x="569365" y="570585"/>
                        <a:pt x="523036" y="563270"/>
                      </a:cubicBezTo>
                      <a:cubicBezTo>
                        <a:pt x="476707" y="555955"/>
                        <a:pt x="427938" y="537666"/>
                        <a:pt x="376732" y="534009"/>
                      </a:cubicBezTo>
                      <a:cubicBezTo>
                        <a:pt x="325526" y="530352"/>
                        <a:pt x="259688" y="537667"/>
                        <a:pt x="215797" y="541325"/>
                      </a:cubicBezTo>
                      <a:cubicBezTo>
                        <a:pt x="171906" y="544983"/>
                        <a:pt x="142646" y="542544"/>
                        <a:pt x="113385" y="555955"/>
                      </a:cubicBezTo>
                      <a:cubicBezTo>
                        <a:pt x="84124" y="569366"/>
                        <a:pt x="45110" y="601066"/>
                        <a:pt x="40233" y="621792"/>
                      </a:cubicBezTo>
                      <a:cubicBezTo>
                        <a:pt x="35356" y="642518"/>
                        <a:pt x="53644" y="668121"/>
                        <a:pt x="84124" y="680313"/>
                      </a:cubicBezTo>
                      <a:cubicBezTo>
                        <a:pt x="114604" y="692505"/>
                        <a:pt x="174345" y="697382"/>
                        <a:pt x="223113" y="694944"/>
                      </a:cubicBezTo>
                      <a:cubicBezTo>
                        <a:pt x="271881" y="692506"/>
                        <a:pt x="327964" y="670560"/>
                        <a:pt x="376732" y="665683"/>
                      </a:cubicBezTo>
                      <a:cubicBezTo>
                        <a:pt x="425500" y="660806"/>
                        <a:pt x="475488" y="662025"/>
                        <a:pt x="515721" y="665683"/>
                      </a:cubicBezTo>
                      <a:cubicBezTo>
                        <a:pt x="555954" y="669341"/>
                        <a:pt x="598626" y="670560"/>
                        <a:pt x="618133" y="687629"/>
                      </a:cubicBezTo>
                      <a:cubicBezTo>
                        <a:pt x="637640" y="704698"/>
                        <a:pt x="640079" y="748589"/>
                        <a:pt x="632764" y="768096"/>
                      </a:cubicBezTo>
                      <a:cubicBezTo>
                        <a:pt x="625449" y="787603"/>
                        <a:pt x="614476" y="799795"/>
                        <a:pt x="574242" y="804672"/>
                      </a:cubicBezTo>
                      <a:cubicBezTo>
                        <a:pt x="534008" y="809549"/>
                        <a:pt x="440130" y="801015"/>
                        <a:pt x="391362" y="797357"/>
                      </a:cubicBezTo>
                      <a:cubicBezTo>
                        <a:pt x="342594" y="793699"/>
                        <a:pt x="331621" y="785164"/>
                        <a:pt x="281634" y="782726"/>
                      </a:cubicBezTo>
                      <a:cubicBezTo>
                        <a:pt x="231647" y="780288"/>
                        <a:pt x="131672" y="770534"/>
                        <a:pt x="91439" y="782726"/>
                      </a:cubicBezTo>
                      <a:cubicBezTo>
                        <a:pt x="51206" y="794918"/>
                        <a:pt x="37795" y="833932"/>
                        <a:pt x="40233" y="855878"/>
                      </a:cubicBezTo>
                      <a:cubicBezTo>
                        <a:pt x="42671" y="877824"/>
                        <a:pt x="75589" y="904646"/>
                        <a:pt x="106069" y="914400"/>
                      </a:cubicBezTo>
                      <a:cubicBezTo>
                        <a:pt x="136549" y="924154"/>
                        <a:pt x="165811" y="918058"/>
                        <a:pt x="223113" y="914400"/>
                      </a:cubicBezTo>
                      <a:cubicBezTo>
                        <a:pt x="280415" y="910742"/>
                        <a:pt x="449884" y="892454"/>
                        <a:pt x="449884" y="892454"/>
                      </a:cubicBezTo>
                      <a:cubicBezTo>
                        <a:pt x="512063" y="886358"/>
                        <a:pt x="544982" y="885139"/>
                        <a:pt x="596188" y="877824"/>
                      </a:cubicBezTo>
                      <a:cubicBezTo>
                        <a:pt x="647394" y="870509"/>
                        <a:pt x="714450" y="846125"/>
                        <a:pt x="757122" y="848563"/>
                      </a:cubicBezTo>
                      <a:cubicBezTo>
                        <a:pt x="799794" y="851001"/>
                        <a:pt x="836370" y="869289"/>
                        <a:pt x="852220" y="892454"/>
                      </a:cubicBezTo>
                      <a:cubicBezTo>
                        <a:pt x="868070" y="915619"/>
                        <a:pt x="877823" y="965606"/>
                        <a:pt x="852220" y="987552"/>
                      </a:cubicBezTo>
                      <a:cubicBezTo>
                        <a:pt x="826617" y="1009498"/>
                        <a:pt x="749807" y="1024128"/>
                        <a:pt x="698601" y="1024128"/>
                      </a:cubicBezTo>
                      <a:cubicBezTo>
                        <a:pt x="647395" y="1024128"/>
                        <a:pt x="604722" y="994867"/>
                        <a:pt x="544981" y="987552"/>
                      </a:cubicBezTo>
                      <a:cubicBezTo>
                        <a:pt x="485240" y="980237"/>
                        <a:pt x="414527" y="980237"/>
                        <a:pt x="340156" y="980237"/>
                      </a:cubicBezTo>
                      <a:cubicBezTo>
                        <a:pt x="265785" y="980237"/>
                        <a:pt x="148741" y="981456"/>
                        <a:pt x="98754" y="987552"/>
                      </a:cubicBezTo>
                      <a:cubicBezTo>
                        <a:pt x="48767" y="993648"/>
                        <a:pt x="56083" y="998525"/>
                        <a:pt x="40233" y="1016813"/>
                      </a:cubicBezTo>
                      <a:cubicBezTo>
                        <a:pt x="24383" y="1035101"/>
                        <a:pt x="0" y="1072896"/>
                        <a:pt x="3657" y="1097280"/>
                      </a:cubicBezTo>
                      <a:cubicBezTo>
                        <a:pt x="7314" y="1121664"/>
                        <a:pt x="19506" y="1155802"/>
                        <a:pt x="62178" y="1163117"/>
                      </a:cubicBezTo>
                      <a:cubicBezTo>
                        <a:pt x="104850" y="1170432"/>
                        <a:pt x="259689" y="1141171"/>
                        <a:pt x="259689" y="1141171"/>
                      </a:cubicBezTo>
                      <a:cubicBezTo>
                        <a:pt x="316991" y="1135075"/>
                        <a:pt x="358444" y="1133856"/>
                        <a:pt x="405993" y="1126541"/>
                      </a:cubicBezTo>
                      <a:cubicBezTo>
                        <a:pt x="453542" y="1119226"/>
                        <a:pt x="501090" y="1102157"/>
                        <a:pt x="544981" y="1097280"/>
                      </a:cubicBezTo>
                      <a:cubicBezTo>
                        <a:pt x="588872" y="1092403"/>
                        <a:pt x="641299" y="1089965"/>
                        <a:pt x="669340" y="1097280"/>
                      </a:cubicBezTo>
                      <a:cubicBezTo>
                        <a:pt x="697381" y="1104595"/>
                        <a:pt x="709574" y="1122883"/>
                        <a:pt x="713231" y="1141171"/>
                      </a:cubicBezTo>
                      <a:cubicBezTo>
                        <a:pt x="716888" y="1159459"/>
                        <a:pt x="716888" y="1189939"/>
                        <a:pt x="691285" y="1207008"/>
                      </a:cubicBezTo>
                      <a:cubicBezTo>
                        <a:pt x="665682" y="1224077"/>
                        <a:pt x="623010" y="1239927"/>
                        <a:pt x="559612" y="1243584"/>
                      </a:cubicBezTo>
                      <a:lnTo>
                        <a:pt x="310895" y="1228953"/>
                      </a:lnTo>
                      <a:cubicBezTo>
                        <a:pt x="243839" y="1225295"/>
                        <a:pt x="199948" y="1220419"/>
                        <a:pt x="157276" y="1221638"/>
                      </a:cubicBezTo>
                      <a:cubicBezTo>
                        <a:pt x="114604" y="1222857"/>
                        <a:pt x="75589" y="1222858"/>
                        <a:pt x="54863" y="1236269"/>
                      </a:cubicBezTo>
                      <a:cubicBezTo>
                        <a:pt x="34137" y="1249680"/>
                        <a:pt x="21944" y="1275283"/>
                        <a:pt x="32917" y="1302105"/>
                      </a:cubicBezTo>
                      <a:cubicBezTo>
                        <a:pt x="43890" y="1328927"/>
                        <a:pt x="81685" y="1385011"/>
                        <a:pt x="120700" y="1397203"/>
                      </a:cubicBezTo>
                      <a:cubicBezTo>
                        <a:pt x="159715" y="1409395"/>
                        <a:pt x="209702" y="1386230"/>
                        <a:pt x="267004" y="1375257"/>
                      </a:cubicBezTo>
                      <a:cubicBezTo>
                        <a:pt x="324306" y="1364284"/>
                        <a:pt x="396239" y="1339900"/>
                        <a:pt x="464514" y="1331366"/>
                      </a:cubicBezTo>
                      <a:cubicBezTo>
                        <a:pt x="532789" y="1322832"/>
                        <a:pt x="629106" y="1317955"/>
                        <a:pt x="676655" y="1324051"/>
                      </a:cubicBezTo>
                      <a:cubicBezTo>
                        <a:pt x="724204" y="1330147"/>
                        <a:pt x="740053" y="1343558"/>
                        <a:pt x="749807" y="1367942"/>
                      </a:cubicBezTo>
                      <a:cubicBezTo>
                        <a:pt x="759561" y="1392326"/>
                        <a:pt x="770534" y="1453286"/>
                        <a:pt x="735177" y="1470355"/>
                      </a:cubicBezTo>
                      <a:cubicBezTo>
                        <a:pt x="699820" y="1487424"/>
                        <a:pt x="599845" y="1475232"/>
                        <a:pt x="537666" y="1470355"/>
                      </a:cubicBezTo>
                      <a:cubicBezTo>
                        <a:pt x="475487" y="1465478"/>
                        <a:pt x="429157" y="1439875"/>
                        <a:pt x="362101" y="1441094"/>
                      </a:cubicBezTo>
                      <a:cubicBezTo>
                        <a:pt x="295045" y="1442313"/>
                        <a:pt x="181659" y="1460601"/>
                        <a:pt x="135330" y="1477670"/>
                      </a:cubicBezTo>
                      <a:cubicBezTo>
                        <a:pt x="89001" y="1494739"/>
                        <a:pt x="80466" y="1513027"/>
                        <a:pt x="84124" y="1543507"/>
                      </a:cubicBezTo>
                      <a:cubicBezTo>
                        <a:pt x="87782" y="1573987"/>
                        <a:pt x="109727" y="1641043"/>
                        <a:pt x="157276" y="1660550"/>
                      </a:cubicBezTo>
                      <a:cubicBezTo>
                        <a:pt x="204825" y="1680057"/>
                        <a:pt x="306019" y="1666646"/>
                        <a:pt x="369417" y="1660550"/>
                      </a:cubicBezTo>
                      <a:cubicBezTo>
                        <a:pt x="432815" y="1654454"/>
                        <a:pt x="486460" y="1630070"/>
                        <a:pt x="537666" y="1623974"/>
                      </a:cubicBezTo>
                      <a:cubicBezTo>
                        <a:pt x="588872" y="1617878"/>
                        <a:pt x="637641" y="1616659"/>
                        <a:pt x="676655" y="1623974"/>
                      </a:cubicBezTo>
                      <a:cubicBezTo>
                        <a:pt x="715669" y="1631289"/>
                        <a:pt x="754684" y="1647139"/>
                        <a:pt x="771753" y="1667865"/>
                      </a:cubicBezTo>
                      <a:cubicBezTo>
                        <a:pt x="788822" y="1688592"/>
                        <a:pt x="820521" y="1731264"/>
                        <a:pt x="779068" y="1748333"/>
                      </a:cubicBezTo>
                      <a:cubicBezTo>
                        <a:pt x="737615" y="1765402"/>
                        <a:pt x="596188" y="1769059"/>
                        <a:pt x="523036" y="1770278"/>
                      </a:cubicBezTo>
                      <a:cubicBezTo>
                        <a:pt x="449884" y="1771497"/>
                        <a:pt x="393801" y="1761744"/>
                        <a:pt x="340156" y="1755648"/>
                      </a:cubicBezTo>
                      <a:cubicBezTo>
                        <a:pt x="286511" y="1749552"/>
                        <a:pt x="245058" y="1734921"/>
                        <a:pt x="201167" y="1733702"/>
                      </a:cubicBezTo>
                      <a:cubicBezTo>
                        <a:pt x="157276" y="1732483"/>
                        <a:pt x="98755" y="1733703"/>
                        <a:pt x="76809" y="1748333"/>
                      </a:cubicBezTo>
                      <a:cubicBezTo>
                        <a:pt x="54863" y="1762963"/>
                        <a:pt x="69493" y="1801978"/>
                        <a:pt x="69493" y="1821485"/>
                      </a:cubicBezTo>
                      <a:cubicBezTo>
                        <a:pt x="69493" y="1840992"/>
                        <a:pt x="76809" y="1865376"/>
                        <a:pt x="76809" y="1865376"/>
                      </a:cubicBezTo>
                      <a:lnTo>
                        <a:pt x="76809" y="1865376"/>
                      </a:lnTo>
                    </a:path>
                  </a:pathLst>
                </a:custGeom>
                <a:noFill/>
                <a:ln w="38100" cap="flat" cmpd="dbl" algn="ctr">
                  <a:solidFill>
                    <a:srgbClr val="FFC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47" name="Oval 146"/>
                <p:cNvSpPr>
                  <a:spLocks noChangeAspect="1"/>
                </p:cNvSpPr>
                <p:nvPr/>
              </p:nvSpPr>
              <p:spPr bwMode="auto">
                <a:xfrm>
                  <a:off x="2527658" y="1377343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53" name="Oval 152"/>
                <p:cNvSpPr>
                  <a:spLocks noChangeAspect="1"/>
                </p:cNvSpPr>
                <p:nvPr/>
              </p:nvSpPr>
              <p:spPr bwMode="auto">
                <a:xfrm>
                  <a:off x="2636168" y="1477469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54" name="Oval 153"/>
                <p:cNvSpPr>
                  <a:spLocks noChangeAspect="1"/>
                </p:cNvSpPr>
                <p:nvPr/>
              </p:nvSpPr>
              <p:spPr bwMode="auto">
                <a:xfrm>
                  <a:off x="2771800" y="1484784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55" name="Oval 154"/>
                <p:cNvSpPr>
                  <a:spLocks noChangeAspect="1"/>
                </p:cNvSpPr>
                <p:nvPr/>
              </p:nvSpPr>
              <p:spPr bwMode="auto">
                <a:xfrm>
                  <a:off x="2915816" y="1470154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56" name="Oval 155"/>
                <p:cNvSpPr>
                  <a:spLocks noChangeAspect="1"/>
                </p:cNvSpPr>
                <p:nvPr/>
              </p:nvSpPr>
              <p:spPr bwMode="auto">
                <a:xfrm>
                  <a:off x="3037887" y="1456666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57" name="Oval 156"/>
                <p:cNvSpPr>
                  <a:spLocks noChangeAspect="1"/>
                </p:cNvSpPr>
                <p:nvPr/>
              </p:nvSpPr>
              <p:spPr bwMode="auto">
                <a:xfrm>
                  <a:off x="3161100" y="1505587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58" name="Oval 157"/>
                <p:cNvSpPr>
                  <a:spLocks noChangeAspect="1"/>
                </p:cNvSpPr>
                <p:nvPr/>
              </p:nvSpPr>
              <p:spPr bwMode="auto">
                <a:xfrm>
                  <a:off x="3103155" y="1578737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59" name="Oval 158"/>
                <p:cNvSpPr>
                  <a:spLocks noChangeAspect="1"/>
                </p:cNvSpPr>
                <p:nvPr/>
              </p:nvSpPr>
              <p:spPr bwMode="auto">
                <a:xfrm>
                  <a:off x="2987824" y="1586052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0" name="Oval 159"/>
                <p:cNvSpPr>
                  <a:spLocks noChangeAspect="1"/>
                </p:cNvSpPr>
                <p:nvPr/>
              </p:nvSpPr>
              <p:spPr bwMode="auto">
                <a:xfrm>
                  <a:off x="2873068" y="1593367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1" name="Oval 160"/>
                <p:cNvSpPr>
                  <a:spLocks noChangeAspect="1"/>
                </p:cNvSpPr>
                <p:nvPr/>
              </p:nvSpPr>
              <p:spPr bwMode="auto">
                <a:xfrm>
                  <a:off x="2757170" y="1578737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2" name="Oval 161"/>
                <p:cNvSpPr>
                  <a:spLocks noChangeAspect="1"/>
                </p:cNvSpPr>
                <p:nvPr/>
              </p:nvSpPr>
              <p:spPr bwMode="auto">
                <a:xfrm>
                  <a:off x="2627784" y="1579652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3" name="Oval 162"/>
                <p:cNvSpPr>
                  <a:spLocks noChangeAspect="1"/>
                </p:cNvSpPr>
                <p:nvPr/>
              </p:nvSpPr>
              <p:spPr bwMode="auto">
                <a:xfrm>
                  <a:off x="2529488" y="1461924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4" name="Oval 163"/>
                <p:cNvSpPr>
                  <a:spLocks noChangeAspect="1"/>
                </p:cNvSpPr>
                <p:nvPr/>
              </p:nvSpPr>
              <p:spPr bwMode="auto">
                <a:xfrm>
                  <a:off x="2540536" y="1598320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5" name="Oval 164"/>
                <p:cNvSpPr>
                  <a:spLocks noChangeAspect="1"/>
                </p:cNvSpPr>
                <p:nvPr/>
              </p:nvSpPr>
              <p:spPr bwMode="auto">
                <a:xfrm>
                  <a:off x="2506628" y="1667475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6" name="Oval 165"/>
                <p:cNvSpPr>
                  <a:spLocks noChangeAspect="1"/>
                </p:cNvSpPr>
                <p:nvPr/>
              </p:nvSpPr>
              <p:spPr bwMode="auto">
                <a:xfrm>
                  <a:off x="2615138" y="1767601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7" name="Oval 166"/>
                <p:cNvSpPr>
                  <a:spLocks noChangeAspect="1"/>
                </p:cNvSpPr>
                <p:nvPr/>
              </p:nvSpPr>
              <p:spPr bwMode="auto">
                <a:xfrm>
                  <a:off x="2750770" y="1774916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8" name="Oval 167"/>
                <p:cNvSpPr>
                  <a:spLocks noChangeAspect="1"/>
                </p:cNvSpPr>
                <p:nvPr/>
              </p:nvSpPr>
              <p:spPr bwMode="auto">
                <a:xfrm>
                  <a:off x="2894786" y="1760286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9" name="Oval 168"/>
                <p:cNvSpPr>
                  <a:spLocks noChangeAspect="1"/>
                </p:cNvSpPr>
                <p:nvPr/>
              </p:nvSpPr>
              <p:spPr bwMode="auto">
                <a:xfrm>
                  <a:off x="3016857" y="1746798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0" name="Oval 169"/>
                <p:cNvSpPr>
                  <a:spLocks noChangeAspect="1"/>
                </p:cNvSpPr>
                <p:nvPr/>
              </p:nvSpPr>
              <p:spPr bwMode="auto">
                <a:xfrm>
                  <a:off x="3132450" y="1734759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1" name="Oval 170"/>
                <p:cNvSpPr>
                  <a:spLocks noChangeAspect="1"/>
                </p:cNvSpPr>
                <p:nvPr/>
              </p:nvSpPr>
              <p:spPr bwMode="auto">
                <a:xfrm>
                  <a:off x="3082125" y="1899349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2" name="Oval 171"/>
                <p:cNvSpPr>
                  <a:spLocks noChangeAspect="1"/>
                </p:cNvSpPr>
                <p:nvPr/>
              </p:nvSpPr>
              <p:spPr bwMode="auto">
                <a:xfrm>
                  <a:off x="2966794" y="1876184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3" name="Oval 172"/>
                <p:cNvSpPr>
                  <a:spLocks noChangeAspect="1"/>
                </p:cNvSpPr>
                <p:nvPr/>
              </p:nvSpPr>
              <p:spPr bwMode="auto">
                <a:xfrm>
                  <a:off x="2852038" y="1868259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4" name="Oval 173"/>
                <p:cNvSpPr>
                  <a:spLocks noChangeAspect="1"/>
                </p:cNvSpPr>
                <p:nvPr/>
              </p:nvSpPr>
              <p:spPr bwMode="auto">
                <a:xfrm>
                  <a:off x="2736140" y="1868869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5" name="Oval 174"/>
                <p:cNvSpPr>
                  <a:spLocks noChangeAspect="1"/>
                </p:cNvSpPr>
                <p:nvPr/>
              </p:nvSpPr>
              <p:spPr bwMode="auto">
                <a:xfrm>
                  <a:off x="2606754" y="1869784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6" name="Oval 175"/>
                <p:cNvSpPr>
                  <a:spLocks noChangeAspect="1"/>
                </p:cNvSpPr>
                <p:nvPr/>
              </p:nvSpPr>
              <p:spPr bwMode="auto">
                <a:xfrm>
                  <a:off x="2523698" y="1752056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7" name="Oval 176"/>
                <p:cNvSpPr>
                  <a:spLocks noChangeAspect="1"/>
                </p:cNvSpPr>
                <p:nvPr/>
              </p:nvSpPr>
              <p:spPr bwMode="auto">
                <a:xfrm>
                  <a:off x="2534746" y="1934172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8" name="Oval 177"/>
                <p:cNvSpPr>
                  <a:spLocks noChangeAspect="1"/>
                </p:cNvSpPr>
                <p:nvPr/>
              </p:nvSpPr>
              <p:spPr bwMode="auto">
                <a:xfrm>
                  <a:off x="3223890" y="1765196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9" name="Oval 178"/>
                <p:cNvSpPr>
                  <a:spLocks noChangeAspect="1"/>
                </p:cNvSpPr>
                <p:nvPr/>
              </p:nvSpPr>
              <p:spPr bwMode="auto">
                <a:xfrm>
                  <a:off x="3188608" y="1878732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0" name="Oval 179"/>
                <p:cNvSpPr>
                  <a:spLocks noChangeAspect="1"/>
                </p:cNvSpPr>
                <p:nvPr/>
              </p:nvSpPr>
              <p:spPr bwMode="auto">
                <a:xfrm>
                  <a:off x="2545454" y="2148671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1" name="Oval 180"/>
                <p:cNvSpPr>
                  <a:spLocks noChangeAspect="1"/>
                </p:cNvSpPr>
                <p:nvPr/>
              </p:nvSpPr>
              <p:spPr bwMode="auto">
                <a:xfrm>
                  <a:off x="2631104" y="2218317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2" name="Oval 181"/>
                <p:cNvSpPr>
                  <a:spLocks noChangeAspect="1"/>
                </p:cNvSpPr>
                <p:nvPr/>
              </p:nvSpPr>
              <p:spPr bwMode="auto">
                <a:xfrm>
                  <a:off x="2766736" y="2225632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3" name="Oval 182"/>
                <p:cNvSpPr>
                  <a:spLocks noChangeAspect="1"/>
                </p:cNvSpPr>
                <p:nvPr/>
              </p:nvSpPr>
              <p:spPr bwMode="auto">
                <a:xfrm>
                  <a:off x="2910752" y="2211002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4" name="Oval 183"/>
                <p:cNvSpPr>
                  <a:spLocks noChangeAspect="1"/>
                </p:cNvSpPr>
                <p:nvPr/>
              </p:nvSpPr>
              <p:spPr bwMode="auto">
                <a:xfrm>
                  <a:off x="3032823" y="2197514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5" name="Oval 184"/>
                <p:cNvSpPr>
                  <a:spLocks noChangeAspect="1"/>
                </p:cNvSpPr>
                <p:nvPr/>
              </p:nvSpPr>
              <p:spPr bwMode="auto">
                <a:xfrm>
                  <a:off x="3148416" y="2185475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6" name="Oval 185"/>
                <p:cNvSpPr>
                  <a:spLocks noChangeAspect="1"/>
                </p:cNvSpPr>
                <p:nvPr/>
              </p:nvSpPr>
              <p:spPr bwMode="auto">
                <a:xfrm>
                  <a:off x="3098091" y="2342445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7" name="Oval 186"/>
                <p:cNvSpPr>
                  <a:spLocks noChangeAspect="1"/>
                </p:cNvSpPr>
                <p:nvPr/>
              </p:nvSpPr>
              <p:spPr bwMode="auto">
                <a:xfrm>
                  <a:off x="2982760" y="2311660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8" name="Oval 187"/>
                <p:cNvSpPr>
                  <a:spLocks noChangeAspect="1"/>
                </p:cNvSpPr>
                <p:nvPr/>
              </p:nvSpPr>
              <p:spPr bwMode="auto">
                <a:xfrm>
                  <a:off x="2868004" y="2318975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9" name="Oval 188"/>
                <p:cNvSpPr>
                  <a:spLocks noChangeAspect="1"/>
                </p:cNvSpPr>
                <p:nvPr/>
              </p:nvSpPr>
              <p:spPr bwMode="auto">
                <a:xfrm>
                  <a:off x="2752106" y="2319585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90" name="Oval 189"/>
                <p:cNvSpPr>
                  <a:spLocks noChangeAspect="1"/>
                </p:cNvSpPr>
                <p:nvPr/>
              </p:nvSpPr>
              <p:spPr bwMode="auto">
                <a:xfrm>
                  <a:off x="2622720" y="2320500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91" name="Oval 190"/>
                <p:cNvSpPr>
                  <a:spLocks noChangeAspect="1"/>
                </p:cNvSpPr>
                <p:nvPr/>
              </p:nvSpPr>
              <p:spPr bwMode="auto">
                <a:xfrm>
                  <a:off x="2539664" y="2202772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92" name="Oval 191"/>
                <p:cNvSpPr>
                  <a:spLocks noChangeAspect="1"/>
                </p:cNvSpPr>
                <p:nvPr/>
              </p:nvSpPr>
              <p:spPr bwMode="auto">
                <a:xfrm>
                  <a:off x="2520232" y="2354408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93" name="Oval 192"/>
                <p:cNvSpPr>
                  <a:spLocks noChangeAspect="1"/>
                </p:cNvSpPr>
                <p:nvPr/>
              </p:nvSpPr>
              <p:spPr bwMode="auto">
                <a:xfrm>
                  <a:off x="3255096" y="2185432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94" name="Oval 193"/>
                <p:cNvSpPr>
                  <a:spLocks noChangeAspect="1"/>
                </p:cNvSpPr>
                <p:nvPr/>
              </p:nvSpPr>
              <p:spPr bwMode="auto">
                <a:xfrm>
                  <a:off x="3204574" y="2344688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95" name="Oval 194"/>
                <p:cNvSpPr>
                  <a:spLocks noChangeAspect="1"/>
                </p:cNvSpPr>
                <p:nvPr/>
              </p:nvSpPr>
              <p:spPr bwMode="auto">
                <a:xfrm>
                  <a:off x="2540536" y="2573099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96" name="Oval 195"/>
                <p:cNvSpPr>
                  <a:spLocks noChangeAspect="1"/>
                </p:cNvSpPr>
                <p:nvPr/>
              </p:nvSpPr>
              <p:spPr bwMode="auto">
                <a:xfrm>
                  <a:off x="2664286" y="2696085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97" name="Oval 196"/>
                <p:cNvSpPr>
                  <a:spLocks noChangeAspect="1"/>
                </p:cNvSpPr>
                <p:nvPr/>
              </p:nvSpPr>
              <p:spPr bwMode="auto">
                <a:xfrm>
                  <a:off x="2799918" y="2680540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98" name="Oval 197"/>
                <p:cNvSpPr>
                  <a:spLocks noChangeAspect="1"/>
                </p:cNvSpPr>
                <p:nvPr/>
              </p:nvSpPr>
              <p:spPr bwMode="auto">
                <a:xfrm>
                  <a:off x="2943934" y="2665910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99" name="Oval 198"/>
                <p:cNvSpPr>
                  <a:spLocks noChangeAspect="1"/>
                </p:cNvSpPr>
                <p:nvPr/>
              </p:nvSpPr>
              <p:spPr bwMode="auto">
                <a:xfrm>
                  <a:off x="3066005" y="2652422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00" name="Oval 199"/>
                <p:cNvSpPr>
                  <a:spLocks noChangeAspect="1"/>
                </p:cNvSpPr>
                <p:nvPr/>
              </p:nvSpPr>
              <p:spPr bwMode="auto">
                <a:xfrm>
                  <a:off x="3181598" y="2640383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01" name="Oval 200"/>
                <p:cNvSpPr>
                  <a:spLocks noChangeAspect="1"/>
                </p:cNvSpPr>
                <p:nvPr/>
              </p:nvSpPr>
              <p:spPr bwMode="auto">
                <a:xfrm>
                  <a:off x="3131273" y="2804973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02" name="Oval 201"/>
                <p:cNvSpPr>
                  <a:spLocks noChangeAspect="1"/>
                </p:cNvSpPr>
                <p:nvPr/>
              </p:nvSpPr>
              <p:spPr bwMode="auto">
                <a:xfrm>
                  <a:off x="3015942" y="2781808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03" name="Oval 202"/>
                <p:cNvSpPr>
                  <a:spLocks noChangeAspect="1"/>
                </p:cNvSpPr>
                <p:nvPr/>
              </p:nvSpPr>
              <p:spPr bwMode="auto">
                <a:xfrm>
                  <a:off x="2901186" y="2773883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04" name="Oval 203"/>
                <p:cNvSpPr>
                  <a:spLocks noChangeAspect="1"/>
                </p:cNvSpPr>
                <p:nvPr/>
              </p:nvSpPr>
              <p:spPr bwMode="auto">
                <a:xfrm>
                  <a:off x="2785288" y="2774493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05" name="Oval 204"/>
                <p:cNvSpPr>
                  <a:spLocks noChangeAspect="1"/>
                </p:cNvSpPr>
                <p:nvPr/>
              </p:nvSpPr>
              <p:spPr bwMode="auto">
                <a:xfrm>
                  <a:off x="2655902" y="2775408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06" name="Oval 205"/>
                <p:cNvSpPr>
                  <a:spLocks noChangeAspect="1"/>
                </p:cNvSpPr>
                <p:nvPr/>
              </p:nvSpPr>
              <p:spPr bwMode="auto">
                <a:xfrm>
                  <a:off x="2549986" y="2672920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07" name="Oval 206"/>
                <p:cNvSpPr>
                  <a:spLocks noChangeAspect="1"/>
                </p:cNvSpPr>
                <p:nvPr/>
              </p:nvSpPr>
              <p:spPr bwMode="auto">
                <a:xfrm>
                  <a:off x="2583894" y="2839796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08" name="Oval 207"/>
                <p:cNvSpPr>
                  <a:spLocks noChangeAspect="1"/>
                </p:cNvSpPr>
                <p:nvPr/>
              </p:nvSpPr>
              <p:spPr bwMode="auto">
                <a:xfrm>
                  <a:off x="3234938" y="2693680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09" name="Oval 208"/>
                <p:cNvSpPr>
                  <a:spLocks noChangeAspect="1"/>
                </p:cNvSpPr>
                <p:nvPr/>
              </p:nvSpPr>
              <p:spPr bwMode="auto">
                <a:xfrm>
                  <a:off x="3237756" y="2784356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10" name="Oval 209"/>
                <p:cNvSpPr>
                  <a:spLocks noChangeAspect="1"/>
                </p:cNvSpPr>
                <p:nvPr/>
              </p:nvSpPr>
              <p:spPr bwMode="auto">
                <a:xfrm>
                  <a:off x="2578636" y="2891036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11" name="Oval 210"/>
                <p:cNvSpPr>
                  <a:spLocks noChangeAspect="1"/>
                </p:cNvSpPr>
                <p:nvPr/>
              </p:nvSpPr>
              <p:spPr bwMode="auto">
                <a:xfrm>
                  <a:off x="2687146" y="2960682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12" name="Oval 211"/>
                <p:cNvSpPr>
                  <a:spLocks noChangeAspect="1"/>
                </p:cNvSpPr>
                <p:nvPr/>
              </p:nvSpPr>
              <p:spPr bwMode="auto">
                <a:xfrm>
                  <a:off x="2822778" y="2967997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13" name="Oval 212"/>
                <p:cNvSpPr>
                  <a:spLocks noChangeAspect="1"/>
                </p:cNvSpPr>
                <p:nvPr/>
              </p:nvSpPr>
              <p:spPr bwMode="auto">
                <a:xfrm>
                  <a:off x="2966794" y="2953367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14" name="Oval 213"/>
                <p:cNvSpPr>
                  <a:spLocks noChangeAspect="1"/>
                </p:cNvSpPr>
                <p:nvPr/>
              </p:nvSpPr>
              <p:spPr bwMode="auto">
                <a:xfrm>
                  <a:off x="3088865" y="2939879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15" name="Oval 214"/>
                <p:cNvSpPr>
                  <a:spLocks noChangeAspect="1"/>
                </p:cNvSpPr>
                <p:nvPr/>
              </p:nvSpPr>
              <p:spPr bwMode="auto">
                <a:xfrm>
                  <a:off x="3196838" y="2950700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16" name="Oval 215"/>
                <p:cNvSpPr>
                  <a:spLocks noChangeAspect="1"/>
                </p:cNvSpPr>
                <p:nvPr/>
              </p:nvSpPr>
              <p:spPr bwMode="auto">
                <a:xfrm>
                  <a:off x="3154133" y="3092430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17" name="Oval 216"/>
                <p:cNvSpPr>
                  <a:spLocks noChangeAspect="1"/>
                </p:cNvSpPr>
                <p:nvPr/>
              </p:nvSpPr>
              <p:spPr bwMode="auto">
                <a:xfrm>
                  <a:off x="3038802" y="3069265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18" name="Oval 217"/>
                <p:cNvSpPr>
                  <a:spLocks noChangeAspect="1"/>
                </p:cNvSpPr>
                <p:nvPr/>
              </p:nvSpPr>
              <p:spPr bwMode="auto">
                <a:xfrm>
                  <a:off x="2924046" y="3061340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19" name="Oval 218"/>
                <p:cNvSpPr>
                  <a:spLocks noChangeAspect="1"/>
                </p:cNvSpPr>
                <p:nvPr/>
              </p:nvSpPr>
              <p:spPr bwMode="auto">
                <a:xfrm>
                  <a:off x="2808148" y="3061950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20" name="Oval 219"/>
                <p:cNvSpPr>
                  <a:spLocks noChangeAspect="1"/>
                </p:cNvSpPr>
                <p:nvPr/>
              </p:nvSpPr>
              <p:spPr bwMode="auto">
                <a:xfrm>
                  <a:off x="2678762" y="3062865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21" name="Oval 220"/>
                <p:cNvSpPr>
                  <a:spLocks noChangeAspect="1"/>
                </p:cNvSpPr>
                <p:nvPr/>
              </p:nvSpPr>
              <p:spPr bwMode="auto">
                <a:xfrm>
                  <a:off x="2595706" y="2945137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22" name="Oval 221"/>
                <p:cNvSpPr>
                  <a:spLocks noChangeAspect="1"/>
                </p:cNvSpPr>
                <p:nvPr/>
              </p:nvSpPr>
              <p:spPr bwMode="auto">
                <a:xfrm>
                  <a:off x="2576274" y="3081533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23" name="Oval 222"/>
                <p:cNvSpPr>
                  <a:spLocks noChangeAspect="1"/>
                </p:cNvSpPr>
                <p:nvPr/>
              </p:nvSpPr>
              <p:spPr bwMode="auto">
                <a:xfrm>
                  <a:off x="3265418" y="2996377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24" name="Oval 223"/>
                <p:cNvSpPr>
                  <a:spLocks noChangeAspect="1"/>
                </p:cNvSpPr>
                <p:nvPr/>
              </p:nvSpPr>
              <p:spPr bwMode="auto">
                <a:xfrm>
                  <a:off x="3260616" y="3071813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25" name="Oval 224"/>
                <p:cNvSpPr>
                  <a:spLocks noChangeAspect="1"/>
                </p:cNvSpPr>
                <p:nvPr/>
              </p:nvSpPr>
              <p:spPr bwMode="auto">
                <a:xfrm>
                  <a:off x="3291096" y="2330212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26" name="Oval 225"/>
                <p:cNvSpPr>
                  <a:spLocks noChangeAspect="1"/>
                </p:cNvSpPr>
                <p:nvPr/>
              </p:nvSpPr>
              <p:spPr bwMode="auto">
                <a:xfrm>
                  <a:off x="3340244" y="2225632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27" name="Oval 226"/>
                <p:cNvSpPr>
                  <a:spLocks noChangeAspect="1"/>
                </p:cNvSpPr>
                <p:nvPr/>
              </p:nvSpPr>
              <p:spPr bwMode="auto">
                <a:xfrm>
                  <a:off x="3340244" y="2292112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28" name="Oval 227"/>
                <p:cNvSpPr>
                  <a:spLocks noChangeAspect="1"/>
                </p:cNvSpPr>
                <p:nvPr/>
              </p:nvSpPr>
              <p:spPr bwMode="auto">
                <a:xfrm>
                  <a:off x="2555776" y="1893972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29" name="Oval 228"/>
                <p:cNvSpPr>
                  <a:spLocks noChangeAspect="1"/>
                </p:cNvSpPr>
                <p:nvPr/>
              </p:nvSpPr>
              <p:spPr bwMode="auto">
                <a:xfrm>
                  <a:off x="2671906" y="2016958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30" name="Oval 229"/>
                <p:cNvSpPr>
                  <a:spLocks noChangeAspect="1"/>
                </p:cNvSpPr>
                <p:nvPr/>
              </p:nvSpPr>
              <p:spPr bwMode="auto">
                <a:xfrm>
                  <a:off x="2799918" y="2001413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31" name="Oval 230"/>
                <p:cNvSpPr>
                  <a:spLocks noChangeAspect="1"/>
                </p:cNvSpPr>
                <p:nvPr/>
              </p:nvSpPr>
              <p:spPr bwMode="auto">
                <a:xfrm>
                  <a:off x="2943934" y="1986783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32" name="Oval 231"/>
                <p:cNvSpPr>
                  <a:spLocks noChangeAspect="1"/>
                </p:cNvSpPr>
                <p:nvPr/>
              </p:nvSpPr>
              <p:spPr bwMode="auto">
                <a:xfrm>
                  <a:off x="3058385" y="1988535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33" name="Oval 232"/>
                <p:cNvSpPr>
                  <a:spLocks noChangeAspect="1"/>
                </p:cNvSpPr>
                <p:nvPr/>
              </p:nvSpPr>
              <p:spPr bwMode="auto">
                <a:xfrm>
                  <a:off x="3120638" y="2037456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34" name="Oval 233"/>
                <p:cNvSpPr>
                  <a:spLocks noChangeAspect="1"/>
                </p:cNvSpPr>
                <p:nvPr/>
              </p:nvSpPr>
              <p:spPr bwMode="auto">
                <a:xfrm>
                  <a:off x="3108413" y="2102986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35" name="Oval 234"/>
                <p:cNvSpPr>
                  <a:spLocks noChangeAspect="1"/>
                </p:cNvSpPr>
                <p:nvPr/>
              </p:nvSpPr>
              <p:spPr bwMode="auto">
                <a:xfrm>
                  <a:off x="3008322" y="2125541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36" name="Oval 235"/>
                <p:cNvSpPr>
                  <a:spLocks noChangeAspect="1"/>
                </p:cNvSpPr>
                <p:nvPr/>
              </p:nvSpPr>
              <p:spPr bwMode="auto">
                <a:xfrm>
                  <a:off x="2901186" y="2109996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37" name="Oval 236"/>
                <p:cNvSpPr>
                  <a:spLocks noChangeAspect="1"/>
                </p:cNvSpPr>
                <p:nvPr/>
              </p:nvSpPr>
              <p:spPr bwMode="auto">
                <a:xfrm>
                  <a:off x="2785288" y="2095366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38" name="Oval 237"/>
                <p:cNvSpPr>
                  <a:spLocks noChangeAspect="1"/>
                </p:cNvSpPr>
                <p:nvPr/>
              </p:nvSpPr>
              <p:spPr bwMode="auto">
                <a:xfrm>
                  <a:off x="2655902" y="2096281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39" name="Oval 238"/>
                <p:cNvSpPr>
                  <a:spLocks noChangeAspect="1"/>
                </p:cNvSpPr>
                <p:nvPr/>
              </p:nvSpPr>
              <p:spPr bwMode="auto">
                <a:xfrm>
                  <a:off x="2557606" y="1993793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40" name="Oval 239"/>
                <p:cNvSpPr>
                  <a:spLocks noChangeAspect="1"/>
                </p:cNvSpPr>
                <p:nvPr/>
              </p:nvSpPr>
              <p:spPr bwMode="auto">
                <a:xfrm>
                  <a:off x="2583894" y="2114949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41" name="Oval 240"/>
                <p:cNvSpPr>
                  <a:spLocks noChangeAspect="1"/>
                </p:cNvSpPr>
                <p:nvPr/>
              </p:nvSpPr>
              <p:spPr bwMode="auto">
                <a:xfrm>
                  <a:off x="2514248" y="2441656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42" name="Oval 241"/>
                <p:cNvSpPr>
                  <a:spLocks noChangeAspect="1"/>
                </p:cNvSpPr>
                <p:nvPr/>
              </p:nvSpPr>
              <p:spPr bwMode="auto">
                <a:xfrm>
                  <a:off x="2684444" y="2472441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43" name="Oval 242"/>
                <p:cNvSpPr>
                  <a:spLocks noChangeAspect="1"/>
                </p:cNvSpPr>
                <p:nvPr/>
              </p:nvSpPr>
              <p:spPr bwMode="auto">
                <a:xfrm>
                  <a:off x="2820076" y="2456896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44" name="Oval 243"/>
                <p:cNvSpPr>
                  <a:spLocks noChangeAspect="1"/>
                </p:cNvSpPr>
                <p:nvPr/>
              </p:nvSpPr>
              <p:spPr bwMode="auto">
                <a:xfrm>
                  <a:off x="2964092" y="2442266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45" name="Oval 244"/>
                <p:cNvSpPr>
                  <a:spLocks noChangeAspect="1"/>
                </p:cNvSpPr>
                <p:nvPr/>
              </p:nvSpPr>
              <p:spPr bwMode="auto">
                <a:xfrm>
                  <a:off x="3086163" y="2428778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46" name="Oval 245"/>
                <p:cNvSpPr>
                  <a:spLocks noChangeAspect="1"/>
                </p:cNvSpPr>
                <p:nvPr/>
              </p:nvSpPr>
              <p:spPr bwMode="auto">
                <a:xfrm>
                  <a:off x="3209376" y="2477699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47" name="Oval 246"/>
                <p:cNvSpPr>
                  <a:spLocks noChangeAspect="1"/>
                </p:cNvSpPr>
                <p:nvPr/>
              </p:nvSpPr>
              <p:spPr bwMode="auto">
                <a:xfrm>
                  <a:off x="3151431" y="2550849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48" name="Oval 247"/>
                <p:cNvSpPr>
                  <a:spLocks noChangeAspect="1"/>
                </p:cNvSpPr>
                <p:nvPr/>
              </p:nvSpPr>
              <p:spPr bwMode="auto">
                <a:xfrm>
                  <a:off x="3036100" y="2558164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49" name="Oval 248"/>
                <p:cNvSpPr>
                  <a:spLocks noChangeAspect="1"/>
                </p:cNvSpPr>
                <p:nvPr/>
              </p:nvSpPr>
              <p:spPr bwMode="auto">
                <a:xfrm>
                  <a:off x="2921344" y="2565479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50" name="Oval 249"/>
                <p:cNvSpPr>
                  <a:spLocks noChangeAspect="1"/>
                </p:cNvSpPr>
                <p:nvPr/>
              </p:nvSpPr>
              <p:spPr bwMode="auto">
                <a:xfrm>
                  <a:off x="2805446" y="2550849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51" name="Oval 250"/>
                <p:cNvSpPr>
                  <a:spLocks noChangeAspect="1"/>
                </p:cNvSpPr>
                <p:nvPr/>
              </p:nvSpPr>
              <p:spPr bwMode="auto">
                <a:xfrm>
                  <a:off x="2676060" y="2551764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52" name="Oval 251"/>
                <p:cNvSpPr>
                  <a:spLocks noChangeAspect="1"/>
                </p:cNvSpPr>
                <p:nvPr/>
              </p:nvSpPr>
              <p:spPr bwMode="auto">
                <a:xfrm>
                  <a:off x="2577764" y="2479756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53" name="Oval 252"/>
                <p:cNvSpPr>
                  <a:spLocks noChangeAspect="1"/>
                </p:cNvSpPr>
                <p:nvPr/>
              </p:nvSpPr>
              <p:spPr bwMode="auto">
                <a:xfrm>
                  <a:off x="2596432" y="2555192"/>
                  <a:ext cx="36000" cy="36000"/>
                </a:xfrm>
                <a:prstGeom prst="ellipse">
                  <a:avLst/>
                </a:prstGeom>
                <a:solidFill>
                  <a:srgbClr val="040404">
                    <a:alpha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141" name="Group 262"/>
              <p:cNvGrpSpPr/>
              <p:nvPr/>
            </p:nvGrpSpPr>
            <p:grpSpPr>
              <a:xfrm>
                <a:off x="2411760" y="836712"/>
                <a:ext cx="936104" cy="881071"/>
                <a:chOff x="755576" y="2060848"/>
                <a:chExt cx="936104" cy="881071"/>
              </a:xfrm>
            </p:grpSpPr>
            <p:sp>
              <p:nvSpPr>
                <p:cNvPr id="142" name="TextBox 141"/>
                <p:cNvSpPr txBox="1"/>
                <p:nvPr/>
              </p:nvSpPr>
              <p:spPr>
                <a:xfrm>
                  <a:off x="755576" y="2060848"/>
                  <a:ext cx="936104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b="1" i="0" dirty="0" smtClean="0">
                      <a:ln>
                        <a:solidFill>
                          <a:schemeClr val="tx2">
                            <a:lumMod val="75000"/>
                          </a:schemeClr>
                        </a:solidFill>
                      </a:ln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latin typeface="+mn-lt"/>
                    </a:rPr>
                    <a:t>Epithelia</a:t>
                  </a:r>
                  <a:endParaRPr lang="en-GB" sz="1400" b="1" i="0" dirty="0">
                    <a:ln>
                      <a:solidFill>
                        <a:schemeClr val="tx2">
                          <a:lumMod val="75000"/>
                        </a:schemeClr>
                      </a:solidFill>
                    </a:ln>
                    <a:solidFill>
                      <a:schemeClr val="tx2">
                        <a:lumMod val="40000"/>
                        <a:lumOff val="60000"/>
                      </a:schemeClr>
                    </a:solidFill>
                    <a:latin typeface="+mn-lt"/>
                  </a:endParaRPr>
                </a:p>
              </p:txBody>
            </p:sp>
            <p:cxnSp>
              <p:nvCxnSpPr>
                <p:cNvPr id="143" name="Straight Arrow Connector 142"/>
                <p:cNvCxnSpPr/>
                <p:nvPr/>
              </p:nvCxnSpPr>
              <p:spPr bwMode="auto">
                <a:xfrm flipH="1">
                  <a:off x="1108952" y="2348880"/>
                  <a:ext cx="6664" cy="593039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0" cap="flat" cmpd="sng" algn="ctr">
                  <a:solidFill>
                    <a:srgbClr val="006699"/>
                  </a:solidFill>
                  <a:prstDash val="solid"/>
                  <a:round/>
                  <a:headEnd type="none" w="med" len="med"/>
                  <a:tailEnd type="triangle" w="lg" len="lg"/>
                </a:ln>
                <a:effectLst/>
                <a:scene3d>
                  <a:camera prst="orthographicFront"/>
                  <a:lightRig rig="threePt" dir="t"/>
                </a:scene3d>
                <a:sp3d>
                  <a:bevelT w="0" h="0"/>
                </a:sp3d>
              </p:spPr>
            </p:cxnSp>
          </p:grpSp>
        </p:grpSp>
        <p:grpSp>
          <p:nvGrpSpPr>
            <p:cNvPr id="254" name="Group 253"/>
            <p:cNvGrpSpPr/>
            <p:nvPr/>
          </p:nvGrpSpPr>
          <p:grpSpPr>
            <a:xfrm rot="16503385">
              <a:off x="1172795" y="4951453"/>
              <a:ext cx="224060" cy="234232"/>
              <a:chOff x="2484281" y="1844824"/>
              <a:chExt cx="1516350" cy="1662978"/>
            </a:xfrm>
          </p:grpSpPr>
          <p:sp>
            <p:nvSpPr>
              <p:cNvPr id="255" name="Oval 254"/>
              <p:cNvSpPr>
                <a:spLocks/>
              </p:cNvSpPr>
              <p:nvPr/>
            </p:nvSpPr>
            <p:spPr bwMode="auto">
              <a:xfrm>
                <a:off x="3316086" y="2110068"/>
                <a:ext cx="131112" cy="135144"/>
              </a:xfrm>
              <a:prstGeom prst="ellipse">
                <a:avLst/>
              </a:prstGeom>
              <a:solidFill>
                <a:srgbClr val="040404">
                  <a:alpha val="60000"/>
                </a:srgbClr>
              </a:solidFill>
              <a:ln w="9525" cap="flat" cmpd="sng" algn="ctr">
                <a:solidFill>
                  <a:srgbClr val="040404">
                    <a:alpha val="86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6350" h="63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6" name="Oval 255"/>
              <p:cNvSpPr>
                <a:spLocks/>
              </p:cNvSpPr>
              <p:nvPr/>
            </p:nvSpPr>
            <p:spPr bwMode="auto">
              <a:xfrm>
                <a:off x="3203697" y="2437896"/>
                <a:ext cx="131112" cy="135144"/>
              </a:xfrm>
              <a:prstGeom prst="ellipse">
                <a:avLst/>
              </a:prstGeom>
              <a:solidFill>
                <a:srgbClr val="040404">
                  <a:alpha val="60000"/>
                </a:srgbClr>
              </a:solidFill>
              <a:ln w="9525" cap="flat" cmpd="sng" algn="ctr">
                <a:solidFill>
                  <a:srgbClr val="040404">
                    <a:alpha val="86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6350" h="63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7" name="Oval 256"/>
              <p:cNvSpPr>
                <a:spLocks/>
              </p:cNvSpPr>
              <p:nvPr/>
            </p:nvSpPr>
            <p:spPr bwMode="auto">
              <a:xfrm>
                <a:off x="3595524" y="2302753"/>
                <a:ext cx="131112" cy="135144"/>
              </a:xfrm>
              <a:prstGeom prst="ellipse">
                <a:avLst/>
              </a:prstGeom>
              <a:solidFill>
                <a:srgbClr val="040404">
                  <a:alpha val="60000"/>
                </a:srgbClr>
              </a:solidFill>
              <a:ln w="9525" cap="flat" cmpd="sng" algn="ctr">
                <a:solidFill>
                  <a:srgbClr val="040404">
                    <a:alpha val="86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6350" h="63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8" name="Oval 257"/>
              <p:cNvSpPr>
                <a:spLocks/>
              </p:cNvSpPr>
              <p:nvPr/>
            </p:nvSpPr>
            <p:spPr bwMode="auto">
              <a:xfrm>
                <a:off x="3109586" y="2925007"/>
                <a:ext cx="131112" cy="135144"/>
              </a:xfrm>
              <a:prstGeom prst="ellipse">
                <a:avLst/>
              </a:prstGeom>
              <a:solidFill>
                <a:srgbClr val="040404">
                  <a:alpha val="60000"/>
                </a:srgbClr>
              </a:solidFill>
              <a:ln w="9525" cap="flat" cmpd="sng" algn="ctr">
                <a:solidFill>
                  <a:srgbClr val="040404">
                    <a:alpha val="86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6350" h="63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9" name="Oval 258"/>
              <p:cNvSpPr>
                <a:spLocks/>
              </p:cNvSpPr>
              <p:nvPr/>
            </p:nvSpPr>
            <p:spPr bwMode="auto">
              <a:xfrm>
                <a:off x="3432715" y="3015113"/>
                <a:ext cx="131112" cy="135144"/>
              </a:xfrm>
              <a:prstGeom prst="ellipse">
                <a:avLst/>
              </a:prstGeom>
              <a:solidFill>
                <a:srgbClr val="040404">
                  <a:alpha val="60000"/>
                </a:srgbClr>
              </a:solidFill>
              <a:ln w="9525" cap="flat" cmpd="sng" algn="ctr">
                <a:solidFill>
                  <a:srgbClr val="040404">
                    <a:alpha val="86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6350" h="63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0" name="Oval 259"/>
              <p:cNvSpPr>
                <a:spLocks/>
              </p:cNvSpPr>
              <p:nvPr/>
            </p:nvSpPr>
            <p:spPr bwMode="auto">
              <a:xfrm>
                <a:off x="2934520" y="2672734"/>
                <a:ext cx="131112" cy="135144"/>
              </a:xfrm>
              <a:prstGeom prst="ellipse">
                <a:avLst/>
              </a:prstGeom>
              <a:solidFill>
                <a:srgbClr val="040404">
                  <a:alpha val="60000"/>
                </a:srgbClr>
              </a:solidFill>
              <a:ln w="9525" cap="flat" cmpd="sng" algn="ctr">
                <a:solidFill>
                  <a:srgbClr val="040404">
                    <a:alpha val="86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6350" h="63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1" name="Oval 260"/>
              <p:cNvSpPr>
                <a:spLocks/>
              </p:cNvSpPr>
              <p:nvPr/>
            </p:nvSpPr>
            <p:spPr bwMode="auto">
              <a:xfrm>
                <a:off x="3435310" y="2573040"/>
                <a:ext cx="131112" cy="135144"/>
              </a:xfrm>
              <a:prstGeom prst="ellipse">
                <a:avLst/>
              </a:prstGeom>
              <a:solidFill>
                <a:srgbClr val="040404">
                  <a:alpha val="60000"/>
                </a:srgbClr>
              </a:solidFill>
              <a:ln w="9525" cap="flat" cmpd="sng" algn="ctr">
                <a:solidFill>
                  <a:srgbClr val="040404">
                    <a:alpha val="86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6350" h="63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2" name="Oval 261"/>
              <p:cNvSpPr>
                <a:spLocks/>
              </p:cNvSpPr>
              <p:nvPr/>
            </p:nvSpPr>
            <p:spPr bwMode="auto">
              <a:xfrm>
                <a:off x="3779060" y="2607643"/>
                <a:ext cx="131112" cy="135144"/>
              </a:xfrm>
              <a:prstGeom prst="ellipse">
                <a:avLst/>
              </a:prstGeom>
              <a:solidFill>
                <a:srgbClr val="040404">
                  <a:alpha val="60000"/>
                </a:srgbClr>
              </a:solidFill>
              <a:ln w="9525" cap="flat" cmpd="sng" algn="ctr">
                <a:solidFill>
                  <a:srgbClr val="040404">
                    <a:alpha val="86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6350" h="63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3" name="Oval 262"/>
              <p:cNvSpPr>
                <a:spLocks/>
              </p:cNvSpPr>
              <p:nvPr/>
            </p:nvSpPr>
            <p:spPr bwMode="auto">
              <a:xfrm>
                <a:off x="2684978" y="3257895"/>
                <a:ext cx="131115" cy="135143"/>
              </a:xfrm>
              <a:prstGeom prst="ellipse">
                <a:avLst/>
              </a:prstGeom>
              <a:solidFill>
                <a:srgbClr val="040404">
                  <a:alpha val="60000"/>
                </a:srgbClr>
              </a:solidFill>
              <a:ln w="9525" cap="flat" cmpd="sng" algn="ctr">
                <a:solidFill>
                  <a:srgbClr val="040404">
                    <a:alpha val="86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6350" h="63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grpSp>
            <p:nvGrpSpPr>
              <p:cNvPr id="264" name="Group 205"/>
              <p:cNvGrpSpPr/>
              <p:nvPr/>
            </p:nvGrpSpPr>
            <p:grpSpPr>
              <a:xfrm>
                <a:off x="2484281" y="1844824"/>
                <a:ext cx="1516350" cy="1662978"/>
                <a:chOff x="2484281" y="1844824"/>
                <a:chExt cx="1516350" cy="1662978"/>
              </a:xfrm>
            </p:grpSpPr>
            <p:sp>
              <p:nvSpPr>
                <p:cNvPr id="265" name="Freeform 264"/>
                <p:cNvSpPr/>
                <p:nvPr/>
              </p:nvSpPr>
              <p:spPr bwMode="auto">
                <a:xfrm>
                  <a:off x="3242436" y="2800052"/>
                  <a:ext cx="484546" cy="555955"/>
                </a:xfrm>
                <a:custGeom>
                  <a:avLst/>
                  <a:gdLst>
                    <a:gd name="connsiteX0" fmla="*/ 25758 w 1481071"/>
                    <a:gd name="connsiteY0" fmla="*/ 684727 h 1225640"/>
                    <a:gd name="connsiteX1" fmla="*/ 244699 w 1481071"/>
                    <a:gd name="connsiteY1" fmla="*/ 349876 h 1225640"/>
                    <a:gd name="connsiteX2" fmla="*/ 463639 w 1481071"/>
                    <a:gd name="connsiteY2" fmla="*/ 66541 h 1225640"/>
                    <a:gd name="connsiteX3" fmla="*/ 965916 w 1481071"/>
                    <a:gd name="connsiteY3" fmla="*/ 79420 h 1225640"/>
                    <a:gd name="connsiteX4" fmla="*/ 1455313 w 1481071"/>
                    <a:gd name="connsiteY4" fmla="*/ 543059 h 1225640"/>
                    <a:gd name="connsiteX5" fmla="*/ 1120462 w 1481071"/>
                    <a:gd name="connsiteY5" fmla="*/ 968062 h 1225640"/>
                    <a:gd name="connsiteX6" fmla="*/ 476518 w 1481071"/>
                    <a:gd name="connsiteY6" fmla="*/ 1212761 h 1225640"/>
                    <a:gd name="connsiteX7" fmla="*/ 90152 w 1481071"/>
                    <a:gd name="connsiteY7" fmla="*/ 890789 h 1225640"/>
                    <a:gd name="connsiteX8" fmla="*/ 25758 w 1481071"/>
                    <a:gd name="connsiteY8" fmla="*/ 684727 h 1225640"/>
                    <a:gd name="connsiteX0" fmla="*/ 25758 w 1481071"/>
                    <a:gd name="connsiteY0" fmla="*/ 684727 h 1292092"/>
                    <a:gd name="connsiteX1" fmla="*/ 244699 w 1481071"/>
                    <a:gd name="connsiteY1" fmla="*/ 349876 h 1292092"/>
                    <a:gd name="connsiteX2" fmla="*/ 463639 w 1481071"/>
                    <a:gd name="connsiteY2" fmla="*/ 66541 h 1292092"/>
                    <a:gd name="connsiteX3" fmla="*/ 965916 w 1481071"/>
                    <a:gd name="connsiteY3" fmla="*/ 79420 h 1292092"/>
                    <a:gd name="connsiteX4" fmla="*/ 1455313 w 1481071"/>
                    <a:gd name="connsiteY4" fmla="*/ 543059 h 1292092"/>
                    <a:gd name="connsiteX5" fmla="*/ 1120462 w 1481071"/>
                    <a:gd name="connsiteY5" fmla="*/ 968062 h 1292092"/>
                    <a:gd name="connsiteX6" fmla="*/ 476518 w 1481071"/>
                    <a:gd name="connsiteY6" fmla="*/ 1212761 h 1292092"/>
                    <a:gd name="connsiteX7" fmla="*/ 90153 w 1481071"/>
                    <a:gd name="connsiteY7" fmla="*/ 1204087 h 1292092"/>
                    <a:gd name="connsiteX8" fmla="*/ 25758 w 1481071"/>
                    <a:gd name="connsiteY8" fmla="*/ 684727 h 1292092"/>
                    <a:gd name="connsiteX0" fmla="*/ 201149 w 1427961"/>
                    <a:gd name="connsiteY0" fmla="*/ 684727 h 1292093"/>
                    <a:gd name="connsiteX1" fmla="*/ 191589 w 1427961"/>
                    <a:gd name="connsiteY1" fmla="*/ 349876 h 1292093"/>
                    <a:gd name="connsiteX2" fmla="*/ 410529 w 1427961"/>
                    <a:gd name="connsiteY2" fmla="*/ 66541 h 1292093"/>
                    <a:gd name="connsiteX3" fmla="*/ 912806 w 1427961"/>
                    <a:gd name="connsiteY3" fmla="*/ 79420 h 1292093"/>
                    <a:gd name="connsiteX4" fmla="*/ 1402203 w 1427961"/>
                    <a:gd name="connsiteY4" fmla="*/ 543059 h 1292093"/>
                    <a:gd name="connsiteX5" fmla="*/ 1067352 w 1427961"/>
                    <a:gd name="connsiteY5" fmla="*/ 968062 h 1292093"/>
                    <a:gd name="connsiteX6" fmla="*/ 423408 w 1427961"/>
                    <a:gd name="connsiteY6" fmla="*/ 1212761 h 1292093"/>
                    <a:gd name="connsiteX7" fmla="*/ 37043 w 1427961"/>
                    <a:gd name="connsiteY7" fmla="*/ 1204087 h 1292093"/>
                    <a:gd name="connsiteX8" fmla="*/ 201149 w 1427961"/>
                    <a:gd name="connsiteY8" fmla="*/ 684727 h 1292093"/>
                    <a:gd name="connsiteX0" fmla="*/ 201149 w 1427961"/>
                    <a:gd name="connsiteY0" fmla="*/ 684727 h 1408735"/>
                    <a:gd name="connsiteX1" fmla="*/ 191589 w 1427961"/>
                    <a:gd name="connsiteY1" fmla="*/ 349876 h 1408735"/>
                    <a:gd name="connsiteX2" fmla="*/ 410529 w 1427961"/>
                    <a:gd name="connsiteY2" fmla="*/ 66541 h 1408735"/>
                    <a:gd name="connsiteX3" fmla="*/ 912806 w 1427961"/>
                    <a:gd name="connsiteY3" fmla="*/ 79420 h 1408735"/>
                    <a:gd name="connsiteX4" fmla="*/ 1402203 w 1427961"/>
                    <a:gd name="connsiteY4" fmla="*/ 543059 h 1408735"/>
                    <a:gd name="connsiteX5" fmla="*/ 1067352 w 1427961"/>
                    <a:gd name="connsiteY5" fmla="*/ 968062 h 1408735"/>
                    <a:gd name="connsiteX6" fmla="*/ 423408 w 1427961"/>
                    <a:gd name="connsiteY6" fmla="*/ 1369397 h 1408735"/>
                    <a:gd name="connsiteX7" fmla="*/ 37043 w 1427961"/>
                    <a:gd name="connsiteY7" fmla="*/ 1204087 h 1408735"/>
                    <a:gd name="connsiteX8" fmla="*/ 201149 w 1427961"/>
                    <a:gd name="connsiteY8" fmla="*/ 684727 h 14087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427961" h="1408735">
                      <a:moveTo>
                        <a:pt x="201149" y="684727"/>
                      </a:moveTo>
                      <a:cubicBezTo>
                        <a:pt x="226907" y="542359"/>
                        <a:pt x="156692" y="452907"/>
                        <a:pt x="191589" y="349876"/>
                      </a:cubicBezTo>
                      <a:cubicBezTo>
                        <a:pt x="226486" y="246845"/>
                        <a:pt x="290326" y="111617"/>
                        <a:pt x="410529" y="66541"/>
                      </a:cubicBezTo>
                      <a:cubicBezTo>
                        <a:pt x="530732" y="21465"/>
                        <a:pt x="747527" y="0"/>
                        <a:pt x="912806" y="79420"/>
                      </a:cubicBezTo>
                      <a:cubicBezTo>
                        <a:pt x="1078085" y="158840"/>
                        <a:pt x="1376445" y="394952"/>
                        <a:pt x="1402203" y="543059"/>
                      </a:cubicBezTo>
                      <a:cubicBezTo>
                        <a:pt x="1427961" y="691166"/>
                        <a:pt x="1230485" y="830339"/>
                        <a:pt x="1067352" y="968062"/>
                      </a:cubicBezTo>
                      <a:cubicBezTo>
                        <a:pt x="904220" y="1105785"/>
                        <a:pt x="595126" y="1330060"/>
                        <a:pt x="423408" y="1369397"/>
                      </a:cubicBezTo>
                      <a:cubicBezTo>
                        <a:pt x="251690" y="1408735"/>
                        <a:pt x="74086" y="1318199"/>
                        <a:pt x="37043" y="1204087"/>
                      </a:cubicBezTo>
                      <a:cubicBezTo>
                        <a:pt x="0" y="1089975"/>
                        <a:pt x="175391" y="827096"/>
                        <a:pt x="201149" y="684727"/>
                      </a:cubicBezTo>
                      <a:close/>
                    </a:path>
                  </a:pathLst>
                </a:custGeom>
                <a:solidFill>
                  <a:srgbClr val="FFC000">
                    <a:alpha val="6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morning" dir="t"/>
                </a:scene3d>
                <a:sp3d prstMaterial="flat">
                  <a:bevelT w="6350" h="6350"/>
                  <a:bevelB w="190500" h="1905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266" name="Group 107"/>
                <p:cNvGrpSpPr/>
                <p:nvPr/>
              </p:nvGrpSpPr>
              <p:grpSpPr>
                <a:xfrm>
                  <a:off x="2484281" y="1844824"/>
                  <a:ext cx="1516350" cy="1662978"/>
                  <a:chOff x="3169554" y="2293987"/>
                  <a:chExt cx="4190678" cy="3843008"/>
                </a:xfrm>
                <a:solidFill>
                  <a:srgbClr val="FFC000">
                    <a:alpha val="60000"/>
                  </a:srgbClr>
                </a:solidFill>
              </p:grpSpPr>
              <p:sp>
                <p:nvSpPr>
                  <p:cNvPr id="267" name="Freeform 266"/>
                  <p:cNvSpPr/>
                  <p:nvPr/>
                </p:nvSpPr>
                <p:spPr bwMode="auto">
                  <a:xfrm>
                    <a:off x="3765161" y="3770924"/>
                    <a:ext cx="1174569" cy="1276822"/>
                  </a:xfrm>
                  <a:custGeom>
                    <a:avLst/>
                    <a:gdLst>
                      <a:gd name="connsiteX0" fmla="*/ 25758 w 1481071"/>
                      <a:gd name="connsiteY0" fmla="*/ 684727 h 1225640"/>
                      <a:gd name="connsiteX1" fmla="*/ 244699 w 1481071"/>
                      <a:gd name="connsiteY1" fmla="*/ 349876 h 1225640"/>
                      <a:gd name="connsiteX2" fmla="*/ 463639 w 1481071"/>
                      <a:gd name="connsiteY2" fmla="*/ 66541 h 1225640"/>
                      <a:gd name="connsiteX3" fmla="*/ 965916 w 1481071"/>
                      <a:gd name="connsiteY3" fmla="*/ 79420 h 1225640"/>
                      <a:gd name="connsiteX4" fmla="*/ 1455313 w 1481071"/>
                      <a:gd name="connsiteY4" fmla="*/ 543059 h 1225640"/>
                      <a:gd name="connsiteX5" fmla="*/ 1120462 w 1481071"/>
                      <a:gd name="connsiteY5" fmla="*/ 968062 h 1225640"/>
                      <a:gd name="connsiteX6" fmla="*/ 476518 w 1481071"/>
                      <a:gd name="connsiteY6" fmla="*/ 1212761 h 1225640"/>
                      <a:gd name="connsiteX7" fmla="*/ 90152 w 1481071"/>
                      <a:gd name="connsiteY7" fmla="*/ 890789 h 1225640"/>
                      <a:gd name="connsiteX8" fmla="*/ 25758 w 1481071"/>
                      <a:gd name="connsiteY8" fmla="*/ 684727 h 1225640"/>
                      <a:gd name="connsiteX0" fmla="*/ 25758 w 1252503"/>
                      <a:gd name="connsiteY0" fmla="*/ 663262 h 1204175"/>
                      <a:gd name="connsiteX1" fmla="*/ 244699 w 1252503"/>
                      <a:gd name="connsiteY1" fmla="*/ 328411 h 1204175"/>
                      <a:gd name="connsiteX2" fmla="*/ 463639 w 1252503"/>
                      <a:gd name="connsiteY2" fmla="*/ 45076 h 1204175"/>
                      <a:gd name="connsiteX3" fmla="*/ 965916 w 1252503"/>
                      <a:gd name="connsiteY3" fmla="*/ 57955 h 1204175"/>
                      <a:gd name="connsiteX4" fmla="*/ 1226745 w 1252503"/>
                      <a:gd name="connsiteY4" fmla="*/ 364906 h 1204175"/>
                      <a:gd name="connsiteX5" fmla="*/ 1120462 w 1252503"/>
                      <a:gd name="connsiteY5" fmla="*/ 946597 h 1204175"/>
                      <a:gd name="connsiteX6" fmla="*/ 476518 w 1252503"/>
                      <a:gd name="connsiteY6" fmla="*/ 1191296 h 1204175"/>
                      <a:gd name="connsiteX7" fmla="*/ 90152 w 1252503"/>
                      <a:gd name="connsiteY7" fmla="*/ 869324 h 1204175"/>
                      <a:gd name="connsiteX8" fmla="*/ 25758 w 1252503"/>
                      <a:gd name="connsiteY8" fmla="*/ 663262 h 1204175"/>
                      <a:gd name="connsiteX0" fmla="*/ 25758 w 1252503"/>
                      <a:gd name="connsiteY0" fmla="*/ 898282 h 1439195"/>
                      <a:gd name="connsiteX1" fmla="*/ 244699 w 1252503"/>
                      <a:gd name="connsiteY1" fmla="*/ 563431 h 1439195"/>
                      <a:gd name="connsiteX2" fmla="*/ 768317 w 1252503"/>
                      <a:gd name="connsiteY2" fmla="*/ 45076 h 1439195"/>
                      <a:gd name="connsiteX3" fmla="*/ 965916 w 1252503"/>
                      <a:gd name="connsiteY3" fmla="*/ 292975 h 1439195"/>
                      <a:gd name="connsiteX4" fmla="*/ 1226745 w 1252503"/>
                      <a:gd name="connsiteY4" fmla="*/ 599926 h 1439195"/>
                      <a:gd name="connsiteX5" fmla="*/ 1120462 w 1252503"/>
                      <a:gd name="connsiteY5" fmla="*/ 1181617 h 1439195"/>
                      <a:gd name="connsiteX6" fmla="*/ 476518 w 1252503"/>
                      <a:gd name="connsiteY6" fmla="*/ 1426316 h 1439195"/>
                      <a:gd name="connsiteX7" fmla="*/ 90152 w 1252503"/>
                      <a:gd name="connsiteY7" fmla="*/ 1104344 h 1439195"/>
                      <a:gd name="connsiteX8" fmla="*/ 25758 w 1252503"/>
                      <a:gd name="connsiteY8" fmla="*/ 898282 h 1439195"/>
                      <a:gd name="connsiteX0" fmla="*/ 25758 w 1252503"/>
                      <a:gd name="connsiteY0" fmla="*/ 859112 h 1400025"/>
                      <a:gd name="connsiteX1" fmla="*/ 244699 w 1252503"/>
                      <a:gd name="connsiteY1" fmla="*/ 289241 h 1400025"/>
                      <a:gd name="connsiteX2" fmla="*/ 768317 w 1252503"/>
                      <a:gd name="connsiteY2" fmla="*/ 5906 h 1400025"/>
                      <a:gd name="connsiteX3" fmla="*/ 965916 w 1252503"/>
                      <a:gd name="connsiteY3" fmla="*/ 253805 h 1400025"/>
                      <a:gd name="connsiteX4" fmla="*/ 1226745 w 1252503"/>
                      <a:gd name="connsiteY4" fmla="*/ 560756 h 1400025"/>
                      <a:gd name="connsiteX5" fmla="*/ 1120462 w 1252503"/>
                      <a:gd name="connsiteY5" fmla="*/ 1142447 h 1400025"/>
                      <a:gd name="connsiteX6" fmla="*/ 476518 w 1252503"/>
                      <a:gd name="connsiteY6" fmla="*/ 1387146 h 1400025"/>
                      <a:gd name="connsiteX7" fmla="*/ 90152 w 1252503"/>
                      <a:gd name="connsiteY7" fmla="*/ 1065174 h 1400025"/>
                      <a:gd name="connsiteX8" fmla="*/ 25758 w 1252503"/>
                      <a:gd name="connsiteY8" fmla="*/ 859112 h 14000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252503" h="1400025">
                        <a:moveTo>
                          <a:pt x="25758" y="859112"/>
                        </a:moveTo>
                        <a:cubicBezTo>
                          <a:pt x="51516" y="729790"/>
                          <a:pt x="120939" y="431442"/>
                          <a:pt x="244699" y="289241"/>
                        </a:cubicBezTo>
                        <a:cubicBezTo>
                          <a:pt x="368459" y="147040"/>
                          <a:pt x="648114" y="11812"/>
                          <a:pt x="768317" y="5906"/>
                        </a:cubicBezTo>
                        <a:cubicBezTo>
                          <a:pt x="888520" y="0"/>
                          <a:pt x="889511" y="161330"/>
                          <a:pt x="965916" y="253805"/>
                        </a:cubicBezTo>
                        <a:cubicBezTo>
                          <a:pt x="1042321" y="346280"/>
                          <a:pt x="1200987" y="412649"/>
                          <a:pt x="1226745" y="560756"/>
                        </a:cubicBezTo>
                        <a:cubicBezTo>
                          <a:pt x="1252503" y="708863"/>
                          <a:pt x="1245500" y="1004715"/>
                          <a:pt x="1120462" y="1142447"/>
                        </a:cubicBezTo>
                        <a:cubicBezTo>
                          <a:pt x="995424" y="1280179"/>
                          <a:pt x="648236" y="1400025"/>
                          <a:pt x="476518" y="1387146"/>
                        </a:cubicBezTo>
                        <a:cubicBezTo>
                          <a:pt x="304800" y="1374267"/>
                          <a:pt x="160986" y="1153179"/>
                          <a:pt x="90152" y="1065174"/>
                        </a:cubicBezTo>
                        <a:cubicBezTo>
                          <a:pt x="19318" y="977169"/>
                          <a:pt x="0" y="988434"/>
                          <a:pt x="25758" y="859112"/>
                        </a:cubicBezTo>
                        <a:close/>
                      </a:path>
                    </a:pathLst>
                  </a:custGeom>
                  <a:grp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morning" dir="t"/>
                  </a:scene3d>
                  <a:sp3d prstMaterial="flat">
                    <a:bevelT w="6350" h="6350"/>
                    <a:bevelB w="190500" h="1905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68" name="Freeform 267"/>
                  <p:cNvSpPr/>
                  <p:nvPr/>
                </p:nvSpPr>
                <p:spPr bwMode="auto">
                  <a:xfrm>
                    <a:off x="5143504" y="3596582"/>
                    <a:ext cx="1388915" cy="1110600"/>
                  </a:xfrm>
                  <a:custGeom>
                    <a:avLst/>
                    <a:gdLst>
                      <a:gd name="connsiteX0" fmla="*/ 25758 w 1481071"/>
                      <a:gd name="connsiteY0" fmla="*/ 684727 h 1225640"/>
                      <a:gd name="connsiteX1" fmla="*/ 244699 w 1481071"/>
                      <a:gd name="connsiteY1" fmla="*/ 349876 h 1225640"/>
                      <a:gd name="connsiteX2" fmla="*/ 463639 w 1481071"/>
                      <a:gd name="connsiteY2" fmla="*/ 66541 h 1225640"/>
                      <a:gd name="connsiteX3" fmla="*/ 965916 w 1481071"/>
                      <a:gd name="connsiteY3" fmla="*/ 79420 h 1225640"/>
                      <a:gd name="connsiteX4" fmla="*/ 1455313 w 1481071"/>
                      <a:gd name="connsiteY4" fmla="*/ 543059 h 1225640"/>
                      <a:gd name="connsiteX5" fmla="*/ 1120462 w 1481071"/>
                      <a:gd name="connsiteY5" fmla="*/ 968062 h 1225640"/>
                      <a:gd name="connsiteX6" fmla="*/ 476518 w 1481071"/>
                      <a:gd name="connsiteY6" fmla="*/ 1212761 h 1225640"/>
                      <a:gd name="connsiteX7" fmla="*/ 90152 w 1481071"/>
                      <a:gd name="connsiteY7" fmla="*/ 890789 h 1225640"/>
                      <a:gd name="connsiteX8" fmla="*/ 25758 w 1481071"/>
                      <a:gd name="connsiteY8" fmla="*/ 684727 h 1225640"/>
                      <a:gd name="connsiteX0" fmla="*/ 25758 w 1481071"/>
                      <a:gd name="connsiteY0" fmla="*/ 658621 h 1199534"/>
                      <a:gd name="connsiteX1" fmla="*/ 244699 w 1481071"/>
                      <a:gd name="connsiteY1" fmla="*/ 323770 h 1199534"/>
                      <a:gd name="connsiteX2" fmla="*/ 692139 w 1481071"/>
                      <a:gd name="connsiteY2" fmla="*/ 197071 h 1199534"/>
                      <a:gd name="connsiteX3" fmla="*/ 965916 w 1481071"/>
                      <a:gd name="connsiteY3" fmla="*/ 53314 h 1199534"/>
                      <a:gd name="connsiteX4" fmla="*/ 1455313 w 1481071"/>
                      <a:gd name="connsiteY4" fmla="*/ 516953 h 1199534"/>
                      <a:gd name="connsiteX5" fmla="*/ 1120462 w 1481071"/>
                      <a:gd name="connsiteY5" fmla="*/ 941956 h 1199534"/>
                      <a:gd name="connsiteX6" fmla="*/ 476518 w 1481071"/>
                      <a:gd name="connsiteY6" fmla="*/ 1186655 h 1199534"/>
                      <a:gd name="connsiteX7" fmla="*/ 90152 w 1481071"/>
                      <a:gd name="connsiteY7" fmla="*/ 864683 h 1199534"/>
                      <a:gd name="connsiteX8" fmla="*/ 25758 w 1481071"/>
                      <a:gd name="connsiteY8" fmla="*/ 658621 h 1199534"/>
                      <a:gd name="connsiteX0" fmla="*/ 25758 w 1481071"/>
                      <a:gd name="connsiteY0" fmla="*/ 658621 h 1199534"/>
                      <a:gd name="connsiteX1" fmla="*/ 244699 w 1481071"/>
                      <a:gd name="connsiteY1" fmla="*/ 323770 h 1199534"/>
                      <a:gd name="connsiteX2" fmla="*/ 692139 w 1481071"/>
                      <a:gd name="connsiteY2" fmla="*/ 197071 h 1199534"/>
                      <a:gd name="connsiteX3" fmla="*/ 965916 w 1481071"/>
                      <a:gd name="connsiteY3" fmla="*/ 53314 h 1199534"/>
                      <a:gd name="connsiteX4" fmla="*/ 1455313 w 1481071"/>
                      <a:gd name="connsiteY4" fmla="*/ 516953 h 1199534"/>
                      <a:gd name="connsiteX5" fmla="*/ 1120462 w 1481071"/>
                      <a:gd name="connsiteY5" fmla="*/ 941956 h 1199534"/>
                      <a:gd name="connsiteX6" fmla="*/ 476518 w 1481071"/>
                      <a:gd name="connsiteY6" fmla="*/ 1186655 h 1199534"/>
                      <a:gd name="connsiteX7" fmla="*/ 90152 w 1481071"/>
                      <a:gd name="connsiteY7" fmla="*/ 864683 h 1199534"/>
                      <a:gd name="connsiteX8" fmla="*/ 25758 w 1481071"/>
                      <a:gd name="connsiteY8" fmla="*/ 658621 h 1199534"/>
                      <a:gd name="connsiteX0" fmla="*/ 25758 w 1481071"/>
                      <a:gd name="connsiteY0" fmla="*/ 658621 h 1199534"/>
                      <a:gd name="connsiteX1" fmla="*/ 244699 w 1481071"/>
                      <a:gd name="connsiteY1" fmla="*/ 480406 h 1199534"/>
                      <a:gd name="connsiteX2" fmla="*/ 692139 w 1481071"/>
                      <a:gd name="connsiteY2" fmla="*/ 197071 h 1199534"/>
                      <a:gd name="connsiteX3" fmla="*/ 965916 w 1481071"/>
                      <a:gd name="connsiteY3" fmla="*/ 53314 h 1199534"/>
                      <a:gd name="connsiteX4" fmla="*/ 1455313 w 1481071"/>
                      <a:gd name="connsiteY4" fmla="*/ 516953 h 1199534"/>
                      <a:gd name="connsiteX5" fmla="*/ 1120462 w 1481071"/>
                      <a:gd name="connsiteY5" fmla="*/ 941956 h 1199534"/>
                      <a:gd name="connsiteX6" fmla="*/ 476518 w 1481071"/>
                      <a:gd name="connsiteY6" fmla="*/ 1186655 h 1199534"/>
                      <a:gd name="connsiteX7" fmla="*/ 90152 w 1481071"/>
                      <a:gd name="connsiteY7" fmla="*/ 864683 h 1199534"/>
                      <a:gd name="connsiteX8" fmla="*/ 25758 w 1481071"/>
                      <a:gd name="connsiteY8" fmla="*/ 658621 h 1199534"/>
                      <a:gd name="connsiteX0" fmla="*/ 25758 w 1481071"/>
                      <a:gd name="connsiteY0" fmla="*/ 658621 h 1199535"/>
                      <a:gd name="connsiteX1" fmla="*/ 244699 w 1481071"/>
                      <a:gd name="connsiteY1" fmla="*/ 480406 h 1199535"/>
                      <a:gd name="connsiteX2" fmla="*/ 692139 w 1481071"/>
                      <a:gd name="connsiteY2" fmla="*/ 197071 h 1199535"/>
                      <a:gd name="connsiteX3" fmla="*/ 965916 w 1481071"/>
                      <a:gd name="connsiteY3" fmla="*/ 53314 h 1199535"/>
                      <a:gd name="connsiteX4" fmla="*/ 1455313 w 1481071"/>
                      <a:gd name="connsiteY4" fmla="*/ 516953 h 1199535"/>
                      <a:gd name="connsiteX5" fmla="*/ 1120462 w 1481071"/>
                      <a:gd name="connsiteY5" fmla="*/ 941956 h 1199535"/>
                      <a:gd name="connsiteX6" fmla="*/ 476518 w 1481071"/>
                      <a:gd name="connsiteY6" fmla="*/ 1186656 h 1199535"/>
                      <a:gd name="connsiteX7" fmla="*/ 90152 w 1481071"/>
                      <a:gd name="connsiteY7" fmla="*/ 864683 h 1199535"/>
                      <a:gd name="connsiteX8" fmla="*/ 25758 w 1481071"/>
                      <a:gd name="connsiteY8" fmla="*/ 658621 h 1199535"/>
                      <a:gd name="connsiteX0" fmla="*/ 25758 w 1481071"/>
                      <a:gd name="connsiteY0" fmla="*/ 658621 h 1199535"/>
                      <a:gd name="connsiteX1" fmla="*/ 244699 w 1481071"/>
                      <a:gd name="connsiteY1" fmla="*/ 480406 h 1199535"/>
                      <a:gd name="connsiteX2" fmla="*/ 692139 w 1481071"/>
                      <a:gd name="connsiteY2" fmla="*/ 197071 h 1199535"/>
                      <a:gd name="connsiteX3" fmla="*/ 965916 w 1481071"/>
                      <a:gd name="connsiteY3" fmla="*/ 53314 h 1199535"/>
                      <a:gd name="connsiteX4" fmla="*/ 1455313 w 1481071"/>
                      <a:gd name="connsiteY4" fmla="*/ 516953 h 1199535"/>
                      <a:gd name="connsiteX5" fmla="*/ 1120462 w 1481071"/>
                      <a:gd name="connsiteY5" fmla="*/ 941956 h 1199535"/>
                      <a:gd name="connsiteX6" fmla="*/ 476518 w 1481071"/>
                      <a:gd name="connsiteY6" fmla="*/ 1186656 h 1199535"/>
                      <a:gd name="connsiteX7" fmla="*/ 90152 w 1481071"/>
                      <a:gd name="connsiteY7" fmla="*/ 864683 h 1199535"/>
                      <a:gd name="connsiteX8" fmla="*/ 25758 w 1481071"/>
                      <a:gd name="connsiteY8" fmla="*/ 658621 h 1199535"/>
                      <a:gd name="connsiteX0" fmla="*/ 25758 w 1481071"/>
                      <a:gd name="connsiteY0" fmla="*/ 658621 h 1186656"/>
                      <a:gd name="connsiteX1" fmla="*/ 244699 w 1481071"/>
                      <a:gd name="connsiteY1" fmla="*/ 480406 h 1186656"/>
                      <a:gd name="connsiteX2" fmla="*/ 692139 w 1481071"/>
                      <a:gd name="connsiteY2" fmla="*/ 197071 h 1186656"/>
                      <a:gd name="connsiteX3" fmla="*/ 965916 w 1481071"/>
                      <a:gd name="connsiteY3" fmla="*/ 53314 h 1186656"/>
                      <a:gd name="connsiteX4" fmla="*/ 1455313 w 1481071"/>
                      <a:gd name="connsiteY4" fmla="*/ 516953 h 1186656"/>
                      <a:gd name="connsiteX5" fmla="*/ 1120462 w 1481071"/>
                      <a:gd name="connsiteY5" fmla="*/ 941956 h 1186656"/>
                      <a:gd name="connsiteX6" fmla="*/ 476518 w 1481071"/>
                      <a:gd name="connsiteY6" fmla="*/ 1186656 h 1186656"/>
                      <a:gd name="connsiteX7" fmla="*/ 90152 w 1481071"/>
                      <a:gd name="connsiteY7" fmla="*/ 864683 h 1186656"/>
                      <a:gd name="connsiteX8" fmla="*/ 25758 w 1481071"/>
                      <a:gd name="connsiteY8" fmla="*/ 658621 h 1186656"/>
                      <a:gd name="connsiteX0" fmla="*/ 25758 w 1481071"/>
                      <a:gd name="connsiteY0" fmla="*/ 658621 h 1186656"/>
                      <a:gd name="connsiteX1" fmla="*/ 244699 w 1481071"/>
                      <a:gd name="connsiteY1" fmla="*/ 480406 h 1186656"/>
                      <a:gd name="connsiteX2" fmla="*/ 692139 w 1481071"/>
                      <a:gd name="connsiteY2" fmla="*/ 197071 h 1186656"/>
                      <a:gd name="connsiteX3" fmla="*/ 965916 w 1481071"/>
                      <a:gd name="connsiteY3" fmla="*/ 53314 h 1186656"/>
                      <a:gd name="connsiteX4" fmla="*/ 1455313 w 1481071"/>
                      <a:gd name="connsiteY4" fmla="*/ 516953 h 1186656"/>
                      <a:gd name="connsiteX5" fmla="*/ 1120462 w 1481071"/>
                      <a:gd name="connsiteY5" fmla="*/ 941956 h 1186656"/>
                      <a:gd name="connsiteX6" fmla="*/ 476518 w 1481071"/>
                      <a:gd name="connsiteY6" fmla="*/ 1186656 h 1186656"/>
                      <a:gd name="connsiteX7" fmla="*/ 90152 w 1481071"/>
                      <a:gd name="connsiteY7" fmla="*/ 864683 h 1186656"/>
                      <a:gd name="connsiteX8" fmla="*/ 25758 w 1481071"/>
                      <a:gd name="connsiteY8" fmla="*/ 658621 h 1186656"/>
                      <a:gd name="connsiteX0" fmla="*/ 25758 w 1481071"/>
                      <a:gd name="connsiteY0" fmla="*/ 658621 h 1186656"/>
                      <a:gd name="connsiteX1" fmla="*/ 244699 w 1481071"/>
                      <a:gd name="connsiteY1" fmla="*/ 480406 h 1186656"/>
                      <a:gd name="connsiteX2" fmla="*/ 692139 w 1481071"/>
                      <a:gd name="connsiteY2" fmla="*/ 197071 h 1186656"/>
                      <a:gd name="connsiteX3" fmla="*/ 965916 w 1481071"/>
                      <a:gd name="connsiteY3" fmla="*/ 53314 h 1186656"/>
                      <a:gd name="connsiteX4" fmla="*/ 1455313 w 1481071"/>
                      <a:gd name="connsiteY4" fmla="*/ 516953 h 1186656"/>
                      <a:gd name="connsiteX5" fmla="*/ 1120462 w 1481071"/>
                      <a:gd name="connsiteY5" fmla="*/ 941956 h 1186656"/>
                      <a:gd name="connsiteX6" fmla="*/ 476518 w 1481071"/>
                      <a:gd name="connsiteY6" fmla="*/ 1186656 h 1186656"/>
                      <a:gd name="connsiteX7" fmla="*/ 90152 w 1481071"/>
                      <a:gd name="connsiteY7" fmla="*/ 864683 h 1186656"/>
                      <a:gd name="connsiteX8" fmla="*/ 25758 w 1481071"/>
                      <a:gd name="connsiteY8" fmla="*/ 658621 h 1186656"/>
                      <a:gd name="connsiteX0" fmla="*/ 25758 w 1481071"/>
                      <a:gd name="connsiteY0" fmla="*/ 658621 h 1186656"/>
                      <a:gd name="connsiteX1" fmla="*/ 244699 w 1481071"/>
                      <a:gd name="connsiteY1" fmla="*/ 480406 h 1186656"/>
                      <a:gd name="connsiteX2" fmla="*/ 692139 w 1481071"/>
                      <a:gd name="connsiteY2" fmla="*/ 197071 h 1186656"/>
                      <a:gd name="connsiteX3" fmla="*/ 965916 w 1481071"/>
                      <a:gd name="connsiteY3" fmla="*/ 53314 h 1186656"/>
                      <a:gd name="connsiteX4" fmla="*/ 1455313 w 1481071"/>
                      <a:gd name="connsiteY4" fmla="*/ 516953 h 1186656"/>
                      <a:gd name="connsiteX5" fmla="*/ 1120462 w 1481071"/>
                      <a:gd name="connsiteY5" fmla="*/ 941956 h 1186656"/>
                      <a:gd name="connsiteX6" fmla="*/ 476518 w 1481071"/>
                      <a:gd name="connsiteY6" fmla="*/ 1186656 h 1186656"/>
                      <a:gd name="connsiteX7" fmla="*/ 90152 w 1481071"/>
                      <a:gd name="connsiteY7" fmla="*/ 864683 h 1186656"/>
                      <a:gd name="connsiteX8" fmla="*/ 25758 w 1481071"/>
                      <a:gd name="connsiteY8" fmla="*/ 658621 h 1186656"/>
                      <a:gd name="connsiteX0" fmla="*/ 25758 w 1481071"/>
                      <a:gd name="connsiteY0" fmla="*/ 658621 h 1217763"/>
                      <a:gd name="connsiteX1" fmla="*/ 244699 w 1481071"/>
                      <a:gd name="connsiteY1" fmla="*/ 480406 h 1217763"/>
                      <a:gd name="connsiteX2" fmla="*/ 692139 w 1481071"/>
                      <a:gd name="connsiteY2" fmla="*/ 197071 h 1217763"/>
                      <a:gd name="connsiteX3" fmla="*/ 965916 w 1481071"/>
                      <a:gd name="connsiteY3" fmla="*/ 53314 h 1217763"/>
                      <a:gd name="connsiteX4" fmla="*/ 1455313 w 1481071"/>
                      <a:gd name="connsiteY4" fmla="*/ 516953 h 1217763"/>
                      <a:gd name="connsiteX5" fmla="*/ 1120462 w 1481071"/>
                      <a:gd name="connsiteY5" fmla="*/ 941956 h 1217763"/>
                      <a:gd name="connsiteX6" fmla="*/ 846317 w 1481071"/>
                      <a:gd name="connsiteY6" fmla="*/ 1051326 h 1217763"/>
                      <a:gd name="connsiteX7" fmla="*/ 476518 w 1481071"/>
                      <a:gd name="connsiteY7" fmla="*/ 1186656 h 1217763"/>
                      <a:gd name="connsiteX8" fmla="*/ 90152 w 1481071"/>
                      <a:gd name="connsiteY8" fmla="*/ 864683 h 1217763"/>
                      <a:gd name="connsiteX9" fmla="*/ 25758 w 1481071"/>
                      <a:gd name="connsiteY9" fmla="*/ 658621 h 1217763"/>
                      <a:gd name="connsiteX0" fmla="*/ 25758 w 1481071"/>
                      <a:gd name="connsiteY0" fmla="*/ 658621 h 1217763"/>
                      <a:gd name="connsiteX1" fmla="*/ 244699 w 1481071"/>
                      <a:gd name="connsiteY1" fmla="*/ 480406 h 1217763"/>
                      <a:gd name="connsiteX2" fmla="*/ 692139 w 1481071"/>
                      <a:gd name="connsiteY2" fmla="*/ 197071 h 1217763"/>
                      <a:gd name="connsiteX3" fmla="*/ 965916 w 1481071"/>
                      <a:gd name="connsiteY3" fmla="*/ 53314 h 1217763"/>
                      <a:gd name="connsiteX4" fmla="*/ 1455313 w 1481071"/>
                      <a:gd name="connsiteY4" fmla="*/ 516953 h 1217763"/>
                      <a:gd name="connsiteX5" fmla="*/ 1120462 w 1481071"/>
                      <a:gd name="connsiteY5" fmla="*/ 941956 h 1217763"/>
                      <a:gd name="connsiteX6" fmla="*/ 617749 w 1481071"/>
                      <a:gd name="connsiteY6" fmla="*/ 1051326 h 1217763"/>
                      <a:gd name="connsiteX7" fmla="*/ 476518 w 1481071"/>
                      <a:gd name="connsiteY7" fmla="*/ 1186656 h 1217763"/>
                      <a:gd name="connsiteX8" fmla="*/ 90152 w 1481071"/>
                      <a:gd name="connsiteY8" fmla="*/ 864683 h 1217763"/>
                      <a:gd name="connsiteX9" fmla="*/ 25758 w 1481071"/>
                      <a:gd name="connsiteY9" fmla="*/ 658621 h 1217763"/>
                      <a:gd name="connsiteX0" fmla="*/ 25758 w 1481071"/>
                      <a:gd name="connsiteY0" fmla="*/ 658621 h 1217764"/>
                      <a:gd name="connsiteX1" fmla="*/ 244699 w 1481071"/>
                      <a:gd name="connsiteY1" fmla="*/ 480406 h 1217764"/>
                      <a:gd name="connsiteX2" fmla="*/ 692139 w 1481071"/>
                      <a:gd name="connsiteY2" fmla="*/ 197071 h 1217764"/>
                      <a:gd name="connsiteX3" fmla="*/ 965916 w 1481071"/>
                      <a:gd name="connsiteY3" fmla="*/ 53314 h 1217764"/>
                      <a:gd name="connsiteX4" fmla="*/ 1455313 w 1481071"/>
                      <a:gd name="connsiteY4" fmla="*/ 516953 h 1217764"/>
                      <a:gd name="connsiteX5" fmla="*/ 1120462 w 1481071"/>
                      <a:gd name="connsiteY5" fmla="*/ 941956 h 1217764"/>
                      <a:gd name="connsiteX6" fmla="*/ 617749 w 1481071"/>
                      <a:gd name="connsiteY6" fmla="*/ 1051326 h 1217764"/>
                      <a:gd name="connsiteX7" fmla="*/ 324128 w 1481071"/>
                      <a:gd name="connsiteY7" fmla="*/ 1186657 h 1217764"/>
                      <a:gd name="connsiteX8" fmla="*/ 90152 w 1481071"/>
                      <a:gd name="connsiteY8" fmla="*/ 864683 h 1217764"/>
                      <a:gd name="connsiteX9" fmla="*/ 25758 w 1481071"/>
                      <a:gd name="connsiteY9" fmla="*/ 658621 h 12177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481071" h="1217764">
                        <a:moveTo>
                          <a:pt x="25758" y="658621"/>
                        </a:moveTo>
                        <a:cubicBezTo>
                          <a:pt x="51516" y="594575"/>
                          <a:pt x="133636" y="557331"/>
                          <a:pt x="244699" y="480406"/>
                        </a:cubicBezTo>
                        <a:cubicBezTo>
                          <a:pt x="355762" y="403481"/>
                          <a:pt x="571936" y="242147"/>
                          <a:pt x="692139" y="197071"/>
                        </a:cubicBezTo>
                        <a:cubicBezTo>
                          <a:pt x="752033" y="41890"/>
                          <a:pt x="838720" y="0"/>
                          <a:pt x="965916" y="53314"/>
                        </a:cubicBezTo>
                        <a:cubicBezTo>
                          <a:pt x="1093112" y="106628"/>
                          <a:pt x="1429555" y="368846"/>
                          <a:pt x="1455313" y="516953"/>
                        </a:cubicBezTo>
                        <a:cubicBezTo>
                          <a:pt x="1481071" y="665060"/>
                          <a:pt x="1260056" y="852894"/>
                          <a:pt x="1120462" y="941956"/>
                        </a:cubicBezTo>
                        <a:cubicBezTo>
                          <a:pt x="980868" y="1031018"/>
                          <a:pt x="750471" y="1010543"/>
                          <a:pt x="617749" y="1051326"/>
                        </a:cubicBezTo>
                        <a:cubicBezTo>
                          <a:pt x="485027" y="1092109"/>
                          <a:pt x="450155" y="1217764"/>
                          <a:pt x="324128" y="1186657"/>
                        </a:cubicBezTo>
                        <a:cubicBezTo>
                          <a:pt x="89525" y="1121250"/>
                          <a:pt x="139880" y="952689"/>
                          <a:pt x="90152" y="864683"/>
                        </a:cubicBezTo>
                        <a:cubicBezTo>
                          <a:pt x="40424" y="776677"/>
                          <a:pt x="0" y="722667"/>
                          <a:pt x="25758" y="658621"/>
                        </a:cubicBezTo>
                        <a:close/>
                      </a:path>
                    </a:pathLst>
                  </a:custGeom>
                  <a:grp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morning" dir="t"/>
                  </a:scene3d>
                  <a:sp3d prstMaterial="flat">
                    <a:bevelT w="6350" h="6350"/>
                    <a:bevelB w="368300" h="3683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69" name="Freeform 268"/>
                  <p:cNvSpPr/>
                  <p:nvPr/>
                </p:nvSpPr>
                <p:spPr bwMode="auto">
                  <a:xfrm>
                    <a:off x="4268665" y="4264682"/>
                    <a:ext cx="1227878" cy="1426005"/>
                  </a:xfrm>
                  <a:custGeom>
                    <a:avLst/>
                    <a:gdLst>
                      <a:gd name="connsiteX0" fmla="*/ 25758 w 1481071"/>
                      <a:gd name="connsiteY0" fmla="*/ 684727 h 1225640"/>
                      <a:gd name="connsiteX1" fmla="*/ 244699 w 1481071"/>
                      <a:gd name="connsiteY1" fmla="*/ 349876 h 1225640"/>
                      <a:gd name="connsiteX2" fmla="*/ 463639 w 1481071"/>
                      <a:gd name="connsiteY2" fmla="*/ 66541 h 1225640"/>
                      <a:gd name="connsiteX3" fmla="*/ 965916 w 1481071"/>
                      <a:gd name="connsiteY3" fmla="*/ 79420 h 1225640"/>
                      <a:gd name="connsiteX4" fmla="*/ 1455313 w 1481071"/>
                      <a:gd name="connsiteY4" fmla="*/ 543059 h 1225640"/>
                      <a:gd name="connsiteX5" fmla="*/ 1120462 w 1481071"/>
                      <a:gd name="connsiteY5" fmla="*/ 968062 h 1225640"/>
                      <a:gd name="connsiteX6" fmla="*/ 476518 w 1481071"/>
                      <a:gd name="connsiteY6" fmla="*/ 1212761 h 1225640"/>
                      <a:gd name="connsiteX7" fmla="*/ 90152 w 1481071"/>
                      <a:gd name="connsiteY7" fmla="*/ 890789 h 1225640"/>
                      <a:gd name="connsiteX8" fmla="*/ 25758 w 1481071"/>
                      <a:gd name="connsiteY8" fmla="*/ 684727 h 1225640"/>
                      <a:gd name="connsiteX0" fmla="*/ 25758 w 1481071"/>
                      <a:gd name="connsiteY0" fmla="*/ 645734 h 1186647"/>
                      <a:gd name="connsiteX1" fmla="*/ 244699 w 1481071"/>
                      <a:gd name="connsiteY1" fmla="*/ 310883 h 1186647"/>
                      <a:gd name="connsiteX2" fmla="*/ 463639 w 1481071"/>
                      <a:gd name="connsiteY2" fmla="*/ 27548 h 1186647"/>
                      <a:gd name="connsiteX3" fmla="*/ 483246 w 1481071"/>
                      <a:gd name="connsiteY3" fmla="*/ 261501 h 1186647"/>
                      <a:gd name="connsiteX4" fmla="*/ 965916 w 1481071"/>
                      <a:gd name="connsiteY4" fmla="*/ 40427 h 1186647"/>
                      <a:gd name="connsiteX5" fmla="*/ 1455313 w 1481071"/>
                      <a:gd name="connsiteY5" fmla="*/ 504066 h 1186647"/>
                      <a:gd name="connsiteX6" fmla="*/ 1120462 w 1481071"/>
                      <a:gd name="connsiteY6" fmla="*/ 929069 h 1186647"/>
                      <a:gd name="connsiteX7" fmla="*/ 476518 w 1481071"/>
                      <a:gd name="connsiteY7" fmla="*/ 1173768 h 1186647"/>
                      <a:gd name="connsiteX8" fmla="*/ 90152 w 1481071"/>
                      <a:gd name="connsiteY8" fmla="*/ 851796 h 1186647"/>
                      <a:gd name="connsiteX9" fmla="*/ 25758 w 1481071"/>
                      <a:gd name="connsiteY9" fmla="*/ 645734 h 1186647"/>
                      <a:gd name="connsiteX0" fmla="*/ 82607 w 1537920"/>
                      <a:gd name="connsiteY0" fmla="*/ 645734 h 1186647"/>
                      <a:gd name="connsiteX1" fmla="*/ 72980 w 1537920"/>
                      <a:gd name="connsiteY1" fmla="*/ 310883 h 1186647"/>
                      <a:gd name="connsiteX2" fmla="*/ 520488 w 1537920"/>
                      <a:gd name="connsiteY2" fmla="*/ 27548 h 1186647"/>
                      <a:gd name="connsiteX3" fmla="*/ 540095 w 1537920"/>
                      <a:gd name="connsiteY3" fmla="*/ 261501 h 1186647"/>
                      <a:gd name="connsiteX4" fmla="*/ 1022765 w 1537920"/>
                      <a:gd name="connsiteY4" fmla="*/ 40427 h 1186647"/>
                      <a:gd name="connsiteX5" fmla="*/ 1512162 w 1537920"/>
                      <a:gd name="connsiteY5" fmla="*/ 504066 h 1186647"/>
                      <a:gd name="connsiteX6" fmla="*/ 1177311 w 1537920"/>
                      <a:gd name="connsiteY6" fmla="*/ 929069 h 1186647"/>
                      <a:gd name="connsiteX7" fmla="*/ 533367 w 1537920"/>
                      <a:gd name="connsiteY7" fmla="*/ 1173768 h 1186647"/>
                      <a:gd name="connsiteX8" fmla="*/ 147001 w 1537920"/>
                      <a:gd name="connsiteY8" fmla="*/ 851796 h 1186647"/>
                      <a:gd name="connsiteX9" fmla="*/ 82607 w 1537920"/>
                      <a:gd name="connsiteY9" fmla="*/ 645734 h 1186647"/>
                      <a:gd name="connsiteX0" fmla="*/ 44512 w 1499825"/>
                      <a:gd name="connsiteY0" fmla="*/ 645734 h 1186647"/>
                      <a:gd name="connsiteX1" fmla="*/ 34885 w 1499825"/>
                      <a:gd name="connsiteY1" fmla="*/ 310883 h 1186647"/>
                      <a:gd name="connsiteX2" fmla="*/ 253825 w 1499825"/>
                      <a:gd name="connsiteY2" fmla="*/ 340847 h 1186647"/>
                      <a:gd name="connsiteX3" fmla="*/ 502000 w 1499825"/>
                      <a:gd name="connsiteY3" fmla="*/ 261501 h 1186647"/>
                      <a:gd name="connsiteX4" fmla="*/ 984670 w 1499825"/>
                      <a:gd name="connsiteY4" fmla="*/ 40427 h 1186647"/>
                      <a:gd name="connsiteX5" fmla="*/ 1474067 w 1499825"/>
                      <a:gd name="connsiteY5" fmla="*/ 504066 h 1186647"/>
                      <a:gd name="connsiteX6" fmla="*/ 1139216 w 1499825"/>
                      <a:gd name="connsiteY6" fmla="*/ 929069 h 1186647"/>
                      <a:gd name="connsiteX7" fmla="*/ 495272 w 1499825"/>
                      <a:gd name="connsiteY7" fmla="*/ 1173768 h 1186647"/>
                      <a:gd name="connsiteX8" fmla="*/ 108906 w 1499825"/>
                      <a:gd name="connsiteY8" fmla="*/ 851796 h 1186647"/>
                      <a:gd name="connsiteX9" fmla="*/ 44512 w 1499825"/>
                      <a:gd name="connsiteY9" fmla="*/ 645734 h 1186647"/>
                      <a:gd name="connsiteX0" fmla="*/ 44511 w 1499824"/>
                      <a:gd name="connsiteY0" fmla="*/ 645734 h 1186647"/>
                      <a:gd name="connsiteX1" fmla="*/ 34885 w 1499824"/>
                      <a:gd name="connsiteY1" fmla="*/ 310883 h 1186647"/>
                      <a:gd name="connsiteX2" fmla="*/ 253824 w 1499824"/>
                      <a:gd name="connsiteY2" fmla="*/ 340847 h 1186647"/>
                      <a:gd name="connsiteX3" fmla="*/ 501999 w 1499824"/>
                      <a:gd name="connsiteY3" fmla="*/ 261501 h 1186647"/>
                      <a:gd name="connsiteX4" fmla="*/ 984669 w 1499824"/>
                      <a:gd name="connsiteY4" fmla="*/ 40427 h 1186647"/>
                      <a:gd name="connsiteX5" fmla="*/ 1474066 w 1499824"/>
                      <a:gd name="connsiteY5" fmla="*/ 504066 h 1186647"/>
                      <a:gd name="connsiteX6" fmla="*/ 1139215 w 1499824"/>
                      <a:gd name="connsiteY6" fmla="*/ 929069 h 1186647"/>
                      <a:gd name="connsiteX7" fmla="*/ 495271 w 1499824"/>
                      <a:gd name="connsiteY7" fmla="*/ 1173768 h 1186647"/>
                      <a:gd name="connsiteX8" fmla="*/ 108905 w 1499824"/>
                      <a:gd name="connsiteY8" fmla="*/ 851796 h 1186647"/>
                      <a:gd name="connsiteX9" fmla="*/ 44511 w 1499824"/>
                      <a:gd name="connsiteY9" fmla="*/ 645734 h 1186647"/>
                      <a:gd name="connsiteX0" fmla="*/ 44511 w 1499824"/>
                      <a:gd name="connsiteY0" fmla="*/ 645734 h 1186647"/>
                      <a:gd name="connsiteX1" fmla="*/ 34885 w 1499824"/>
                      <a:gd name="connsiteY1" fmla="*/ 310883 h 1186647"/>
                      <a:gd name="connsiteX2" fmla="*/ 253824 w 1499824"/>
                      <a:gd name="connsiteY2" fmla="*/ 340847 h 1186647"/>
                      <a:gd name="connsiteX3" fmla="*/ 501999 w 1499824"/>
                      <a:gd name="connsiteY3" fmla="*/ 261501 h 1186647"/>
                      <a:gd name="connsiteX4" fmla="*/ 984669 w 1499824"/>
                      <a:gd name="connsiteY4" fmla="*/ 40427 h 1186647"/>
                      <a:gd name="connsiteX5" fmla="*/ 1474066 w 1499824"/>
                      <a:gd name="connsiteY5" fmla="*/ 504066 h 1186647"/>
                      <a:gd name="connsiteX6" fmla="*/ 1139215 w 1499824"/>
                      <a:gd name="connsiteY6" fmla="*/ 929069 h 1186647"/>
                      <a:gd name="connsiteX7" fmla="*/ 495271 w 1499824"/>
                      <a:gd name="connsiteY7" fmla="*/ 1173768 h 1186647"/>
                      <a:gd name="connsiteX8" fmla="*/ 108905 w 1499824"/>
                      <a:gd name="connsiteY8" fmla="*/ 851796 h 1186647"/>
                      <a:gd name="connsiteX9" fmla="*/ 44511 w 1499824"/>
                      <a:gd name="connsiteY9" fmla="*/ 645734 h 1186647"/>
                      <a:gd name="connsiteX0" fmla="*/ 44510 w 1499823"/>
                      <a:gd name="connsiteY0" fmla="*/ 645734 h 1186647"/>
                      <a:gd name="connsiteX1" fmla="*/ 34885 w 1499823"/>
                      <a:gd name="connsiteY1" fmla="*/ 310883 h 1186647"/>
                      <a:gd name="connsiteX2" fmla="*/ 253823 w 1499823"/>
                      <a:gd name="connsiteY2" fmla="*/ 340847 h 1186647"/>
                      <a:gd name="connsiteX3" fmla="*/ 501998 w 1499823"/>
                      <a:gd name="connsiteY3" fmla="*/ 261501 h 1186647"/>
                      <a:gd name="connsiteX4" fmla="*/ 984668 w 1499823"/>
                      <a:gd name="connsiteY4" fmla="*/ 40427 h 1186647"/>
                      <a:gd name="connsiteX5" fmla="*/ 1474065 w 1499823"/>
                      <a:gd name="connsiteY5" fmla="*/ 504066 h 1186647"/>
                      <a:gd name="connsiteX6" fmla="*/ 1139214 w 1499823"/>
                      <a:gd name="connsiteY6" fmla="*/ 929069 h 1186647"/>
                      <a:gd name="connsiteX7" fmla="*/ 495270 w 1499823"/>
                      <a:gd name="connsiteY7" fmla="*/ 1173768 h 1186647"/>
                      <a:gd name="connsiteX8" fmla="*/ 108904 w 1499823"/>
                      <a:gd name="connsiteY8" fmla="*/ 851796 h 1186647"/>
                      <a:gd name="connsiteX9" fmla="*/ 44510 w 1499823"/>
                      <a:gd name="connsiteY9" fmla="*/ 645734 h 1186647"/>
                      <a:gd name="connsiteX0" fmla="*/ 44510 w 1537917"/>
                      <a:gd name="connsiteY0" fmla="*/ 1037416 h 1578329"/>
                      <a:gd name="connsiteX1" fmla="*/ 34885 w 1537917"/>
                      <a:gd name="connsiteY1" fmla="*/ 702565 h 1578329"/>
                      <a:gd name="connsiteX2" fmla="*/ 253823 w 1537917"/>
                      <a:gd name="connsiteY2" fmla="*/ 732529 h 1578329"/>
                      <a:gd name="connsiteX3" fmla="*/ 501998 w 1537917"/>
                      <a:gd name="connsiteY3" fmla="*/ 653183 h 1578329"/>
                      <a:gd name="connsiteX4" fmla="*/ 756101 w 1537917"/>
                      <a:gd name="connsiteY4" fmla="*/ 40427 h 1578329"/>
                      <a:gd name="connsiteX5" fmla="*/ 1474065 w 1537917"/>
                      <a:gd name="connsiteY5" fmla="*/ 895748 h 1578329"/>
                      <a:gd name="connsiteX6" fmla="*/ 1139214 w 1537917"/>
                      <a:gd name="connsiteY6" fmla="*/ 1320751 h 1578329"/>
                      <a:gd name="connsiteX7" fmla="*/ 495270 w 1537917"/>
                      <a:gd name="connsiteY7" fmla="*/ 1565450 h 1578329"/>
                      <a:gd name="connsiteX8" fmla="*/ 108904 w 1537917"/>
                      <a:gd name="connsiteY8" fmla="*/ 1243478 h 1578329"/>
                      <a:gd name="connsiteX9" fmla="*/ 44510 w 1537917"/>
                      <a:gd name="connsiteY9" fmla="*/ 1037416 h 1578329"/>
                      <a:gd name="connsiteX0" fmla="*/ 44510 w 1309349"/>
                      <a:gd name="connsiteY0" fmla="*/ 1021843 h 1562756"/>
                      <a:gd name="connsiteX1" fmla="*/ 34885 w 1309349"/>
                      <a:gd name="connsiteY1" fmla="*/ 686992 h 1562756"/>
                      <a:gd name="connsiteX2" fmla="*/ 253823 w 1309349"/>
                      <a:gd name="connsiteY2" fmla="*/ 716956 h 1562756"/>
                      <a:gd name="connsiteX3" fmla="*/ 501998 w 1309349"/>
                      <a:gd name="connsiteY3" fmla="*/ 637610 h 1562756"/>
                      <a:gd name="connsiteX4" fmla="*/ 756101 w 1309349"/>
                      <a:gd name="connsiteY4" fmla="*/ 24854 h 1562756"/>
                      <a:gd name="connsiteX5" fmla="*/ 1245497 w 1309349"/>
                      <a:gd name="connsiteY5" fmla="*/ 488493 h 1562756"/>
                      <a:gd name="connsiteX6" fmla="*/ 1139214 w 1309349"/>
                      <a:gd name="connsiteY6" fmla="*/ 1305178 h 1562756"/>
                      <a:gd name="connsiteX7" fmla="*/ 495270 w 1309349"/>
                      <a:gd name="connsiteY7" fmla="*/ 1549877 h 1562756"/>
                      <a:gd name="connsiteX8" fmla="*/ 108904 w 1309349"/>
                      <a:gd name="connsiteY8" fmla="*/ 1227905 h 1562756"/>
                      <a:gd name="connsiteX9" fmla="*/ 44510 w 1309349"/>
                      <a:gd name="connsiteY9" fmla="*/ 1021843 h 1562756"/>
                      <a:gd name="connsiteX0" fmla="*/ 253823 w 1309349"/>
                      <a:gd name="connsiteY0" fmla="*/ 716955 h 1562755"/>
                      <a:gd name="connsiteX1" fmla="*/ 501998 w 1309349"/>
                      <a:gd name="connsiteY1" fmla="*/ 637609 h 1562755"/>
                      <a:gd name="connsiteX2" fmla="*/ 756101 w 1309349"/>
                      <a:gd name="connsiteY2" fmla="*/ 24853 h 1562755"/>
                      <a:gd name="connsiteX3" fmla="*/ 1245497 w 1309349"/>
                      <a:gd name="connsiteY3" fmla="*/ 488492 h 1562755"/>
                      <a:gd name="connsiteX4" fmla="*/ 1139214 w 1309349"/>
                      <a:gd name="connsiteY4" fmla="*/ 1305177 h 1562755"/>
                      <a:gd name="connsiteX5" fmla="*/ 495270 w 1309349"/>
                      <a:gd name="connsiteY5" fmla="*/ 1549876 h 1562755"/>
                      <a:gd name="connsiteX6" fmla="*/ 108904 w 1309349"/>
                      <a:gd name="connsiteY6" fmla="*/ 1227904 h 1562755"/>
                      <a:gd name="connsiteX7" fmla="*/ 44510 w 1309349"/>
                      <a:gd name="connsiteY7" fmla="*/ 1021842 h 1562755"/>
                      <a:gd name="connsiteX8" fmla="*/ 132392 w 1309349"/>
                      <a:gd name="connsiteY8" fmla="*/ 787254 h 1562755"/>
                      <a:gd name="connsiteX0" fmla="*/ 253823 w 1309349"/>
                      <a:gd name="connsiteY0" fmla="*/ 717804 h 1563604"/>
                      <a:gd name="connsiteX1" fmla="*/ 501998 w 1309349"/>
                      <a:gd name="connsiteY1" fmla="*/ 638458 h 1563604"/>
                      <a:gd name="connsiteX2" fmla="*/ 515729 w 1309349"/>
                      <a:gd name="connsiteY2" fmla="*/ 643555 h 1563604"/>
                      <a:gd name="connsiteX3" fmla="*/ 756101 w 1309349"/>
                      <a:gd name="connsiteY3" fmla="*/ 25702 h 1563604"/>
                      <a:gd name="connsiteX4" fmla="*/ 1245497 w 1309349"/>
                      <a:gd name="connsiteY4" fmla="*/ 489341 h 1563604"/>
                      <a:gd name="connsiteX5" fmla="*/ 1139214 w 1309349"/>
                      <a:gd name="connsiteY5" fmla="*/ 1306026 h 1563604"/>
                      <a:gd name="connsiteX6" fmla="*/ 495270 w 1309349"/>
                      <a:gd name="connsiteY6" fmla="*/ 1550725 h 1563604"/>
                      <a:gd name="connsiteX7" fmla="*/ 108904 w 1309349"/>
                      <a:gd name="connsiteY7" fmla="*/ 1228753 h 1563604"/>
                      <a:gd name="connsiteX8" fmla="*/ 44510 w 1309349"/>
                      <a:gd name="connsiteY8" fmla="*/ 1022691 h 1563604"/>
                      <a:gd name="connsiteX9" fmla="*/ 132392 w 1309349"/>
                      <a:gd name="connsiteY9" fmla="*/ 788103 h 156360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309349" h="1563604">
                        <a:moveTo>
                          <a:pt x="253823" y="717804"/>
                        </a:moveTo>
                        <a:cubicBezTo>
                          <a:pt x="331675" y="709574"/>
                          <a:pt x="418285" y="753808"/>
                          <a:pt x="501998" y="638458"/>
                        </a:cubicBezTo>
                        <a:cubicBezTo>
                          <a:pt x="545649" y="626083"/>
                          <a:pt x="473379" y="745681"/>
                          <a:pt x="515729" y="643555"/>
                        </a:cubicBezTo>
                        <a:cubicBezTo>
                          <a:pt x="558079" y="541429"/>
                          <a:pt x="634473" y="51404"/>
                          <a:pt x="756101" y="25702"/>
                        </a:cubicBezTo>
                        <a:cubicBezTo>
                          <a:pt x="877729" y="0"/>
                          <a:pt x="1181645" y="275954"/>
                          <a:pt x="1245497" y="489341"/>
                        </a:cubicBezTo>
                        <a:cubicBezTo>
                          <a:pt x="1309349" y="702728"/>
                          <a:pt x="1264252" y="1129129"/>
                          <a:pt x="1139214" y="1306026"/>
                        </a:cubicBezTo>
                        <a:cubicBezTo>
                          <a:pt x="1014176" y="1482923"/>
                          <a:pt x="666988" y="1563604"/>
                          <a:pt x="495270" y="1550725"/>
                        </a:cubicBezTo>
                        <a:cubicBezTo>
                          <a:pt x="323552" y="1537846"/>
                          <a:pt x="179738" y="1316758"/>
                          <a:pt x="108904" y="1228753"/>
                        </a:cubicBezTo>
                        <a:cubicBezTo>
                          <a:pt x="38070" y="1140748"/>
                          <a:pt x="56846" y="1112843"/>
                          <a:pt x="44510" y="1022691"/>
                        </a:cubicBezTo>
                        <a:cubicBezTo>
                          <a:pt x="32174" y="932539"/>
                          <a:pt x="0" y="738654"/>
                          <a:pt x="132392" y="788103"/>
                        </a:cubicBezTo>
                      </a:path>
                    </a:pathLst>
                  </a:custGeom>
                  <a:grp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morning" dir="t"/>
                  </a:scene3d>
                  <a:sp3d prstMaterial="flat">
                    <a:bevelT w="6350" h="6350"/>
                    <a:bevelB w="190500" h="1905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70" name="Freeform 269"/>
                  <p:cNvSpPr/>
                  <p:nvPr/>
                </p:nvSpPr>
                <p:spPr bwMode="auto">
                  <a:xfrm>
                    <a:off x="6215073" y="3878099"/>
                    <a:ext cx="1145159" cy="1098207"/>
                  </a:xfrm>
                  <a:custGeom>
                    <a:avLst/>
                    <a:gdLst>
                      <a:gd name="connsiteX0" fmla="*/ 25758 w 1481071"/>
                      <a:gd name="connsiteY0" fmla="*/ 684727 h 1225640"/>
                      <a:gd name="connsiteX1" fmla="*/ 244699 w 1481071"/>
                      <a:gd name="connsiteY1" fmla="*/ 349876 h 1225640"/>
                      <a:gd name="connsiteX2" fmla="*/ 463639 w 1481071"/>
                      <a:gd name="connsiteY2" fmla="*/ 66541 h 1225640"/>
                      <a:gd name="connsiteX3" fmla="*/ 965916 w 1481071"/>
                      <a:gd name="connsiteY3" fmla="*/ 79420 h 1225640"/>
                      <a:gd name="connsiteX4" fmla="*/ 1455313 w 1481071"/>
                      <a:gd name="connsiteY4" fmla="*/ 543059 h 1225640"/>
                      <a:gd name="connsiteX5" fmla="*/ 1120462 w 1481071"/>
                      <a:gd name="connsiteY5" fmla="*/ 968062 h 1225640"/>
                      <a:gd name="connsiteX6" fmla="*/ 476518 w 1481071"/>
                      <a:gd name="connsiteY6" fmla="*/ 1212761 h 1225640"/>
                      <a:gd name="connsiteX7" fmla="*/ 90152 w 1481071"/>
                      <a:gd name="connsiteY7" fmla="*/ 890789 h 1225640"/>
                      <a:gd name="connsiteX8" fmla="*/ 25758 w 1481071"/>
                      <a:gd name="connsiteY8" fmla="*/ 684727 h 1225640"/>
                      <a:gd name="connsiteX0" fmla="*/ 25758 w 1481071"/>
                      <a:gd name="connsiteY0" fmla="*/ 684727 h 1225640"/>
                      <a:gd name="connsiteX1" fmla="*/ 244699 w 1481071"/>
                      <a:gd name="connsiteY1" fmla="*/ 349876 h 1225640"/>
                      <a:gd name="connsiteX2" fmla="*/ 463639 w 1481071"/>
                      <a:gd name="connsiteY2" fmla="*/ 66541 h 1225640"/>
                      <a:gd name="connsiteX3" fmla="*/ 965916 w 1481071"/>
                      <a:gd name="connsiteY3" fmla="*/ 79420 h 1225640"/>
                      <a:gd name="connsiteX4" fmla="*/ 1455313 w 1481071"/>
                      <a:gd name="connsiteY4" fmla="*/ 543059 h 1225640"/>
                      <a:gd name="connsiteX5" fmla="*/ 1120462 w 1481071"/>
                      <a:gd name="connsiteY5" fmla="*/ 968062 h 1225640"/>
                      <a:gd name="connsiteX6" fmla="*/ 476518 w 1481071"/>
                      <a:gd name="connsiteY6" fmla="*/ 1212761 h 1225640"/>
                      <a:gd name="connsiteX7" fmla="*/ 90153 w 1481071"/>
                      <a:gd name="connsiteY7" fmla="*/ 890789 h 1225640"/>
                      <a:gd name="connsiteX8" fmla="*/ 25758 w 1481071"/>
                      <a:gd name="connsiteY8" fmla="*/ 684727 h 1225640"/>
                      <a:gd name="connsiteX0" fmla="*/ 25758 w 1481071"/>
                      <a:gd name="connsiteY0" fmla="*/ 684727 h 1225640"/>
                      <a:gd name="connsiteX1" fmla="*/ 244699 w 1481071"/>
                      <a:gd name="connsiteY1" fmla="*/ 349876 h 1225640"/>
                      <a:gd name="connsiteX2" fmla="*/ 463639 w 1481071"/>
                      <a:gd name="connsiteY2" fmla="*/ 66541 h 1225640"/>
                      <a:gd name="connsiteX3" fmla="*/ 965916 w 1481071"/>
                      <a:gd name="connsiteY3" fmla="*/ 79420 h 1225640"/>
                      <a:gd name="connsiteX4" fmla="*/ 1455313 w 1481071"/>
                      <a:gd name="connsiteY4" fmla="*/ 543059 h 1225640"/>
                      <a:gd name="connsiteX5" fmla="*/ 1120462 w 1481071"/>
                      <a:gd name="connsiteY5" fmla="*/ 968062 h 1225640"/>
                      <a:gd name="connsiteX6" fmla="*/ 476518 w 1481071"/>
                      <a:gd name="connsiteY6" fmla="*/ 1212761 h 1225640"/>
                      <a:gd name="connsiteX7" fmla="*/ 90153 w 1481071"/>
                      <a:gd name="connsiteY7" fmla="*/ 890789 h 1225640"/>
                      <a:gd name="connsiteX8" fmla="*/ 25758 w 1481071"/>
                      <a:gd name="connsiteY8" fmla="*/ 684727 h 1225640"/>
                      <a:gd name="connsiteX0" fmla="*/ 25758 w 1474427"/>
                      <a:gd name="connsiteY0" fmla="*/ 684727 h 1225640"/>
                      <a:gd name="connsiteX1" fmla="*/ 244699 w 1474427"/>
                      <a:gd name="connsiteY1" fmla="*/ 349876 h 1225640"/>
                      <a:gd name="connsiteX2" fmla="*/ 463639 w 1474427"/>
                      <a:gd name="connsiteY2" fmla="*/ 66541 h 1225640"/>
                      <a:gd name="connsiteX3" fmla="*/ 965916 w 1474427"/>
                      <a:gd name="connsiteY3" fmla="*/ 79420 h 1225640"/>
                      <a:gd name="connsiteX4" fmla="*/ 1455313 w 1474427"/>
                      <a:gd name="connsiteY4" fmla="*/ 543059 h 1225640"/>
                      <a:gd name="connsiteX5" fmla="*/ 1080598 w 1474427"/>
                      <a:gd name="connsiteY5" fmla="*/ 708920 h 1225640"/>
                      <a:gd name="connsiteX6" fmla="*/ 1120462 w 1474427"/>
                      <a:gd name="connsiteY6" fmla="*/ 968062 h 1225640"/>
                      <a:gd name="connsiteX7" fmla="*/ 476518 w 1474427"/>
                      <a:gd name="connsiteY7" fmla="*/ 1212761 h 1225640"/>
                      <a:gd name="connsiteX8" fmla="*/ 90153 w 1474427"/>
                      <a:gd name="connsiteY8" fmla="*/ 890789 h 1225640"/>
                      <a:gd name="connsiteX9" fmla="*/ 25758 w 1474427"/>
                      <a:gd name="connsiteY9" fmla="*/ 684727 h 1225640"/>
                      <a:gd name="connsiteX0" fmla="*/ 25758 w 1221142"/>
                      <a:gd name="connsiteY0" fmla="*/ 663262 h 1204175"/>
                      <a:gd name="connsiteX1" fmla="*/ 244699 w 1221142"/>
                      <a:gd name="connsiteY1" fmla="*/ 328411 h 1204175"/>
                      <a:gd name="connsiteX2" fmla="*/ 463639 w 1221142"/>
                      <a:gd name="connsiteY2" fmla="*/ 45076 h 1204175"/>
                      <a:gd name="connsiteX3" fmla="*/ 965916 w 1221142"/>
                      <a:gd name="connsiteY3" fmla="*/ 57955 h 1204175"/>
                      <a:gd name="connsiteX4" fmla="*/ 1150566 w 1221142"/>
                      <a:gd name="connsiteY4" fmla="*/ 286575 h 1204175"/>
                      <a:gd name="connsiteX5" fmla="*/ 1080598 w 1221142"/>
                      <a:gd name="connsiteY5" fmla="*/ 687455 h 1204175"/>
                      <a:gd name="connsiteX6" fmla="*/ 1120462 w 1221142"/>
                      <a:gd name="connsiteY6" fmla="*/ 946597 h 1204175"/>
                      <a:gd name="connsiteX7" fmla="*/ 476518 w 1221142"/>
                      <a:gd name="connsiteY7" fmla="*/ 1191296 h 1204175"/>
                      <a:gd name="connsiteX8" fmla="*/ 90153 w 1221142"/>
                      <a:gd name="connsiteY8" fmla="*/ 869324 h 1204175"/>
                      <a:gd name="connsiteX9" fmla="*/ 25758 w 1221142"/>
                      <a:gd name="connsiteY9" fmla="*/ 663262 h 12041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221142" h="1204175">
                        <a:moveTo>
                          <a:pt x="25758" y="663262"/>
                        </a:moveTo>
                        <a:cubicBezTo>
                          <a:pt x="51516" y="573110"/>
                          <a:pt x="171719" y="431442"/>
                          <a:pt x="244699" y="328411"/>
                        </a:cubicBezTo>
                        <a:cubicBezTo>
                          <a:pt x="317679" y="225380"/>
                          <a:pt x="343436" y="90152"/>
                          <a:pt x="463639" y="45076"/>
                        </a:cubicBezTo>
                        <a:cubicBezTo>
                          <a:pt x="583842" y="0"/>
                          <a:pt x="851428" y="17705"/>
                          <a:pt x="965916" y="57955"/>
                        </a:cubicBezTo>
                        <a:cubicBezTo>
                          <a:pt x="1080404" y="98205"/>
                          <a:pt x="1131452" y="181658"/>
                          <a:pt x="1150566" y="286575"/>
                        </a:cubicBezTo>
                        <a:cubicBezTo>
                          <a:pt x="1169680" y="391492"/>
                          <a:pt x="1085615" y="577451"/>
                          <a:pt x="1080598" y="687455"/>
                        </a:cubicBezTo>
                        <a:cubicBezTo>
                          <a:pt x="1075581" y="797459"/>
                          <a:pt x="1221142" y="862624"/>
                          <a:pt x="1120462" y="946597"/>
                        </a:cubicBezTo>
                        <a:cubicBezTo>
                          <a:pt x="1019782" y="1030570"/>
                          <a:pt x="648236" y="1204175"/>
                          <a:pt x="476518" y="1191296"/>
                        </a:cubicBezTo>
                        <a:cubicBezTo>
                          <a:pt x="304800" y="1178417"/>
                          <a:pt x="160987" y="957329"/>
                          <a:pt x="90153" y="869324"/>
                        </a:cubicBezTo>
                        <a:cubicBezTo>
                          <a:pt x="19319" y="781319"/>
                          <a:pt x="0" y="753414"/>
                          <a:pt x="25758" y="663262"/>
                        </a:cubicBezTo>
                        <a:close/>
                      </a:path>
                    </a:pathLst>
                  </a:custGeom>
                  <a:grp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morning" dir="t"/>
                  </a:scene3d>
                  <a:sp3d prstMaterial="flat">
                    <a:bevelT w="6350" h="6350"/>
                    <a:bevelB w="190500" h="1905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71" name="Freeform 270"/>
                  <p:cNvSpPr/>
                  <p:nvPr/>
                </p:nvSpPr>
                <p:spPr bwMode="auto">
                  <a:xfrm rot="16200000">
                    <a:off x="5796194" y="2710045"/>
                    <a:ext cx="1388915" cy="1117783"/>
                  </a:xfrm>
                  <a:custGeom>
                    <a:avLst/>
                    <a:gdLst>
                      <a:gd name="connsiteX0" fmla="*/ 25758 w 1481071"/>
                      <a:gd name="connsiteY0" fmla="*/ 684727 h 1225640"/>
                      <a:gd name="connsiteX1" fmla="*/ 244699 w 1481071"/>
                      <a:gd name="connsiteY1" fmla="*/ 349876 h 1225640"/>
                      <a:gd name="connsiteX2" fmla="*/ 463639 w 1481071"/>
                      <a:gd name="connsiteY2" fmla="*/ 66541 h 1225640"/>
                      <a:gd name="connsiteX3" fmla="*/ 965916 w 1481071"/>
                      <a:gd name="connsiteY3" fmla="*/ 79420 h 1225640"/>
                      <a:gd name="connsiteX4" fmla="*/ 1455313 w 1481071"/>
                      <a:gd name="connsiteY4" fmla="*/ 543059 h 1225640"/>
                      <a:gd name="connsiteX5" fmla="*/ 1120462 w 1481071"/>
                      <a:gd name="connsiteY5" fmla="*/ 968062 h 1225640"/>
                      <a:gd name="connsiteX6" fmla="*/ 476518 w 1481071"/>
                      <a:gd name="connsiteY6" fmla="*/ 1212761 h 1225640"/>
                      <a:gd name="connsiteX7" fmla="*/ 90152 w 1481071"/>
                      <a:gd name="connsiteY7" fmla="*/ 890789 h 1225640"/>
                      <a:gd name="connsiteX8" fmla="*/ 25758 w 1481071"/>
                      <a:gd name="connsiteY8" fmla="*/ 684727 h 12256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481071" h="1225640">
                        <a:moveTo>
                          <a:pt x="25758" y="684727"/>
                        </a:moveTo>
                        <a:cubicBezTo>
                          <a:pt x="51516" y="594575"/>
                          <a:pt x="171719" y="452907"/>
                          <a:pt x="244699" y="349876"/>
                        </a:cubicBezTo>
                        <a:cubicBezTo>
                          <a:pt x="317679" y="246845"/>
                          <a:pt x="343436" y="111617"/>
                          <a:pt x="463639" y="66541"/>
                        </a:cubicBezTo>
                        <a:cubicBezTo>
                          <a:pt x="583842" y="21465"/>
                          <a:pt x="800637" y="0"/>
                          <a:pt x="965916" y="79420"/>
                        </a:cubicBezTo>
                        <a:cubicBezTo>
                          <a:pt x="1131195" y="158840"/>
                          <a:pt x="1429555" y="394952"/>
                          <a:pt x="1455313" y="543059"/>
                        </a:cubicBezTo>
                        <a:cubicBezTo>
                          <a:pt x="1481071" y="691166"/>
                          <a:pt x="1283595" y="856445"/>
                          <a:pt x="1120462" y="968062"/>
                        </a:cubicBezTo>
                        <a:cubicBezTo>
                          <a:pt x="957329" y="1079679"/>
                          <a:pt x="648236" y="1225640"/>
                          <a:pt x="476518" y="1212761"/>
                        </a:cubicBezTo>
                        <a:cubicBezTo>
                          <a:pt x="304800" y="1199882"/>
                          <a:pt x="160986" y="978794"/>
                          <a:pt x="90152" y="890789"/>
                        </a:cubicBezTo>
                        <a:cubicBezTo>
                          <a:pt x="19318" y="802784"/>
                          <a:pt x="0" y="774879"/>
                          <a:pt x="25758" y="684727"/>
                        </a:cubicBezTo>
                        <a:close/>
                      </a:path>
                    </a:pathLst>
                  </a:custGeom>
                  <a:grp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morning" dir="t"/>
                  </a:scene3d>
                  <a:sp3d prstMaterial="flat">
                    <a:bevelT w="6350" h="6350"/>
                    <a:bevelB w="190500" h="1905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72" name="Freeform 271"/>
                  <p:cNvSpPr/>
                  <p:nvPr/>
                </p:nvSpPr>
                <p:spPr bwMode="auto">
                  <a:xfrm>
                    <a:off x="5238329" y="2293987"/>
                    <a:ext cx="1102320" cy="1272793"/>
                  </a:xfrm>
                  <a:custGeom>
                    <a:avLst/>
                    <a:gdLst>
                      <a:gd name="connsiteX0" fmla="*/ 25758 w 1481071"/>
                      <a:gd name="connsiteY0" fmla="*/ 684727 h 1225640"/>
                      <a:gd name="connsiteX1" fmla="*/ 244699 w 1481071"/>
                      <a:gd name="connsiteY1" fmla="*/ 349876 h 1225640"/>
                      <a:gd name="connsiteX2" fmla="*/ 463639 w 1481071"/>
                      <a:gd name="connsiteY2" fmla="*/ 66541 h 1225640"/>
                      <a:gd name="connsiteX3" fmla="*/ 965916 w 1481071"/>
                      <a:gd name="connsiteY3" fmla="*/ 79420 h 1225640"/>
                      <a:gd name="connsiteX4" fmla="*/ 1455313 w 1481071"/>
                      <a:gd name="connsiteY4" fmla="*/ 543059 h 1225640"/>
                      <a:gd name="connsiteX5" fmla="*/ 1120462 w 1481071"/>
                      <a:gd name="connsiteY5" fmla="*/ 968062 h 1225640"/>
                      <a:gd name="connsiteX6" fmla="*/ 476518 w 1481071"/>
                      <a:gd name="connsiteY6" fmla="*/ 1212761 h 1225640"/>
                      <a:gd name="connsiteX7" fmla="*/ 90152 w 1481071"/>
                      <a:gd name="connsiteY7" fmla="*/ 890789 h 1225640"/>
                      <a:gd name="connsiteX8" fmla="*/ 25758 w 1481071"/>
                      <a:gd name="connsiteY8" fmla="*/ 684727 h 1225640"/>
                      <a:gd name="connsiteX0" fmla="*/ 25758 w 1232804"/>
                      <a:gd name="connsiteY0" fmla="*/ 684727 h 1225640"/>
                      <a:gd name="connsiteX1" fmla="*/ 244699 w 1232804"/>
                      <a:gd name="connsiteY1" fmla="*/ 349876 h 1225640"/>
                      <a:gd name="connsiteX2" fmla="*/ 463639 w 1232804"/>
                      <a:gd name="connsiteY2" fmla="*/ 66541 h 1225640"/>
                      <a:gd name="connsiteX3" fmla="*/ 965916 w 1232804"/>
                      <a:gd name="connsiteY3" fmla="*/ 79420 h 1225640"/>
                      <a:gd name="connsiteX4" fmla="*/ 1150567 w 1232804"/>
                      <a:gd name="connsiteY4" fmla="*/ 543060 h 1225640"/>
                      <a:gd name="connsiteX5" fmla="*/ 1120462 w 1232804"/>
                      <a:gd name="connsiteY5" fmla="*/ 968062 h 1225640"/>
                      <a:gd name="connsiteX6" fmla="*/ 476518 w 1232804"/>
                      <a:gd name="connsiteY6" fmla="*/ 1212761 h 1225640"/>
                      <a:gd name="connsiteX7" fmla="*/ 90152 w 1232804"/>
                      <a:gd name="connsiteY7" fmla="*/ 890789 h 1225640"/>
                      <a:gd name="connsiteX8" fmla="*/ 25758 w 1232804"/>
                      <a:gd name="connsiteY8" fmla="*/ 684727 h 1225640"/>
                      <a:gd name="connsiteX0" fmla="*/ 25758 w 1175600"/>
                      <a:gd name="connsiteY0" fmla="*/ 684727 h 1225640"/>
                      <a:gd name="connsiteX1" fmla="*/ 244699 w 1175600"/>
                      <a:gd name="connsiteY1" fmla="*/ 349876 h 1225640"/>
                      <a:gd name="connsiteX2" fmla="*/ 463639 w 1175600"/>
                      <a:gd name="connsiteY2" fmla="*/ 66541 h 1225640"/>
                      <a:gd name="connsiteX3" fmla="*/ 965916 w 1175600"/>
                      <a:gd name="connsiteY3" fmla="*/ 79420 h 1225640"/>
                      <a:gd name="connsiteX4" fmla="*/ 1150567 w 1175600"/>
                      <a:gd name="connsiteY4" fmla="*/ 543060 h 1225640"/>
                      <a:gd name="connsiteX5" fmla="*/ 815716 w 1175600"/>
                      <a:gd name="connsiteY5" fmla="*/ 968062 h 1225640"/>
                      <a:gd name="connsiteX6" fmla="*/ 476518 w 1175600"/>
                      <a:gd name="connsiteY6" fmla="*/ 1212761 h 1225640"/>
                      <a:gd name="connsiteX7" fmla="*/ 90152 w 1175600"/>
                      <a:gd name="connsiteY7" fmla="*/ 890789 h 1225640"/>
                      <a:gd name="connsiteX8" fmla="*/ 25758 w 1175600"/>
                      <a:gd name="connsiteY8" fmla="*/ 684727 h 1225640"/>
                      <a:gd name="connsiteX0" fmla="*/ 61512 w 1211354"/>
                      <a:gd name="connsiteY0" fmla="*/ 684727 h 1382277"/>
                      <a:gd name="connsiteX1" fmla="*/ 280453 w 1211354"/>
                      <a:gd name="connsiteY1" fmla="*/ 349876 h 1382277"/>
                      <a:gd name="connsiteX2" fmla="*/ 499393 w 1211354"/>
                      <a:gd name="connsiteY2" fmla="*/ 66541 h 1382277"/>
                      <a:gd name="connsiteX3" fmla="*/ 1001670 w 1211354"/>
                      <a:gd name="connsiteY3" fmla="*/ 79420 h 1382277"/>
                      <a:gd name="connsiteX4" fmla="*/ 1186321 w 1211354"/>
                      <a:gd name="connsiteY4" fmla="*/ 543060 h 1382277"/>
                      <a:gd name="connsiteX5" fmla="*/ 851470 w 1211354"/>
                      <a:gd name="connsiteY5" fmla="*/ 968062 h 1382277"/>
                      <a:gd name="connsiteX6" fmla="*/ 816950 w 1211354"/>
                      <a:gd name="connsiteY6" fmla="*/ 1369398 h 1382277"/>
                      <a:gd name="connsiteX7" fmla="*/ 125906 w 1211354"/>
                      <a:gd name="connsiteY7" fmla="*/ 890789 h 1382277"/>
                      <a:gd name="connsiteX8" fmla="*/ 61512 w 1211354"/>
                      <a:gd name="connsiteY8" fmla="*/ 684727 h 1382277"/>
                      <a:gd name="connsiteX0" fmla="*/ 25758 w 1175600"/>
                      <a:gd name="connsiteY0" fmla="*/ 684727 h 1395608"/>
                      <a:gd name="connsiteX1" fmla="*/ 244699 w 1175600"/>
                      <a:gd name="connsiteY1" fmla="*/ 349876 h 1395608"/>
                      <a:gd name="connsiteX2" fmla="*/ 463639 w 1175600"/>
                      <a:gd name="connsiteY2" fmla="*/ 66541 h 1395608"/>
                      <a:gd name="connsiteX3" fmla="*/ 965916 w 1175600"/>
                      <a:gd name="connsiteY3" fmla="*/ 79420 h 1395608"/>
                      <a:gd name="connsiteX4" fmla="*/ 1150567 w 1175600"/>
                      <a:gd name="connsiteY4" fmla="*/ 543060 h 1395608"/>
                      <a:gd name="connsiteX5" fmla="*/ 815716 w 1175600"/>
                      <a:gd name="connsiteY5" fmla="*/ 968062 h 1395608"/>
                      <a:gd name="connsiteX6" fmla="*/ 781196 w 1175600"/>
                      <a:gd name="connsiteY6" fmla="*/ 1369398 h 1395608"/>
                      <a:gd name="connsiteX7" fmla="*/ 379382 w 1175600"/>
                      <a:gd name="connsiteY7" fmla="*/ 1125323 h 1395608"/>
                      <a:gd name="connsiteX8" fmla="*/ 90152 w 1175600"/>
                      <a:gd name="connsiteY8" fmla="*/ 890789 h 1395608"/>
                      <a:gd name="connsiteX9" fmla="*/ 25758 w 1175600"/>
                      <a:gd name="connsiteY9" fmla="*/ 684727 h 1395608"/>
                      <a:gd name="connsiteX0" fmla="*/ 25620 w 1175462"/>
                      <a:gd name="connsiteY0" fmla="*/ 684727 h 1395608"/>
                      <a:gd name="connsiteX1" fmla="*/ 244561 w 1175462"/>
                      <a:gd name="connsiteY1" fmla="*/ 349876 h 1395608"/>
                      <a:gd name="connsiteX2" fmla="*/ 463501 w 1175462"/>
                      <a:gd name="connsiteY2" fmla="*/ 66541 h 1395608"/>
                      <a:gd name="connsiteX3" fmla="*/ 965778 w 1175462"/>
                      <a:gd name="connsiteY3" fmla="*/ 79420 h 1395608"/>
                      <a:gd name="connsiteX4" fmla="*/ 1150429 w 1175462"/>
                      <a:gd name="connsiteY4" fmla="*/ 543060 h 1395608"/>
                      <a:gd name="connsiteX5" fmla="*/ 815578 w 1175462"/>
                      <a:gd name="connsiteY5" fmla="*/ 968062 h 1395608"/>
                      <a:gd name="connsiteX6" fmla="*/ 781058 w 1175462"/>
                      <a:gd name="connsiteY6" fmla="*/ 1369398 h 1395608"/>
                      <a:gd name="connsiteX7" fmla="*/ 379244 w 1175462"/>
                      <a:gd name="connsiteY7" fmla="*/ 1125323 h 1395608"/>
                      <a:gd name="connsiteX8" fmla="*/ 90014 w 1175462"/>
                      <a:gd name="connsiteY8" fmla="*/ 890789 h 1395608"/>
                      <a:gd name="connsiteX9" fmla="*/ 90843 w 1175462"/>
                      <a:gd name="connsiteY9" fmla="*/ 871134 h 1395608"/>
                      <a:gd name="connsiteX10" fmla="*/ 25620 w 1175462"/>
                      <a:gd name="connsiteY10" fmla="*/ 684727 h 13956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462" h="1395608">
                        <a:moveTo>
                          <a:pt x="25620" y="684727"/>
                        </a:moveTo>
                        <a:cubicBezTo>
                          <a:pt x="51378" y="594575"/>
                          <a:pt x="171581" y="452907"/>
                          <a:pt x="244561" y="349876"/>
                        </a:cubicBezTo>
                        <a:cubicBezTo>
                          <a:pt x="317541" y="246845"/>
                          <a:pt x="343298" y="111617"/>
                          <a:pt x="463501" y="66541"/>
                        </a:cubicBezTo>
                        <a:cubicBezTo>
                          <a:pt x="583704" y="21465"/>
                          <a:pt x="851290" y="0"/>
                          <a:pt x="965778" y="79420"/>
                        </a:cubicBezTo>
                        <a:cubicBezTo>
                          <a:pt x="1080266" y="158840"/>
                          <a:pt x="1175462" y="394953"/>
                          <a:pt x="1150429" y="543060"/>
                        </a:cubicBezTo>
                        <a:cubicBezTo>
                          <a:pt x="1125396" y="691167"/>
                          <a:pt x="877140" y="830339"/>
                          <a:pt x="815578" y="968062"/>
                        </a:cubicBezTo>
                        <a:cubicBezTo>
                          <a:pt x="754016" y="1105785"/>
                          <a:pt x="853780" y="1343188"/>
                          <a:pt x="781058" y="1369398"/>
                        </a:cubicBezTo>
                        <a:cubicBezTo>
                          <a:pt x="708336" y="1395608"/>
                          <a:pt x="494418" y="1205091"/>
                          <a:pt x="379244" y="1125323"/>
                        </a:cubicBezTo>
                        <a:cubicBezTo>
                          <a:pt x="264070" y="1045555"/>
                          <a:pt x="138081" y="933154"/>
                          <a:pt x="90014" y="890789"/>
                        </a:cubicBezTo>
                        <a:cubicBezTo>
                          <a:pt x="41947" y="848424"/>
                          <a:pt x="101575" y="905478"/>
                          <a:pt x="90843" y="871134"/>
                        </a:cubicBezTo>
                        <a:cubicBezTo>
                          <a:pt x="80111" y="836790"/>
                          <a:pt x="0" y="771603"/>
                          <a:pt x="25620" y="684727"/>
                        </a:cubicBezTo>
                        <a:close/>
                      </a:path>
                    </a:pathLst>
                  </a:custGeom>
                  <a:grp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morning" dir="t"/>
                  </a:scene3d>
                  <a:sp3d prstMaterial="flat">
                    <a:bevelT w="6350" h="6350"/>
                    <a:bevelB w="190500" h="1905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73" name="Freeform 272"/>
                  <p:cNvSpPr/>
                  <p:nvPr/>
                </p:nvSpPr>
                <p:spPr bwMode="auto">
                  <a:xfrm>
                    <a:off x="4468969" y="3097930"/>
                    <a:ext cx="1388915" cy="1117783"/>
                  </a:xfrm>
                  <a:custGeom>
                    <a:avLst/>
                    <a:gdLst>
                      <a:gd name="connsiteX0" fmla="*/ 25758 w 1481071"/>
                      <a:gd name="connsiteY0" fmla="*/ 684727 h 1225640"/>
                      <a:gd name="connsiteX1" fmla="*/ 244699 w 1481071"/>
                      <a:gd name="connsiteY1" fmla="*/ 349876 h 1225640"/>
                      <a:gd name="connsiteX2" fmla="*/ 463639 w 1481071"/>
                      <a:gd name="connsiteY2" fmla="*/ 66541 h 1225640"/>
                      <a:gd name="connsiteX3" fmla="*/ 965916 w 1481071"/>
                      <a:gd name="connsiteY3" fmla="*/ 79420 h 1225640"/>
                      <a:gd name="connsiteX4" fmla="*/ 1455313 w 1481071"/>
                      <a:gd name="connsiteY4" fmla="*/ 543059 h 1225640"/>
                      <a:gd name="connsiteX5" fmla="*/ 1120462 w 1481071"/>
                      <a:gd name="connsiteY5" fmla="*/ 968062 h 1225640"/>
                      <a:gd name="connsiteX6" fmla="*/ 476518 w 1481071"/>
                      <a:gd name="connsiteY6" fmla="*/ 1212761 h 1225640"/>
                      <a:gd name="connsiteX7" fmla="*/ 90152 w 1481071"/>
                      <a:gd name="connsiteY7" fmla="*/ 890789 h 1225640"/>
                      <a:gd name="connsiteX8" fmla="*/ 25758 w 1481071"/>
                      <a:gd name="connsiteY8" fmla="*/ 684727 h 12256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481071" h="1225640">
                        <a:moveTo>
                          <a:pt x="25758" y="684727"/>
                        </a:moveTo>
                        <a:cubicBezTo>
                          <a:pt x="51516" y="594575"/>
                          <a:pt x="171719" y="452907"/>
                          <a:pt x="244699" y="349876"/>
                        </a:cubicBezTo>
                        <a:cubicBezTo>
                          <a:pt x="317679" y="246845"/>
                          <a:pt x="343436" y="111617"/>
                          <a:pt x="463639" y="66541"/>
                        </a:cubicBezTo>
                        <a:cubicBezTo>
                          <a:pt x="583842" y="21465"/>
                          <a:pt x="800637" y="0"/>
                          <a:pt x="965916" y="79420"/>
                        </a:cubicBezTo>
                        <a:cubicBezTo>
                          <a:pt x="1131195" y="158840"/>
                          <a:pt x="1429555" y="394952"/>
                          <a:pt x="1455313" y="543059"/>
                        </a:cubicBezTo>
                        <a:cubicBezTo>
                          <a:pt x="1481071" y="691166"/>
                          <a:pt x="1283595" y="856445"/>
                          <a:pt x="1120462" y="968062"/>
                        </a:cubicBezTo>
                        <a:cubicBezTo>
                          <a:pt x="957329" y="1079679"/>
                          <a:pt x="648236" y="1225640"/>
                          <a:pt x="476518" y="1212761"/>
                        </a:cubicBezTo>
                        <a:cubicBezTo>
                          <a:pt x="304800" y="1199882"/>
                          <a:pt x="160986" y="978794"/>
                          <a:pt x="90152" y="890789"/>
                        </a:cubicBezTo>
                        <a:cubicBezTo>
                          <a:pt x="19318" y="802784"/>
                          <a:pt x="0" y="774879"/>
                          <a:pt x="25758" y="684727"/>
                        </a:cubicBezTo>
                        <a:close/>
                      </a:path>
                    </a:pathLst>
                  </a:custGeom>
                  <a:grp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morning" dir="t"/>
                  </a:scene3d>
                  <a:sp3d prstMaterial="flat">
                    <a:bevelT w="6350" h="6350"/>
                    <a:bevelB w="190500" h="1905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74" name="Freeform 273"/>
                  <p:cNvSpPr/>
                  <p:nvPr/>
                </p:nvSpPr>
                <p:spPr bwMode="auto">
                  <a:xfrm>
                    <a:off x="3169554" y="4994883"/>
                    <a:ext cx="1637793" cy="1142112"/>
                  </a:xfrm>
                  <a:custGeom>
                    <a:avLst/>
                    <a:gdLst>
                      <a:gd name="connsiteX0" fmla="*/ 25758 w 1481071"/>
                      <a:gd name="connsiteY0" fmla="*/ 684727 h 1225640"/>
                      <a:gd name="connsiteX1" fmla="*/ 244699 w 1481071"/>
                      <a:gd name="connsiteY1" fmla="*/ 349876 h 1225640"/>
                      <a:gd name="connsiteX2" fmla="*/ 463639 w 1481071"/>
                      <a:gd name="connsiteY2" fmla="*/ 66541 h 1225640"/>
                      <a:gd name="connsiteX3" fmla="*/ 965916 w 1481071"/>
                      <a:gd name="connsiteY3" fmla="*/ 79420 h 1225640"/>
                      <a:gd name="connsiteX4" fmla="*/ 1455313 w 1481071"/>
                      <a:gd name="connsiteY4" fmla="*/ 543059 h 1225640"/>
                      <a:gd name="connsiteX5" fmla="*/ 1120462 w 1481071"/>
                      <a:gd name="connsiteY5" fmla="*/ 968062 h 1225640"/>
                      <a:gd name="connsiteX6" fmla="*/ 476518 w 1481071"/>
                      <a:gd name="connsiteY6" fmla="*/ 1212761 h 1225640"/>
                      <a:gd name="connsiteX7" fmla="*/ 90152 w 1481071"/>
                      <a:gd name="connsiteY7" fmla="*/ 890789 h 1225640"/>
                      <a:gd name="connsiteX8" fmla="*/ 25758 w 1481071"/>
                      <a:gd name="connsiteY8" fmla="*/ 684727 h 1225640"/>
                      <a:gd name="connsiteX0" fmla="*/ 25758 w 1481071"/>
                      <a:gd name="connsiteY0" fmla="*/ 684727 h 1225640"/>
                      <a:gd name="connsiteX1" fmla="*/ 244699 w 1481071"/>
                      <a:gd name="connsiteY1" fmla="*/ 349876 h 1225640"/>
                      <a:gd name="connsiteX2" fmla="*/ 463639 w 1481071"/>
                      <a:gd name="connsiteY2" fmla="*/ 66541 h 1225640"/>
                      <a:gd name="connsiteX3" fmla="*/ 965916 w 1481071"/>
                      <a:gd name="connsiteY3" fmla="*/ 79420 h 1225640"/>
                      <a:gd name="connsiteX4" fmla="*/ 1455313 w 1481071"/>
                      <a:gd name="connsiteY4" fmla="*/ 543059 h 1225640"/>
                      <a:gd name="connsiteX5" fmla="*/ 1120462 w 1481071"/>
                      <a:gd name="connsiteY5" fmla="*/ 968062 h 1225640"/>
                      <a:gd name="connsiteX6" fmla="*/ 476518 w 1481071"/>
                      <a:gd name="connsiteY6" fmla="*/ 1212761 h 1225640"/>
                      <a:gd name="connsiteX7" fmla="*/ 90152 w 1481071"/>
                      <a:gd name="connsiteY7" fmla="*/ 890789 h 1225640"/>
                      <a:gd name="connsiteX8" fmla="*/ 25758 w 1481071"/>
                      <a:gd name="connsiteY8" fmla="*/ 684727 h 1225640"/>
                      <a:gd name="connsiteX0" fmla="*/ 25758 w 1709638"/>
                      <a:gd name="connsiteY0" fmla="*/ 684727 h 1225640"/>
                      <a:gd name="connsiteX1" fmla="*/ 473266 w 1709638"/>
                      <a:gd name="connsiteY1" fmla="*/ 349876 h 1225640"/>
                      <a:gd name="connsiteX2" fmla="*/ 692206 w 1709638"/>
                      <a:gd name="connsiteY2" fmla="*/ 66541 h 1225640"/>
                      <a:gd name="connsiteX3" fmla="*/ 1194483 w 1709638"/>
                      <a:gd name="connsiteY3" fmla="*/ 79420 h 1225640"/>
                      <a:gd name="connsiteX4" fmla="*/ 1683880 w 1709638"/>
                      <a:gd name="connsiteY4" fmla="*/ 543059 h 1225640"/>
                      <a:gd name="connsiteX5" fmla="*/ 1349029 w 1709638"/>
                      <a:gd name="connsiteY5" fmla="*/ 968062 h 1225640"/>
                      <a:gd name="connsiteX6" fmla="*/ 705085 w 1709638"/>
                      <a:gd name="connsiteY6" fmla="*/ 1212761 h 1225640"/>
                      <a:gd name="connsiteX7" fmla="*/ 318719 w 1709638"/>
                      <a:gd name="connsiteY7" fmla="*/ 890789 h 1225640"/>
                      <a:gd name="connsiteX8" fmla="*/ 25758 w 1709638"/>
                      <a:gd name="connsiteY8" fmla="*/ 684727 h 1225640"/>
                      <a:gd name="connsiteX0" fmla="*/ 62582 w 1746462"/>
                      <a:gd name="connsiteY0" fmla="*/ 684727 h 1225640"/>
                      <a:gd name="connsiteX1" fmla="*/ 510090 w 1746462"/>
                      <a:gd name="connsiteY1" fmla="*/ 349876 h 1225640"/>
                      <a:gd name="connsiteX2" fmla="*/ 729030 w 1746462"/>
                      <a:gd name="connsiteY2" fmla="*/ 66541 h 1225640"/>
                      <a:gd name="connsiteX3" fmla="*/ 1231307 w 1746462"/>
                      <a:gd name="connsiteY3" fmla="*/ 79420 h 1225640"/>
                      <a:gd name="connsiteX4" fmla="*/ 1720704 w 1746462"/>
                      <a:gd name="connsiteY4" fmla="*/ 543059 h 1225640"/>
                      <a:gd name="connsiteX5" fmla="*/ 1385853 w 1746462"/>
                      <a:gd name="connsiteY5" fmla="*/ 968062 h 1225640"/>
                      <a:gd name="connsiteX6" fmla="*/ 741909 w 1746462"/>
                      <a:gd name="connsiteY6" fmla="*/ 1212761 h 1225640"/>
                      <a:gd name="connsiteX7" fmla="*/ 355543 w 1746462"/>
                      <a:gd name="connsiteY7" fmla="*/ 890789 h 1225640"/>
                      <a:gd name="connsiteX8" fmla="*/ 48827 w 1746462"/>
                      <a:gd name="connsiteY8" fmla="*/ 894724 h 1225640"/>
                      <a:gd name="connsiteX9" fmla="*/ 62582 w 1746462"/>
                      <a:gd name="connsiteY9" fmla="*/ 684727 h 1225640"/>
                      <a:gd name="connsiteX0" fmla="*/ 62582 w 1746462"/>
                      <a:gd name="connsiteY0" fmla="*/ 684727 h 1239044"/>
                      <a:gd name="connsiteX1" fmla="*/ 510090 w 1746462"/>
                      <a:gd name="connsiteY1" fmla="*/ 349876 h 1239044"/>
                      <a:gd name="connsiteX2" fmla="*/ 729030 w 1746462"/>
                      <a:gd name="connsiteY2" fmla="*/ 66541 h 1239044"/>
                      <a:gd name="connsiteX3" fmla="*/ 1231307 w 1746462"/>
                      <a:gd name="connsiteY3" fmla="*/ 79420 h 1239044"/>
                      <a:gd name="connsiteX4" fmla="*/ 1720704 w 1746462"/>
                      <a:gd name="connsiteY4" fmla="*/ 543059 h 1239044"/>
                      <a:gd name="connsiteX5" fmla="*/ 1385853 w 1746462"/>
                      <a:gd name="connsiteY5" fmla="*/ 968062 h 1239044"/>
                      <a:gd name="connsiteX6" fmla="*/ 741909 w 1746462"/>
                      <a:gd name="connsiteY6" fmla="*/ 1212761 h 1239044"/>
                      <a:gd name="connsiteX7" fmla="*/ 355544 w 1746462"/>
                      <a:gd name="connsiteY7" fmla="*/ 1125756 h 1239044"/>
                      <a:gd name="connsiteX8" fmla="*/ 48827 w 1746462"/>
                      <a:gd name="connsiteY8" fmla="*/ 894724 h 1239044"/>
                      <a:gd name="connsiteX9" fmla="*/ 62582 w 1746462"/>
                      <a:gd name="connsiteY9" fmla="*/ 684727 h 1239044"/>
                      <a:gd name="connsiteX0" fmla="*/ 62582 w 1746462"/>
                      <a:gd name="connsiteY0" fmla="*/ 684727 h 1252317"/>
                      <a:gd name="connsiteX1" fmla="*/ 510090 w 1746462"/>
                      <a:gd name="connsiteY1" fmla="*/ 349876 h 1252317"/>
                      <a:gd name="connsiteX2" fmla="*/ 729030 w 1746462"/>
                      <a:gd name="connsiteY2" fmla="*/ 66541 h 1252317"/>
                      <a:gd name="connsiteX3" fmla="*/ 1231307 w 1746462"/>
                      <a:gd name="connsiteY3" fmla="*/ 79420 h 1252317"/>
                      <a:gd name="connsiteX4" fmla="*/ 1720704 w 1746462"/>
                      <a:gd name="connsiteY4" fmla="*/ 543059 h 1252317"/>
                      <a:gd name="connsiteX5" fmla="*/ 1385853 w 1746462"/>
                      <a:gd name="connsiteY5" fmla="*/ 968062 h 1252317"/>
                      <a:gd name="connsiteX6" fmla="*/ 741909 w 1746462"/>
                      <a:gd name="connsiteY6" fmla="*/ 1212761 h 1252317"/>
                      <a:gd name="connsiteX7" fmla="*/ 738109 w 1746462"/>
                      <a:gd name="connsiteY7" fmla="*/ 1205399 h 1252317"/>
                      <a:gd name="connsiteX8" fmla="*/ 355544 w 1746462"/>
                      <a:gd name="connsiteY8" fmla="*/ 1125756 h 1252317"/>
                      <a:gd name="connsiteX9" fmla="*/ 48827 w 1746462"/>
                      <a:gd name="connsiteY9" fmla="*/ 894724 h 1252317"/>
                      <a:gd name="connsiteX10" fmla="*/ 62582 w 1746462"/>
                      <a:gd name="connsiteY10" fmla="*/ 684727 h 1252317"/>
                      <a:gd name="connsiteX0" fmla="*/ 62582 w 1746462"/>
                      <a:gd name="connsiteY0" fmla="*/ 684727 h 1252317"/>
                      <a:gd name="connsiteX1" fmla="*/ 510090 w 1746462"/>
                      <a:gd name="connsiteY1" fmla="*/ 349876 h 1252317"/>
                      <a:gd name="connsiteX2" fmla="*/ 729030 w 1746462"/>
                      <a:gd name="connsiteY2" fmla="*/ 66541 h 1252317"/>
                      <a:gd name="connsiteX3" fmla="*/ 1231307 w 1746462"/>
                      <a:gd name="connsiteY3" fmla="*/ 79420 h 1252317"/>
                      <a:gd name="connsiteX4" fmla="*/ 1720704 w 1746462"/>
                      <a:gd name="connsiteY4" fmla="*/ 543059 h 1252317"/>
                      <a:gd name="connsiteX5" fmla="*/ 1385853 w 1746462"/>
                      <a:gd name="connsiteY5" fmla="*/ 968062 h 1252317"/>
                      <a:gd name="connsiteX6" fmla="*/ 741909 w 1746462"/>
                      <a:gd name="connsiteY6" fmla="*/ 1212761 h 1252317"/>
                      <a:gd name="connsiteX7" fmla="*/ 738109 w 1746462"/>
                      <a:gd name="connsiteY7" fmla="*/ 1205399 h 1252317"/>
                      <a:gd name="connsiteX8" fmla="*/ 355544 w 1746462"/>
                      <a:gd name="connsiteY8" fmla="*/ 1125756 h 1252317"/>
                      <a:gd name="connsiteX9" fmla="*/ 48827 w 1746462"/>
                      <a:gd name="connsiteY9" fmla="*/ 894724 h 1252317"/>
                      <a:gd name="connsiteX10" fmla="*/ 62582 w 1746462"/>
                      <a:gd name="connsiteY10" fmla="*/ 684727 h 1252317"/>
                      <a:gd name="connsiteX0" fmla="*/ 62582 w 1746462"/>
                      <a:gd name="connsiteY0" fmla="*/ 684727 h 1252317"/>
                      <a:gd name="connsiteX1" fmla="*/ 510090 w 1746462"/>
                      <a:gd name="connsiteY1" fmla="*/ 349876 h 1252317"/>
                      <a:gd name="connsiteX2" fmla="*/ 729030 w 1746462"/>
                      <a:gd name="connsiteY2" fmla="*/ 66541 h 1252317"/>
                      <a:gd name="connsiteX3" fmla="*/ 1231307 w 1746462"/>
                      <a:gd name="connsiteY3" fmla="*/ 79420 h 1252317"/>
                      <a:gd name="connsiteX4" fmla="*/ 1720704 w 1746462"/>
                      <a:gd name="connsiteY4" fmla="*/ 543059 h 1252317"/>
                      <a:gd name="connsiteX5" fmla="*/ 1385853 w 1746462"/>
                      <a:gd name="connsiteY5" fmla="*/ 968062 h 1252317"/>
                      <a:gd name="connsiteX6" fmla="*/ 741909 w 1746462"/>
                      <a:gd name="connsiteY6" fmla="*/ 1212761 h 1252317"/>
                      <a:gd name="connsiteX7" fmla="*/ 738109 w 1746462"/>
                      <a:gd name="connsiteY7" fmla="*/ 1205399 h 1252317"/>
                      <a:gd name="connsiteX8" fmla="*/ 355544 w 1746462"/>
                      <a:gd name="connsiteY8" fmla="*/ 1125756 h 1252317"/>
                      <a:gd name="connsiteX9" fmla="*/ 48827 w 1746462"/>
                      <a:gd name="connsiteY9" fmla="*/ 894724 h 1252317"/>
                      <a:gd name="connsiteX10" fmla="*/ 62582 w 1746462"/>
                      <a:gd name="connsiteY10" fmla="*/ 684727 h 1252317"/>
                      <a:gd name="connsiteX0" fmla="*/ 62582 w 1746462"/>
                      <a:gd name="connsiteY0" fmla="*/ 684727 h 1252317"/>
                      <a:gd name="connsiteX1" fmla="*/ 510090 w 1746462"/>
                      <a:gd name="connsiteY1" fmla="*/ 349876 h 1252317"/>
                      <a:gd name="connsiteX2" fmla="*/ 729030 w 1746462"/>
                      <a:gd name="connsiteY2" fmla="*/ 66541 h 1252317"/>
                      <a:gd name="connsiteX3" fmla="*/ 1231307 w 1746462"/>
                      <a:gd name="connsiteY3" fmla="*/ 79420 h 1252317"/>
                      <a:gd name="connsiteX4" fmla="*/ 1720704 w 1746462"/>
                      <a:gd name="connsiteY4" fmla="*/ 543059 h 1252317"/>
                      <a:gd name="connsiteX5" fmla="*/ 1385853 w 1746462"/>
                      <a:gd name="connsiteY5" fmla="*/ 968062 h 1252317"/>
                      <a:gd name="connsiteX6" fmla="*/ 741909 w 1746462"/>
                      <a:gd name="connsiteY6" fmla="*/ 1212761 h 1252317"/>
                      <a:gd name="connsiteX7" fmla="*/ 738109 w 1746462"/>
                      <a:gd name="connsiteY7" fmla="*/ 1205399 h 1252317"/>
                      <a:gd name="connsiteX8" fmla="*/ 355544 w 1746462"/>
                      <a:gd name="connsiteY8" fmla="*/ 1125756 h 1252317"/>
                      <a:gd name="connsiteX9" fmla="*/ 48827 w 1746462"/>
                      <a:gd name="connsiteY9" fmla="*/ 894724 h 1252317"/>
                      <a:gd name="connsiteX10" fmla="*/ 62582 w 1746462"/>
                      <a:gd name="connsiteY10" fmla="*/ 684727 h 1252317"/>
                      <a:gd name="connsiteX0" fmla="*/ 62582 w 1746462"/>
                      <a:gd name="connsiteY0" fmla="*/ 684727 h 1252317"/>
                      <a:gd name="connsiteX1" fmla="*/ 510090 w 1746462"/>
                      <a:gd name="connsiteY1" fmla="*/ 349876 h 1252317"/>
                      <a:gd name="connsiteX2" fmla="*/ 729030 w 1746462"/>
                      <a:gd name="connsiteY2" fmla="*/ 66541 h 1252317"/>
                      <a:gd name="connsiteX3" fmla="*/ 1231307 w 1746462"/>
                      <a:gd name="connsiteY3" fmla="*/ 79420 h 1252317"/>
                      <a:gd name="connsiteX4" fmla="*/ 1720704 w 1746462"/>
                      <a:gd name="connsiteY4" fmla="*/ 543059 h 1252317"/>
                      <a:gd name="connsiteX5" fmla="*/ 1385853 w 1746462"/>
                      <a:gd name="connsiteY5" fmla="*/ 968062 h 1252317"/>
                      <a:gd name="connsiteX6" fmla="*/ 741909 w 1746462"/>
                      <a:gd name="connsiteY6" fmla="*/ 1212761 h 1252317"/>
                      <a:gd name="connsiteX7" fmla="*/ 738109 w 1746462"/>
                      <a:gd name="connsiteY7" fmla="*/ 1205399 h 1252317"/>
                      <a:gd name="connsiteX8" fmla="*/ 355544 w 1746462"/>
                      <a:gd name="connsiteY8" fmla="*/ 1125756 h 1252317"/>
                      <a:gd name="connsiteX9" fmla="*/ 48827 w 1746462"/>
                      <a:gd name="connsiteY9" fmla="*/ 894724 h 1252317"/>
                      <a:gd name="connsiteX10" fmla="*/ 62582 w 1746462"/>
                      <a:gd name="connsiteY10" fmla="*/ 684727 h 125231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746462" h="1252317">
                        <a:moveTo>
                          <a:pt x="62582" y="684727"/>
                        </a:moveTo>
                        <a:cubicBezTo>
                          <a:pt x="88340" y="594575"/>
                          <a:pt x="399015" y="452907"/>
                          <a:pt x="510090" y="349876"/>
                        </a:cubicBezTo>
                        <a:cubicBezTo>
                          <a:pt x="621165" y="246845"/>
                          <a:pt x="608827" y="111617"/>
                          <a:pt x="729030" y="66541"/>
                        </a:cubicBezTo>
                        <a:cubicBezTo>
                          <a:pt x="849233" y="21465"/>
                          <a:pt x="1066028" y="0"/>
                          <a:pt x="1231307" y="79420"/>
                        </a:cubicBezTo>
                        <a:cubicBezTo>
                          <a:pt x="1396586" y="158840"/>
                          <a:pt x="1694946" y="394952"/>
                          <a:pt x="1720704" y="543059"/>
                        </a:cubicBezTo>
                        <a:cubicBezTo>
                          <a:pt x="1746462" y="691166"/>
                          <a:pt x="1548986" y="856445"/>
                          <a:pt x="1385853" y="968062"/>
                        </a:cubicBezTo>
                        <a:cubicBezTo>
                          <a:pt x="1222720" y="1079679"/>
                          <a:pt x="849866" y="1173205"/>
                          <a:pt x="741909" y="1212761"/>
                        </a:cubicBezTo>
                        <a:cubicBezTo>
                          <a:pt x="633952" y="1252317"/>
                          <a:pt x="1183359" y="1161393"/>
                          <a:pt x="738109" y="1205399"/>
                        </a:cubicBezTo>
                        <a:cubicBezTo>
                          <a:pt x="422208" y="1193086"/>
                          <a:pt x="470424" y="1177535"/>
                          <a:pt x="355544" y="1125756"/>
                        </a:cubicBezTo>
                        <a:cubicBezTo>
                          <a:pt x="240664" y="1073977"/>
                          <a:pt x="97654" y="968229"/>
                          <a:pt x="48827" y="894724"/>
                        </a:cubicBezTo>
                        <a:cubicBezTo>
                          <a:pt x="0" y="821219"/>
                          <a:pt x="36496" y="775535"/>
                          <a:pt x="62582" y="684727"/>
                        </a:cubicBezTo>
                        <a:close/>
                      </a:path>
                    </a:pathLst>
                  </a:custGeom>
                  <a:grp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morning" dir="t"/>
                  </a:scene3d>
                  <a:sp3d prstMaterial="flat">
                    <a:bevelT w="6350" h="6350"/>
                    <a:bevelB w="190500" h="1905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</p:grpSp>
          </p:grpSp>
        </p:grpSp>
        <p:grpSp>
          <p:nvGrpSpPr>
            <p:cNvPr id="275" name="Group 274"/>
            <p:cNvGrpSpPr/>
            <p:nvPr/>
          </p:nvGrpSpPr>
          <p:grpSpPr>
            <a:xfrm>
              <a:off x="1259632" y="4221088"/>
              <a:ext cx="1080120" cy="792088"/>
              <a:chOff x="755576" y="2060848"/>
              <a:chExt cx="1080120" cy="792088"/>
            </a:xfrm>
          </p:grpSpPr>
          <p:sp>
            <p:nvSpPr>
              <p:cNvPr id="276" name="TextBox 275"/>
              <p:cNvSpPr txBox="1"/>
              <p:nvPr/>
            </p:nvSpPr>
            <p:spPr>
              <a:xfrm>
                <a:off x="755576" y="2060848"/>
                <a:ext cx="10801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i="0" dirty="0" smtClean="0">
                    <a:ln>
                      <a:solidFill>
                        <a:schemeClr val="tx2">
                          <a:lumMod val="75000"/>
                        </a:schemeClr>
                      </a:solidFill>
                    </a:ln>
                    <a:solidFill>
                      <a:schemeClr val="tx2">
                        <a:lumMod val="40000"/>
                        <a:lumOff val="60000"/>
                      </a:schemeClr>
                    </a:solidFill>
                    <a:latin typeface="+mn-lt"/>
                  </a:rPr>
                  <a:t>Adenoma</a:t>
                </a:r>
                <a:endParaRPr lang="en-GB" sz="1400" b="1" i="0" dirty="0">
                  <a:ln>
                    <a:solidFill>
                      <a:schemeClr val="tx2">
                        <a:lumMod val="75000"/>
                      </a:schemeClr>
                    </a:solidFill>
                  </a:ln>
                  <a:solidFill>
                    <a:schemeClr val="tx2">
                      <a:lumMod val="40000"/>
                      <a:lumOff val="60000"/>
                    </a:schemeClr>
                  </a:solidFill>
                  <a:latin typeface="+mn-lt"/>
                </a:endParaRPr>
              </a:p>
            </p:txBody>
          </p:sp>
          <p:cxnSp>
            <p:nvCxnSpPr>
              <p:cNvPr id="277" name="Straight Arrow Connector 276"/>
              <p:cNvCxnSpPr/>
              <p:nvPr/>
            </p:nvCxnSpPr>
            <p:spPr bwMode="auto">
              <a:xfrm flipH="1">
                <a:off x="899592" y="2348880"/>
                <a:ext cx="216024" cy="504056"/>
              </a:xfrm>
              <a:prstGeom prst="straightConnector1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6699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  <a:scene3d>
                <a:camera prst="orthographicFront"/>
                <a:lightRig rig="threePt" dir="t"/>
              </a:scene3d>
              <a:sp3d>
                <a:bevelT w="0" h="0"/>
              </a:sp3d>
            </p:spPr>
          </p:cxnSp>
        </p:grpSp>
        <p:grpSp>
          <p:nvGrpSpPr>
            <p:cNvPr id="278" name="Group 277"/>
            <p:cNvGrpSpPr/>
            <p:nvPr/>
          </p:nvGrpSpPr>
          <p:grpSpPr>
            <a:xfrm rot="1256401">
              <a:off x="1005081" y="5029879"/>
              <a:ext cx="255792" cy="234637"/>
              <a:chOff x="2699792" y="1844824"/>
              <a:chExt cx="1731085" cy="1665856"/>
            </a:xfrm>
          </p:grpSpPr>
          <p:sp>
            <p:nvSpPr>
              <p:cNvPr id="279" name="Oval 278"/>
              <p:cNvSpPr>
                <a:spLocks/>
              </p:cNvSpPr>
              <p:nvPr/>
            </p:nvSpPr>
            <p:spPr bwMode="auto">
              <a:xfrm>
                <a:off x="3316086" y="2110068"/>
                <a:ext cx="131112" cy="135144"/>
              </a:xfrm>
              <a:prstGeom prst="ellipse">
                <a:avLst/>
              </a:prstGeom>
              <a:solidFill>
                <a:srgbClr val="040404">
                  <a:alpha val="60000"/>
                </a:srgbClr>
              </a:solidFill>
              <a:ln w="9525" cap="flat" cmpd="sng" algn="ctr">
                <a:solidFill>
                  <a:srgbClr val="040404">
                    <a:alpha val="86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6350" h="63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0" name="Oval 279"/>
              <p:cNvSpPr>
                <a:spLocks/>
              </p:cNvSpPr>
              <p:nvPr/>
            </p:nvSpPr>
            <p:spPr bwMode="auto">
              <a:xfrm>
                <a:off x="3203697" y="2437896"/>
                <a:ext cx="131112" cy="135144"/>
              </a:xfrm>
              <a:prstGeom prst="ellipse">
                <a:avLst/>
              </a:prstGeom>
              <a:solidFill>
                <a:srgbClr val="040404">
                  <a:alpha val="60000"/>
                </a:srgbClr>
              </a:solidFill>
              <a:ln w="9525" cap="flat" cmpd="sng" algn="ctr">
                <a:solidFill>
                  <a:srgbClr val="040404">
                    <a:alpha val="86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6350" h="63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1" name="Oval 280"/>
              <p:cNvSpPr>
                <a:spLocks/>
              </p:cNvSpPr>
              <p:nvPr/>
            </p:nvSpPr>
            <p:spPr bwMode="auto">
              <a:xfrm>
                <a:off x="3595524" y="2302753"/>
                <a:ext cx="131112" cy="135144"/>
              </a:xfrm>
              <a:prstGeom prst="ellipse">
                <a:avLst/>
              </a:prstGeom>
              <a:solidFill>
                <a:srgbClr val="040404">
                  <a:alpha val="60000"/>
                </a:srgbClr>
              </a:solidFill>
              <a:ln w="9525" cap="flat" cmpd="sng" algn="ctr">
                <a:solidFill>
                  <a:srgbClr val="040404">
                    <a:alpha val="86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6350" h="63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2" name="Oval 281"/>
              <p:cNvSpPr>
                <a:spLocks/>
              </p:cNvSpPr>
              <p:nvPr/>
            </p:nvSpPr>
            <p:spPr bwMode="auto">
              <a:xfrm>
                <a:off x="3109586" y="2925007"/>
                <a:ext cx="131112" cy="135144"/>
              </a:xfrm>
              <a:prstGeom prst="ellipse">
                <a:avLst/>
              </a:prstGeom>
              <a:solidFill>
                <a:srgbClr val="040404">
                  <a:alpha val="60000"/>
                </a:srgbClr>
              </a:solidFill>
              <a:ln w="9525" cap="flat" cmpd="sng" algn="ctr">
                <a:solidFill>
                  <a:srgbClr val="040404">
                    <a:alpha val="86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6350" h="63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3" name="Oval 282"/>
              <p:cNvSpPr>
                <a:spLocks/>
              </p:cNvSpPr>
              <p:nvPr/>
            </p:nvSpPr>
            <p:spPr bwMode="auto">
              <a:xfrm>
                <a:off x="3432715" y="3015113"/>
                <a:ext cx="131112" cy="135144"/>
              </a:xfrm>
              <a:prstGeom prst="ellipse">
                <a:avLst/>
              </a:prstGeom>
              <a:solidFill>
                <a:srgbClr val="040404">
                  <a:alpha val="60000"/>
                </a:srgbClr>
              </a:solidFill>
              <a:ln w="9525" cap="flat" cmpd="sng" algn="ctr">
                <a:solidFill>
                  <a:srgbClr val="040404">
                    <a:alpha val="86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6350" h="63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4" name="Oval 283"/>
              <p:cNvSpPr>
                <a:spLocks/>
              </p:cNvSpPr>
              <p:nvPr/>
            </p:nvSpPr>
            <p:spPr bwMode="auto">
              <a:xfrm>
                <a:off x="2934520" y="2672734"/>
                <a:ext cx="131112" cy="135144"/>
              </a:xfrm>
              <a:prstGeom prst="ellipse">
                <a:avLst/>
              </a:prstGeom>
              <a:solidFill>
                <a:srgbClr val="040404">
                  <a:alpha val="60000"/>
                </a:srgbClr>
              </a:solidFill>
              <a:ln w="9525" cap="flat" cmpd="sng" algn="ctr">
                <a:solidFill>
                  <a:srgbClr val="040404">
                    <a:alpha val="86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6350" h="63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5" name="Oval 284"/>
              <p:cNvSpPr>
                <a:spLocks/>
              </p:cNvSpPr>
              <p:nvPr/>
            </p:nvSpPr>
            <p:spPr bwMode="auto">
              <a:xfrm>
                <a:off x="3435310" y="2573040"/>
                <a:ext cx="131112" cy="135144"/>
              </a:xfrm>
              <a:prstGeom prst="ellipse">
                <a:avLst/>
              </a:prstGeom>
              <a:solidFill>
                <a:srgbClr val="040404">
                  <a:alpha val="60000"/>
                </a:srgbClr>
              </a:solidFill>
              <a:ln w="9525" cap="flat" cmpd="sng" algn="ctr">
                <a:solidFill>
                  <a:srgbClr val="040404">
                    <a:alpha val="86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6350" h="63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6" name="Oval 285"/>
              <p:cNvSpPr>
                <a:spLocks/>
              </p:cNvSpPr>
              <p:nvPr/>
            </p:nvSpPr>
            <p:spPr bwMode="auto">
              <a:xfrm>
                <a:off x="3779060" y="2607643"/>
                <a:ext cx="131112" cy="135144"/>
              </a:xfrm>
              <a:prstGeom prst="ellipse">
                <a:avLst/>
              </a:prstGeom>
              <a:solidFill>
                <a:srgbClr val="040404">
                  <a:alpha val="60000"/>
                </a:srgbClr>
              </a:solidFill>
              <a:ln w="9525" cap="flat" cmpd="sng" algn="ctr">
                <a:solidFill>
                  <a:srgbClr val="040404">
                    <a:alpha val="86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6350" h="63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7" name="Oval 286"/>
              <p:cNvSpPr>
                <a:spLocks/>
              </p:cNvSpPr>
              <p:nvPr/>
            </p:nvSpPr>
            <p:spPr bwMode="auto">
              <a:xfrm>
                <a:off x="3914974" y="2355927"/>
                <a:ext cx="131112" cy="135144"/>
              </a:xfrm>
              <a:prstGeom prst="ellipse">
                <a:avLst/>
              </a:prstGeom>
              <a:solidFill>
                <a:srgbClr val="040404">
                  <a:alpha val="60000"/>
                </a:srgbClr>
              </a:solidFill>
              <a:ln w="9525" cap="flat" cmpd="sng" algn="ctr">
                <a:solidFill>
                  <a:srgbClr val="040404">
                    <a:alpha val="86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6350" h="63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8" name="Oval 287"/>
              <p:cNvSpPr>
                <a:spLocks/>
              </p:cNvSpPr>
              <p:nvPr/>
            </p:nvSpPr>
            <p:spPr bwMode="auto">
              <a:xfrm>
                <a:off x="4034664" y="2834902"/>
                <a:ext cx="131112" cy="135144"/>
              </a:xfrm>
              <a:prstGeom prst="ellipse">
                <a:avLst/>
              </a:prstGeom>
              <a:solidFill>
                <a:srgbClr val="040404">
                  <a:alpha val="60000"/>
                </a:srgbClr>
              </a:solidFill>
              <a:ln w="9525" cap="flat" cmpd="sng" algn="ctr">
                <a:solidFill>
                  <a:srgbClr val="040404">
                    <a:alpha val="86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6350" h="63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9" name="Oval 288"/>
              <p:cNvSpPr>
                <a:spLocks/>
              </p:cNvSpPr>
              <p:nvPr/>
            </p:nvSpPr>
            <p:spPr bwMode="auto">
              <a:xfrm>
                <a:off x="3844616" y="3150256"/>
                <a:ext cx="131112" cy="135144"/>
              </a:xfrm>
              <a:prstGeom prst="ellipse">
                <a:avLst/>
              </a:prstGeom>
              <a:solidFill>
                <a:srgbClr val="040404">
                  <a:alpha val="60000"/>
                </a:srgbClr>
              </a:solidFill>
              <a:ln w="9525" cap="flat" cmpd="sng" algn="ctr">
                <a:solidFill>
                  <a:srgbClr val="040404">
                    <a:alpha val="86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6350" h="63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grpSp>
            <p:nvGrpSpPr>
              <p:cNvPr id="290" name="Group 205"/>
              <p:cNvGrpSpPr/>
              <p:nvPr/>
            </p:nvGrpSpPr>
            <p:grpSpPr>
              <a:xfrm>
                <a:off x="2699792" y="1844824"/>
                <a:ext cx="1731085" cy="1665856"/>
                <a:chOff x="2699792" y="1844824"/>
                <a:chExt cx="1731085" cy="1665856"/>
              </a:xfrm>
            </p:grpSpPr>
            <p:sp>
              <p:nvSpPr>
                <p:cNvPr id="291" name="Freeform 290"/>
                <p:cNvSpPr/>
                <p:nvPr/>
              </p:nvSpPr>
              <p:spPr bwMode="auto">
                <a:xfrm>
                  <a:off x="3242401" y="2800063"/>
                  <a:ext cx="484542" cy="555954"/>
                </a:xfrm>
                <a:custGeom>
                  <a:avLst/>
                  <a:gdLst>
                    <a:gd name="connsiteX0" fmla="*/ 25758 w 1481071"/>
                    <a:gd name="connsiteY0" fmla="*/ 684727 h 1225640"/>
                    <a:gd name="connsiteX1" fmla="*/ 244699 w 1481071"/>
                    <a:gd name="connsiteY1" fmla="*/ 349876 h 1225640"/>
                    <a:gd name="connsiteX2" fmla="*/ 463639 w 1481071"/>
                    <a:gd name="connsiteY2" fmla="*/ 66541 h 1225640"/>
                    <a:gd name="connsiteX3" fmla="*/ 965916 w 1481071"/>
                    <a:gd name="connsiteY3" fmla="*/ 79420 h 1225640"/>
                    <a:gd name="connsiteX4" fmla="*/ 1455313 w 1481071"/>
                    <a:gd name="connsiteY4" fmla="*/ 543059 h 1225640"/>
                    <a:gd name="connsiteX5" fmla="*/ 1120462 w 1481071"/>
                    <a:gd name="connsiteY5" fmla="*/ 968062 h 1225640"/>
                    <a:gd name="connsiteX6" fmla="*/ 476518 w 1481071"/>
                    <a:gd name="connsiteY6" fmla="*/ 1212761 h 1225640"/>
                    <a:gd name="connsiteX7" fmla="*/ 90152 w 1481071"/>
                    <a:gd name="connsiteY7" fmla="*/ 890789 h 1225640"/>
                    <a:gd name="connsiteX8" fmla="*/ 25758 w 1481071"/>
                    <a:gd name="connsiteY8" fmla="*/ 684727 h 1225640"/>
                    <a:gd name="connsiteX0" fmla="*/ 25758 w 1481071"/>
                    <a:gd name="connsiteY0" fmla="*/ 684727 h 1292092"/>
                    <a:gd name="connsiteX1" fmla="*/ 244699 w 1481071"/>
                    <a:gd name="connsiteY1" fmla="*/ 349876 h 1292092"/>
                    <a:gd name="connsiteX2" fmla="*/ 463639 w 1481071"/>
                    <a:gd name="connsiteY2" fmla="*/ 66541 h 1292092"/>
                    <a:gd name="connsiteX3" fmla="*/ 965916 w 1481071"/>
                    <a:gd name="connsiteY3" fmla="*/ 79420 h 1292092"/>
                    <a:gd name="connsiteX4" fmla="*/ 1455313 w 1481071"/>
                    <a:gd name="connsiteY4" fmla="*/ 543059 h 1292092"/>
                    <a:gd name="connsiteX5" fmla="*/ 1120462 w 1481071"/>
                    <a:gd name="connsiteY5" fmla="*/ 968062 h 1292092"/>
                    <a:gd name="connsiteX6" fmla="*/ 476518 w 1481071"/>
                    <a:gd name="connsiteY6" fmla="*/ 1212761 h 1292092"/>
                    <a:gd name="connsiteX7" fmla="*/ 90153 w 1481071"/>
                    <a:gd name="connsiteY7" fmla="*/ 1204087 h 1292092"/>
                    <a:gd name="connsiteX8" fmla="*/ 25758 w 1481071"/>
                    <a:gd name="connsiteY8" fmla="*/ 684727 h 1292092"/>
                    <a:gd name="connsiteX0" fmla="*/ 201149 w 1427961"/>
                    <a:gd name="connsiteY0" fmla="*/ 684727 h 1292093"/>
                    <a:gd name="connsiteX1" fmla="*/ 191589 w 1427961"/>
                    <a:gd name="connsiteY1" fmla="*/ 349876 h 1292093"/>
                    <a:gd name="connsiteX2" fmla="*/ 410529 w 1427961"/>
                    <a:gd name="connsiteY2" fmla="*/ 66541 h 1292093"/>
                    <a:gd name="connsiteX3" fmla="*/ 912806 w 1427961"/>
                    <a:gd name="connsiteY3" fmla="*/ 79420 h 1292093"/>
                    <a:gd name="connsiteX4" fmla="*/ 1402203 w 1427961"/>
                    <a:gd name="connsiteY4" fmla="*/ 543059 h 1292093"/>
                    <a:gd name="connsiteX5" fmla="*/ 1067352 w 1427961"/>
                    <a:gd name="connsiteY5" fmla="*/ 968062 h 1292093"/>
                    <a:gd name="connsiteX6" fmla="*/ 423408 w 1427961"/>
                    <a:gd name="connsiteY6" fmla="*/ 1212761 h 1292093"/>
                    <a:gd name="connsiteX7" fmla="*/ 37043 w 1427961"/>
                    <a:gd name="connsiteY7" fmla="*/ 1204087 h 1292093"/>
                    <a:gd name="connsiteX8" fmla="*/ 201149 w 1427961"/>
                    <a:gd name="connsiteY8" fmla="*/ 684727 h 1292093"/>
                    <a:gd name="connsiteX0" fmla="*/ 201149 w 1427961"/>
                    <a:gd name="connsiteY0" fmla="*/ 684727 h 1408735"/>
                    <a:gd name="connsiteX1" fmla="*/ 191589 w 1427961"/>
                    <a:gd name="connsiteY1" fmla="*/ 349876 h 1408735"/>
                    <a:gd name="connsiteX2" fmla="*/ 410529 w 1427961"/>
                    <a:gd name="connsiteY2" fmla="*/ 66541 h 1408735"/>
                    <a:gd name="connsiteX3" fmla="*/ 912806 w 1427961"/>
                    <a:gd name="connsiteY3" fmla="*/ 79420 h 1408735"/>
                    <a:gd name="connsiteX4" fmla="*/ 1402203 w 1427961"/>
                    <a:gd name="connsiteY4" fmla="*/ 543059 h 1408735"/>
                    <a:gd name="connsiteX5" fmla="*/ 1067352 w 1427961"/>
                    <a:gd name="connsiteY5" fmla="*/ 968062 h 1408735"/>
                    <a:gd name="connsiteX6" fmla="*/ 423408 w 1427961"/>
                    <a:gd name="connsiteY6" fmla="*/ 1369397 h 1408735"/>
                    <a:gd name="connsiteX7" fmla="*/ 37043 w 1427961"/>
                    <a:gd name="connsiteY7" fmla="*/ 1204087 h 1408735"/>
                    <a:gd name="connsiteX8" fmla="*/ 201149 w 1427961"/>
                    <a:gd name="connsiteY8" fmla="*/ 684727 h 14087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427961" h="1408735">
                      <a:moveTo>
                        <a:pt x="201149" y="684727"/>
                      </a:moveTo>
                      <a:cubicBezTo>
                        <a:pt x="226907" y="542359"/>
                        <a:pt x="156692" y="452907"/>
                        <a:pt x="191589" y="349876"/>
                      </a:cubicBezTo>
                      <a:cubicBezTo>
                        <a:pt x="226486" y="246845"/>
                        <a:pt x="290326" y="111617"/>
                        <a:pt x="410529" y="66541"/>
                      </a:cubicBezTo>
                      <a:cubicBezTo>
                        <a:pt x="530732" y="21465"/>
                        <a:pt x="747527" y="0"/>
                        <a:pt x="912806" y="79420"/>
                      </a:cubicBezTo>
                      <a:cubicBezTo>
                        <a:pt x="1078085" y="158840"/>
                        <a:pt x="1376445" y="394952"/>
                        <a:pt x="1402203" y="543059"/>
                      </a:cubicBezTo>
                      <a:cubicBezTo>
                        <a:pt x="1427961" y="691166"/>
                        <a:pt x="1230485" y="830339"/>
                        <a:pt x="1067352" y="968062"/>
                      </a:cubicBezTo>
                      <a:cubicBezTo>
                        <a:pt x="904220" y="1105785"/>
                        <a:pt x="595126" y="1330060"/>
                        <a:pt x="423408" y="1369397"/>
                      </a:cubicBezTo>
                      <a:cubicBezTo>
                        <a:pt x="251690" y="1408735"/>
                        <a:pt x="74086" y="1318199"/>
                        <a:pt x="37043" y="1204087"/>
                      </a:cubicBezTo>
                      <a:cubicBezTo>
                        <a:pt x="0" y="1089975"/>
                        <a:pt x="175391" y="827096"/>
                        <a:pt x="201149" y="684727"/>
                      </a:cubicBezTo>
                      <a:close/>
                    </a:path>
                  </a:pathLst>
                </a:custGeom>
                <a:solidFill>
                  <a:srgbClr val="FFC000">
                    <a:alpha val="6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morning" dir="t"/>
                </a:scene3d>
                <a:sp3d prstMaterial="flat">
                  <a:bevelT w="6350" h="6350"/>
                  <a:bevelB w="190500" h="1905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292" name="Group 107"/>
                <p:cNvGrpSpPr/>
                <p:nvPr/>
              </p:nvGrpSpPr>
              <p:grpSpPr>
                <a:xfrm>
                  <a:off x="2699792" y="1844824"/>
                  <a:ext cx="1731085" cy="1665856"/>
                  <a:chOff x="3765161" y="2293987"/>
                  <a:chExt cx="4784135" cy="3849657"/>
                </a:xfrm>
                <a:solidFill>
                  <a:srgbClr val="FFC000">
                    <a:alpha val="60000"/>
                  </a:srgbClr>
                </a:solidFill>
              </p:grpSpPr>
              <p:sp>
                <p:nvSpPr>
                  <p:cNvPr id="293" name="Freeform 292"/>
                  <p:cNvSpPr/>
                  <p:nvPr/>
                </p:nvSpPr>
                <p:spPr bwMode="auto">
                  <a:xfrm>
                    <a:off x="3765161" y="3770924"/>
                    <a:ext cx="1174569" cy="1276822"/>
                  </a:xfrm>
                  <a:custGeom>
                    <a:avLst/>
                    <a:gdLst>
                      <a:gd name="connsiteX0" fmla="*/ 25758 w 1481071"/>
                      <a:gd name="connsiteY0" fmla="*/ 684727 h 1225640"/>
                      <a:gd name="connsiteX1" fmla="*/ 244699 w 1481071"/>
                      <a:gd name="connsiteY1" fmla="*/ 349876 h 1225640"/>
                      <a:gd name="connsiteX2" fmla="*/ 463639 w 1481071"/>
                      <a:gd name="connsiteY2" fmla="*/ 66541 h 1225640"/>
                      <a:gd name="connsiteX3" fmla="*/ 965916 w 1481071"/>
                      <a:gd name="connsiteY3" fmla="*/ 79420 h 1225640"/>
                      <a:gd name="connsiteX4" fmla="*/ 1455313 w 1481071"/>
                      <a:gd name="connsiteY4" fmla="*/ 543059 h 1225640"/>
                      <a:gd name="connsiteX5" fmla="*/ 1120462 w 1481071"/>
                      <a:gd name="connsiteY5" fmla="*/ 968062 h 1225640"/>
                      <a:gd name="connsiteX6" fmla="*/ 476518 w 1481071"/>
                      <a:gd name="connsiteY6" fmla="*/ 1212761 h 1225640"/>
                      <a:gd name="connsiteX7" fmla="*/ 90152 w 1481071"/>
                      <a:gd name="connsiteY7" fmla="*/ 890789 h 1225640"/>
                      <a:gd name="connsiteX8" fmla="*/ 25758 w 1481071"/>
                      <a:gd name="connsiteY8" fmla="*/ 684727 h 1225640"/>
                      <a:gd name="connsiteX0" fmla="*/ 25758 w 1252503"/>
                      <a:gd name="connsiteY0" fmla="*/ 663262 h 1204175"/>
                      <a:gd name="connsiteX1" fmla="*/ 244699 w 1252503"/>
                      <a:gd name="connsiteY1" fmla="*/ 328411 h 1204175"/>
                      <a:gd name="connsiteX2" fmla="*/ 463639 w 1252503"/>
                      <a:gd name="connsiteY2" fmla="*/ 45076 h 1204175"/>
                      <a:gd name="connsiteX3" fmla="*/ 965916 w 1252503"/>
                      <a:gd name="connsiteY3" fmla="*/ 57955 h 1204175"/>
                      <a:gd name="connsiteX4" fmla="*/ 1226745 w 1252503"/>
                      <a:gd name="connsiteY4" fmla="*/ 364906 h 1204175"/>
                      <a:gd name="connsiteX5" fmla="*/ 1120462 w 1252503"/>
                      <a:gd name="connsiteY5" fmla="*/ 946597 h 1204175"/>
                      <a:gd name="connsiteX6" fmla="*/ 476518 w 1252503"/>
                      <a:gd name="connsiteY6" fmla="*/ 1191296 h 1204175"/>
                      <a:gd name="connsiteX7" fmla="*/ 90152 w 1252503"/>
                      <a:gd name="connsiteY7" fmla="*/ 869324 h 1204175"/>
                      <a:gd name="connsiteX8" fmla="*/ 25758 w 1252503"/>
                      <a:gd name="connsiteY8" fmla="*/ 663262 h 1204175"/>
                      <a:gd name="connsiteX0" fmla="*/ 25758 w 1252503"/>
                      <a:gd name="connsiteY0" fmla="*/ 898282 h 1439195"/>
                      <a:gd name="connsiteX1" fmla="*/ 244699 w 1252503"/>
                      <a:gd name="connsiteY1" fmla="*/ 563431 h 1439195"/>
                      <a:gd name="connsiteX2" fmla="*/ 768317 w 1252503"/>
                      <a:gd name="connsiteY2" fmla="*/ 45076 h 1439195"/>
                      <a:gd name="connsiteX3" fmla="*/ 965916 w 1252503"/>
                      <a:gd name="connsiteY3" fmla="*/ 292975 h 1439195"/>
                      <a:gd name="connsiteX4" fmla="*/ 1226745 w 1252503"/>
                      <a:gd name="connsiteY4" fmla="*/ 599926 h 1439195"/>
                      <a:gd name="connsiteX5" fmla="*/ 1120462 w 1252503"/>
                      <a:gd name="connsiteY5" fmla="*/ 1181617 h 1439195"/>
                      <a:gd name="connsiteX6" fmla="*/ 476518 w 1252503"/>
                      <a:gd name="connsiteY6" fmla="*/ 1426316 h 1439195"/>
                      <a:gd name="connsiteX7" fmla="*/ 90152 w 1252503"/>
                      <a:gd name="connsiteY7" fmla="*/ 1104344 h 1439195"/>
                      <a:gd name="connsiteX8" fmla="*/ 25758 w 1252503"/>
                      <a:gd name="connsiteY8" fmla="*/ 898282 h 1439195"/>
                      <a:gd name="connsiteX0" fmla="*/ 25758 w 1252503"/>
                      <a:gd name="connsiteY0" fmla="*/ 859112 h 1400025"/>
                      <a:gd name="connsiteX1" fmla="*/ 244699 w 1252503"/>
                      <a:gd name="connsiteY1" fmla="*/ 289241 h 1400025"/>
                      <a:gd name="connsiteX2" fmla="*/ 768317 w 1252503"/>
                      <a:gd name="connsiteY2" fmla="*/ 5906 h 1400025"/>
                      <a:gd name="connsiteX3" fmla="*/ 965916 w 1252503"/>
                      <a:gd name="connsiteY3" fmla="*/ 253805 h 1400025"/>
                      <a:gd name="connsiteX4" fmla="*/ 1226745 w 1252503"/>
                      <a:gd name="connsiteY4" fmla="*/ 560756 h 1400025"/>
                      <a:gd name="connsiteX5" fmla="*/ 1120462 w 1252503"/>
                      <a:gd name="connsiteY5" fmla="*/ 1142447 h 1400025"/>
                      <a:gd name="connsiteX6" fmla="*/ 476518 w 1252503"/>
                      <a:gd name="connsiteY6" fmla="*/ 1387146 h 1400025"/>
                      <a:gd name="connsiteX7" fmla="*/ 90152 w 1252503"/>
                      <a:gd name="connsiteY7" fmla="*/ 1065174 h 1400025"/>
                      <a:gd name="connsiteX8" fmla="*/ 25758 w 1252503"/>
                      <a:gd name="connsiteY8" fmla="*/ 859112 h 14000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252503" h="1400025">
                        <a:moveTo>
                          <a:pt x="25758" y="859112"/>
                        </a:moveTo>
                        <a:cubicBezTo>
                          <a:pt x="51516" y="729790"/>
                          <a:pt x="120939" y="431442"/>
                          <a:pt x="244699" y="289241"/>
                        </a:cubicBezTo>
                        <a:cubicBezTo>
                          <a:pt x="368459" y="147040"/>
                          <a:pt x="648114" y="11812"/>
                          <a:pt x="768317" y="5906"/>
                        </a:cubicBezTo>
                        <a:cubicBezTo>
                          <a:pt x="888520" y="0"/>
                          <a:pt x="889511" y="161330"/>
                          <a:pt x="965916" y="253805"/>
                        </a:cubicBezTo>
                        <a:cubicBezTo>
                          <a:pt x="1042321" y="346280"/>
                          <a:pt x="1200987" y="412649"/>
                          <a:pt x="1226745" y="560756"/>
                        </a:cubicBezTo>
                        <a:cubicBezTo>
                          <a:pt x="1252503" y="708863"/>
                          <a:pt x="1245500" y="1004715"/>
                          <a:pt x="1120462" y="1142447"/>
                        </a:cubicBezTo>
                        <a:cubicBezTo>
                          <a:pt x="995424" y="1280179"/>
                          <a:pt x="648236" y="1400025"/>
                          <a:pt x="476518" y="1387146"/>
                        </a:cubicBezTo>
                        <a:cubicBezTo>
                          <a:pt x="304800" y="1374267"/>
                          <a:pt x="160986" y="1153179"/>
                          <a:pt x="90152" y="1065174"/>
                        </a:cubicBezTo>
                        <a:cubicBezTo>
                          <a:pt x="19318" y="977169"/>
                          <a:pt x="0" y="988434"/>
                          <a:pt x="25758" y="859112"/>
                        </a:cubicBezTo>
                        <a:close/>
                      </a:path>
                    </a:pathLst>
                  </a:custGeom>
                  <a:grp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morning" dir="t"/>
                  </a:scene3d>
                  <a:sp3d prstMaterial="flat">
                    <a:bevelT w="6350" h="6350"/>
                    <a:bevelB w="190500" h="1905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94" name="Freeform 293"/>
                  <p:cNvSpPr/>
                  <p:nvPr/>
                </p:nvSpPr>
                <p:spPr bwMode="auto">
                  <a:xfrm>
                    <a:off x="5143504" y="3596582"/>
                    <a:ext cx="1388915" cy="1110600"/>
                  </a:xfrm>
                  <a:custGeom>
                    <a:avLst/>
                    <a:gdLst>
                      <a:gd name="connsiteX0" fmla="*/ 25758 w 1481071"/>
                      <a:gd name="connsiteY0" fmla="*/ 684727 h 1225640"/>
                      <a:gd name="connsiteX1" fmla="*/ 244699 w 1481071"/>
                      <a:gd name="connsiteY1" fmla="*/ 349876 h 1225640"/>
                      <a:gd name="connsiteX2" fmla="*/ 463639 w 1481071"/>
                      <a:gd name="connsiteY2" fmla="*/ 66541 h 1225640"/>
                      <a:gd name="connsiteX3" fmla="*/ 965916 w 1481071"/>
                      <a:gd name="connsiteY3" fmla="*/ 79420 h 1225640"/>
                      <a:gd name="connsiteX4" fmla="*/ 1455313 w 1481071"/>
                      <a:gd name="connsiteY4" fmla="*/ 543059 h 1225640"/>
                      <a:gd name="connsiteX5" fmla="*/ 1120462 w 1481071"/>
                      <a:gd name="connsiteY5" fmla="*/ 968062 h 1225640"/>
                      <a:gd name="connsiteX6" fmla="*/ 476518 w 1481071"/>
                      <a:gd name="connsiteY6" fmla="*/ 1212761 h 1225640"/>
                      <a:gd name="connsiteX7" fmla="*/ 90152 w 1481071"/>
                      <a:gd name="connsiteY7" fmla="*/ 890789 h 1225640"/>
                      <a:gd name="connsiteX8" fmla="*/ 25758 w 1481071"/>
                      <a:gd name="connsiteY8" fmla="*/ 684727 h 1225640"/>
                      <a:gd name="connsiteX0" fmla="*/ 25758 w 1481071"/>
                      <a:gd name="connsiteY0" fmla="*/ 658621 h 1199534"/>
                      <a:gd name="connsiteX1" fmla="*/ 244699 w 1481071"/>
                      <a:gd name="connsiteY1" fmla="*/ 323770 h 1199534"/>
                      <a:gd name="connsiteX2" fmla="*/ 692139 w 1481071"/>
                      <a:gd name="connsiteY2" fmla="*/ 197071 h 1199534"/>
                      <a:gd name="connsiteX3" fmla="*/ 965916 w 1481071"/>
                      <a:gd name="connsiteY3" fmla="*/ 53314 h 1199534"/>
                      <a:gd name="connsiteX4" fmla="*/ 1455313 w 1481071"/>
                      <a:gd name="connsiteY4" fmla="*/ 516953 h 1199534"/>
                      <a:gd name="connsiteX5" fmla="*/ 1120462 w 1481071"/>
                      <a:gd name="connsiteY5" fmla="*/ 941956 h 1199534"/>
                      <a:gd name="connsiteX6" fmla="*/ 476518 w 1481071"/>
                      <a:gd name="connsiteY6" fmla="*/ 1186655 h 1199534"/>
                      <a:gd name="connsiteX7" fmla="*/ 90152 w 1481071"/>
                      <a:gd name="connsiteY7" fmla="*/ 864683 h 1199534"/>
                      <a:gd name="connsiteX8" fmla="*/ 25758 w 1481071"/>
                      <a:gd name="connsiteY8" fmla="*/ 658621 h 1199534"/>
                      <a:gd name="connsiteX0" fmla="*/ 25758 w 1481071"/>
                      <a:gd name="connsiteY0" fmla="*/ 658621 h 1199534"/>
                      <a:gd name="connsiteX1" fmla="*/ 244699 w 1481071"/>
                      <a:gd name="connsiteY1" fmla="*/ 323770 h 1199534"/>
                      <a:gd name="connsiteX2" fmla="*/ 692139 w 1481071"/>
                      <a:gd name="connsiteY2" fmla="*/ 197071 h 1199534"/>
                      <a:gd name="connsiteX3" fmla="*/ 965916 w 1481071"/>
                      <a:gd name="connsiteY3" fmla="*/ 53314 h 1199534"/>
                      <a:gd name="connsiteX4" fmla="*/ 1455313 w 1481071"/>
                      <a:gd name="connsiteY4" fmla="*/ 516953 h 1199534"/>
                      <a:gd name="connsiteX5" fmla="*/ 1120462 w 1481071"/>
                      <a:gd name="connsiteY5" fmla="*/ 941956 h 1199534"/>
                      <a:gd name="connsiteX6" fmla="*/ 476518 w 1481071"/>
                      <a:gd name="connsiteY6" fmla="*/ 1186655 h 1199534"/>
                      <a:gd name="connsiteX7" fmla="*/ 90152 w 1481071"/>
                      <a:gd name="connsiteY7" fmla="*/ 864683 h 1199534"/>
                      <a:gd name="connsiteX8" fmla="*/ 25758 w 1481071"/>
                      <a:gd name="connsiteY8" fmla="*/ 658621 h 1199534"/>
                      <a:gd name="connsiteX0" fmla="*/ 25758 w 1481071"/>
                      <a:gd name="connsiteY0" fmla="*/ 658621 h 1199534"/>
                      <a:gd name="connsiteX1" fmla="*/ 244699 w 1481071"/>
                      <a:gd name="connsiteY1" fmla="*/ 480406 h 1199534"/>
                      <a:gd name="connsiteX2" fmla="*/ 692139 w 1481071"/>
                      <a:gd name="connsiteY2" fmla="*/ 197071 h 1199534"/>
                      <a:gd name="connsiteX3" fmla="*/ 965916 w 1481071"/>
                      <a:gd name="connsiteY3" fmla="*/ 53314 h 1199534"/>
                      <a:gd name="connsiteX4" fmla="*/ 1455313 w 1481071"/>
                      <a:gd name="connsiteY4" fmla="*/ 516953 h 1199534"/>
                      <a:gd name="connsiteX5" fmla="*/ 1120462 w 1481071"/>
                      <a:gd name="connsiteY5" fmla="*/ 941956 h 1199534"/>
                      <a:gd name="connsiteX6" fmla="*/ 476518 w 1481071"/>
                      <a:gd name="connsiteY6" fmla="*/ 1186655 h 1199534"/>
                      <a:gd name="connsiteX7" fmla="*/ 90152 w 1481071"/>
                      <a:gd name="connsiteY7" fmla="*/ 864683 h 1199534"/>
                      <a:gd name="connsiteX8" fmla="*/ 25758 w 1481071"/>
                      <a:gd name="connsiteY8" fmla="*/ 658621 h 1199534"/>
                      <a:gd name="connsiteX0" fmla="*/ 25758 w 1481071"/>
                      <a:gd name="connsiteY0" fmla="*/ 658621 h 1199535"/>
                      <a:gd name="connsiteX1" fmla="*/ 244699 w 1481071"/>
                      <a:gd name="connsiteY1" fmla="*/ 480406 h 1199535"/>
                      <a:gd name="connsiteX2" fmla="*/ 692139 w 1481071"/>
                      <a:gd name="connsiteY2" fmla="*/ 197071 h 1199535"/>
                      <a:gd name="connsiteX3" fmla="*/ 965916 w 1481071"/>
                      <a:gd name="connsiteY3" fmla="*/ 53314 h 1199535"/>
                      <a:gd name="connsiteX4" fmla="*/ 1455313 w 1481071"/>
                      <a:gd name="connsiteY4" fmla="*/ 516953 h 1199535"/>
                      <a:gd name="connsiteX5" fmla="*/ 1120462 w 1481071"/>
                      <a:gd name="connsiteY5" fmla="*/ 941956 h 1199535"/>
                      <a:gd name="connsiteX6" fmla="*/ 476518 w 1481071"/>
                      <a:gd name="connsiteY6" fmla="*/ 1186656 h 1199535"/>
                      <a:gd name="connsiteX7" fmla="*/ 90152 w 1481071"/>
                      <a:gd name="connsiteY7" fmla="*/ 864683 h 1199535"/>
                      <a:gd name="connsiteX8" fmla="*/ 25758 w 1481071"/>
                      <a:gd name="connsiteY8" fmla="*/ 658621 h 1199535"/>
                      <a:gd name="connsiteX0" fmla="*/ 25758 w 1481071"/>
                      <a:gd name="connsiteY0" fmla="*/ 658621 h 1199535"/>
                      <a:gd name="connsiteX1" fmla="*/ 244699 w 1481071"/>
                      <a:gd name="connsiteY1" fmla="*/ 480406 h 1199535"/>
                      <a:gd name="connsiteX2" fmla="*/ 692139 w 1481071"/>
                      <a:gd name="connsiteY2" fmla="*/ 197071 h 1199535"/>
                      <a:gd name="connsiteX3" fmla="*/ 965916 w 1481071"/>
                      <a:gd name="connsiteY3" fmla="*/ 53314 h 1199535"/>
                      <a:gd name="connsiteX4" fmla="*/ 1455313 w 1481071"/>
                      <a:gd name="connsiteY4" fmla="*/ 516953 h 1199535"/>
                      <a:gd name="connsiteX5" fmla="*/ 1120462 w 1481071"/>
                      <a:gd name="connsiteY5" fmla="*/ 941956 h 1199535"/>
                      <a:gd name="connsiteX6" fmla="*/ 476518 w 1481071"/>
                      <a:gd name="connsiteY6" fmla="*/ 1186656 h 1199535"/>
                      <a:gd name="connsiteX7" fmla="*/ 90152 w 1481071"/>
                      <a:gd name="connsiteY7" fmla="*/ 864683 h 1199535"/>
                      <a:gd name="connsiteX8" fmla="*/ 25758 w 1481071"/>
                      <a:gd name="connsiteY8" fmla="*/ 658621 h 1199535"/>
                      <a:gd name="connsiteX0" fmla="*/ 25758 w 1481071"/>
                      <a:gd name="connsiteY0" fmla="*/ 658621 h 1186656"/>
                      <a:gd name="connsiteX1" fmla="*/ 244699 w 1481071"/>
                      <a:gd name="connsiteY1" fmla="*/ 480406 h 1186656"/>
                      <a:gd name="connsiteX2" fmla="*/ 692139 w 1481071"/>
                      <a:gd name="connsiteY2" fmla="*/ 197071 h 1186656"/>
                      <a:gd name="connsiteX3" fmla="*/ 965916 w 1481071"/>
                      <a:gd name="connsiteY3" fmla="*/ 53314 h 1186656"/>
                      <a:gd name="connsiteX4" fmla="*/ 1455313 w 1481071"/>
                      <a:gd name="connsiteY4" fmla="*/ 516953 h 1186656"/>
                      <a:gd name="connsiteX5" fmla="*/ 1120462 w 1481071"/>
                      <a:gd name="connsiteY5" fmla="*/ 941956 h 1186656"/>
                      <a:gd name="connsiteX6" fmla="*/ 476518 w 1481071"/>
                      <a:gd name="connsiteY6" fmla="*/ 1186656 h 1186656"/>
                      <a:gd name="connsiteX7" fmla="*/ 90152 w 1481071"/>
                      <a:gd name="connsiteY7" fmla="*/ 864683 h 1186656"/>
                      <a:gd name="connsiteX8" fmla="*/ 25758 w 1481071"/>
                      <a:gd name="connsiteY8" fmla="*/ 658621 h 1186656"/>
                      <a:gd name="connsiteX0" fmla="*/ 25758 w 1481071"/>
                      <a:gd name="connsiteY0" fmla="*/ 658621 h 1186656"/>
                      <a:gd name="connsiteX1" fmla="*/ 244699 w 1481071"/>
                      <a:gd name="connsiteY1" fmla="*/ 480406 h 1186656"/>
                      <a:gd name="connsiteX2" fmla="*/ 692139 w 1481071"/>
                      <a:gd name="connsiteY2" fmla="*/ 197071 h 1186656"/>
                      <a:gd name="connsiteX3" fmla="*/ 965916 w 1481071"/>
                      <a:gd name="connsiteY3" fmla="*/ 53314 h 1186656"/>
                      <a:gd name="connsiteX4" fmla="*/ 1455313 w 1481071"/>
                      <a:gd name="connsiteY4" fmla="*/ 516953 h 1186656"/>
                      <a:gd name="connsiteX5" fmla="*/ 1120462 w 1481071"/>
                      <a:gd name="connsiteY5" fmla="*/ 941956 h 1186656"/>
                      <a:gd name="connsiteX6" fmla="*/ 476518 w 1481071"/>
                      <a:gd name="connsiteY6" fmla="*/ 1186656 h 1186656"/>
                      <a:gd name="connsiteX7" fmla="*/ 90152 w 1481071"/>
                      <a:gd name="connsiteY7" fmla="*/ 864683 h 1186656"/>
                      <a:gd name="connsiteX8" fmla="*/ 25758 w 1481071"/>
                      <a:gd name="connsiteY8" fmla="*/ 658621 h 1186656"/>
                      <a:gd name="connsiteX0" fmla="*/ 25758 w 1481071"/>
                      <a:gd name="connsiteY0" fmla="*/ 658621 h 1186656"/>
                      <a:gd name="connsiteX1" fmla="*/ 244699 w 1481071"/>
                      <a:gd name="connsiteY1" fmla="*/ 480406 h 1186656"/>
                      <a:gd name="connsiteX2" fmla="*/ 692139 w 1481071"/>
                      <a:gd name="connsiteY2" fmla="*/ 197071 h 1186656"/>
                      <a:gd name="connsiteX3" fmla="*/ 965916 w 1481071"/>
                      <a:gd name="connsiteY3" fmla="*/ 53314 h 1186656"/>
                      <a:gd name="connsiteX4" fmla="*/ 1455313 w 1481071"/>
                      <a:gd name="connsiteY4" fmla="*/ 516953 h 1186656"/>
                      <a:gd name="connsiteX5" fmla="*/ 1120462 w 1481071"/>
                      <a:gd name="connsiteY5" fmla="*/ 941956 h 1186656"/>
                      <a:gd name="connsiteX6" fmla="*/ 476518 w 1481071"/>
                      <a:gd name="connsiteY6" fmla="*/ 1186656 h 1186656"/>
                      <a:gd name="connsiteX7" fmla="*/ 90152 w 1481071"/>
                      <a:gd name="connsiteY7" fmla="*/ 864683 h 1186656"/>
                      <a:gd name="connsiteX8" fmla="*/ 25758 w 1481071"/>
                      <a:gd name="connsiteY8" fmla="*/ 658621 h 1186656"/>
                      <a:gd name="connsiteX0" fmla="*/ 25758 w 1481071"/>
                      <a:gd name="connsiteY0" fmla="*/ 658621 h 1186656"/>
                      <a:gd name="connsiteX1" fmla="*/ 244699 w 1481071"/>
                      <a:gd name="connsiteY1" fmla="*/ 480406 h 1186656"/>
                      <a:gd name="connsiteX2" fmla="*/ 692139 w 1481071"/>
                      <a:gd name="connsiteY2" fmla="*/ 197071 h 1186656"/>
                      <a:gd name="connsiteX3" fmla="*/ 965916 w 1481071"/>
                      <a:gd name="connsiteY3" fmla="*/ 53314 h 1186656"/>
                      <a:gd name="connsiteX4" fmla="*/ 1455313 w 1481071"/>
                      <a:gd name="connsiteY4" fmla="*/ 516953 h 1186656"/>
                      <a:gd name="connsiteX5" fmla="*/ 1120462 w 1481071"/>
                      <a:gd name="connsiteY5" fmla="*/ 941956 h 1186656"/>
                      <a:gd name="connsiteX6" fmla="*/ 476518 w 1481071"/>
                      <a:gd name="connsiteY6" fmla="*/ 1186656 h 1186656"/>
                      <a:gd name="connsiteX7" fmla="*/ 90152 w 1481071"/>
                      <a:gd name="connsiteY7" fmla="*/ 864683 h 1186656"/>
                      <a:gd name="connsiteX8" fmla="*/ 25758 w 1481071"/>
                      <a:gd name="connsiteY8" fmla="*/ 658621 h 1186656"/>
                      <a:gd name="connsiteX0" fmla="*/ 25758 w 1481071"/>
                      <a:gd name="connsiteY0" fmla="*/ 658621 h 1217763"/>
                      <a:gd name="connsiteX1" fmla="*/ 244699 w 1481071"/>
                      <a:gd name="connsiteY1" fmla="*/ 480406 h 1217763"/>
                      <a:gd name="connsiteX2" fmla="*/ 692139 w 1481071"/>
                      <a:gd name="connsiteY2" fmla="*/ 197071 h 1217763"/>
                      <a:gd name="connsiteX3" fmla="*/ 965916 w 1481071"/>
                      <a:gd name="connsiteY3" fmla="*/ 53314 h 1217763"/>
                      <a:gd name="connsiteX4" fmla="*/ 1455313 w 1481071"/>
                      <a:gd name="connsiteY4" fmla="*/ 516953 h 1217763"/>
                      <a:gd name="connsiteX5" fmla="*/ 1120462 w 1481071"/>
                      <a:gd name="connsiteY5" fmla="*/ 941956 h 1217763"/>
                      <a:gd name="connsiteX6" fmla="*/ 846317 w 1481071"/>
                      <a:gd name="connsiteY6" fmla="*/ 1051326 h 1217763"/>
                      <a:gd name="connsiteX7" fmla="*/ 476518 w 1481071"/>
                      <a:gd name="connsiteY7" fmla="*/ 1186656 h 1217763"/>
                      <a:gd name="connsiteX8" fmla="*/ 90152 w 1481071"/>
                      <a:gd name="connsiteY8" fmla="*/ 864683 h 1217763"/>
                      <a:gd name="connsiteX9" fmla="*/ 25758 w 1481071"/>
                      <a:gd name="connsiteY9" fmla="*/ 658621 h 1217763"/>
                      <a:gd name="connsiteX0" fmla="*/ 25758 w 1481071"/>
                      <a:gd name="connsiteY0" fmla="*/ 658621 h 1217763"/>
                      <a:gd name="connsiteX1" fmla="*/ 244699 w 1481071"/>
                      <a:gd name="connsiteY1" fmla="*/ 480406 h 1217763"/>
                      <a:gd name="connsiteX2" fmla="*/ 692139 w 1481071"/>
                      <a:gd name="connsiteY2" fmla="*/ 197071 h 1217763"/>
                      <a:gd name="connsiteX3" fmla="*/ 965916 w 1481071"/>
                      <a:gd name="connsiteY3" fmla="*/ 53314 h 1217763"/>
                      <a:gd name="connsiteX4" fmla="*/ 1455313 w 1481071"/>
                      <a:gd name="connsiteY4" fmla="*/ 516953 h 1217763"/>
                      <a:gd name="connsiteX5" fmla="*/ 1120462 w 1481071"/>
                      <a:gd name="connsiteY5" fmla="*/ 941956 h 1217763"/>
                      <a:gd name="connsiteX6" fmla="*/ 617749 w 1481071"/>
                      <a:gd name="connsiteY6" fmla="*/ 1051326 h 1217763"/>
                      <a:gd name="connsiteX7" fmla="*/ 476518 w 1481071"/>
                      <a:gd name="connsiteY7" fmla="*/ 1186656 h 1217763"/>
                      <a:gd name="connsiteX8" fmla="*/ 90152 w 1481071"/>
                      <a:gd name="connsiteY8" fmla="*/ 864683 h 1217763"/>
                      <a:gd name="connsiteX9" fmla="*/ 25758 w 1481071"/>
                      <a:gd name="connsiteY9" fmla="*/ 658621 h 1217763"/>
                      <a:gd name="connsiteX0" fmla="*/ 25758 w 1481071"/>
                      <a:gd name="connsiteY0" fmla="*/ 658621 h 1217764"/>
                      <a:gd name="connsiteX1" fmla="*/ 244699 w 1481071"/>
                      <a:gd name="connsiteY1" fmla="*/ 480406 h 1217764"/>
                      <a:gd name="connsiteX2" fmla="*/ 692139 w 1481071"/>
                      <a:gd name="connsiteY2" fmla="*/ 197071 h 1217764"/>
                      <a:gd name="connsiteX3" fmla="*/ 965916 w 1481071"/>
                      <a:gd name="connsiteY3" fmla="*/ 53314 h 1217764"/>
                      <a:gd name="connsiteX4" fmla="*/ 1455313 w 1481071"/>
                      <a:gd name="connsiteY4" fmla="*/ 516953 h 1217764"/>
                      <a:gd name="connsiteX5" fmla="*/ 1120462 w 1481071"/>
                      <a:gd name="connsiteY5" fmla="*/ 941956 h 1217764"/>
                      <a:gd name="connsiteX6" fmla="*/ 617749 w 1481071"/>
                      <a:gd name="connsiteY6" fmla="*/ 1051326 h 1217764"/>
                      <a:gd name="connsiteX7" fmla="*/ 324128 w 1481071"/>
                      <a:gd name="connsiteY7" fmla="*/ 1186657 h 1217764"/>
                      <a:gd name="connsiteX8" fmla="*/ 90152 w 1481071"/>
                      <a:gd name="connsiteY8" fmla="*/ 864683 h 1217764"/>
                      <a:gd name="connsiteX9" fmla="*/ 25758 w 1481071"/>
                      <a:gd name="connsiteY9" fmla="*/ 658621 h 12177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481071" h="1217764">
                        <a:moveTo>
                          <a:pt x="25758" y="658621"/>
                        </a:moveTo>
                        <a:cubicBezTo>
                          <a:pt x="51516" y="594575"/>
                          <a:pt x="133636" y="557331"/>
                          <a:pt x="244699" y="480406"/>
                        </a:cubicBezTo>
                        <a:cubicBezTo>
                          <a:pt x="355762" y="403481"/>
                          <a:pt x="571936" y="242147"/>
                          <a:pt x="692139" y="197071"/>
                        </a:cubicBezTo>
                        <a:cubicBezTo>
                          <a:pt x="752033" y="41890"/>
                          <a:pt x="838720" y="0"/>
                          <a:pt x="965916" y="53314"/>
                        </a:cubicBezTo>
                        <a:cubicBezTo>
                          <a:pt x="1093112" y="106628"/>
                          <a:pt x="1429555" y="368846"/>
                          <a:pt x="1455313" y="516953"/>
                        </a:cubicBezTo>
                        <a:cubicBezTo>
                          <a:pt x="1481071" y="665060"/>
                          <a:pt x="1260056" y="852894"/>
                          <a:pt x="1120462" y="941956"/>
                        </a:cubicBezTo>
                        <a:cubicBezTo>
                          <a:pt x="980868" y="1031018"/>
                          <a:pt x="750471" y="1010543"/>
                          <a:pt x="617749" y="1051326"/>
                        </a:cubicBezTo>
                        <a:cubicBezTo>
                          <a:pt x="485027" y="1092109"/>
                          <a:pt x="450155" y="1217764"/>
                          <a:pt x="324128" y="1186657"/>
                        </a:cubicBezTo>
                        <a:cubicBezTo>
                          <a:pt x="89525" y="1121250"/>
                          <a:pt x="139880" y="952689"/>
                          <a:pt x="90152" y="864683"/>
                        </a:cubicBezTo>
                        <a:cubicBezTo>
                          <a:pt x="40424" y="776677"/>
                          <a:pt x="0" y="722667"/>
                          <a:pt x="25758" y="658621"/>
                        </a:cubicBezTo>
                        <a:close/>
                      </a:path>
                    </a:pathLst>
                  </a:custGeom>
                  <a:grp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morning" dir="t"/>
                  </a:scene3d>
                  <a:sp3d prstMaterial="flat">
                    <a:bevelT w="6350" h="6350"/>
                    <a:bevelB w="368300" h="3683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95" name="Freeform 294"/>
                  <p:cNvSpPr/>
                  <p:nvPr/>
                </p:nvSpPr>
                <p:spPr bwMode="auto">
                  <a:xfrm>
                    <a:off x="4268665" y="4264682"/>
                    <a:ext cx="1227878" cy="1426005"/>
                  </a:xfrm>
                  <a:custGeom>
                    <a:avLst/>
                    <a:gdLst>
                      <a:gd name="connsiteX0" fmla="*/ 25758 w 1481071"/>
                      <a:gd name="connsiteY0" fmla="*/ 684727 h 1225640"/>
                      <a:gd name="connsiteX1" fmla="*/ 244699 w 1481071"/>
                      <a:gd name="connsiteY1" fmla="*/ 349876 h 1225640"/>
                      <a:gd name="connsiteX2" fmla="*/ 463639 w 1481071"/>
                      <a:gd name="connsiteY2" fmla="*/ 66541 h 1225640"/>
                      <a:gd name="connsiteX3" fmla="*/ 965916 w 1481071"/>
                      <a:gd name="connsiteY3" fmla="*/ 79420 h 1225640"/>
                      <a:gd name="connsiteX4" fmla="*/ 1455313 w 1481071"/>
                      <a:gd name="connsiteY4" fmla="*/ 543059 h 1225640"/>
                      <a:gd name="connsiteX5" fmla="*/ 1120462 w 1481071"/>
                      <a:gd name="connsiteY5" fmla="*/ 968062 h 1225640"/>
                      <a:gd name="connsiteX6" fmla="*/ 476518 w 1481071"/>
                      <a:gd name="connsiteY6" fmla="*/ 1212761 h 1225640"/>
                      <a:gd name="connsiteX7" fmla="*/ 90152 w 1481071"/>
                      <a:gd name="connsiteY7" fmla="*/ 890789 h 1225640"/>
                      <a:gd name="connsiteX8" fmla="*/ 25758 w 1481071"/>
                      <a:gd name="connsiteY8" fmla="*/ 684727 h 1225640"/>
                      <a:gd name="connsiteX0" fmla="*/ 25758 w 1481071"/>
                      <a:gd name="connsiteY0" fmla="*/ 645734 h 1186647"/>
                      <a:gd name="connsiteX1" fmla="*/ 244699 w 1481071"/>
                      <a:gd name="connsiteY1" fmla="*/ 310883 h 1186647"/>
                      <a:gd name="connsiteX2" fmla="*/ 463639 w 1481071"/>
                      <a:gd name="connsiteY2" fmla="*/ 27548 h 1186647"/>
                      <a:gd name="connsiteX3" fmla="*/ 483246 w 1481071"/>
                      <a:gd name="connsiteY3" fmla="*/ 261501 h 1186647"/>
                      <a:gd name="connsiteX4" fmla="*/ 965916 w 1481071"/>
                      <a:gd name="connsiteY4" fmla="*/ 40427 h 1186647"/>
                      <a:gd name="connsiteX5" fmla="*/ 1455313 w 1481071"/>
                      <a:gd name="connsiteY5" fmla="*/ 504066 h 1186647"/>
                      <a:gd name="connsiteX6" fmla="*/ 1120462 w 1481071"/>
                      <a:gd name="connsiteY6" fmla="*/ 929069 h 1186647"/>
                      <a:gd name="connsiteX7" fmla="*/ 476518 w 1481071"/>
                      <a:gd name="connsiteY7" fmla="*/ 1173768 h 1186647"/>
                      <a:gd name="connsiteX8" fmla="*/ 90152 w 1481071"/>
                      <a:gd name="connsiteY8" fmla="*/ 851796 h 1186647"/>
                      <a:gd name="connsiteX9" fmla="*/ 25758 w 1481071"/>
                      <a:gd name="connsiteY9" fmla="*/ 645734 h 1186647"/>
                      <a:gd name="connsiteX0" fmla="*/ 82607 w 1537920"/>
                      <a:gd name="connsiteY0" fmla="*/ 645734 h 1186647"/>
                      <a:gd name="connsiteX1" fmla="*/ 72980 w 1537920"/>
                      <a:gd name="connsiteY1" fmla="*/ 310883 h 1186647"/>
                      <a:gd name="connsiteX2" fmla="*/ 520488 w 1537920"/>
                      <a:gd name="connsiteY2" fmla="*/ 27548 h 1186647"/>
                      <a:gd name="connsiteX3" fmla="*/ 540095 w 1537920"/>
                      <a:gd name="connsiteY3" fmla="*/ 261501 h 1186647"/>
                      <a:gd name="connsiteX4" fmla="*/ 1022765 w 1537920"/>
                      <a:gd name="connsiteY4" fmla="*/ 40427 h 1186647"/>
                      <a:gd name="connsiteX5" fmla="*/ 1512162 w 1537920"/>
                      <a:gd name="connsiteY5" fmla="*/ 504066 h 1186647"/>
                      <a:gd name="connsiteX6" fmla="*/ 1177311 w 1537920"/>
                      <a:gd name="connsiteY6" fmla="*/ 929069 h 1186647"/>
                      <a:gd name="connsiteX7" fmla="*/ 533367 w 1537920"/>
                      <a:gd name="connsiteY7" fmla="*/ 1173768 h 1186647"/>
                      <a:gd name="connsiteX8" fmla="*/ 147001 w 1537920"/>
                      <a:gd name="connsiteY8" fmla="*/ 851796 h 1186647"/>
                      <a:gd name="connsiteX9" fmla="*/ 82607 w 1537920"/>
                      <a:gd name="connsiteY9" fmla="*/ 645734 h 1186647"/>
                      <a:gd name="connsiteX0" fmla="*/ 44512 w 1499825"/>
                      <a:gd name="connsiteY0" fmla="*/ 645734 h 1186647"/>
                      <a:gd name="connsiteX1" fmla="*/ 34885 w 1499825"/>
                      <a:gd name="connsiteY1" fmla="*/ 310883 h 1186647"/>
                      <a:gd name="connsiteX2" fmla="*/ 253825 w 1499825"/>
                      <a:gd name="connsiteY2" fmla="*/ 340847 h 1186647"/>
                      <a:gd name="connsiteX3" fmla="*/ 502000 w 1499825"/>
                      <a:gd name="connsiteY3" fmla="*/ 261501 h 1186647"/>
                      <a:gd name="connsiteX4" fmla="*/ 984670 w 1499825"/>
                      <a:gd name="connsiteY4" fmla="*/ 40427 h 1186647"/>
                      <a:gd name="connsiteX5" fmla="*/ 1474067 w 1499825"/>
                      <a:gd name="connsiteY5" fmla="*/ 504066 h 1186647"/>
                      <a:gd name="connsiteX6" fmla="*/ 1139216 w 1499825"/>
                      <a:gd name="connsiteY6" fmla="*/ 929069 h 1186647"/>
                      <a:gd name="connsiteX7" fmla="*/ 495272 w 1499825"/>
                      <a:gd name="connsiteY7" fmla="*/ 1173768 h 1186647"/>
                      <a:gd name="connsiteX8" fmla="*/ 108906 w 1499825"/>
                      <a:gd name="connsiteY8" fmla="*/ 851796 h 1186647"/>
                      <a:gd name="connsiteX9" fmla="*/ 44512 w 1499825"/>
                      <a:gd name="connsiteY9" fmla="*/ 645734 h 1186647"/>
                      <a:gd name="connsiteX0" fmla="*/ 44511 w 1499824"/>
                      <a:gd name="connsiteY0" fmla="*/ 645734 h 1186647"/>
                      <a:gd name="connsiteX1" fmla="*/ 34885 w 1499824"/>
                      <a:gd name="connsiteY1" fmla="*/ 310883 h 1186647"/>
                      <a:gd name="connsiteX2" fmla="*/ 253824 w 1499824"/>
                      <a:gd name="connsiteY2" fmla="*/ 340847 h 1186647"/>
                      <a:gd name="connsiteX3" fmla="*/ 501999 w 1499824"/>
                      <a:gd name="connsiteY3" fmla="*/ 261501 h 1186647"/>
                      <a:gd name="connsiteX4" fmla="*/ 984669 w 1499824"/>
                      <a:gd name="connsiteY4" fmla="*/ 40427 h 1186647"/>
                      <a:gd name="connsiteX5" fmla="*/ 1474066 w 1499824"/>
                      <a:gd name="connsiteY5" fmla="*/ 504066 h 1186647"/>
                      <a:gd name="connsiteX6" fmla="*/ 1139215 w 1499824"/>
                      <a:gd name="connsiteY6" fmla="*/ 929069 h 1186647"/>
                      <a:gd name="connsiteX7" fmla="*/ 495271 w 1499824"/>
                      <a:gd name="connsiteY7" fmla="*/ 1173768 h 1186647"/>
                      <a:gd name="connsiteX8" fmla="*/ 108905 w 1499824"/>
                      <a:gd name="connsiteY8" fmla="*/ 851796 h 1186647"/>
                      <a:gd name="connsiteX9" fmla="*/ 44511 w 1499824"/>
                      <a:gd name="connsiteY9" fmla="*/ 645734 h 1186647"/>
                      <a:gd name="connsiteX0" fmla="*/ 44511 w 1499824"/>
                      <a:gd name="connsiteY0" fmla="*/ 645734 h 1186647"/>
                      <a:gd name="connsiteX1" fmla="*/ 34885 w 1499824"/>
                      <a:gd name="connsiteY1" fmla="*/ 310883 h 1186647"/>
                      <a:gd name="connsiteX2" fmla="*/ 253824 w 1499824"/>
                      <a:gd name="connsiteY2" fmla="*/ 340847 h 1186647"/>
                      <a:gd name="connsiteX3" fmla="*/ 501999 w 1499824"/>
                      <a:gd name="connsiteY3" fmla="*/ 261501 h 1186647"/>
                      <a:gd name="connsiteX4" fmla="*/ 984669 w 1499824"/>
                      <a:gd name="connsiteY4" fmla="*/ 40427 h 1186647"/>
                      <a:gd name="connsiteX5" fmla="*/ 1474066 w 1499824"/>
                      <a:gd name="connsiteY5" fmla="*/ 504066 h 1186647"/>
                      <a:gd name="connsiteX6" fmla="*/ 1139215 w 1499824"/>
                      <a:gd name="connsiteY6" fmla="*/ 929069 h 1186647"/>
                      <a:gd name="connsiteX7" fmla="*/ 495271 w 1499824"/>
                      <a:gd name="connsiteY7" fmla="*/ 1173768 h 1186647"/>
                      <a:gd name="connsiteX8" fmla="*/ 108905 w 1499824"/>
                      <a:gd name="connsiteY8" fmla="*/ 851796 h 1186647"/>
                      <a:gd name="connsiteX9" fmla="*/ 44511 w 1499824"/>
                      <a:gd name="connsiteY9" fmla="*/ 645734 h 1186647"/>
                      <a:gd name="connsiteX0" fmla="*/ 44510 w 1499823"/>
                      <a:gd name="connsiteY0" fmla="*/ 645734 h 1186647"/>
                      <a:gd name="connsiteX1" fmla="*/ 34885 w 1499823"/>
                      <a:gd name="connsiteY1" fmla="*/ 310883 h 1186647"/>
                      <a:gd name="connsiteX2" fmla="*/ 253823 w 1499823"/>
                      <a:gd name="connsiteY2" fmla="*/ 340847 h 1186647"/>
                      <a:gd name="connsiteX3" fmla="*/ 501998 w 1499823"/>
                      <a:gd name="connsiteY3" fmla="*/ 261501 h 1186647"/>
                      <a:gd name="connsiteX4" fmla="*/ 984668 w 1499823"/>
                      <a:gd name="connsiteY4" fmla="*/ 40427 h 1186647"/>
                      <a:gd name="connsiteX5" fmla="*/ 1474065 w 1499823"/>
                      <a:gd name="connsiteY5" fmla="*/ 504066 h 1186647"/>
                      <a:gd name="connsiteX6" fmla="*/ 1139214 w 1499823"/>
                      <a:gd name="connsiteY6" fmla="*/ 929069 h 1186647"/>
                      <a:gd name="connsiteX7" fmla="*/ 495270 w 1499823"/>
                      <a:gd name="connsiteY7" fmla="*/ 1173768 h 1186647"/>
                      <a:gd name="connsiteX8" fmla="*/ 108904 w 1499823"/>
                      <a:gd name="connsiteY8" fmla="*/ 851796 h 1186647"/>
                      <a:gd name="connsiteX9" fmla="*/ 44510 w 1499823"/>
                      <a:gd name="connsiteY9" fmla="*/ 645734 h 1186647"/>
                      <a:gd name="connsiteX0" fmla="*/ 44510 w 1537917"/>
                      <a:gd name="connsiteY0" fmla="*/ 1037416 h 1578329"/>
                      <a:gd name="connsiteX1" fmla="*/ 34885 w 1537917"/>
                      <a:gd name="connsiteY1" fmla="*/ 702565 h 1578329"/>
                      <a:gd name="connsiteX2" fmla="*/ 253823 w 1537917"/>
                      <a:gd name="connsiteY2" fmla="*/ 732529 h 1578329"/>
                      <a:gd name="connsiteX3" fmla="*/ 501998 w 1537917"/>
                      <a:gd name="connsiteY3" fmla="*/ 653183 h 1578329"/>
                      <a:gd name="connsiteX4" fmla="*/ 756101 w 1537917"/>
                      <a:gd name="connsiteY4" fmla="*/ 40427 h 1578329"/>
                      <a:gd name="connsiteX5" fmla="*/ 1474065 w 1537917"/>
                      <a:gd name="connsiteY5" fmla="*/ 895748 h 1578329"/>
                      <a:gd name="connsiteX6" fmla="*/ 1139214 w 1537917"/>
                      <a:gd name="connsiteY6" fmla="*/ 1320751 h 1578329"/>
                      <a:gd name="connsiteX7" fmla="*/ 495270 w 1537917"/>
                      <a:gd name="connsiteY7" fmla="*/ 1565450 h 1578329"/>
                      <a:gd name="connsiteX8" fmla="*/ 108904 w 1537917"/>
                      <a:gd name="connsiteY8" fmla="*/ 1243478 h 1578329"/>
                      <a:gd name="connsiteX9" fmla="*/ 44510 w 1537917"/>
                      <a:gd name="connsiteY9" fmla="*/ 1037416 h 1578329"/>
                      <a:gd name="connsiteX0" fmla="*/ 44510 w 1309349"/>
                      <a:gd name="connsiteY0" fmla="*/ 1021843 h 1562756"/>
                      <a:gd name="connsiteX1" fmla="*/ 34885 w 1309349"/>
                      <a:gd name="connsiteY1" fmla="*/ 686992 h 1562756"/>
                      <a:gd name="connsiteX2" fmla="*/ 253823 w 1309349"/>
                      <a:gd name="connsiteY2" fmla="*/ 716956 h 1562756"/>
                      <a:gd name="connsiteX3" fmla="*/ 501998 w 1309349"/>
                      <a:gd name="connsiteY3" fmla="*/ 637610 h 1562756"/>
                      <a:gd name="connsiteX4" fmla="*/ 756101 w 1309349"/>
                      <a:gd name="connsiteY4" fmla="*/ 24854 h 1562756"/>
                      <a:gd name="connsiteX5" fmla="*/ 1245497 w 1309349"/>
                      <a:gd name="connsiteY5" fmla="*/ 488493 h 1562756"/>
                      <a:gd name="connsiteX6" fmla="*/ 1139214 w 1309349"/>
                      <a:gd name="connsiteY6" fmla="*/ 1305178 h 1562756"/>
                      <a:gd name="connsiteX7" fmla="*/ 495270 w 1309349"/>
                      <a:gd name="connsiteY7" fmla="*/ 1549877 h 1562756"/>
                      <a:gd name="connsiteX8" fmla="*/ 108904 w 1309349"/>
                      <a:gd name="connsiteY8" fmla="*/ 1227905 h 1562756"/>
                      <a:gd name="connsiteX9" fmla="*/ 44510 w 1309349"/>
                      <a:gd name="connsiteY9" fmla="*/ 1021843 h 1562756"/>
                      <a:gd name="connsiteX0" fmla="*/ 253823 w 1309349"/>
                      <a:gd name="connsiteY0" fmla="*/ 716955 h 1562755"/>
                      <a:gd name="connsiteX1" fmla="*/ 501998 w 1309349"/>
                      <a:gd name="connsiteY1" fmla="*/ 637609 h 1562755"/>
                      <a:gd name="connsiteX2" fmla="*/ 756101 w 1309349"/>
                      <a:gd name="connsiteY2" fmla="*/ 24853 h 1562755"/>
                      <a:gd name="connsiteX3" fmla="*/ 1245497 w 1309349"/>
                      <a:gd name="connsiteY3" fmla="*/ 488492 h 1562755"/>
                      <a:gd name="connsiteX4" fmla="*/ 1139214 w 1309349"/>
                      <a:gd name="connsiteY4" fmla="*/ 1305177 h 1562755"/>
                      <a:gd name="connsiteX5" fmla="*/ 495270 w 1309349"/>
                      <a:gd name="connsiteY5" fmla="*/ 1549876 h 1562755"/>
                      <a:gd name="connsiteX6" fmla="*/ 108904 w 1309349"/>
                      <a:gd name="connsiteY6" fmla="*/ 1227904 h 1562755"/>
                      <a:gd name="connsiteX7" fmla="*/ 44510 w 1309349"/>
                      <a:gd name="connsiteY7" fmla="*/ 1021842 h 1562755"/>
                      <a:gd name="connsiteX8" fmla="*/ 132392 w 1309349"/>
                      <a:gd name="connsiteY8" fmla="*/ 787254 h 1562755"/>
                      <a:gd name="connsiteX0" fmla="*/ 253823 w 1309349"/>
                      <a:gd name="connsiteY0" fmla="*/ 717804 h 1563604"/>
                      <a:gd name="connsiteX1" fmla="*/ 501998 w 1309349"/>
                      <a:gd name="connsiteY1" fmla="*/ 638458 h 1563604"/>
                      <a:gd name="connsiteX2" fmla="*/ 515729 w 1309349"/>
                      <a:gd name="connsiteY2" fmla="*/ 643555 h 1563604"/>
                      <a:gd name="connsiteX3" fmla="*/ 756101 w 1309349"/>
                      <a:gd name="connsiteY3" fmla="*/ 25702 h 1563604"/>
                      <a:gd name="connsiteX4" fmla="*/ 1245497 w 1309349"/>
                      <a:gd name="connsiteY4" fmla="*/ 489341 h 1563604"/>
                      <a:gd name="connsiteX5" fmla="*/ 1139214 w 1309349"/>
                      <a:gd name="connsiteY5" fmla="*/ 1306026 h 1563604"/>
                      <a:gd name="connsiteX6" fmla="*/ 495270 w 1309349"/>
                      <a:gd name="connsiteY6" fmla="*/ 1550725 h 1563604"/>
                      <a:gd name="connsiteX7" fmla="*/ 108904 w 1309349"/>
                      <a:gd name="connsiteY7" fmla="*/ 1228753 h 1563604"/>
                      <a:gd name="connsiteX8" fmla="*/ 44510 w 1309349"/>
                      <a:gd name="connsiteY8" fmla="*/ 1022691 h 1563604"/>
                      <a:gd name="connsiteX9" fmla="*/ 132392 w 1309349"/>
                      <a:gd name="connsiteY9" fmla="*/ 788103 h 156360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309349" h="1563604">
                        <a:moveTo>
                          <a:pt x="253823" y="717804"/>
                        </a:moveTo>
                        <a:cubicBezTo>
                          <a:pt x="331675" y="709574"/>
                          <a:pt x="418285" y="753808"/>
                          <a:pt x="501998" y="638458"/>
                        </a:cubicBezTo>
                        <a:cubicBezTo>
                          <a:pt x="545649" y="626083"/>
                          <a:pt x="473379" y="745681"/>
                          <a:pt x="515729" y="643555"/>
                        </a:cubicBezTo>
                        <a:cubicBezTo>
                          <a:pt x="558079" y="541429"/>
                          <a:pt x="634473" y="51404"/>
                          <a:pt x="756101" y="25702"/>
                        </a:cubicBezTo>
                        <a:cubicBezTo>
                          <a:pt x="877729" y="0"/>
                          <a:pt x="1181645" y="275954"/>
                          <a:pt x="1245497" y="489341"/>
                        </a:cubicBezTo>
                        <a:cubicBezTo>
                          <a:pt x="1309349" y="702728"/>
                          <a:pt x="1264252" y="1129129"/>
                          <a:pt x="1139214" y="1306026"/>
                        </a:cubicBezTo>
                        <a:cubicBezTo>
                          <a:pt x="1014176" y="1482923"/>
                          <a:pt x="666988" y="1563604"/>
                          <a:pt x="495270" y="1550725"/>
                        </a:cubicBezTo>
                        <a:cubicBezTo>
                          <a:pt x="323552" y="1537846"/>
                          <a:pt x="179738" y="1316758"/>
                          <a:pt x="108904" y="1228753"/>
                        </a:cubicBezTo>
                        <a:cubicBezTo>
                          <a:pt x="38070" y="1140748"/>
                          <a:pt x="56846" y="1112843"/>
                          <a:pt x="44510" y="1022691"/>
                        </a:cubicBezTo>
                        <a:cubicBezTo>
                          <a:pt x="32174" y="932539"/>
                          <a:pt x="0" y="738654"/>
                          <a:pt x="132392" y="788103"/>
                        </a:cubicBezTo>
                      </a:path>
                    </a:pathLst>
                  </a:custGeom>
                  <a:grp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morning" dir="t"/>
                  </a:scene3d>
                  <a:sp3d prstMaterial="flat">
                    <a:bevelT w="6350" h="6350"/>
                    <a:bevelB w="190500" h="1905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96" name="Freeform 295"/>
                  <p:cNvSpPr/>
                  <p:nvPr/>
                </p:nvSpPr>
                <p:spPr bwMode="auto">
                  <a:xfrm>
                    <a:off x="6215073" y="3878099"/>
                    <a:ext cx="1145159" cy="1098207"/>
                  </a:xfrm>
                  <a:custGeom>
                    <a:avLst/>
                    <a:gdLst>
                      <a:gd name="connsiteX0" fmla="*/ 25758 w 1481071"/>
                      <a:gd name="connsiteY0" fmla="*/ 684727 h 1225640"/>
                      <a:gd name="connsiteX1" fmla="*/ 244699 w 1481071"/>
                      <a:gd name="connsiteY1" fmla="*/ 349876 h 1225640"/>
                      <a:gd name="connsiteX2" fmla="*/ 463639 w 1481071"/>
                      <a:gd name="connsiteY2" fmla="*/ 66541 h 1225640"/>
                      <a:gd name="connsiteX3" fmla="*/ 965916 w 1481071"/>
                      <a:gd name="connsiteY3" fmla="*/ 79420 h 1225640"/>
                      <a:gd name="connsiteX4" fmla="*/ 1455313 w 1481071"/>
                      <a:gd name="connsiteY4" fmla="*/ 543059 h 1225640"/>
                      <a:gd name="connsiteX5" fmla="*/ 1120462 w 1481071"/>
                      <a:gd name="connsiteY5" fmla="*/ 968062 h 1225640"/>
                      <a:gd name="connsiteX6" fmla="*/ 476518 w 1481071"/>
                      <a:gd name="connsiteY6" fmla="*/ 1212761 h 1225640"/>
                      <a:gd name="connsiteX7" fmla="*/ 90152 w 1481071"/>
                      <a:gd name="connsiteY7" fmla="*/ 890789 h 1225640"/>
                      <a:gd name="connsiteX8" fmla="*/ 25758 w 1481071"/>
                      <a:gd name="connsiteY8" fmla="*/ 684727 h 1225640"/>
                      <a:gd name="connsiteX0" fmla="*/ 25758 w 1481071"/>
                      <a:gd name="connsiteY0" fmla="*/ 684727 h 1225640"/>
                      <a:gd name="connsiteX1" fmla="*/ 244699 w 1481071"/>
                      <a:gd name="connsiteY1" fmla="*/ 349876 h 1225640"/>
                      <a:gd name="connsiteX2" fmla="*/ 463639 w 1481071"/>
                      <a:gd name="connsiteY2" fmla="*/ 66541 h 1225640"/>
                      <a:gd name="connsiteX3" fmla="*/ 965916 w 1481071"/>
                      <a:gd name="connsiteY3" fmla="*/ 79420 h 1225640"/>
                      <a:gd name="connsiteX4" fmla="*/ 1455313 w 1481071"/>
                      <a:gd name="connsiteY4" fmla="*/ 543059 h 1225640"/>
                      <a:gd name="connsiteX5" fmla="*/ 1120462 w 1481071"/>
                      <a:gd name="connsiteY5" fmla="*/ 968062 h 1225640"/>
                      <a:gd name="connsiteX6" fmla="*/ 476518 w 1481071"/>
                      <a:gd name="connsiteY6" fmla="*/ 1212761 h 1225640"/>
                      <a:gd name="connsiteX7" fmla="*/ 90153 w 1481071"/>
                      <a:gd name="connsiteY7" fmla="*/ 890789 h 1225640"/>
                      <a:gd name="connsiteX8" fmla="*/ 25758 w 1481071"/>
                      <a:gd name="connsiteY8" fmla="*/ 684727 h 1225640"/>
                      <a:gd name="connsiteX0" fmla="*/ 25758 w 1481071"/>
                      <a:gd name="connsiteY0" fmla="*/ 684727 h 1225640"/>
                      <a:gd name="connsiteX1" fmla="*/ 244699 w 1481071"/>
                      <a:gd name="connsiteY1" fmla="*/ 349876 h 1225640"/>
                      <a:gd name="connsiteX2" fmla="*/ 463639 w 1481071"/>
                      <a:gd name="connsiteY2" fmla="*/ 66541 h 1225640"/>
                      <a:gd name="connsiteX3" fmla="*/ 965916 w 1481071"/>
                      <a:gd name="connsiteY3" fmla="*/ 79420 h 1225640"/>
                      <a:gd name="connsiteX4" fmla="*/ 1455313 w 1481071"/>
                      <a:gd name="connsiteY4" fmla="*/ 543059 h 1225640"/>
                      <a:gd name="connsiteX5" fmla="*/ 1120462 w 1481071"/>
                      <a:gd name="connsiteY5" fmla="*/ 968062 h 1225640"/>
                      <a:gd name="connsiteX6" fmla="*/ 476518 w 1481071"/>
                      <a:gd name="connsiteY6" fmla="*/ 1212761 h 1225640"/>
                      <a:gd name="connsiteX7" fmla="*/ 90153 w 1481071"/>
                      <a:gd name="connsiteY7" fmla="*/ 890789 h 1225640"/>
                      <a:gd name="connsiteX8" fmla="*/ 25758 w 1481071"/>
                      <a:gd name="connsiteY8" fmla="*/ 684727 h 1225640"/>
                      <a:gd name="connsiteX0" fmla="*/ 25758 w 1474427"/>
                      <a:gd name="connsiteY0" fmla="*/ 684727 h 1225640"/>
                      <a:gd name="connsiteX1" fmla="*/ 244699 w 1474427"/>
                      <a:gd name="connsiteY1" fmla="*/ 349876 h 1225640"/>
                      <a:gd name="connsiteX2" fmla="*/ 463639 w 1474427"/>
                      <a:gd name="connsiteY2" fmla="*/ 66541 h 1225640"/>
                      <a:gd name="connsiteX3" fmla="*/ 965916 w 1474427"/>
                      <a:gd name="connsiteY3" fmla="*/ 79420 h 1225640"/>
                      <a:gd name="connsiteX4" fmla="*/ 1455313 w 1474427"/>
                      <a:gd name="connsiteY4" fmla="*/ 543059 h 1225640"/>
                      <a:gd name="connsiteX5" fmla="*/ 1080598 w 1474427"/>
                      <a:gd name="connsiteY5" fmla="*/ 708920 h 1225640"/>
                      <a:gd name="connsiteX6" fmla="*/ 1120462 w 1474427"/>
                      <a:gd name="connsiteY6" fmla="*/ 968062 h 1225640"/>
                      <a:gd name="connsiteX7" fmla="*/ 476518 w 1474427"/>
                      <a:gd name="connsiteY7" fmla="*/ 1212761 h 1225640"/>
                      <a:gd name="connsiteX8" fmla="*/ 90153 w 1474427"/>
                      <a:gd name="connsiteY8" fmla="*/ 890789 h 1225640"/>
                      <a:gd name="connsiteX9" fmla="*/ 25758 w 1474427"/>
                      <a:gd name="connsiteY9" fmla="*/ 684727 h 1225640"/>
                      <a:gd name="connsiteX0" fmla="*/ 25758 w 1221142"/>
                      <a:gd name="connsiteY0" fmla="*/ 663262 h 1204175"/>
                      <a:gd name="connsiteX1" fmla="*/ 244699 w 1221142"/>
                      <a:gd name="connsiteY1" fmla="*/ 328411 h 1204175"/>
                      <a:gd name="connsiteX2" fmla="*/ 463639 w 1221142"/>
                      <a:gd name="connsiteY2" fmla="*/ 45076 h 1204175"/>
                      <a:gd name="connsiteX3" fmla="*/ 965916 w 1221142"/>
                      <a:gd name="connsiteY3" fmla="*/ 57955 h 1204175"/>
                      <a:gd name="connsiteX4" fmla="*/ 1150566 w 1221142"/>
                      <a:gd name="connsiteY4" fmla="*/ 286575 h 1204175"/>
                      <a:gd name="connsiteX5" fmla="*/ 1080598 w 1221142"/>
                      <a:gd name="connsiteY5" fmla="*/ 687455 h 1204175"/>
                      <a:gd name="connsiteX6" fmla="*/ 1120462 w 1221142"/>
                      <a:gd name="connsiteY6" fmla="*/ 946597 h 1204175"/>
                      <a:gd name="connsiteX7" fmla="*/ 476518 w 1221142"/>
                      <a:gd name="connsiteY7" fmla="*/ 1191296 h 1204175"/>
                      <a:gd name="connsiteX8" fmla="*/ 90153 w 1221142"/>
                      <a:gd name="connsiteY8" fmla="*/ 869324 h 1204175"/>
                      <a:gd name="connsiteX9" fmla="*/ 25758 w 1221142"/>
                      <a:gd name="connsiteY9" fmla="*/ 663262 h 12041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221142" h="1204175">
                        <a:moveTo>
                          <a:pt x="25758" y="663262"/>
                        </a:moveTo>
                        <a:cubicBezTo>
                          <a:pt x="51516" y="573110"/>
                          <a:pt x="171719" y="431442"/>
                          <a:pt x="244699" y="328411"/>
                        </a:cubicBezTo>
                        <a:cubicBezTo>
                          <a:pt x="317679" y="225380"/>
                          <a:pt x="343436" y="90152"/>
                          <a:pt x="463639" y="45076"/>
                        </a:cubicBezTo>
                        <a:cubicBezTo>
                          <a:pt x="583842" y="0"/>
                          <a:pt x="851428" y="17705"/>
                          <a:pt x="965916" y="57955"/>
                        </a:cubicBezTo>
                        <a:cubicBezTo>
                          <a:pt x="1080404" y="98205"/>
                          <a:pt x="1131452" y="181658"/>
                          <a:pt x="1150566" y="286575"/>
                        </a:cubicBezTo>
                        <a:cubicBezTo>
                          <a:pt x="1169680" y="391492"/>
                          <a:pt x="1085615" y="577451"/>
                          <a:pt x="1080598" y="687455"/>
                        </a:cubicBezTo>
                        <a:cubicBezTo>
                          <a:pt x="1075581" y="797459"/>
                          <a:pt x="1221142" y="862624"/>
                          <a:pt x="1120462" y="946597"/>
                        </a:cubicBezTo>
                        <a:cubicBezTo>
                          <a:pt x="1019782" y="1030570"/>
                          <a:pt x="648236" y="1204175"/>
                          <a:pt x="476518" y="1191296"/>
                        </a:cubicBezTo>
                        <a:cubicBezTo>
                          <a:pt x="304800" y="1178417"/>
                          <a:pt x="160987" y="957329"/>
                          <a:pt x="90153" y="869324"/>
                        </a:cubicBezTo>
                        <a:cubicBezTo>
                          <a:pt x="19319" y="781319"/>
                          <a:pt x="0" y="753414"/>
                          <a:pt x="25758" y="663262"/>
                        </a:cubicBezTo>
                        <a:close/>
                      </a:path>
                    </a:pathLst>
                  </a:custGeom>
                  <a:grp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morning" dir="t"/>
                  </a:scene3d>
                  <a:sp3d prstMaterial="flat">
                    <a:bevelT w="6350" h="6350"/>
                    <a:bevelB w="190500" h="1905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97" name="Freeform 296"/>
                  <p:cNvSpPr/>
                  <p:nvPr/>
                </p:nvSpPr>
                <p:spPr bwMode="auto">
                  <a:xfrm rot="16200000">
                    <a:off x="5796194" y="2710045"/>
                    <a:ext cx="1388915" cy="1117783"/>
                  </a:xfrm>
                  <a:custGeom>
                    <a:avLst/>
                    <a:gdLst>
                      <a:gd name="connsiteX0" fmla="*/ 25758 w 1481071"/>
                      <a:gd name="connsiteY0" fmla="*/ 684727 h 1225640"/>
                      <a:gd name="connsiteX1" fmla="*/ 244699 w 1481071"/>
                      <a:gd name="connsiteY1" fmla="*/ 349876 h 1225640"/>
                      <a:gd name="connsiteX2" fmla="*/ 463639 w 1481071"/>
                      <a:gd name="connsiteY2" fmla="*/ 66541 h 1225640"/>
                      <a:gd name="connsiteX3" fmla="*/ 965916 w 1481071"/>
                      <a:gd name="connsiteY3" fmla="*/ 79420 h 1225640"/>
                      <a:gd name="connsiteX4" fmla="*/ 1455313 w 1481071"/>
                      <a:gd name="connsiteY4" fmla="*/ 543059 h 1225640"/>
                      <a:gd name="connsiteX5" fmla="*/ 1120462 w 1481071"/>
                      <a:gd name="connsiteY5" fmla="*/ 968062 h 1225640"/>
                      <a:gd name="connsiteX6" fmla="*/ 476518 w 1481071"/>
                      <a:gd name="connsiteY6" fmla="*/ 1212761 h 1225640"/>
                      <a:gd name="connsiteX7" fmla="*/ 90152 w 1481071"/>
                      <a:gd name="connsiteY7" fmla="*/ 890789 h 1225640"/>
                      <a:gd name="connsiteX8" fmla="*/ 25758 w 1481071"/>
                      <a:gd name="connsiteY8" fmla="*/ 684727 h 12256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481071" h="1225640">
                        <a:moveTo>
                          <a:pt x="25758" y="684727"/>
                        </a:moveTo>
                        <a:cubicBezTo>
                          <a:pt x="51516" y="594575"/>
                          <a:pt x="171719" y="452907"/>
                          <a:pt x="244699" y="349876"/>
                        </a:cubicBezTo>
                        <a:cubicBezTo>
                          <a:pt x="317679" y="246845"/>
                          <a:pt x="343436" y="111617"/>
                          <a:pt x="463639" y="66541"/>
                        </a:cubicBezTo>
                        <a:cubicBezTo>
                          <a:pt x="583842" y="21465"/>
                          <a:pt x="800637" y="0"/>
                          <a:pt x="965916" y="79420"/>
                        </a:cubicBezTo>
                        <a:cubicBezTo>
                          <a:pt x="1131195" y="158840"/>
                          <a:pt x="1429555" y="394952"/>
                          <a:pt x="1455313" y="543059"/>
                        </a:cubicBezTo>
                        <a:cubicBezTo>
                          <a:pt x="1481071" y="691166"/>
                          <a:pt x="1283595" y="856445"/>
                          <a:pt x="1120462" y="968062"/>
                        </a:cubicBezTo>
                        <a:cubicBezTo>
                          <a:pt x="957329" y="1079679"/>
                          <a:pt x="648236" y="1225640"/>
                          <a:pt x="476518" y="1212761"/>
                        </a:cubicBezTo>
                        <a:cubicBezTo>
                          <a:pt x="304800" y="1199882"/>
                          <a:pt x="160986" y="978794"/>
                          <a:pt x="90152" y="890789"/>
                        </a:cubicBezTo>
                        <a:cubicBezTo>
                          <a:pt x="19318" y="802784"/>
                          <a:pt x="0" y="774879"/>
                          <a:pt x="25758" y="684727"/>
                        </a:cubicBezTo>
                        <a:close/>
                      </a:path>
                    </a:pathLst>
                  </a:custGeom>
                  <a:grp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morning" dir="t"/>
                  </a:scene3d>
                  <a:sp3d prstMaterial="flat">
                    <a:bevelT w="6350" h="6350"/>
                    <a:bevelB w="190500" h="1905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98" name="Freeform 297"/>
                  <p:cNvSpPr/>
                  <p:nvPr/>
                </p:nvSpPr>
                <p:spPr bwMode="auto">
                  <a:xfrm rot="21202073">
                    <a:off x="6946035" y="4215714"/>
                    <a:ext cx="1603261" cy="1118101"/>
                  </a:xfrm>
                  <a:custGeom>
                    <a:avLst/>
                    <a:gdLst>
                      <a:gd name="connsiteX0" fmla="*/ 25758 w 1481071"/>
                      <a:gd name="connsiteY0" fmla="*/ 684727 h 1225640"/>
                      <a:gd name="connsiteX1" fmla="*/ 244699 w 1481071"/>
                      <a:gd name="connsiteY1" fmla="*/ 349876 h 1225640"/>
                      <a:gd name="connsiteX2" fmla="*/ 463639 w 1481071"/>
                      <a:gd name="connsiteY2" fmla="*/ 66541 h 1225640"/>
                      <a:gd name="connsiteX3" fmla="*/ 965916 w 1481071"/>
                      <a:gd name="connsiteY3" fmla="*/ 79420 h 1225640"/>
                      <a:gd name="connsiteX4" fmla="*/ 1455313 w 1481071"/>
                      <a:gd name="connsiteY4" fmla="*/ 543059 h 1225640"/>
                      <a:gd name="connsiteX5" fmla="*/ 1120462 w 1481071"/>
                      <a:gd name="connsiteY5" fmla="*/ 968062 h 1225640"/>
                      <a:gd name="connsiteX6" fmla="*/ 476518 w 1481071"/>
                      <a:gd name="connsiteY6" fmla="*/ 1212761 h 1225640"/>
                      <a:gd name="connsiteX7" fmla="*/ 90152 w 1481071"/>
                      <a:gd name="connsiteY7" fmla="*/ 890789 h 1225640"/>
                      <a:gd name="connsiteX8" fmla="*/ 25758 w 1481071"/>
                      <a:gd name="connsiteY8" fmla="*/ 684727 h 1225640"/>
                      <a:gd name="connsiteX0" fmla="*/ 25758 w 1481071"/>
                      <a:gd name="connsiteY0" fmla="*/ 684727 h 1225988"/>
                      <a:gd name="connsiteX1" fmla="*/ 244699 w 1481071"/>
                      <a:gd name="connsiteY1" fmla="*/ 349876 h 1225988"/>
                      <a:gd name="connsiteX2" fmla="*/ 463639 w 1481071"/>
                      <a:gd name="connsiteY2" fmla="*/ 66541 h 1225988"/>
                      <a:gd name="connsiteX3" fmla="*/ 965916 w 1481071"/>
                      <a:gd name="connsiteY3" fmla="*/ 79420 h 1225988"/>
                      <a:gd name="connsiteX4" fmla="*/ 1455313 w 1481071"/>
                      <a:gd name="connsiteY4" fmla="*/ 543059 h 1225988"/>
                      <a:gd name="connsiteX5" fmla="*/ 1120462 w 1481071"/>
                      <a:gd name="connsiteY5" fmla="*/ 968062 h 1225988"/>
                      <a:gd name="connsiteX6" fmla="*/ 476518 w 1481071"/>
                      <a:gd name="connsiteY6" fmla="*/ 1212761 h 1225988"/>
                      <a:gd name="connsiteX7" fmla="*/ 90153 w 1481071"/>
                      <a:gd name="connsiteY7" fmla="*/ 1047425 h 1225988"/>
                      <a:gd name="connsiteX8" fmla="*/ 25758 w 1481071"/>
                      <a:gd name="connsiteY8" fmla="*/ 684727 h 1225988"/>
                      <a:gd name="connsiteX0" fmla="*/ 25758 w 1709638"/>
                      <a:gd name="connsiteY0" fmla="*/ 684728 h 1225988"/>
                      <a:gd name="connsiteX1" fmla="*/ 473266 w 1709638"/>
                      <a:gd name="connsiteY1" fmla="*/ 349876 h 1225988"/>
                      <a:gd name="connsiteX2" fmla="*/ 692206 w 1709638"/>
                      <a:gd name="connsiteY2" fmla="*/ 66541 h 1225988"/>
                      <a:gd name="connsiteX3" fmla="*/ 1194483 w 1709638"/>
                      <a:gd name="connsiteY3" fmla="*/ 79420 h 1225988"/>
                      <a:gd name="connsiteX4" fmla="*/ 1683880 w 1709638"/>
                      <a:gd name="connsiteY4" fmla="*/ 543059 h 1225988"/>
                      <a:gd name="connsiteX5" fmla="*/ 1349029 w 1709638"/>
                      <a:gd name="connsiteY5" fmla="*/ 968062 h 1225988"/>
                      <a:gd name="connsiteX6" fmla="*/ 705085 w 1709638"/>
                      <a:gd name="connsiteY6" fmla="*/ 1212761 h 1225988"/>
                      <a:gd name="connsiteX7" fmla="*/ 318720 w 1709638"/>
                      <a:gd name="connsiteY7" fmla="*/ 1047425 h 1225988"/>
                      <a:gd name="connsiteX8" fmla="*/ 25758 w 1709638"/>
                      <a:gd name="connsiteY8" fmla="*/ 684728 h 1225988"/>
                      <a:gd name="connsiteX0" fmla="*/ 25758 w 1709638"/>
                      <a:gd name="connsiteY0" fmla="*/ 684728 h 1225988"/>
                      <a:gd name="connsiteX1" fmla="*/ 473266 w 1709638"/>
                      <a:gd name="connsiteY1" fmla="*/ 349876 h 1225988"/>
                      <a:gd name="connsiteX2" fmla="*/ 692206 w 1709638"/>
                      <a:gd name="connsiteY2" fmla="*/ 66541 h 1225988"/>
                      <a:gd name="connsiteX3" fmla="*/ 1194483 w 1709638"/>
                      <a:gd name="connsiteY3" fmla="*/ 79420 h 1225988"/>
                      <a:gd name="connsiteX4" fmla="*/ 1683880 w 1709638"/>
                      <a:gd name="connsiteY4" fmla="*/ 543059 h 1225988"/>
                      <a:gd name="connsiteX5" fmla="*/ 1349029 w 1709638"/>
                      <a:gd name="connsiteY5" fmla="*/ 968062 h 1225988"/>
                      <a:gd name="connsiteX6" fmla="*/ 705085 w 1709638"/>
                      <a:gd name="connsiteY6" fmla="*/ 1212761 h 1225988"/>
                      <a:gd name="connsiteX7" fmla="*/ 318720 w 1709638"/>
                      <a:gd name="connsiteY7" fmla="*/ 1047425 h 1225988"/>
                      <a:gd name="connsiteX8" fmla="*/ 25758 w 1709638"/>
                      <a:gd name="connsiteY8" fmla="*/ 684728 h 1225988"/>
                      <a:gd name="connsiteX0" fmla="*/ 25758 w 1709638"/>
                      <a:gd name="connsiteY0" fmla="*/ 684728 h 1225988"/>
                      <a:gd name="connsiteX1" fmla="*/ 320876 w 1709638"/>
                      <a:gd name="connsiteY1" fmla="*/ 349876 h 1225988"/>
                      <a:gd name="connsiteX2" fmla="*/ 692206 w 1709638"/>
                      <a:gd name="connsiteY2" fmla="*/ 66541 h 1225988"/>
                      <a:gd name="connsiteX3" fmla="*/ 1194483 w 1709638"/>
                      <a:gd name="connsiteY3" fmla="*/ 79420 h 1225988"/>
                      <a:gd name="connsiteX4" fmla="*/ 1683880 w 1709638"/>
                      <a:gd name="connsiteY4" fmla="*/ 543059 h 1225988"/>
                      <a:gd name="connsiteX5" fmla="*/ 1349029 w 1709638"/>
                      <a:gd name="connsiteY5" fmla="*/ 968062 h 1225988"/>
                      <a:gd name="connsiteX6" fmla="*/ 705085 w 1709638"/>
                      <a:gd name="connsiteY6" fmla="*/ 1212761 h 1225988"/>
                      <a:gd name="connsiteX7" fmla="*/ 318720 w 1709638"/>
                      <a:gd name="connsiteY7" fmla="*/ 1047425 h 1225988"/>
                      <a:gd name="connsiteX8" fmla="*/ 25758 w 1709638"/>
                      <a:gd name="connsiteY8" fmla="*/ 684728 h 12259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09638" h="1225988">
                        <a:moveTo>
                          <a:pt x="25758" y="684728"/>
                        </a:moveTo>
                        <a:cubicBezTo>
                          <a:pt x="248057" y="632671"/>
                          <a:pt x="209801" y="452907"/>
                          <a:pt x="320876" y="349876"/>
                        </a:cubicBezTo>
                        <a:cubicBezTo>
                          <a:pt x="431951" y="246845"/>
                          <a:pt x="546605" y="111617"/>
                          <a:pt x="692206" y="66541"/>
                        </a:cubicBezTo>
                        <a:cubicBezTo>
                          <a:pt x="837807" y="21465"/>
                          <a:pt x="1029204" y="0"/>
                          <a:pt x="1194483" y="79420"/>
                        </a:cubicBezTo>
                        <a:cubicBezTo>
                          <a:pt x="1359762" y="158840"/>
                          <a:pt x="1658122" y="394952"/>
                          <a:pt x="1683880" y="543059"/>
                        </a:cubicBezTo>
                        <a:cubicBezTo>
                          <a:pt x="1709638" y="691166"/>
                          <a:pt x="1512162" y="856445"/>
                          <a:pt x="1349029" y="968062"/>
                        </a:cubicBezTo>
                        <a:cubicBezTo>
                          <a:pt x="1185896" y="1079679"/>
                          <a:pt x="876803" y="1199534"/>
                          <a:pt x="705085" y="1212761"/>
                        </a:cubicBezTo>
                        <a:cubicBezTo>
                          <a:pt x="533367" y="1225988"/>
                          <a:pt x="431941" y="1135430"/>
                          <a:pt x="318720" y="1047425"/>
                        </a:cubicBezTo>
                        <a:cubicBezTo>
                          <a:pt x="205499" y="959420"/>
                          <a:pt x="0" y="800986"/>
                          <a:pt x="25758" y="684728"/>
                        </a:cubicBezTo>
                        <a:close/>
                      </a:path>
                    </a:pathLst>
                  </a:custGeom>
                  <a:grp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morning" dir="t"/>
                  </a:scene3d>
                  <a:sp3d prstMaterial="flat">
                    <a:bevelT w="6350" h="6350"/>
                    <a:bevelB w="190500" h="1905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99" name="Freeform 298"/>
                  <p:cNvSpPr/>
                  <p:nvPr/>
                </p:nvSpPr>
                <p:spPr bwMode="auto">
                  <a:xfrm>
                    <a:off x="5238329" y="2293987"/>
                    <a:ext cx="1102320" cy="1272793"/>
                  </a:xfrm>
                  <a:custGeom>
                    <a:avLst/>
                    <a:gdLst>
                      <a:gd name="connsiteX0" fmla="*/ 25758 w 1481071"/>
                      <a:gd name="connsiteY0" fmla="*/ 684727 h 1225640"/>
                      <a:gd name="connsiteX1" fmla="*/ 244699 w 1481071"/>
                      <a:gd name="connsiteY1" fmla="*/ 349876 h 1225640"/>
                      <a:gd name="connsiteX2" fmla="*/ 463639 w 1481071"/>
                      <a:gd name="connsiteY2" fmla="*/ 66541 h 1225640"/>
                      <a:gd name="connsiteX3" fmla="*/ 965916 w 1481071"/>
                      <a:gd name="connsiteY3" fmla="*/ 79420 h 1225640"/>
                      <a:gd name="connsiteX4" fmla="*/ 1455313 w 1481071"/>
                      <a:gd name="connsiteY4" fmla="*/ 543059 h 1225640"/>
                      <a:gd name="connsiteX5" fmla="*/ 1120462 w 1481071"/>
                      <a:gd name="connsiteY5" fmla="*/ 968062 h 1225640"/>
                      <a:gd name="connsiteX6" fmla="*/ 476518 w 1481071"/>
                      <a:gd name="connsiteY6" fmla="*/ 1212761 h 1225640"/>
                      <a:gd name="connsiteX7" fmla="*/ 90152 w 1481071"/>
                      <a:gd name="connsiteY7" fmla="*/ 890789 h 1225640"/>
                      <a:gd name="connsiteX8" fmla="*/ 25758 w 1481071"/>
                      <a:gd name="connsiteY8" fmla="*/ 684727 h 1225640"/>
                      <a:gd name="connsiteX0" fmla="*/ 25758 w 1232804"/>
                      <a:gd name="connsiteY0" fmla="*/ 684727 h 1225640"/>
                      <a:gd name="connsiteX1" fmla="*/ 244699 w 1232804"/>
                      <a:gd name="connsiteY1" fmla="*/ 349876 h 1225640"/>
                      <a:gd name="connsiteX2" fmla="*/ 463639 w 1232804"/>
                      <a:gd name="connsiteY2" fmla="*/ 66541 h 1225640"/>
                      <a:gd name="connsiteX3" fmla="*/ 965916 w 1232804"/>
                      <a:gd name="connsiteY3" fmla="*/ 79420 h 1225640"/>
                      <a:gd name="connsiteX4" fmla="*/ 1150567 w 1232804"/>
                      <a:gd name="connsiteY4" fmla="*/ 543060 h 1225640"/>
                      <a:gd name="connsiteX5" fmla="*/ 1120462 w 1232804"/>
                      <a:gd name="connsiteY5" fmla="*/ 968062 h 1225640"/>
                      <a:gd name="connsiteX6" fmla="*/ 476518 w 1232804"/>
                      <a:gd name="connsiteY6" fmla="*/ 1212761 h 1225640"/>
                      <a:gd name="connsiteX7" fmla="*/ 90152 w 1232804"/>
                      <a:gd name="connsiteY7" fmla="*/ 890789 h 1225640"/>
                      <a:gd name="connsiteX8" fmla="*/ 25758 w 1232804"/>
                      <a:gd name="connsiteY8" fmla="*/ 684727 h 1225640"/>
                      <a:gd name="connsiteX0" fmla="*/ 25758 w 1175600"/>
                      <a:gd name="connsiteY0" fmla="*/ 684727 h 1225640"/>
                      <a:gd name="connsiteX1" fmla="*/ 244699 w 1175600"/>
                      <a:gd name="connsiteY1" fmla="*/ 349876 h 1225640"/>
                      <a:gd name="connsiteX2" fmla="*/ 463639 w 1175600"/>
                      <a:gd name="connsiteY2" fmla="*/ 66541 h 1225640"/>
                      <a:gd name="connsiteX3" fmla="*/ 965916 w 1175600"/>
                      <a:gd name="connsiteY3" fmla="*/ 79420 h 1225640"/>
                      <a:gd name="connsiteX4" fmla="*/ 1150567 w 1175600"/>
                      <a:gd name="connsiteY4" fmla="*/ 543060 h 1225640"/>
                      <a:gd name="connsiteX5" fmla="*/ 815716 w 1175600"/>
                      <a:gd name="connsiteY5" fmla="*/ 968062 h 1225640"/>
                      <a:gd name="connsiteX6" fmla="*/ 476518 w 1175600"/>
                      <a:gd name="connsiteY6" fmla="*/ 1212761 h 1225640"/>
                      <a:gd name="connsiteX7" fmla="*/ 90152 w 1175600"/>
                      <a:gd name="connsiteY7" fmla="*/ 890789 h 1225640"/>
                      <a:gd name="connsiteX8" fmla="*/ 25758 w 1175600"/>
                      <a:gd name="connsiteY8" fmla="*/ 684727 h 1225640"/>
                      <a:gd name="connsiteX0" fmla="*/ 61512 w 1211354"/>
                      <a:gd name="connsiteY0" fmla="*/ 684727 h 1382277"/>
                      <a:gd name="connsiteX1" fmla="*/ 280453 w 1211354"/>
                      <a:gd name="connsiteY1" fmla="*/ 349876 h 1382277"/>
                      <a:gd name="connsiteX2" fmla="*/ 499393 w 1211354"/>
                      <a:gd name="connsiteY2" fmla="*/ 66541 h 1382277"/>
                      <a:gd name="connsiteX3" fmla="*/ 1001670 w 1211354"/>
                      <a:gd name="connsiteY3" fmla="*/ 79420 h 1382277"/>
                      <a:gd name="connsiteX4" fmla="*/ 1186321 w 1211354"/>
                      <a:gd name="connsiteY4" fmla="*/ 543060 h 1382277"/>
                      <a:gd name="connsiteX5" fmla="*/ 851470 w 1211354"/>
                      <a:gd name="connsiteY5" fmla="*/ 968062 h 1382277"/>
                      <a:gd name="connsiteX6" fmla="*/ 816950 w 1211354"/>
                      <a:gd name="connsiteY6" fmla="*/ 1369398 h 1382277"/>
                      <a:gd name="connsiteX7" fmla="*/ 125906 w 1211354"/>
                      <a:gd name="connsiteY7" fmla="*/ 890789 h 1382277"/>
                      <a:gd name="connsiteX8" fmla="*/ 61512 w 1211354"/>
                      <a:gd name="connsiteY8" fmla="*/ 684727 h 1382277"/>
                      <a:gd name="connsiteX0" fmla="*/ 25758 w 1175600"/>
                      <a:gd name="connsiteY0" fmla="*/ 684727 h 1395608"/>
                      <a:gd name="connsiteX1" fmla="*/ 244699 w 1175600"/>
                      <a:gd name="connsiteY1" fmla="*/ 349876 h 1395608"/>
                      <a:gd name="connsiteX2" fmla="*/ 463639 w 1175600"/>
                      <a:gd name="connsiteY2" fmla="*/ 66541 h 1395608"/>
                      <a:gd name="connsiteX3" fmla="*/ 965916 w 1175600"/>
                      <a:gd name="connsiteY3" fmla="*/ 79420 h 1395608"/>
                      <a:gd name="connsiteX4" fmla="*/ 1150567 w 1175600"/>
                      <a:gd name="connsiteY4" fmla="*/ 543060 h 1395608"/>
                      <a:gd name="connsiteX5" fmla="*/ 815716 w 1175600"/>
                      <a:gd name="connsiteY5" fmla="*/ 968062 h 1395608"/>
                      <a:gd name="connsiteX6" fmla="*/ 781196 w 1175600"/>
                      <a:gd name="connsiteY6" fmla="*/ 1369398 h 1395608"/>
                      <a:gd name="connsiteX7" fmla="*/ 379382 w 1175600"/>
                      <a:gd name="connsiteY7" fmla="*/ 1125323 h 1395608"/>
                      <a:gd name="connsiteX8" fmla="*/ 90152 w 1175600"/>
                      <a:gd name="connsiteY8" fmla="*/ 890789 h 1395608"/>
                      <a:gd name="connsiteX9" fmla="*/ 25758 w 1175600"/>
                      <a:gd name="connsiteY9" fmla="*/ 684727 h 1395608"/>
                      <a:gd name="connsiteX0" fmla="*/ 25620 w 1175462"/>
                      <a:gd name="connsiteY0" fmla="*/ 684727 h 1395608"/>
                      <a:gd name="connsiteX1" fmla="*/ 244561 w 1175462"/>
                      <a:gd name="connsiteY1" fmla="*/ 349876 h 1395608"/>
                      <a:gd name="connsiteX2" fmla="*/ 463501 w 1175462"/>
                      <a:gd name="connsiteY2" fmla="*/ 66541 h 1395608"/>
                      <a:gd name="connsiteX3" fmla="*/ 965778 w 1175462"/>
                      <a:gd name="connsiteY3" fmla="*/ 79420 h 1395608"/>
                      <a:gd name="connsiteX4" fmla="*/ 1150429 w 1175462"/>
                      <a:gd name="connsiteY4" fmla="*/ 543060 h 1395608"/>
                      <a:gd name="connsiteX5" fmla="*/ 815578 w 1175462"/>
                      <a:gd name="connsiteY5" fmla="*/ 968062 h 1395608"/>
                      <a:gd name="connsiteX6" fmla="*/ 781058 w 1175462"/>
                      <a:gd name="connsiteY6" fmla="*/ 1369398 h 1395608"/>
                      <a:gd name="connsiteX7" fmla="*/ 379244 w 1175462"/>
                      <a:gd name="connsiteY7" fmla="*/ 1125323 h 1395608"/>
                      <a:gd name="connsiteX8" fmla="*/ 90014 w 1175462"/>
                      <a:gd name="connsiteY8" fmla="*/ 890789 h 1395608"/>
                      <a:gd name="connsiteX9" fmla="*/ 90843 w 1175462"/>
                      <a:gd name="connsiteY9" fmla="*/ 871134 h 1395608"/>
                      <a:gd name="connsiteX10" fmla="*/ 25620 w 1175462"/>
                      <a:gd name="connsiteY10" fmla="*/ 684727 h 13956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462" h="1395608">
                        <a:moveTo>
                          <a:pt x="25620" y="684727"/>
                        </a:moveTo>
                        <a:cubicBezTo>
                          <a:pt x="51378" y="594575"/>
                          <a:pt x="171581" y="452907"/>
                          <a:pt x="244561" y="349876"/>
                        </a:cubicBezTo>
                        <a:cubicBezTo>
                          <a:pt x="317541" y="246845"/>
                          <a:pt x="343298" y="111617"/>
                          <a:pt x="463501" y="66541"/>
                        </a:cubicBezTo>
                        <a:cubicBezTo>
                          <a:pt x="583704" y="21465"/>
                          <a:pt x="851290" y="0"/>
                          <a:pt x="965778" y="79420"/>
                        </a:cubicBezTo>
                        <a:cubicBezTo>
                          <a:pt x="1080266" y="158840"/>
                          <a:pt x="1175462" y="394953"/>
                          <a:pt x="1150429" y="543060"/>
                        </a:cubicBezTo>
                        <a:cubicBezTo>
                          <a:pt x="1125396" y="691167"/>
                          <a:pt x="877140" y="830339"/>
                          <a:pt x="815578" y="968062"/>
                        </a:cubicBezTo>
                        <a:cubicBezTo>
                          <a:pt x="754016" y="1105785"/>
                          <a:pt x="853780" y="1343188"/>
                          <a:pt x="781058" y="1369398"/>
                        </a:cubicBezTo>
                        <a:cubicBezTo>
                          <a:pt x="708336" y="1395608"/>
                          <a:pt x="494418" y="1205091"/>
                          <a:pt x="379244" y="1125323"/>
                        </a:cubicBezTo>
                        <a:cubicBezTo>
                          <a:pt x="264070" y="1045555"/>
                          <a:pt x="138081" y="933154"/>
                          <a:pt x="90014" y="890789"/>
                        </a:cubicBezTo>
                        <a:cubicBezTo>
                          <a:pt x="41947" y="848424"/>
                          <a:pt x="101575" y="905478"/>
                          <a:pt x="90843" y="871134"/>
                        </a:cubicBezTo>
                        <a:cubicBezTo>
                          <a:pt x="80111" y="836790"/>
                          <a:pt x="0" y="771603"/>
                          <a:pt x="25620" y="684727"/>
                        </a:cubicBezTo>
                        <a:close/>
                      </a:path>
                    </a:pathLst>
                  </a:custGeom>
                  <a:grp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morning" dir="t"/>
                  </a:scene3d>
                  <a:sp3d prstMaterial="flat">
                    <a:bevelT w="6350" h="6350"/>
                    <a:bevelB w="190500" h="1905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00" name="Freeform 299"/>
                  <p:cNvSpPr/>
                  <p:nvPr/>
                </p:nvSpPr>
                <p:spPr bwMode="auto">
                  <a:xfrm rot="17854137">
                    <a:off x="6819051" y="3296155"/>
                    <a:ext cx="1268395" cy="1146037"/>
                  </a:xfrm>
                  <a:custGeom>
                    <a:avLst/>
                    <a:gdLst>
                      <a:gd name="connsiteX0" fmla="*/ 25758 w 1481071"/>
                      <a:gd name="connsiteY0" fmla="*/ 684727 h 1225640"/>
                      <a:gd name="connsiteX1" fmla="*/ 244699 w 1481071"/>
                      <a:gd name="connsiteY1" fmla="*/ 349876 h 1225640"/>
                      <a:gd name="connsiteX2" fmla="*/ 463639 w 1481071"/>
                      <a:gd name="connsiteY2" fmla="*/ 66541 h 1225640"/>
                      <a:gd name="connsiteX3" fmla="*/ 965916 w 1481071"/>
                      <a:gd name="connsiteY3" fmla="*/ 79420 h 1225640"/>
                      <a:gd name="connsiteX4" fmla="*/ 1455313 w 1481071"/>
                      <a:gd name="connsiteY4" fmla="*/ 543059 h 1225640"/>
                      <a:gd name="connsiteX5" fmla="*/ 1120462 w 1481071"/>
                      <a:gd name="connsiteY5" fmla="*/ 968062 h 1225640"/>
                      <a:gd name="connsiteX6" fmla="*/ 476518 w 1481071"/>
                      <a:gd name="connsiteY6" fmla="*/ 1212761 h 1225640"/>
                      <a:gd name="connsiteX7" fmla="*/ 90152 w 1481071"/>
                      <a:gd name="connsiteY7" fmla="*/ 890789 h 1225640"/>
                      <a:gd name="connsiteX8" fmla="*/ 25758 w 1481071"/>
                      <a:gd name="connsiteY8" fmla="*/ 684727 h 1225640"/>
                      <a:gd name="connsiteX0" fmla="*/ 38020 w 1493333"/>
                      <a:gd name="connsiteY0" fmla="*/ 684727 h 1225640"/>
                      <a:gd name="connsiteX1" fmla="*/ 330532 w 1493333"/>
                      <a:gd name="connsiteY1" fmla="*/ 450493 h 1225640"/>
                      <a:gd name="connsiteX2" fmla="*/ 475901 w 1493333"/>
                      <a:gd name="connsiteY2" fmla="*/ 66541 h 1225640"/>
                      <a:gd name="connsiteX3" fmla="*/ 978178 w 1493333"/>
                      <a:gd name="connsiteY3" fmla="*/ 79420 h 1225640"/>
                      <a:gd name="connsiteX4" fmla="*/ 1467575 w 1493333"/>
                      <a:gd name="connsiteY4" fmla="*/ 543059 h 1225640"/>
                      <a:gd name="connsiteX5" fmla="*/ 1132724 w 1493333"/>
                      <a:gd name="connsiteY5" fmla="*/ 968062 h 1225640"/>
                      <a:gd name="connsiteX6" fmla="*/ 488780 w 1493333"/>
                      <a:gd name="connsiteY6" fmla="*/ 1212761 h 1225640"/>
                      <a:gd name="connsiteX7" fmla="*/ 102414 w 1493333"/>
                      <a:gd name="connsiteY7" fmla="*/ 890789 h 1225640"/>
                      <a:gd name="connsiteX8" fmla="*/ 38020 w 1493333"/>
                      <a:gd name="connsiteY8" fmla="*/ 684727 h 1225640"/>
                      <a:gd name="connsiteX0" fmla="*/ 38020 w 1493333"/>
                      <a:gd name="connsiteY0" fmla="*/ 742816 h 1283729"/>
                      <a:gd name="connsiteX1" fmla="*/ 330532 w 1493333"/>
                      <a:gd name="connsiteY1" fmla="*/ 508582 h 1283729"/>
                      <a:gd name="connsiteX2" fmla="*/ 209156 w 1493333"/>
                      <a:gd name="connsiteY2" fmla="*/ 61846 h 1283729"/>
                      <a:gd name="connsiteX3" fmla="*/ 978178 w 1493333"/>
                      <a:gd name="connsiteY3" fmla="*/ 137509 h 1283729"/>
                      <a:gd name="connsiteX4" fmla="*/ 1467575 w 1493333"/>
                      <a:gd name="connsiteY4" fmla="*/ 601148 h 1283729"/>
                      <a:gd name="connsiteX5" fmla="*/ 1132724 w 1493333"/>
                      <a:gd name="connsiteY5" fmla="*/ 1026151 h 1283729"/>
                      <a:gd name="connsiteX6" fmla="*/ 488780 w 1493333"/>
                      <a:gd name="connsiteY6" fmla="*/ 1270850 h 1283729"/>
                      <a:gd name="connsiteX7" fmla="*/ 102414 w 1493333"/>
                      <a:gd name="connsiteY7" fmla="*/ 948878 h 1283729"/>
                      <a:gd name="connsiteX8" fmla="*/ 38020 w 1493333"/>
                      <a:gd name="connsiteY8" fmla="*/ 742816 h 1283729"/>
                      <a:gd name="connsiteX0" fmla="*/ 38020 w 1714604"/>
                      <a:gd name="connsiteY0" fmla="*/ 834508 h 1283729"/>
                      <a:gd name="connsiteX1" fmla="*/ 551803 w 1714604"/>
                      <a:gd name="connsiteY1" fmla="*/ 508582 h 1283729"/>
                      <a:gd name="connsiteX2" fmla="*/ 430427 w 1714604"/>
                      <a:gd name="connsiteY2" fmla="*/ 61846 h 1283729"/>
                      <a:gd name="connsiteX3" fmla="*/ 1199449 w 1714604"/>
                      <a:gd name="connsiteY3" fmla="*/ 137509 h 1283729"/>
                      <a:gd name="connsiteX4" fmla="*/ 1688846 w 1714604"/>
                      <a:gd name="connsiteY4" fmla="*/ 601148 h 1283729"/>
                      <a:gd name="connsiteX5" fmla="*/ 1353995 w 1714604"/>
                      <a:gd name="connsiteY5" fmla="*/ 1026151 h 1283729"/>
                      <a:gd name="connsiteX6" fmla="*/ 710051 w 1714604"/>
                      <a:gd name="connsiteY6" fmla="*/ 1270850 h 1283729"/>
                      <a:gd name="connsiteX7" fmla="*/ 323685 w 1714604"/>
                      <a:gd name="connsiteY7" fmla="*/ 948878 h 1283729"/>
                      <a:gd name="connsiteX8" fmla="*/ 38020 w 1714604"/>
                      <a:gd name="connsiteY8" fmla="*/ 834508 h 1283729"/>
                      <a:gd name="connsiteX0" fmla="*/ 4511 w 1352554"/>
                      <a:gd name="connsiteY0" fmla="*/ 819483 h 1256623"/>
                      <a:gd name="connsiteX1" fmla="*/ 518294 w 1352554"/>
                      <a:gd name="connsiteY1" fmla="*/ 493557 h 1256623"/>
                      <a:gd name="connsiteX2" fmla="*/ 396918 w 1352554"/>
                      <a:gd name="connsiteY2" fmla="*/ 46821 h 1256623"/>
                      <a:gd name="connsiteX3" fmla="*/ 1165940 w 1352554"/>
                      <a:gd name="connsiteY3" fmla="*/ 122484 h 1256623"/>
                      <a:gd name="connsiteX4" fmla="*/ 1320486 w 1352554"/>
                      <a:gd name="connsiteY4" fmla="*/ 1011126 h 1256623"/>
                      <a:gd name="connsiteX5" fmla="*/ 676542 w 1352554"/>
                      <a:gd name="connsiteY5" fmla="*/ 1255825 h 1256623"/>
                      <a:gd name="connsiteX6" fmla="*/ 290176 w 1352554"/>
                      <a:gd name="connsiteY6" fmla="*/ 933853 h 1256623"/>
                      <a:gd name="connsiteX7" fmla="*/ 4511 w 1352554"/>
                      <a:gd name="connsiteY7" fmla="*/ 819483 h 12566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352554" h="1256623">
                        <a:moveTo>
                          <a:pt x="4511" y="819483"/>
                        </a:moveTo>
                        <a:cubicBezTo>
                          <a:pt x="42531" y="746100"/>
                          <a:pt x="452893" y="622334"/>
                          <a:pt x="518294" y="493557"/>
                        </a:cubicBezTo>
                        <a:cubicBezTo>
                          <a:pt x="583695" y="364780"/>
                          <a:pt x="288977" y="108667"/>
                          <a:pt x="396918" y="46821"/>
                        </a:cubicBezTo>
                        <a:cubicBezTo>
                          <a:pt x="504859" y="-15025"/>
                          <a:pt x="1012012" y="-38234"/>
                          <a:pt x="1165940" y="122484"/>
                        </a:cubicBezTo>
                        <a:cubicBezTo>
                          <a:pt x="1319868" y="283202"/>
                          <a:pt x="1402052" y="822236"/>
                          <a:pt x="1320486" y="1011126"/>
                        </a:cubicBezTo>
                        <a:cubicBezTo>
                          <a:pt x="1157353" y="1122743"/>
                          <a:pt x="848260" y="1268704"/>
                          <a:pt x="676542" y="1255825"/>
                        </a:cubicBezTo>
                        <a:cubicBezTo>
                          <a:pt x="504824" y="1242946"/>
                          <a:pt x="402181" y="1006577"/>
                          <a:pt x="290176" y="933853"/>
                        </a:cubicBezTo>
                        <a:cubicBezTo>
                          <a:pt x="178171" y="861129"/>
                          <a:pt x="-33509" y="892866"/>
                          <a:pt x="4511" y="819483"/>
                        </a:cubicBezTo>
                        <a:close/>
                      </a:path>
                    </a:pathLst>
                  </a:custGeom>
                  <a:grp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morning" dir="t"/>
                  </a:scene3d>
                  <a:sp3d prstMaterial="flat">
                    <a:bevelT w="6350" h="6350"/>
                    <a:bevelB w="190500" h="1905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01" name="Freeform 300"/>
                  <p:cNvSpPr/>
                  <p:nvPr/>
                </p:nvSpPr>
                <p:spPr bwMode="auto">
                  <a:xfrm>
                    <a:off x="4468969" y="3097930"/>
                    <a:ext cx="1388915" cy="1117783"/>
                  </a:xfrm>
                  <a:custGeom>
                    <a:avLst/>
                    <a:gdLst>
                      <a:gd name="connsiteX0" fmla="*/ 25758 w 1481071"/>
                      <a:gd name="connsiteY0" fmla="*/ 684727 h 1225640"/>
                      <a:gd name="connsiteX1" fmla="*/ 244699 w 1481071"/>
                      <a:gd name="connsiteY1" fmla="*/ 349876 h 1225640"/>
                      <a:gd name="connsiteX2" fmla="*/ 463639 w 1481071"/>
                      <a:gd name="connsiteY2" fmla="*/ 66541 h 1225640"/>
                      <a:gd name="connsiteX3" fmla="*/ 965916 w 1481071"/>
                      <a:gd name="connsiteY3" fmla="*/ 79420 h 1225640"/>
                      <a:gd name="connsiteX4" fmla="*/ 1455313 w 1481071"/>
                      <a:gd name="connsiteY4" fmla="*/ 543059 h 1225640"/>
                      <a:gd name="connsiteX5" fmla="*/ 1120462 w 1481071"/>
                      <a:gd name="connsiteY5" fmla="*/ 968062 h 1225640"/>
                      <a:gd name="connsiteX6" fmla="*/ 476518 w 1481071"/>
                      <a:gd name="connsiteY6" fmla="*/ 1212761 h 1225640"/>
                      <a:gd name="connsiteX7" fmla="*/ 90152 w 1481071"/>
                      <a:gd name="connsiteY7" fmla="*/ 890789 h 1225640"/>
                      <a:gd name="connsiteX8" fmla="*/ 25758 w 1481071"/>
                      <a:gd name="connsiteY8" fmla="*/ 684727 h 12256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481071" h="1225640">
                        <a:moveTo>
                          <a:pt x="25758" y="684727"/>
                        </a:moveTo>
                        <a:cubicBezTo>
                          <a:pt x="51516" y="594575"/>
                          <a:pt x="171719" y="452907"/>
                          <a:pt x="244699" y="349876"/>
                        </a:cubicBezTo>
                        <a:cubicBezTo>
                          <a:pt x="317679" y="246845"/>
                          <a:pt x="343436" y="111617"/>
                          <a:pt x="463639" y="66541"/>
                        </a:cubicBezTo>
                        <a:cubicBezTo>
                          <a:pt x="583842" y="21465"/>
                          <a:pt x="800637" y="0"/>
                          <a:pt x="965916" y="79420"/>
                        </a:cubicBezTo>
                        <a:cubicBezTo>
                          <a:pt x="1131195" y="158840"/>
                          <a:pt x="1429555" y="394952"/>
                          <a:pt x="1455313" y="543059"/>
                        </a:cubicBezTo>
                        <a:cubicBezTo>
                          <a:pt x="1481071" y="691166"/>
                          <a:pt x="1283595" y="856445"/>
                          <a:pt x="1120462" y="968062"/>
                        </a:cubicBezTo>
                        <a:cubicBezTo>
                          <a:pt x="957329" y="1079679"/>
                          <a:pt x="648236" y="1225640"/>
                          <a:pt x="476518" y="1212761"/>
                        </a:cubicBezTo>
                        <a:cubicBezTo>
                          <a:pt x="304800" y="1199882"/>
                          <a:pt x="160986" y="978794"/>
                          <a:pt x="90152" y="890789"/>
                        </a:cubicBezTo>
                        <a:cubicBezTo>
                          <a:pt x="19318" y="802784"/>
                          <a:pt x="0" y="774879"/>
                          <a:pt x="25758" y="684727"/>
                        </a:cubicBezTo>
                        <a:close/>
                      </a:path>
                    </a:pathLst>
                  </a:custGeom>
                  <a:grp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morning" dir="t"/>
                  </a:scene3d>
                  <a:sp3d prstMaterial="flat">
                    <a:bevelT w="6350" h="6350"/>
                    <a:bevelB w="190500" h="1905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02" name="Freeform 301"/>
                  <p:cNvSpPr/>
                  <p:nvPr/>
                </p:nvSpPr>
                <p:spPr bwMode="auto">
                  <a:xfrm>
                    <a:off x="5966195" y="5001532"/>
                    <a:ext cx="1637793" cy="1142112"/>
                  </a:xfrm>
                  <a:custGeom>
                    <a:avLst/>
                    <a:gdLst>
                      <a:gd name="connsiteX0" fmla="*/ 25758 w 1481071"/>
                      <a:gd name="connsiteY0" fmla="*/ 684727 h 1225640"/>
                      <a:gd name="connsiteX1" fmla="*/ 244699 w 1481071"/>
                      <a:gd name="connsiteY1" fmla="*/ 349876 h 1225640"/>
                      <a:gd name="connsiteX2" fmla="*/ 463639 w 1481071"/>
                      <a:gd name="connsiteY2" fmla="*/ 66541 h 1225640"/>
                      <a:gd name="connsiteX3" fmla="*/ 965916 w 1481071"/>
                      <a:gd name="connsiteY3" fmla="*/ 79420 h 1225640"/>
                      <a:gd name="connsiteX4" fmla="*/ 1455313 w 1481071"/>
                      <a:gd name="connsiteY4" fmla="*/ 543059 h 1225640"/>
                      <a:gd name="connsiteX5" fmla="*/ 1120462 w 1481071"/>
                      <a:gd name="connsiteY5" fmla="*/ 968062 h 1225640"/>
                      <a:gd name="connsiteX6" fmla="*/ 476518 w 1481071"/>
                      <a:gd name="connsiteY6" fmla="*/ 1212761 h 1225640"/>
                      <a:gd name="connsiteX7" fmla="*/ 90152 w 1481071"/>
                      <a:gd name="connsiteY7" fmla="*/ 890789 h 1225640"/>
                      <a:gd name="connsiteX8" fmla="*/ 25758 w 1481071"/>
                      <a:gd name="connsiteY8" fmla="*/ 684727 h 1225640"/>
                      <a:gd name="connsiteX0" fmla="*/ 25758 w 1481071"/>
                      <a:gd name="connsiteY0" fmla="*/ 684727 h 1225640"/>
                      <a:gd name="connsiteX1" fmla="*/ 244699 w 1481071"/>
                      <a:gd name="connsiteY1" fmla="*/ 349876 h 1225640"/>
                      <a:gd name="connsiteX2" fmla="*/ 463639 w 1481071"/>
                      <a:gd name="connsiteY2" fmla="*/ 66541 h 1225640"/>
                      <a:gd name="connsiteX3" fmla="*/ 965916 w 1481071"/>
                      <a:gd name="connsiteY3" fmla="*/ 79420 h 1225640"/>
                      <a:gd name="connsiteX4" fmla="*/ 1455313 w 1481071"/>
                      <a:gd name="connsiteY4" fmla="*/ 543059 h 1225640"/>
                      <a:gd name="connsiteX5" fmla="*/ 1120462 w 1481071"/>
                      <a:gd name="connsiteY5" fmla="*/ 968062 h 1225640"/>
                      <a:gd name="connsiteX6" fmla="*/ 476518 w 1481071"/>
                      <a:gd name="connsiteY6" fmla="*/ 1212761 h 1225640"/>
                      <a:gd name="connsiteX7" fmla="*/ 90152 w 1481071"/>
                      <a:gd name="connsiteY7" fmla="*/ 890789 h 1225640"/>
                      <a:gd name="connsiteX8" fmla="*/ 25758 w 1481071"/>
                      <a:gd name="connsiteY8" fmla="*/ 684727 h 1225640"/>
                      <a:gd name="connsiteX0" fmla="*/ 25758 w 1709638"/>
                      <a:gd name="connsiteY0" fmla="*/ 684727 h 1225640"/>
                      <a:gd name="connsiteX1" fmla="*/ 473266 w 1709638"/>
                      <a:gd name="connsiteY1" fmla="*/ 349876 h 1225640"/>
                      <a:gd name="connsiteX2" fmla="*/ 692206 w 1709638"/>
                      <a:gd name="connsiteY2" fmla="*/ 66541 h 1225640"/>
                      <a:gd name="connsiteX3" fmla="*/ 1194483 w 1709638"/>
                      <a:gd name="connsiteY3" fmla="*/ 79420 h 1225640"/>
                      <a:gd name="connsiteX4" fmla="*/ 1683880 w 1709638"/>
                      <a:gd name="connsiteY4" fmla="*/ 543059 h 1225640"/>
                      <a:gd name="connsiteX5" fmla="*/ 1349029 w 1709638"/>
                      <a:gd name="connsiteY5" fmla="*/ 968062 h 1225640"/>
                      <a:gd name="connsiteX6" fmla="*/ 705085 w 1709638"/>
                      <a:gd name="connsiteY6" fmla="*/ 1212761 h 1225640"/>
                      <a:gd name="connsiteX7" fmla="*/ 318719 w 1709638"/>
                      <a:gd name="connsiteY7" fmla="*/ 890789 h 1225640"/>
                      <a:gd name="connsiteX8" fmla="*/ 25758 w 1709638"/>
                      <a:gd name="connsiteY8" fmla="*/ 684727 h 1225640"/>
                      <a:gd name="connsiteX0" fmla="*/ 62582 w 1746462"/>
                      <a:gd name="connsiteY0" fmla="*/ 684727 h 1225640"/>
                      <a:gd name="connsiteX1" fmla="*/ 510090 w 1746462"/>
                      <a:gd name="connsiteY1" fmla="*/ 349876 h 1225640"/>
                      <a:gd name="connsiteX2" fmla="*/ 729030 w 1746462"/>
                      <a:gd name="connsiteY2" fmla="*/ 66541 h 1225640"/>
                      <a:gd name="connsiteX3" fmla="*/ 1231307 w 1746462"/>
                      <a:gd name="connsiteY3" fmla="*/ 79420 h 1225640"/>
                      <a:gd name="connsiteX4" fmla="*/ 1720704 w 1746462"/>
                      <a:gd name="connsiteY4" fmla="*/ 543059 h 1225640"/>
                      <a:gd name="connsiteX5" fmla="*/ 1385853 w 1746462"/>
                      <a:gd name="connsiteY5" fmla="*/ 968062 h 1225640"/>
                      <a:gd name="connsiteX6" fmla="*/ 741909 w 1746462"/>
                      <a:gd name="connsiteY6" fmla="*/ 1212761 h 1225640"/>
                      <a:gd name="connsiteX7" fmla="*/ 355543 w 1746462"/>
                      <a:gd name="connsiteY7" fmla="*/ 890789 h 1225640"/>
                      <a:gd name="connsiteX8" fmla="*/ 48827 w 1746462"/>
                      <a:gd name="connsiteY8" fmla="*/ 894724 h 1225640"/>
                      <a:gd name="connsiteX9" fmla="*/ 62582 w 1746462"/>
                      <a:gd name="connsiteY9" fmla="*/ 684727 h 1225640"/>
                      <a:gd name="connsiteX0" fmla="*/ 62582 w 1746462"/>
                      <a:gd name="connsiteY0" fmla="*/ 684727 h 1239044"/>
                      <a:gd name="connsiteX1" fmla="*/ 510090 w 1746462"/>
                      <a:gd name="connsiteY1" fmla="*/ 349876 h 1239044"/>
                      <a:gd name="connsiteX2" fmla="*/ 729030 w 1746462"/>
                      <a:gd name="connsiteY2" fmla="*/ 66541 h 1239044"/>
                      <a:gd name="connsiteX3" fmla="*/ 1231307 w 1746462"/>
                      <a:gd name="connsiteY3" fmla="*/ 79420 h 1239044"/>
                      <a:gd name="connsiteX4" fmla="*/ 1720704 w 1746462"/>
                      <a:gd name="connsiteY4" fmla="*/ 543059 h 1239044"/>
                      <a:gd name="connsiteX5" fmla="*/ 1385853 w 1746462"/>
                      <a:gd name="connsiteY5" fmla="*/ 968062 h 1239044"/>
                      <a:gd name="connsiteX6" fmla="*/ 741909 w 1746462"/>
                      <a:gd name="connsiteY6" fmla="*/ 1212761 h 1239044"/>
                      <a:gd name="connsiteX7" fmla="*/ 355544 w 1746462"/>
                      <a:gd name="connsiteY7" fmla="*/ 1125756 h 1239044"/>
                      <a:gd name="connsiteX8" fmla="*/ 48827 w 1746462"/>
                      <a:gd name="connsiteY8" fmla="*/ 894724 h 1239044"/>
                      <a:gd name="connsiteX9" fmla="*/ 62582 w 1746462"/>
                      <a:gd name="connsiteY9" fmla="*/ 684727 h 1239044"/>
                      <a:gd name="connsiteX0" fmla="*/ 62582 w 1746462"/>
                      <a:gd name="connsiteY0" fmla="*/ 684727 h 1252317"/>
                      <a:gd name="connsiteX1" fmla="*/ 510090 w 1746462"/>
                      <a:gd name="connsiteY1" fmla="*/ 349876 h 1252317"/>
                      <a:gd name="connsiteX2" fmla="*/ 729030 w 1746462"/>
                      <a:gd name="connsiteY2" fmla="*/ 66541 h 1252317"/>
                      <a:gd name="connsiteX3" fmla="*/ 1231307 w 1746462"/>
                      <a:gd name="connsiteY3" fmla="*/ 79420 h 1252317"/>
                      <a:gd name="connsiteX4" fmla="*/ 1720704 w 1746462"/>
                      <a:gd name="connsiteY4" fmla="*/ 543059 h 1252317"/>
                      <a:gd name="connsiteX5" fmla="*/ 1385853 w 1746462"/>
                      <a:gd name="connsiteY5" fmla="*/ 968062 h 1252317"/>
                      <a:gd name="connsiteX6" fmla="*/ 741909 w 1746462"/>
                      <a:gd name="connsiteY6" fmla="*/ 1212761 h 1252317"/>
                      <a:gd name="connsiteX7" fmla="*/ 738109 w 1746462"/>
                      <a:gd name="connsiteY7" fmla="*/ 1205399 h 1252317"/>
                      <a:gd name="connsiteX8" fmla="*/ 355544 w 1746462"/>
                      <a:gd name="connsiteY8" fmla="*/ 1125756 h 1252317"/>
                      <a:gd name="connsiteX9" fmla="*/ 48827 w 1746462"/>
                      <a:gd name="connsiteY9" fmla="*/ 894724 h 1252317"/>
                      <a:gd name="connsiteX10" fmla="*/ 62582 w 1746462"/>
                      <a:gd name="connsiteY10" fmla="*/ 684727 h 1252317"/>
                      <a:gd name="connsiteX0" fmla="*/ 62582 w 1746462"/>
                      <a:gd name="connsiteY0" fmla="*/ 684727 h 1252317"/>
                      <a:gd name="connsiteX1" fmla="*/ 510090 w 1746462"/>
                      <a:gd name="connsiteY1" fmla="*/ 349876 h 1252317"/>
                      <a:gd name="connsiteX2" fmla="*/ 729030 w 1746462"/>
                      <a:gd name="connsiteY2" fmla="*/ 66541 h 1252317"/>
                      <a:gd name="connsiteX3" fmla="*/ 1231307 w 1746462"/>
                      <a:gd name="connsiteY3" fmla="*/ 79420 h 1252317"/>
                      <a:gd name="connsiteX4" fmla="*/ 1720704 w 1746462"/>
                      <a:gd name="connsiteY4" fmla="*/ 543059 h 1252317"/>
                      <a:gd name="connsiteX5" fmla="*/ 1385853 w 1746462"/>
                      <a:gd name="connsiteY5" fmla="*/ 968062 h 1252317"/>
                      <a:gd name="connsiteX6" fmla="*/ 741909 w 1746462"/>
                      <a:gd name="connsiteY6" fmla="*/ 1212761 h 1252317"/>
                      <a:gd name="connsiteX7" fmla="*/ 738109 w 1746462"/>
                      <a:gd name="connsiteY7" fmla="*/ 1205399 h 1252317"/>
                      <a:gd name="connsiteX8" fmla="*/ 355544 w 1746462"/>
                      <a:gd name="connsiteY8" fmla="*/ 1125756 h 1252317"/>
                      <a:gd name="connsiteX9" fmla="*/ 48827 w 1746462"/>
                      <a:gd name="connsiteY9" fmla="*/ 894724 h 1252317"/>
                      <a:gd name="connsiteX10" fmla="*/ 62582 w 1746462"/>
                      <a:gd name="connsiteY10" fmla="*/ 684727 h 1252317"/>
                      <a:gd name="connsiteX0" fmla="*/ 62582 w 1746462"/>
                      <a:gd name="connsiteY0" fmla="*/ 684727 h 1252317"/>
                      <a:gd name="connsiteX1" fmla="*/ 510090 w 1746462"/>
                      <a:gd name="connsiteY1" fmla="*/ 349876 h 1252317"/>
                      <a:gd name="connsiteX2" fmla="*/ 729030 w 1746462"/>
                      <a:gd name="connsiteY2" fmla="*/ 66541 h 1252317"/>
                      <a:gd name="connsiteX3" fmla="*/ 1231307 w 1746462"/>
                      <a:gd name="connsiteY3" fmla="*/ 79420 h 1252317"/>
                      <a:gd name="connsiteX4" fmla="*/ 1720704 w 1746462"/>
                      <a:gd name="connsiteY4" fmla="*/ 543059 h 1252317"/>
                      <a:gd name="connsiteX5" fmla="*/ 1385853 w 1746462"/>
                      <a:gd name="connsiteY5" fmla="*/ 968062 h 1252317"/>
                      <a:gd name="connsiteX6" fmla="*/ 741909 w 1746462"/>
                      <a:gd name="connsiteY6" fmla="*/ 1212761 h 1252317"/>
                      <a:gd name="connsiteX7" fmla="*/ 738109 w 1746462"/>
                      <a:gd name="connsiteY7" fmla="*/ 1205399 h 1252317"/>
                      <a:gd name="connsiteX8" fmla="*/ 355544 w 1746462"/>
                      <a:gd name="connsiteY8" fmla="*/ 1125756 h 1252317"/>
                      <a:gd name="connsiteX9" fmla="*/ 48827 w 1746462"/>
                      <a:gd name="connsiteY9" fmla="*/ 894724 h 1252317"/>
                      <a:gd name="connsiteX10" fmla="*/ 62582 w 1746462"/>
                      <a:gd name="connsiteY10" fmla="*/ 684727 h 1252317"/>
                      <a:gd name="connsiteX0" fmla="*/ 62582 w 1746462"/>
                      <a:gd name="connsiteY0" fmla="*/ 684727 h 1252317"/>
                      <a:gd name="connsiteX1" fmla="*/ 510090 w 1746462"/>
                      <a:gd name="connsiteY1" fmla="*/ 349876 h 1252317"/>
                      <a:gd name="connsiteX2" fmla="*/ 729030 w 1746462"/>
                      <a:gd name="connsiteY2" fmla="*/ 66541 h 1252317"/>
                      <a:gd name="connsiteX3" fmla="*/ 1231307 w 1746462"/>
                      <a:gd name="connsiteY3" fmla="*/ 79420 h 1252317"/>
                      <a:gd name="connsiteX4" fmla="*/ 1720704 w 1746462"/>
                      <a:gd name="connsiteY4" fmla="*/ 543059 h 1252317"/>
                      <a:gd name="connsiteX5" fmla="*/ 1385853 w 1746462"/>
                      <a:gd name="connsiteY5" fmla="*/ 968062 h 1252317"/>
                      <a:gd name="connsiteX6" fmla="*/ 741909 w 1746462"/>
                      <a:gd name="connsiteY6" fmla="*/ 1212761 h 1252317"/>
                      <a:gd name="connsiteX7" fmla="*/ 738109 w 1746462"/>
                      <a:gd name="connsiteY7" fmla="*/ 1205399 h 1252317"/>
                      <a:gd name="connsiteX8" fmla="*/ 355544 w 1746462"/>
                      <a:gd name="connsiteY8" fmla="*/ 1125756 h 1252317"/>
                      <a:gd name="connsiteX9" fmla="*/ 48827 w 1746462"/>
                      <a:gd name="connsiteY9" fmla="*/ 894724 h 1252317"/>
                      <a:gd name="connsiteX10" fmla="*/ 62582 w 1746462"/>
                      <a:gd name="connsiteY10" fmla="*/ 684727 h 1252317"/>
                      <a:gd name="connsiteX0" fmla="*/ 62582 w 1746462"/>
                      <a:gd name="connsiteY0" fmla="*/ 684727 h 1252317"/>
                      <a:gd name="connsiteX1" fmla="*/ 510090 w 1746462"/>
                      <a:gd name="connsiteY1" fmla="*/ 349876 h 1252317"/>
                      <a:gd name="connsiteX2" fmla="*/ 729030 w 1746462"/>
                      <a:gd name="connsiteY2" fmla="*/ 66541 h 1252317"/>
                      <a:gd name="connsiteX3" fmla="*/ 1231307 w 1746462"/>
                      <a:gd name="connsiteY3" fmla="*/ 79420 h 1252317"/>
                      <a:gd name="connsiteX4" fmla="*/ 1720704 w 1746462"/>
                      <a:gd name="connsiteY4" fmla="*/ 543059 h 1252317"/>
                      <a:gd name="connsiteX5" fmla="*/ 1385853 w 1746462"/>
                      <a:gd name="connsiteY5" fmla="*/ 968062 h 1252317"/>
                      <a:gd name="connsiteX6" fmla="*/ 741909 w 1746462"/>
                      <a:gd name="connsiteY6" fmla="*/ 1212761 h 1252317"/>
                      <a:gd name="connsiteX7" fmla="*/ 738109 w 1746462"/>
                      <a:gd name="connsiteY7" fmla="*/ 1205399 h 1252317"/>
                      <a:gd name="connsiteX8" fmla="*/ 355544 w 1746462"/>
                      <a:gd name="connsiteY8" fmla="*/ 1125756 h 1252317"/>
                      <a:gd name="connsiteX9" fmla="*/ 48827 w 1746462"/>
                      <a:gd name="connsiteY9" fmla="*/ 894724 h 1252317"/>
                      <a:gd name="connsiteX10" fmla="*/ 62582 w 1746462"/>
                      <a:gd name="connsiteY10" fmla="*/ 684727 h 125231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746462" h="1252317">
                        <a:moveTo>
                          <a:pt x="62582" y="684727"/>
                        </a:moveTo>
                        <a:cubicBezTo>
                          <a:pt x="88340" y="594575"/>
                          <a:pt x="399015" y="452907"/>
                          <a:pt x="510090" y="349876"/>
                        </a:cubicBezTo>
                        <a:cubicBezTo>
                          <a:pt x="621165" y="246845"/>
                          <a:pt x="608827" y="111617"/>
                          <a:pt x="729030" y="66541"/>
                        </a:cubicBezTo>
                        <a:cubicBezTo>
                          <a:pt x="849233" y="21465"/>
                          <a:pt x="1066028" y="0"/>
                          <a:pt x="1231307" y="79420"/>
                        </a:cubicBezTo>
                        <a:cubicBezTo>
                          <a:pt x="1396586" y="158840"/>
                          <a:pt x="1694946" y="394952"/>
                          <a:pt x="1720704" y="543059"/>
                        </a:cubicBezTo>
                        <a:cubicBezTo>
                          <a:pt x="1746462" y="691166"/>
                          <a:pt x="1548986" y="856445"/>
                          <a:pt x="1385853" y="968062"/>
                        </a:cubicBezTo>
                        <a:cubicBezTo>
                          <a:pt x="1222720" y="1079679"/>
                          <a:pt x="849866" y="1173205"/>
                          <a:pt x="741909" y="1212761"/>
                        </a:cubicBezTo>
                        <a:cubicBezTo>
                          <a:pt x="633952" y="1252317"/>
                          <a:pt x="1183359" y="1161393"/>
                          <a:pt x="738109" y="1205399"/>
                        </a:cubicBezTo>
                        <a:cubicBezTo>
                          <a:pt x="422208" y="1193086"/>
                          <a:pt x="470424" y="1177535"/>
                          <a:pt x="355544" y="1125756"/>
                        </a:cubicBezTo>
                        <a:cubicBezTo>
                          <a:pt x="240664" y="1073977"/>
                          <a:pt x="97654" y="968229"/>
                          <a:pt x="48827" y="894724"/>
                        </a:cubicBezTo>
                        <a:cubicBezTo>
                          <a:pt x="0" y="821219"/>
                          <a:pt x="36496" y="775535"/>
                          <a:pt x="62582" y="684727"/>
                        </a:cubicBezTo>
                        <a:close/>
                      </a:path>
                    </a:pathLst>
                  </a:custGeom>
                  <a:grp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morning" dir="t"/>
                  </a:scene3d>
                  <a:sp3d prstMaterial="flat">
                    <a:bevelT w="6350" h="6350"/>
                    <a:bevelB w="190500" h="1905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</p:grpSp>
          </p:grpSp>
        </p:grpSp>
        <p:grpSp>
          <p:nvGrpSpPr>
            <p:cNvPr id="303" name="Group 302"/>
            <p:cNvGrpSpPr/>
            <p:nvPr/>
          </p:nvGrpSpPr>
          <p:grpSpPr>
            <a:xfrm>
              <a:off x="1124670" y="5046468"/>
              <a:ext cx="323824" cy="271250"/>
              <a:chOff x="2323035" y="1180861"/>
              <a:chExt cx="2191495" cy="1925798"/>
            </a:xfrm>
          </p:grpSpPr>
          <p:sp>
            <p:nvSpPr>
              <p:cNvPr id="304" name="Oval 303"/>
              <p:cNvSpPr>
                <a:spLocks/>
              </p:cNvSpPr>
              <p:nvPr/>
            </p:nvSpPr>
            <p:spPr bwMode="auto">
              <a:xfrm>
                <a:off x="3316086" y="2110068"/>
                <a:ext cx="131112" cy="135144"/>
              </a:xfrm>
              <a:prstGeom prst="ellipse">
                <a:avLst/>
              </a:prstGeom>
              <a:solidFill>
                <a:srgbClr val="040404">
                  <a:alpha val="60000"/>
                </a:srgbClr>
              </a:solidFill>
              <a:ln w="9525" cap="flat" cmpd="sng" algn="ctr">
                <a:solidFill>
                  <a:srgbClr val="040404">
                    <a:alpha val="86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6350" h="63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5" name="Oval 304"/>
              <p:cNvSpPr>
                <a:spLocks/>
              </p:cNvSpPr>
              <p:nvPr/>
            </p:nvSpPr>
            <p:spPr bwMode="auto">
              <a:xfrm>
                <a:off x="3203697" y="2437896"/>
                <a:ext cx="131112" cy="135144"/>
              </a:xfrm>
              <a:prstGeom prst="ellipse">
                <a:avLst/>
              </a:prstGeom>
              <a:solidFill>
                <a:srgbClr val="040404">
                  <a:alpha val="60000"/>
                </a:srgbClr>
              </a:solidFill>
              <a:ln w="9525" cap="flat" cmpd="sng" algn="ctr">
                <a:solidFill>
                  <a:srgbClr val="040404">
                    <a:alpha val="86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6350" h="63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6" name="Oval 305"/>
              <p:cNvSpPr>
                <a:spLocks/>
              </p:cNvSpPr>
              <p:nvPr/>
            </p:nvSpPr>
            <p:spPr bwMode="auto">
              <a:xfrm>
                <a:off x="3595524" y="2302753"/>
                <a:ext cx="131112" cy="135144"/>
              </a:xfrm>
              <a:prstGeom prst="ellipse">
                <a:avLst/>
              </a:prstGeom>
              <a:solidFill>
                <a:srgbClr val="040404">
                  <a:alpha val="60000"/>
                </a:srgbClr>
              </a:solidFill>
              <a:ln w="9525" cap="flat" cmpd="sng" algn="ctr">
                <a:solidFill>
                  <a:srgbClr val="040404">
                    <a:alpha val="86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6350" h="63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7" name="Oval 306"/>
              <p:cNvSpPr>
                <a:spLocks/>
              </p:cNvSpPr>
              <p:nvPr/>
            </p:nvSpPr>
            <p:spPr bwMode="auto">
              <a:xfrm>
                <a:off x="2445582" y="2796449"/>
                <a:ext cx="131114" cy="135143"/>
              </a:xfrm>
              <a:prstGeom prst="ellipse">
                <a:avLst/>
              </a:prstGeom>
              <a:solidFill>
                <a:srgbClr val="040404">
                  <a:alpha val="60000"/>
                </a:srgbClr>
              </a:solidFill>
              <a:ln w="9525" cap="flat" cmpd="sng" algn="ctr">
                <a:solidFill>
                  <a:srgbClr val="040404">
                    <a:alpha val="86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6350" h="63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8" name="Oval 307"/>
              <p:cNvSpPr>
                <a:spLocks/>
              </p:cNvSpPr>
              <p:nvPr/>
            </p:nvSpPr>
            <p:spPr bwMode="auto">
              <a:xfrm>
                <a:off x="4199595" y="1872338"/>
                <a:ext cx="131115" cy="135143"/>
              </a:xfrm>
              <a:prstGeom prst="ellipse">
                <a:avLst/>
              </a:prstGeom>
              <a:solidFill>
                <a:srgbClr val="040404">
                  <a:alpha val="60000"/>
                </a:srgbClr>
              </a:solidFill>
              <a:ln w="9525" cap="flat" cmpd="sng" algn="ctr">
                <a:solidFill>
                  <a:srgbClr val="040404">
                    <a:alpha val="86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6350" h="63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9" name="Oval 308"/>
              <p:cNvSpPr>
                <a:spLocks/>
              </p:cNvSpPr>
              <p:nvPr/>
            </p:nvSpPr>
            <p:spPr bwMode="auto">
              <a:xfrm>
                <a:off x="2934520" y="2672734"/>
                <a:ext cx="131112" cy="135144"/>
              </a:xfrm>
              <a:prstGeom prst="ellipse">
                <a:avLst/>
              </a:prstGeom>
              <a:solidFill>
                <a:srgbClr val="040404">
                  <a:alpha val="60000"/>
                </a:srgbClr>
              </a:solidFill>
              <a:ln w="9525" cap="flat" cmpd="sng" algn="ctr">
                <a:solidFill>
                  <a:srgbClr val="040404">
                    <a:alpha val="86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6350" h="63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10" name="Oval 309"/>
              <p:cNvSpPr>
                <a:spLocks/>
              </p:cNvSpPr>
              <p:nvPr/>
            </p:nvSpPr>
            <p:spPr bwMode="auto">
              <a:xfrm>
                <a:off x="3435310" y="2573040"/>
                <a:ext cx="131112" cy="135144"/>
              </a:xfrm>
              <a:prstGeom prst="ellipse">
                <a:avLst/>
              </a:prstGeom>
              <a:solidFill>
                <a:srgbClr val="040404">
                  <a:alpha val="60000"/>
                </a:srgbClr>
              </a:solidFill>
              <a:ln w="9525" cap="flat" cmpd="sng" algn="ctr">
                <a:solidFill>
                  <a:srgbClr val="040404">
                    <a:alpha val="86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6350" h="63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11" name="Oval 310"/>
              <p:cNvSpPr>
                <a:spLocks/>
              </p:cNvSpPr>
              <p:nvPr/>
            </p:nvSpPr>
            <p:spPr bwMode="auto">
              <a:xfrm>
                <a:off x="3779060" y="2607643"/>
                <a:ext cx="131112" cy="135144"/>
              </a:xfrm>
              <a:prstGeom prst="ellipse">
                <a:avLst/>
              </a:prstGeom>
              <a:solidFill>
                <a:srgbClr val="040404">
                  <a:alpha val="60000"/>
                </a:srgbClr>
              </a:solidFill>
              <a:ln w="9525" cap="flat" cmpd="sng" algn="ctr">
                <a:solidFill>
                  <a:srgbClr val="040404">
                    <a:alpha val="86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6350" h="63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12" name="Oval 311"/>
              <p:cNvSpPr>
                <a:spLocks/>
              </p:cNvSpPr>
              <p:nvPr/>
            </p:nvSpPr>
            <p:spPr bwMode="auto">
              <a:xfrm>
                <a:off x="3914974" y="2355927"/>
                <a:ext cx="131112" cy="135144"/>
              </a:xfrm>
              <a:prstGeom prst="ellipse">
                <a:avLst/>
              </a:prstGeom>
              <a:solidFill>
                <a:srgbClr val="040404">
                  <a:alpha val="60000"/>
                </a:srgbClr>
              </a:solidFill>
              <a:ln w="9525" cap="flat" cmpd="sng" algn="ctr">
                <a:solidFill>
                  <a:srgbClr val="040404">
                    <a:alpha val="86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6350" h="63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13" name="Oval 312"/>
              <p:cNvSpPr>
                <a:spLocks/>
              </p:cNvSpPr>
              <p:nvPr/>
            </p:nvSpPr>
            <p:spPr bwMode="auto">
              <a:xfrm>
                <a:off x="4150984" y="1402834"/>
                <a:ext cx="131114" cy="135143"/>
              </a:xfrm>
              <a:prstGeom prst="ellipse">
                <a:avLst/>
              </a:prstGeom>
              <a:solidFill>
                <a:srgbClr val="040404">
                  <a:alpha val="60000"/>
                </a:srgbClr>
              </a:solidFill>
              <a:ln w="9525" cap="flat" cmpd="sng" algn="ctr">
                <a:solidFill>
                  <a:srgbClr val="040404">
                    <a:alpha val="86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6350" h="63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grpSp>
            <p:nvGrpSpPr>
              <p:cNvPr id="314" name="Group 205"/>
              <p:cNvGrpSpPr/>
              <p:nvPr/>
            </p:nvGrpSpPr>
            <p:grpSpPr>
              <a:xfrm>
                <a:off x="2323035" y="1180861"/>
                <a:ext cx="2191495" cy="1925798"/>
                <a:chOff x="2323035" y="1180861"/>
                <a:chExt cx="2191495" cy="1925798"/>
              </a:xfrm>
            </p:grpSpPr>
            <p:sp>
              <p:nvSpPr>
                <p:cNvPr id="315" name="Freeform 314"/>
                <p:cNvSpPr/>
                <p:nvPr/>
              </p:nvSpPr>
              <p:spPr bwMode="auto">
                <a:xfrm>
                  <a:off x="4029987" y="1624806"/>
                  <a:ext cx="484543" cy="555957"/>
                </a:xfrm>
                <a:custGeom>
                  <a:avLst/>
                  <a:gdLst>
                    <a:gd name="connsiteX0" fmla="*/ 25758 w 1481071"/>
                    <a:gd name="connsiteY0" fmla="*/ 684727 h 1225640"/>
                    <a:gd name="connsiteX1" fmla="*/ 244699 w 1481071"/>
                    <a:gd name="connsiteY1" fmla="*/ 349876 h 1225640"/>
                    <a:gd name="connsiteX2" fmla="*/ 463639 w 1481071"/>
                    <a:gd name="connsiteY2" fmla="*/ 66541 h 1225640"/>
                    <a:gd name="connsiteX3" fmla="*/ 965916 w 1481071"/>
                    <a:gd name="connsiteY3" fmla="*/ 79420 h 1225640"/>
                    <a:gd name="connsiteX4" fmla="*/ 1455313 w 1481071"/>
                    <a:gd name="connsiteY4" fmla="*/ 543059 h 1225640"/>
                    <a:gd name="connsiteX5" fmla="*/ 1120462 w 1481071"/>
                    <a:gd name="connsiteY5" fmla="*/ 968062 h 1225640"/>
                    <a:gd name="connsiteX6" fmla="*/ 476518 w 1481071"/>
                    <a:gd name="connsiteY6" fmla="*/ 1212761 h 1225640"/>
                    <a:gd name="connsiteX7" fmla="*/ 90152 w 1481071"/>
                    <a:gd name="connsiteY7" fmla="*/ 890789 h 1225640"/>
                    <a:gd name="connsiteX8" fmla="*/ 25758 w 1481071"/>
                    <a:gd name="connsiteY8" fmla="*/ 684727 h 1225640"/>
                    <a:gd name="connsiteX0" fmla="*/ 25758 w 1481071"/>
                    <a:gd name="connsiteY0" fmla="*/ 684727 h 1292092"/>
                    <a:gd name="connsiteX1" fmla="*/ 244699 w 1481071"/>
                    <a:gd name="connsiteY1" fmla="*/ 349876 h 1292092"/>
                    <a:gd name="connsiteX2" fmla="*/ 463639 w 1481071"/>
                    <a:gd name="connsiteY2" fmla="*/ 66541 h 1292092"/>
                    <a:gd name="connsiteX3" fmla="*/ 965916 w 1481071"/>
                    <a:gd name="connsiteY3" fmla="*/ 79420 h 1292092"/>
                    <a:gd name="connsiteX4" fmla="*/ 1455313 w 1481071"/>
                    <a:gd name="connsiteY4" fmla="*/ 543059 h 1292092"/>
                    <a:gd name="connsiteX5" fmla="*/ 1120462 w 1481071"/>
                    <a:gd name="connsiteY5" fmla="*/ 968062 h 1292092"/>
                    <a:gd name="connsiteX6" fmla="*/ 476518 w 1481071"/>
                    <a:gd name="connsiteY6" fmla="*/ 1212761 h 1292092"/>
                    <a:gd name="connsiteX7" fmla="*/ 90153 w 1481071"/>
                    <a:gd name="connsiteY7" fmla="*/ 1204087 h 1292092"/>
                    <a:gd name="connsiteX8" fmla="*/ 25758 w 1481071"/>
                    <a:gd name="connsiteY8" fmla="*/ 684727 h 1292092"/>
                    <a:gd name="connsiteX0" fmla="*/ 201149 w 1427961"/>
                    <a:gd name="connsiteY0" fmla="*/ 684727 h 1292093"/>
                    <a:gd name="connsiteX1" fmla="*/ 191589 w 1427961"/>
                    <a:gd name="connsiteY1" fmla="*/ 349876 h 1292093"/>
                    <a:gd name="connsiteX2" fmla="*/ 410529 w 1427961"/>
                    <a:gd name="connsiteY2" fmla="*/ 66541 h 1292093"/>
                    <a:gd name="connsiteX3" fmla="*/ 912806 w 1427961"/>
                    <a:gd name="connsiteY3" fmla="*/ 79420 h 1292093"/>
                    <a:gd name="connsiteX4" fmla="*/ 1402203 w 1427961"/>
                    <a:gd name="connsiteY4" fmla="*/ 543059 h 1292093"/>
                    <a:gd name="connsiteX5" fmla="*/ 1067352 w 1427961"/>
                    <a:gd name="connsiteY5" fmla="*/ 968062 h 1292093"/>
                    <a:gd name="connsiteX6" fmla="*/ 423408 w 1427961"/>
                    <a:gd name="connsiteY6" fmla="*/ 1212761 h 1292093"/>
                    <a:gd name="connsiteX7" fmla="*/ 37043 w 1427961"/>
                    <a:gd name="connsiteY7" fmla="*/ 1204087 h 1292093"/>
                    <a:gd name="connsiteX8" fmla="*/ 201149 w 1427961"/>
                    <a:gd name="connsiteY8" fmla="*/ 684727 h 1292093"/>
                    <a:gd name="connsiteX0" fmla="*/ 201149 w 1427961"/>
                    <a:gd name="connsiteY0" fmla="*/ 684727 h 1408735"/>
                    <a:gd name="connsiteX1" fmla="*/ 191589 w 1427961"/>
                    <a:gd name="connsiteY1" fmla="*/ 349876 h 1408735"/>
                    <a:gd name="connsiteX2" fmla="*/ 410529 w 1427961"/>
                    <a:gd name="connsiteY2" fmla="*/ 66541 h 1408735"/>
                    <a:gd name="connsiteX3" fmla="*/ 912806 w 1427961"/>
                    <a:gd name="connsiteY3" fmla="*/ 79420 h 1408735"/>
                    <a:gd name="connsiteX4" fmla="*/ 1402203 w 1427961"/>
                    <a:gd name="connsiteY4" fmla="*/ 543059 h 1408735"/>
                    <a:gd name="connsiteX5" fmla="*/ 1067352 w 1427961"/>
                    <a:gd name="connsiteY5" fmla="*/ 968062 h 1408735"/>
                    <a:gd name="connsiteX6" fmla="*/ 423408 w 1427961"/>
                    <a:gd name="connsiteY6" fmla="*/ 1369397 h 1408735"/>
                    <a:gd name="connsiteX7" fmla="*/ 37043 w 1427961"/>
                    <a:gd name="connsiteY7" fmla="*/ 1204087 h 1408735"/>
                    <a:gd name="connsiteX8" fmla="*/ 201149 w 1427961"/>
                    <a:gd name="connsiteY8" fmla="*/ 684727 h 14087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427961" h="1408735">
                      <a:moveTo>
                        <a:pt x="201149" y="684727"/>
                      </a:moveTo>
                      <a:cubicBezTo>
                        <a:pt x="226907" y="542359"/>
                        <a:pt x="156692" y="452907"/>
                        <a:pt x="191589" y="349876"/>
                      </a:cubicBezTo>
                      <a:cubicBezTo>
                        <a:pt x="226486" y="246845"/>
                        <a:pt x="290326" y="111617"/>
                        <a:pt x="410529" y="66541"/>
                      </a:cubicBezTo>
                      <a:cubicBezTo>
                        <a:pt x="530732" y="21465"/>
                        <a:pt x="747527" y="0"/>
                        <a:pt x="912806" y="79420"/>
                      </a:cubicBezTo>
                      <a:cubicBezTo>
                        <a:pt x="1078085" y="158840"/>
                        <a:pt x="1376445" y="394952"/>
                        <a:pt x="1402203" y="543059"/>
                      </a:cubicBezTo>
                      <a:cubicBezTo>
                        <a:pt x="1427961" y="691166"/>
                        <a:pt x="1230485" y="830339"/>
                        <a:pt x="1067352" y="968062"/>
                      </a:cubicBezTo>
                      <a:cubicBezTo>
                        <a:pt x="904220" y="1105785"/>
                        <a:pt x="595126" y="1330060"/>
                        <a:pt x="423408" y="1369397"/>
                      </a:cubicBezTo>
                      <a:cubicBezTo>
                        <a:pt x="251690" y="1408735"/>
                        <a:pt x="74086" y="1318199"/>
                        <a:pt x="37043" y="1204087"/>
                      </a:cubicBezTo>
                      <a:cubicBezTo>
                        <a:pt x="0" y="1089975"/>
                        <a:pt x="175391" y="827096"/>
                        <a:pt x="201149" y="684727"/>
                      </a:cubicBezTo>
                      <a:close/>
                    </a:path>
                  </a:pathLst>
                </a:custGeom>
                <a:solidFill>
                  <a:srgbClr val="FFC000">
                    <a:alpha val="6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morning" dir="t"/>
                </a:scene3d>
                <a:sp3d prstMaterial="flat">
                  <a:bevelT w="6350" h="6350"/>
                  <a:bevelB w="190500" h="1905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316" name="Group 107"/>
                <p:cNvGrpSpPr/>
                <p:nvPr/>
              </p:nvGrpSpPr>
              <p:grpSpPr>
                <a:xfrm>
                  <a:off x="2323035" y="1180861"/>
                  <a:ext cx="2130220" cy="1925798"/>
                  <a:chOff x="2723933" y="759620"/>
                  <a:chExt cx="5887213" cy="4450358"/>
                </a:xfrm>
                <a:solidFill>
                  <a:srgbClr val="FFC000">
                    <a:alpha val="60000"/>
                  </a:srgbClr>
                </a:solidFill>
              </p:grpSpPr>
              <p:sp>
                <p:nvSpPr>
                  <p:cNvPr id="317" name="Freeform 316"/>
                  <p:cNvSpPr/>
                  <p:nvPr/>
                </p:nvSpPr>
                <p:spPr bwMode="auto">
                  <a:xfrm>
                    <a:off x="3765161" y="3770924"/>
                    <a:ext cx="1174569" cy="1276822"/>
                  </a:xfrm>
                  <a:custGeom>
                    <a:avLst/>
                    <a:gdLst>
                      <a:gd name="connsiteX0" fmla="*/ 25758 w 1481071"/>
                      <a:gd name="connsiteY0" fmla="*/ 684727 h 1225640"/>
                      <a:gd name="connsiteX1" fmla="*/ 244699 w 1481071"/>
                      <a:gd name="connsiteY1" fmla="*/ 349876 h 1225640"/>
                      <a:gd name="connsiteX2" fmla="*/ 463639 w 1481071"/>
                      <a:gd name="connsiteY2" fmla="*/ 66541 h 1225640"/>
                      <a:gd name="connsiteX3" fmla="*/ 965916 w 1481071"/>
                      <a:gd name="connsiteY3" fmla="*/ 79420 h 1225640"/>
                      <a:gd name="connsiteX4" fmla="*/ 1455313 w 1481071"/>
                      <a:gd name="connsiteY4" fmla="*/ 543059 h 1225640"/>
                      <a:gd name="connsiteX5" fmla="*/ 1120462 w 1481071"/>
                      <a:gd name="connsiteY5" fmla="*/ 968062 h 1225640"/>
                      <a:gd name="connsiteX6" fmla="*/ 476518 w 1481071"/>
                      <a:gd name="connsiteY6" fmla="*/ 1212761 h 1225640"/>
                      <a:gd name="connsiteX7" fmla="*/ 90152 w 1481071"/>
                      <a:gd name="connsiteY7" fmla="*/ 890789 h 1225640"/>
                      <a:gd name="connsiteX8" fmla="*/ 25758 w 1481071"/>
                      <a:gd name="connsiteY8" fmla="*/ 684727 h 1225640"/>
                      <a:gd name="connsiteX0" fmla="*/ 25758 w 1252503"/>
                      <a:gd name="connsiteY0" fmla="*/ 663262 h 1204175"/>
                      <a:gd name="connsiteX1" fmla="*/ 244699 w 1252503"/>
                      <a:gd name="connsiteY1" fmla="*/ 328411 h 1204175"/>
                      <a:gd name="connsiteX2" fmla="*/ 463639 w 1252503"/>
                      <a:gd name="connsiteY2" fmla="*/ 45076 h 1204175"/>
                      <a:gd name="connsiteX3" fmla="*/ 965916 w 1252503"/>
                      <a:gd name="connsiteY3" fmla="*/ 57955 h 1204175"/>
                      <a:gd name="connsiteX4" fmla="*/ 1226745 w 1252503"/>
                      <a:gd name="connsiteY4" fmla="*/ 364906 h 1204175"/>
                      <a:gd name="connsiteX5" fmla="*/ 1120462 w 1252503"/>
                      <a:gd name="connsiteY5" fmla="*/ 946597 h 1204175"/>
                      <a:gd name="connsiteX6" fmla="*/ 476518 w 1252503"/>
                      <a:gd name="connsiteY6" fmla="*/ 1191296 h 1204175"/>
                      <a:gd name="connsiteX7" fmla="*/ 90152 w 1252503"/>
                      <a:gd name="connsiteY7" fmla="*/ 869324 h 1204175"/>
                      <a:gd name="connsiteX8" fmla="*/ 25758 w 1252503"/>
                      <a:gd name="connsiteY8" fmla="*/ 663262 h 1204175"/>
                      <a:gd name="connsiteX0" fmla="*/ 25758 w 1252503"/>
                      <a:gd name="connsiteY0" fmla="*/ 898282 h 1439195"/>
                      <a:gd name="connsiteX1" fmla="*/ 244699 w 1252503"/>
                      <a:gd name="connsiteY1" fmla="*/ 563431 h 1439195"/>
                      <a:gd name="connsiteX2" fmla="*/ 768317 w 1252503"/>
                      <a:gd name="connsiteY2" fmla="*/ 45076 h 1439195"/>
                      <a:gd name="connsiteX3" fmla="*/ 965916 w 1252503"/>
                      <a:gd name="connsiteY3" fmla="*/ 292975 h 1439195"/>
                      <a:gd name="connsiteX4" fmla="*/ 1226745 w 1252503"/>
                      <a:gd name="connsiteY4" fmla="*/ 599926 h 1439195"/>
                      <a:gd name="connsiteX5" fmla="*/ 1120462 w 1252503"/>
                      <a:gd name="connsiteY5" fmla="*/ 1181617 h 1439195"/>
                      <a:gd name="connsiteX6" fmla="*/ 476518 w 1252503"/>
                      <a:gd name="connsiteY6" fmla="*/ 1426316 h 1439195"/>
                      <a:gd name="connsiteX7" fmla="*/ 90152 w 1252503"/>
                      <a:gd name="connsiteY7" fmla="*/ 1104344 h 1439195"/>
                      <a:gd name="connsiteX8" fmla="*/ 25758 w 1252503"/>
                      <a:gd name="connsiteY8" fmla="*/ 898282 h 1439195"/>
                      <a:gd name="connsiteX0" fmla="*/ 25758 w 1252503"/>
                      <a:gd name="connsiteY0" fmla="*/ 859112 h 1400025"/>
                      <a:gd name="connsiteX1" fmla="*/ 244699 w 1252503"/>
                      <a:gd name="connsiteY1" fmla="*/ 289241 h 1400025"/>
                      <a:gd name="connsiteX2" fmla="*/ 768317 w 1252503"/>
                      <a:gd name="connsiteY2" fmla="*/ 5906 h 1400025"/>
                      <a:gd name="connsiteX3" fmla="*/ 965916 w 1252503"/>
                      <a:gd name="connsiteY3" fmla="*/ 253805 h 1400025"/>
                      <a:gd name="connsiteX4" fmla="*/ 1226745 w 1252503"/>
                      <a:gd name="connsiteY4" fmla="*/ 560756 h 1400025"/>
                      <a:gd name="connsiteX5" fmla="*/ 1120462 w 1252503"/>
                      <a:gd name="connsiteY5" fmla="*/ 1142447 h 1400025"/>
                      <a:gd name="connsiteX6" fmla="*/ 476518 w 1252503"/>
                      <a:gd name="connsiteY6" fmla="*/ 1387146 h 1400025"/>
                      <a:gd name="connsiteX7" fmla="*/ 90152 w 1252503"/>
                      <a:gd name="connsiteY7" fmla="*/ 1065174 h 1400025"/>
                      <a:gd name="connsiteX8" fmla="*/ 25758 w 1252503"/>
                      <a:gd name="connsiteY8" fmla="*/ 859112 h 14000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252503" h="1400025">
                        <a:moveTo>
                          <a:pt x="25758" y="859112"/>
                        </a:moveTo>
                        <a:cubicBezTo>
                          <a:pt x="51516" y="729790"/>
                          <a:pt x="120939" y="431442"/>
                          <a:pt x="244699" y="289241"/>
                        </a:cubicBezTo>
                        <a:cubicBezTo>
                          <a:pt x="368459" y="147040"/>
                          <a:pt x="648114" y="11812"/>
                          <a:pt x="768317" y="5906"/>
                        </a:cubicBezTo>
                        <a:cubicBezTo>
                          <a:pt x="888520" y="0"/>
                          <a:pt x="889511" y="161330"/>
                          <a:pt x="965916" y="253805"/>
                        </a:cubicBezTo>
                        <a:cubicBezTo>
                          <a:pt x="1042321" y="346280"/>
                          <a:pt x="1200987" y="412649"/>
                          <a:pt x="1226745" y="560756"/>
                        </a:cubicBezTo>
                        <a:cubicBezTo>
                          <a:pt x="1252503" y="708863"/>
                          <a:pt x="1245500" y="1004715"/>
                          <a:pt x="1120462" y="1142447"/>
                        </a:cubicBezTo>
                        <a:cubicBezTo>
                          <a:pt x="995424" y="1280179"/>
                          <a:pt x="648236" y="1400025"/>
                          <a:pt x="476518" y="1387146"/>
                        </a:cubicBezTo>
                        <a:cubicBezTo>
                          <a:pt x="304800" y="1374267"/>
                          <a:pt x="160986" y="1153179"/>
                          <a:pt x="90152" y="1065174"/>
                        </a:cubicBezTo>
                        <a:cubicBezTo>
                          <a:pt x="19318" y="977169"/>
                          <a:pt x="0" y="988434"/>
                          <a:pt x="25758" y="859112"/>
                        </a:cubicBezTo>
                        <a:close/>
                      </a:path>
                    </a:pathLst>
                  </a:custGeom>
                  <a:grp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morning" dir="t"/>
                  </a:scene3d>
                  <a:sp3d prstMaterial="flat">
                    <a:bevelT w="6350" h="6350"/>
                    <a:bevelB w="190500" h="1905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18" name="Freeform 317"/>
                  <p:cNvSpPr/>
                  <p:nvPr/>
                </p:nvSpPr>
                <p:spPr bwMode="auto">
                  <a:xfrm>
                    <a:off x="5143504" y="3596582"/>
                    <a:ext cx="1388915" cy="1110600"/>
                  </a:xfrm>
                  <a:custGeom>
                    <a:avLst/>
                    <a:gdLst>
                      <a:gd name="connsiteX0" fmla="*/ 25758 w 1481071"/>
                      <a:gd name="connsiteY0" fmla="*/ 684727 h 1225640"/>
                      <a:gd name="connsiteX1" fmla="*/ 244699 w 1481071"/>
                      <a:gd name="connsiteY1" fmla="*/ 349876 h 1225640"/>
                      <a:gd name="connsiteX2" fmla="*/ 463639 w 1481071"/>
                      <a:gd name="connsiteY2" fmla="*/ 66541 h 1225640"/>
                      <a:gd name="connsiteX3" fmla="*/ 965916 w 1481071"/>
                      <a:gd name="connsiteY3" fmla="*/ 79420 h 1225640"/>
                      <a:gd name="connsiteX4" fmla="*/ 1455313 w 1481071"/>
                      <a:gd name="connsiteY4" fmla="*/ 543059 h 1225640"/>
                      <a:gd name="connsiteX5" fmla="*/ 1120462 w 1481071"/>
                      <a:gd name="connsiteY5" fmla="*/ 968062 h 1225640"/>
                      <a:gd name="connsiteX6" fmla="*/ 476518 w 1481071"/>
                      <a:gd name="connsiteY6" fmla="*/ 1212761 h 1225640"/>
                      <a:gd name="connsiteX7" fmla="*/ 90152 w 1481071"/>
                      <a:gd name="connsiteY7" fmla="*/ 890789 h 1225640"/>
                      <a:gd name="connsiteX8" fmla="*/ 25758 w 1481071"/>
                      <a:gd name="connsiteY8" fmla="*/ 684727 h 1225640"/>
                      <a:gd name="connsiteX0" fmla="*/ 25758 w 1481071"/>
                      <a:gd name="connsiteY0" fmla="*/ 658621 h 1199534"/>
                      <a:gd name="connsiteX1" fmla="*/ 244699 w 1481071"/>
                      <a:gd name="connsiteY1" fmla="*/ 323770 h 1199534"/>
                      <a:gd name="connsiteX2" fmla="*/ 692139 w 1481071"/>
                      <a:gd name="connsiteY2" fmla="*/ 197071 h 1199534"/>
                      <a:gd name="connsiteX3" fmla="*/ 965916 w 1481071"/>
                      <a:gd name="connsiteY3" fmla="*/ 53314 h 1199534"/>
                      <a:gd name="connsiteX4" fmla="*/ 1455313 w 1481071"/>
                      <a:gd name="connsiteY4" fmla="*/ 516953 h 1199534"/>
                      <a:gd name="connsiteX5" fmla="*/ 1120462 w 1481071"/>
                      <a:gd name="connsiteY5" fmla="*/ 941956 h 1199534"/>
                      <a:gd name="connsiteX6" fmla="*/ 476518 w 1481071"/>
                      <a:gd name="connsiteY6" fmla="*/ 1186655 h 1199534"/>
                      <a:gd name="connsiteX7" fmla="*/ 90152 w 1481071"/>
                      <a:gd name="connsiteY7" fmla="*/ 864683 h 1199534"/>
                      <a:gd name="connsiteX8" fmla="*/ 25758 w 1481071"/>
                      <a:gd name="connsiteY8" fmla="*/ 658621 h 1199534"/>
                      <a:gd name="connsiteX0" fmla="*/ 25758 w 1481071"/>
                      <a:gd name="connsiteY0" fmla="*/ 658621 h 1199534"/>
                      <a:gd name="connsiteX1" fmla="*/ 244699 w 1481071"/>
                      <a:gd name="connsiteY1" fmla="*/ 323770 h 1199534"/>
                      <a:gd name="connsiteX2" fmla="*/ 692139 w 1481071"/>
                      <a:gd name="connsiteY2" fmla="*/ 197071 h 1199534"/>
                      <a:gd name="connsiteX3" fmla="*/ 965916 w 1481071"/>
                      <a:gd name="connsiteY3" fmla="*/ 53314 h 1199534"/>
                      <a:gd name="connsiteX4" fmla="*/ 1455313 w 1481071"/>
                      <a:gd name="connsiteY4" fmla="*/ 516953 h 1199534"/>
                      <a:gd name="connsiteX5" fmla="*/ 1120462 w 1481071"/>
                      <a:gd name="connsiteY5" fmla="*/ 941956 h 1199534"/>
                      <a:gd name="connsiteX6" fmla="*/ 476518 w 1481071"/>
                      <a:gd name="connsiteY6" fmla="*/ 1186655 h 1199534"/>
                      <a:gd name="connsiteX7" fmla="*/ 90152 w 1481071"/>
                      <a:gd name="connsiteY7" fmla="*/ 864683 h 1199534"/>
                      <a:gd name="connsiteX8" fmla="*/ 25758 w 1481071"/>
                      <a:gd name="connsiteY8" fmla="*/ 658621 h 1199534"/>
                      <a:gd name="connsiteX0" fmla="*/ 25758 w 1481071"/>
                      <a:gd name="connsiteY0" fmla="*/ 658621 h 1199534"/>
                      <a:gd name="connsiteX1" fmla="*/ 244699 w 1481071"/>
                      <a:gd name="connsiteY1" fmla="*/ 480406 h 1199534"/>
                      <a:gd name="connsiteX2" fmla="*/ 692139 w 1481071"/>
                      <a:gd name="connsiteY2" fmla="*/ 197071 h 1199534"/>
                      <a:gd name="connsiteX3" fmla="*/ 965916 w 1481071"/>
                      <a:gd name="connsiteY3" fmla="*/ 53314 h 1199534"/>
                      <a:gd name="connsiteX4" fmla="*/ 1455313 w 1481071"/>
                      <a:gd name="connsiteY4" fmla="*/ 516953 h 1199534"/>
                      <a:gd name="connsiteX5" fmla="*/ 1120462 w 1481071"/>
                      <a:gd name="connsiteY5" fmla="*/ 941956 h 1199534"/>
                      <a:gd name="connsiteX6" fmla="*/ 476518 w 1481071"/>
                      <a:gd name="connsiteY6" fmla="*/ 1186655 h 1199534"/>
                      <a:gd name="connsiteX7" fmla="*/ 90152 w 1481071"/>
                      <a:gd name="connsiteY7" fmla="*/ 864683 h 1199534"/>
                      <a:gd name="connsiteX8" fmla="*/ 25758 w 1481071"/>
                      <a:gd name="connsiteY8" fmla="*/ 658621 h 1199534"/>
                      <a:gd name="connsiteX0" fmla="*/ 25758 w 1481071"/>
                      <a:gd name="connsiteY0" fmla="*/ 658621 h 1199535"/>
                      <a:gd name="connsiteX1" fmla="*/ 244699 w 1481071"/>
                      <a:gd name="connsiteY1" fmla="*/ 480406 h 1199535"/>
                      <a:gd name="connsiteX2" fmla="*/ 692139 w 1481071"/>
                      <a:gd name="connsiteY2" fmla="*/ 197071 h 1199535"/>
                      <a:gd name="connsiteX3" fmla="*/ 965916 w 1481071"/>
                      <a:gd name="connsiteY3" fmla="*/ 53314 h 1199535"/>
                      <a:gd name="connsiteX4" fmla="*/ 1455313 w 1481071"/>
                      <a:gd name="connsiteY4" fmla="*/ 516953 h 1199535"/>
                      <a:gd name="connsiteX5" fmla="*/ 1120462 w 1481071"/>
                      <a:gd name="connsiteY5" fmla="*/ 941956 h 1199535"/>
                      <a:gd name="connsiteX6" fmla="*/ 476518 w 1481071"/>
                      <a:gd name="connsiteY6" fmla="*/ 1186656 h 1199535"/>
                      <a:gd name="connsiteX7" fmla="*/ 90152 w 1481071"/>
                      <a:gd name="connsiteY7" fmla="*/ 864683 h 1199535"/>
                      <a:gd name="connsiteX8" fmla="*/ 25758 w 1481071"/>
                      <a:gd name="connsiteY8" fmla="*/ 658621 h 1199535"/>
                      <a:gd name="connsiteX0" fmla="*/ 25758 w 1481071"/>
                      <a:gd name="connsiteY0" fmla="*/ 658621 h 1199535"/>
                      <a:gd name="connsiteX1" fmla="*/ 244699 w 1481071"/>
                      <a:gd name="connsiteY1" fmla="*/ 480406 h 1199535"/>
                      <a:gd name="connsiteX2" fmla="*/ 692139 w 1481071"/>
                      <a:gd name="connsiteY2" fmla="*/ 197071 h 1199535"/>
                      <a:gd name="connsiteX3" fmla="*/ 965916 w 1481071"/>
                      <a:gd name="connsiteY3" fmla="*/ 53314 h 1199535"/>
                      <a:gd name="connsiteX4" fmla="*/ 1455313 w 1481071"/>
                      <a:gd name="connsiteY4" fmla="*/ 516953 h 1199535"/>
                      <a:gd name="connsiteX5" fmla="*/ 1120462 w 1481071"/>
                      <a:gd name="connsiteY5" fmla="*/ 941956 h 1199535"/>
                      <a:gd name="connsiteX6" fmla="*/ 476518 w 1481071"/>
                      <a:gd name="connsiteY6" fmla="*/ 1186656 h 1199535"/>
                      <a:gd name="connsiteX7" fmla="*/ 90152 w 1481071"/>
                      <a:gd name="connsiteY7" fmla="*/ 864683 h 1199535"/>
                      <a:gd name="connsiteX8" fmla="*/ 25758 w 1481071"/>
                      <a:gd name="connsiteY8" fmla="*/ 658621 h 1199535"/>
                      <a:gd name="connsiteX0" fmla="*/ 25758 w 1481071"/>
                      <a:gd name="connsiteY0" fmla="*/ 658621 h 1186656"/>
                      <a:gd name="connsiteX1" fmla="*/ 244699 w 1481071"/>
                      <a:gd name="connsiteY1" fmla="*/ 480406 h 1186656"/>
                      <a:gd name="connsiteX2" fmla="*/ 692139 w 1481071"/>
                      <a:gd name="connsiteY2" fmla="*/ 197071 h 1186656"/>
                      <a:gd name="connsiteX3" fmla="*/ 965916 w 1481071"/>
                      <a:gd name="connsiteY3" fmla="*/ 53314 h 1186656"/>
                      <a:gd name="connsiteX4" fmla="*/ 1455313 w 1481071"/>
                      <a:gd name="connsiteY4" fmla="*/ 516953 h 1186656"/>
                      <a:gd name="connsiteX5" fmla="*/ 1120462 w 1481071"/>
                      <a:gd name="connsiteY5" fmla="*/ 941956 h 1186656"/>
                      <a:gd name="connsiteX6" fmla="*/ 476518 w 1481071"/>
                      <a:gd name="connsiteY6" fmla="*/ 1186656 h 1186656"/>
                      <a:gd name="connsiteX7" fmla="*/ 90152 w 1481071"/>
                      <a:gd name="connsiteY7" fmla="*/ 864683 h 1186656"/>
                      <a:gd name="connsiteX8" fmla="*/ 25758 w 1481071"/>
                      <a:gd name="connsiteY8" fmla="*/ 658621 h 1186656"/>
                      <a:gd name="connsiteX0" fmla="*/ 25758 w 1481071"/>
                      <a:gd name="connsiteY0" fmla="*/ 658621 h 1186656"/>
                      <a:gd name="connsiteX1" fmla="*/ 244699 w 1481071"/>
                      <a:gd name="connsiteY1" fmla="*/ 480406 h 1186656"/>
                      <a:gd name="connsiteX2" fmla="*/ 692139 w 1481071"/>
                      <a:gd name="connsiteY2" fmla="*/ 197071 h 1186656"/>
                      <a:gd name="connsiteX3" fmla="*/ 965916 w 1481071"/>
                      <a:gd name="connsiteY3" fmla="*/ 53314 h 1186656"/>
                      <a:gd name="connsiteX4" fmla="*/ 1455313 w 1481071"/>
                      <a:gd name="connsiteY4" fmla="*/ 516953 h 1186656"/>
                      <a:gd name="connsiteX5" fmla="*/ 1120462 w 1481071"/>
                      <a:gd name="connsiteY5" fmla="*/ 941956 h 1186656"/>
                      <a:gd name="connsiteX6" fmla="*/ 476518 w 1481071"/>
                      <a:gd name="connsiteY6" fmla="*/ 1186656 h 1186656"/>
                      <a:gd name="connsiteX7" fmla="*/ 90152 w 1481071"/>
                      <a:gd name="connsiteY7" fmla="*/ 864683 h 1186656"/>
                      <a:gd name="connsiteX8" fmla="*/ 25758 w 1481071"/>
                      <a:gd name="connsiteY8" fmla="*/ 658621 h 1186656"/>
                      <a:gd name="connsiteX0" fmla="*/ 25758 w 1481071"/>
                      <a:gd name="connsiteY0" fmla="*/ 658621 h 1186656"/>
                      <a:gd name="connsiteX1" fmla="*/ 244699 w 1481071"/>
                      <a:gd name="connsiteY1" fmla="*/ 480406 h 1186656"/>
                      <a:gd name="connsiteX2" fmla="*/ 692139 w 1481071"/>
                      <a:gd name="connsiteY2" fmla="*/ 197071 h 1186656"/>
                      <a:gd name="connsiteX3" fmla="*/ 965916 w 1481071"/>
                      <a:gd name="connsiteY3" fmla="*/ 53314 h 1186656"/>
                      <a:gd name="connsiteX4" fmla="*/ 1455313 w 1481071"/>
                      <a:gd name="connsiteY4" fmla="*/ 516953 h 1186656"/>
                      <a:gd name="connsiteX5" fmla="*/ 1120462 w 1481071"/>
                      <a:gd name="connsiteY5" fmla="*/ 941956 h 1186656"/>
                      <a:gd name="connsiteX6" fmla="*/ 476518 w 1481071"/>
                      <a:gd name="connsiteY6" fmla="*/ 1186656 h 1186656"/>
                      <a:gd name="connsiteX7" fmla="*/ 90152 w 1481071"/>
                      <a:gd name="connsiteY7" fmla="*/ 864683 h 1186656"/>
                      <a:gd name="connsiteX8" fmla="*/ 25758 w 1481071"/>
                      <a:gd name="connsiteY8" fmla="*/ 658621 h 1186656"/>
                      <a:gd name="connsiteX0" fmla="*/ 25758 w 1481071"/>
                      <a:gd name="connsiteY0" fmla="*/ 658621 h 1186656"/>
                      <a:gd name="connsiteX1" fmla="*/ 244699 w 1481071"/>
                      <a:gd name="connsiteY1" fmla="*/ 480406 h 1186656"/>
                      <a:gd name="connsiteX2" fmla="*/ 692139 w 1481071"/>
                      <a:gd name="connsiteY2" fmla="*/ 197071 h 1186656"/>
                      <a:gd name="connsiteX3" fmla="*/ 965916 w 1481071"/>
                      <a:gd name="connsiteY3" fmla="*/ 53314 h 1186656"/>
                      <a:gd name="connsiteX4" fmla="*/ 1455313 w 1481071"/>
                      <a:gd name="connsiteY4" fmla="*/ 516953 h 1186656"/>
                      <a:gd name="connsiteX5" fmla="*/ 1120462 w 1481071"/>
                      <a:gd name="connsiteY5" fmla="*/ 941956 h 1186656"/>
                      <a:gd name="connsiteX6" fmla="*/ 476518 w 1481071"/>
                      <a:gd name="connsiteY6" fmla="*/ 1186656 h 1186656"/>
                      <a:gd name="connsiteX7" fmla="*/ 90152 w 1481071"/>
                      <a:gd name="connsiteY7" fmla="*/ 864683 h 1186656"/>
                      <a:gd name="connsiteX8" fmla="*/ 25758 w 1481071"/>
                      <a:gd name="connsiteY8" fmla="*/ 658621 h 1186656"/>
                      <a:gd name="connsiteX0" fmla="*/ 25758 w 1481071"/>
                      <a:gd name="connsiteY0" fmla="*/ 658621 h 1217763"/>
                      <a:gd name="connsiteX1" fmla="*/ 244699 w 1481071"/>
                      <a:gd name="connsiteY1" fmla="*/ 480406 h 1217763"/>
                      <a:gd name="connsiteX2" fmla="*/ 692139 w 1481071"/>
                      <a:gd name="connsiteY2" fmla="*/ 197071 h 1217763"/>
                      <a:gd name="connsiteX3" fmla="*/ 965916 w 1481071"/>
                      <a:gd name="connsiteY3" fmla="*/ 53314 h 1217763"/>
                      <a:gd name="connsiteX4" fmla="*/ 1455313 w 1481071"/>
                      <a:gd name="connsiteY4" fmla="*/ 516953 h 1217763"/>
                      <a:gd name="connsiteX5" fmla="*/ 1120462 w 1481071"/>
                      <a:gd name="connsiteY5" fmla="*/ 941956 h 1217763"/>
                      <a:gd name="connsiteX6" fmla="*/ 846317 w 1481071"/>
                      <a:gd name="connsiteY6" fmla="*/ 1051326 h 1217763"/>
                      <a:gd name="connsiteX7" fmla="*/ 476518 w 1481071"/>
                      <a:gd name="connsiteY7" fmla="*/ 1186656 h 1217763"/>
                      <a:gd name="connsiteX8" fmla="*/ 90152 w 1481071"/>
                      <a:gd name="connsiteY8" fmla="*/ 864683 h 1217763"/>
                      <a:gd name="connsiteX9" fmla="*/ 25758 w 1481071"/>
                      <a:gd name="connsiteY9" fmla="*/ 658621 h 1217763"/>
                      <a:gd name="connsiteX0" fmla="*/ 25758 w 1481071"/>
                      <a:gd name="connsiteY0" fmla="*/ 658621 h 1217763"/>
                      <a:gd name="connsiteX1" fmla="*/ 244699 w 1481071"/>
                      <a:gd name="connsiteY1" fmla="*/ 480406 h 1217763"/>
                      <a:gd name="connsiteX2" fmla="*/ 692139 w 1481071"/>
                      <a:gd name="connsiteY2" fmla="*/ 197071 h 1217763"/>
                      <a:gd name="connsiteX3" fmla="*/ 965916 w 1481071"/>
                      <a:gd name="connsiteY3" fmla="*/ 53314 h 1217763"/>
                      <a:gd name="connsiteX4" fmla="*/ 1455313 w 1481071"/>
                      <a:gd name="connsiteY4" fmla="*/ 516953 h 1217763"/>
                      <a:gd name="connsiteX5" fmla="*/ 1120462 w 1481071"/>
                      <a:gd name="connsiteY5" fmla="*/ 941956 h 1217763"/>
                      <a:gd name="connsiteX6" fmla="*/ 617749 w 1481071"/>
                      <a:gd name="connsiteY6" fmla="*/ 1051326 h 1217763"/>
                      <a:gd name="connsiteX7" fmla="*/ 476518 w 1481071"/>
                      <a:gd name="connsiteY7" fmla="*/ 1186656 h 1217763"/>
                      <a:gd name="connsiteX8" fmla="*/ 90152 w 1481071"/>
                      <a:gd name="connsiteY8" fmla="*/ 864683 h 1217763"/>
                      <a:gd name="connsiteX9" fmla="*/ 25758 w 1481071"/>
                      <a:gd name="connsiteY9" fmla="*/ 658621 h 1217763"/>
                      <a:gd name="connsiteX0" fmla="*/ 25758 w 1481071"/>
                      <a:gd name="connsiteY0" fmla="*/ 658621 h 1217764"/>
                      <a:gd name="connsiteX1" fmla="*/ 244699 w 1481071"/>
                      <a:gd name="connsiteY1" fmla="*/ 480406 h 1217764"/>
                      <a:gd name="connsiteX2" fmla="*/ 692139 w 1481071"/>
                      <a:gd name="connsiteY2" fmla="*/ 197071 h 1217764"/>
                      <a:gd name="connsiteX3" fmla="*/ 965916 w 1481071"/>
                      <a:gd name="connsiteY3" fmla="*/ 53314 h 1217764"/>
                      <a:gd name="connsiteX4" fmla="*/ 1455313 w 1481071"/>
                      <a:gd name="connsiteY4" fmla="*/ 516953 h 1217764"/>
                      <a:gd name="connsiteX5" fmla="*/ 1120462 w 1481071"/>
                      <a:gd name="connsiteY5" fmla="*/ 941956 h 1217764"/>
                      <a:gd name="connsiteX6" fmla="*/ 617749 w 1481071"/>
                      <a:gd name="connsiteY6" fmla="*/ 1051326 h 1217764"/>
                      <a:gd name="connsiteX7" fmla="*/ 324128 w 1481071"/>
                      <a:gd name="connsiteY7" fmla="*/ 1186657 h 1217764"/>
                      <a:gd name="connsiteX8" fmla="*/ 90152 w 1481071"/>
                      <a:gd name="connsiteY8" fmla="*/ 864683 h 1217764"/>
                      <a:gd name="connsiteX9" fmla="*/ 25758 w 1481071"/>
                      <a:gd name="connsiteY9" fmla="*/ 658621 h 12177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481071" h="1217764">
                        <a:moveTo>
                          <a:pt x="25758" y="658621"/>
                        </a:moveTo>
                        <a:cubicBezTo>
                          <a:pt x="51516" y="594575"/>
                          <a:pt x="133636" y="557331"/>
                          <a:pt x="244699" y="480406"/>
                        </a:cubicBezTo>
                        <a:cubicBezTo>
                          <a:pt x="355762" y="403481"/>
                          <a:pt x="571936" y="242147"/>
                          <a:pt x="692139" y="197071"/>
                        </a:cubicBezTo>
                        <a:cubicBezTo>
                          <a:pt x="752033" y="41890"/>
                          <a:pt x="838720" y="0"/>
                          <a:pt x="965916" y="53314"/>
                        </a:cubicBezTo>
                        <a:cubicBezTo>
                          <a:pt x="1093112" y="106628"/>
                          <a:pt x="1429555" y="368846"/>
                          <a:pt x="1455313" y="516953"/>
                        </a:cubicBezTo>
                        <a:cubicBezTo>
                          <a:pt x="1481071" y="665060"/>
                          <a:pt x="1260056" y="852894"/>
                          <a:pt x="1120462" y="941956"/>
                        </a:cubicBezTo>
                        <a:cubicBezTo>
                          <a:pt x="980868" y="1031018"/>
                          <a:pt x="750471" y="1010543"/>
                          <a:pt x="617749" y="1051326"/>
                        </a:cubicBezTo>
                        <a:cubicBezTo>
                          <a:pt x="485027" y="1092109"/>
                          <a:pt x="450155" y="1217764"/>
                          <a:pt x="324128" y="1186657"/>
                        </a:cubicBezTo>
                        <a:cubicBezTo>
                          <a:pt x="89525" y="1121250"/>
                          <a:pt x="139880" y="952689"/>
                          <a:pt x="90152" y="864683"/>
                        </a:cubicBezTo>
                        <a:cubicBezTo>
                          <a:pt x="40424" y="776677"/>
                          <a:pt x="0" y="722667"/>
                          <a:pt x="25758" y="658621"/>
                        </a:cubicBezTo>
                        <a:close/>
                      </a:path>
                    </a:pathLst>
                  </a:custGeom>
                  <a:grp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morning" dir="t"/>
                  </a:scene3d>
                  <a:sp3d prstMaterial="flat">
                    <a:bevelT w="6350" h="6350"/>
                    <a:bevelB w="368300" h="3683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19" name="Freeform 318"/>
                  <p:cNvSpPr/>
                  <p:nvPr/>
                </p:nvSpPr>
                <p:spPr bwMode="auto">
                  <a:xfrm>
                    <a:off x="2723933" y="3783976"/>
                    <a:ext cx="1227885" cy="1426002"/>
                  </a:xfrm>
                  <a:custGeom>
                    <a:avLst/>
                    <a:gdLst>
                      <a:gd name="connsiteX0" fmla="*/ 25758 w 1481071"/>
                      <a:gd name="connsiteY0" fmla="*/ 684727 h 1225640"/>
                      <a:gd name="connsiteX1" fmla="*/ 244699 w 1481071"/>
                      <a:gd name="connsiteY1" fmla="*/ 349876 h 1225640"/>
                      <a:gd name="connsiteX2" fmla="*/ 463639 w 1481071"/>
                      <a:gd name="connsiteY2" fmla="*/ 66541 h 1225640"/>
                      <a:gd name="connsiteX3" fmla="*/ 965916 w 1481071"/>
                      <a:gd name="connsiteY3" fmla="*/ 79420 h 1225640"/>
                      <a:gd name="connsiteX4" fmla="*/ 1455313 w 1481071"/>
                      <a:gd name="connsiteY4" fmla="*/ 543059 h 1225640"/>
                      <a:gd name="connsiteX5" fmla="*/ 1120462 w 1481071"/>
                      <a:gd name="connsiteY5" fmla="*/ 968062 h 1225640"/>
                      <a:gd name="connsiteX6" fmla="*/ 476518 w 1481071"/>
                      <a:gd name="connsiteY6" fmla="*/ 1212761 h 1225640"/>
                      <a:gd name="connsiteX7" fmla="*/ 90152 w 1481071"/>
                      <a:gd name="connsiteY7" fmla="*/ 890789 h 1225640"/>
                      <a:gd name="connsiteX8" fmla="*/ 25758 w 1481071"/>
                      <a:gd name="connsiteY8" fmla="*/ 684727 h 1225640"/>
                      <a:gd name="connsiteX0" fmla="*/ 25758 w 1481071"/>
                      <a:gd name="connsiteY0" fmla="*/ 645734 h 1186647"/>
                      <a:gd name="connsiteX1" fmla="*/ 244699 w 1481071"/>
                      <a:gd name="connsiteY1" fmla="*/ 310883 h 1186647"/>
                      <a:gd name="connsiteX2" fmla="*/ 463639 w 1481071"/>
                      <a:gd name="connsiteY2" fmla="*/ 27548 h 1186647"/>
                      <a:gd name="connsiteX3" fmla="*/ 483246 w 1481071"/>
                      <a:gd name="connsiteY3" fmla="*/ 261501 h 1186647"/>
                      <a:gd name="connsiteX4" fmla="*/ 965916 w 1481071"/>
                      <a:gd name="connsiteY4" fmla="*/ 40427 h 1186647"/>
                      <a:gd name="connsiteX5" fmla="*/ 1455313 w 1481071"/>
                      <a:gd name="connsiteY5" fmla="*/ 504066 h 1186647"/>
                      <a:gd name="connsiteX6" fmla="*/ 1120462 w 1481071"/>
                      <a:gd name="connsiteY6" fmla="*/ 929069 h 1186647"/>
                      <a:gd name="connsiteX7" fmla="*/ 476518 w 1481071"/>
                      <a:gd name="connsiteY7" fmla="*/ 1173768 h 1186647"/>
                      <a:gd name="connsiteX8" fmla="*/ 90152 w 1481071"/>
                      <a:gd name="connsiteY8" fmla="*/ 851796 h 1186647"/>
                      <a:gd name="connsiteX9" fmla="*/ 25758 w 1481071"/>
                      <a:gd name="connsiteY9" fmla="*/ 645734 h 1186647"/>
                      <a:gd name="connsiteX0" fmla="*/ 82607 w 1537920"/>
                      <a:gd name="connsiteY0" fmla="*/ 645734 h 1186647"/>
                      <a:gd name="connsiteX1" fmla="*/ 72980 w 1537920"/>
                      <a:gd name="connsiteY1" fmla="*/ 310883 h 1186647"/>
                      <a:gd name="connsiteX2" fmla="*/ 520488 w 1537920"/>
                      <a:gd name="connsiteY2" fmla="*/ 27548 h 1186647"/>
                      <a:gd name="connsiteX3" fmla="*/ 540095 w 1537920"/>
                      <a:gd name="connsiteY3" fmla="*/ 261501 h 1186647"/>
                      <a:gd name="connsiteX4" fmla="*/ 1022765 w 1537920"/>
                      <a:gd name="connsiteY4" fmla="*/ 40427 h 1186647"/>
                      <a:gd name="connsiteX5" fmla="*/ 1512162 w 1537920"/>
                      <a:gd name="connsiteY5" fmla="*/ 504066 h 1186647"/>
                      <a:gd name="connsiteX6" fmla="*/ 1177311 w 1537920"/>
                      <a:gd name="connsiteY6" fmla="*/ 929069 h 1186647"/>
                      <a:gd name="connsiteX7" fmla="*/ 533367 w 1537920"/>
                      <a:gd name="connsiteY7" fmla="*/ 1173768 h 1186647"/>
                      <a:gd name="connsiteX8" fmla="*/ 147001 w 1537920"/>
                      <a:gd name="connsiteY8" fmla="*/ 851796 h 1186647"/>
                      <a:gd name="connsiteX9" fmla="*/ 82607 w 1537920"/>
                      <a:gd name="connsiteY9" fmla="*/ 645734 h 1186647"/>
                      <a:gd name="connsiteX0" fmla="*/ 44512 w 1499825"/>
                      <a:gd name="connsiteY0" fmla="*/ 645734 h 1186647"/>
                      <a:gd name="connsiteX1" fmla="*/ 34885 w 1499825"/>
                      <a:gd name="connsiteY1" fmla="*/ 310883 h 1186647"/>
                      <a:gd name="connsiteX2" fmla="*/ 253825 w 1499825"/>
                      <a:gd name="connsiteY2" fmla="*/ 340847 h 1186647"/>
                      <a:gd name="connsiteX3" fmla="*/ 502000 w 1499825"/>
                      <a:gd name="connsiteY3" fmla="*/ 261501 h 1186647"/>
                      <a:gd name="connsiteX4" fmla="*/ 984670 w 1499825"/>
                      <a:gd name="connsiteY4" fmla="*/ 40427 h 1186647"/>
                      <a:gd name="connsiteX5" fmla="*/ 1474067 w 1499825"/>
                      <a:gd name="connsiteY5" fmla="*/ 504066 h 1186647"/>
                      <a:gd name="connsiteX6" fmla="*/ 1139216 w 1499825"/>
                      <a:gd name="connsiteY6" fmla="*/ 929069 h 1186647"/>
                      <a:gd name="connsiteX7" fmla="*/ 495272 w 1499825"/>
                      <a:gd name="connsiteY7" fmla="*/ 1173768 h 1186647"/>
                      <a:gd name="connsiteX8" fmla="*/ 108906 w 1499825"/>
                      <a:gd name="connsiteY8" fmla="*/ 851796 h 1186647"/>
                      <a:gd name="connsiteX9" fmla="*/ 44512 w 1499825"/>
                      <a:gd name="connsiteY9" fmla="*/ 645734 h 1186647"/>
                      <a:gd name="connsiteX0" fmla="*/ 44511 w 1499824"/>
                      <a:gd name="connsiteY0" fmla="*/ 645734 h 1186647"/>
                      <a:gd name="connsiteX1" fmla="*/ 34885 w 1499824"/>
                      <a:gd name="connsiteY1" fmla="*/ 310883 h 1186647"/>
                      <a:gd name="connsiteX2" fmla="*/ 253824 w 1499824"/>
                      <a:gd name="connsiteY2" fmla="*/ 340847 h 1186647"/>
                      <a:gd name="connsiteX3" fmla="*/ 501999 w 1499824"/>
                      <a:gd name="connsiteY3" fmla="*/ 261501 h 1186647"/>
                      <a:gd name="connsiteX4" fmla="*/ 984669 w 1499824"/>
                      <a:gd name="connsiteY4" fmla="*/ 40427 h 1186647"/>
                      <a:gd name="connsiteX5" fmla="*/ 1474066 w 1499824"/>
                      <a:gd name="connsiteY5" fmla="*/ 504066 h 1186647"/>
                      <a:gd name="connsiteX6" fmla="*/ 1139215 w 1499824"/>
                      <a:gd name="connsiteY6" fmla="*/ 929069 h 1186647"/>
                      <a:gd name="connsiteX7" fmla="*/ 495271 w 1499824"/>
                      <a:gd name="connsiteY7" fmla="*/ 1173768 h 1186647"/>
                      <a:gd name="connsiteX8" fmla="*/ 108905 w 1499824"/>
                      <a:gd name="connsiteY8" fmla="*/ 851796 h 1186647"/>
                      <a:gd name="connsiteX9" fmla="*/ 44511 w 1499824"/>
                      <a:gd name="connsiteY9" fmla="*/ 645734 h 1186647"/>
                      <a:gd name="connsiteX0" fmla="*/ 44511 w 1499824"/>
                      <a:gd name="connsiteY0" fmla="*/ 645734 h 1186647"/>
                      <a:gd name="connsiteX1" fmla="*/ 34885 w 1499824"/>
                      <a:gd name="connsiteY1" fmla="*/ 310883 h 1186647"/>
                      <a:gd name="connsiteX2" fmla="*/ 253824 w 1499824"/>
                      <a:gd name="connsiteY2" fmla="*/ 340847 h 1186647"/>
                      <a:gd name="connsiteX3" fmla="*/ 501999 w 1499824"/>
                      <a:gd name="connsiteY3" fmla="*/ 261501 h 1186647"/>
                      <a:gd name="connsiteX4" fmla="*/ 984669 w 1499824"/>
                      <a:gd name="connsiteY4" fmla="*/ 40427 h 1186647"/>
                      <a:gd name="connsiteX5" fmla="*/ 1474066 w 1499824"/>
                      <a:gd name="connsiteY5" fmla="*/ 504066 h 1186647"/>
                      <a:gd name="connsiteX6" fmla="*/ 1139215 w 1499824"/>
                      <a:gd name="connsiteY6" fmla="*/ 929069 h 1186647"/>
                      <a:gd name="connsiteX7" fmla="*/ 495271 w 1499824"/>
                      <a:gd name="connsiteY7" fmla="*/ 1173768 h 1186647"/>
                      <a:gd name="connsiteX8" fmla="*/ 108905 w 1499824"/>
                      <a:gd name="connsiteY8" fmla="*/ 851796 h 1186647"/>
                      <a:gd name="connsiteX9" fmla="*/ 44511 w 1499824"/>
                      <a:gd name="connsiteY9" fmla="*/ 645734 h 1186647"/>
                      <a:gd name="connsiteX0" fmla="*/ 44510 w 1499823"/>
                      <a:gd name="connsiteY0" fmla="*/ 645734 h 1186647"/>
                      <a:gd name="connsiteX1" fmla="*/ 34885 w 1499823"/>
                      <a:gd name="connsiteY1" fmla="*/ 310883 h 1186647"/>
                      <a:gd name="connsiteX2" fmla="*/ 253823 w 1499823"/>
                      <a:gd name="connsiteY2" fmla="*/ 340847 h 1186647"/>
                      <a:gd name="connsiteX3" fmla="*/ 501998 w 1499823"/>
                      <a:gd name="connsiteY3" fmla="*/ 261501 h 1186647"/>
                      <a:gd name="connsiteX4" fmla="*/ 984668 w 1499823"/>
                      <a:gd name="connsiteY4" fmla="*/ 40427 h 1186647"/>
                      <a:gd name="connsiteX5" fmla="*/ 1474065 w 1499823"/>
                      <a:gd name="connsiteY5" fmla="*/ 504066 h 1186647"/>
                      <a:gd name="connsiteX6" fmla="*/ 1139214 w 1499823"/>
                      <a:gd name="connsiteY6" fmla="*/ 929069 h 1186647"/>
                      <a:gd name="connsiteX7" fmla="*/ 495270 w 1499823"/>
                      <a:gd name="connsiteY7" fmla="*/ 1173768 h 1186647"/>
                      <a:gd name="connsiteX8" fmla="*/ 108904 w 1499823"/>
                      <a:gd name="connsiteY8" fmla="*/ 851796 h 1186647"/>
                      <a:gd name="connsiteX9" fmla="*/ 44510 w 1499823"/>
                      <a:gd name="connsiteY9" fmla="*/ 645734 h 1186647"/>
                      <a:gd name="connsiteX0" fmla="*/ 44510 w 1537917"/>
                      <a:gd name="connsiteY0" fmla="*/ 1037416 h 1578329"/>
                      <a:gd name="connsiteX1" fmla="*/ 34885 w 1537917"/>
                      <a:gd name="connsiteY1" fmla="*/ 702565 h 1578329"/>
                      <a:gd name="connsiteX2" fmla="*/ 253823 w 1537917"/>
                      <a:gd name="connsiteY2" fmla="*/ 732529 h 1578329"/>
                      <a:gd name="connsiteX3" fmla="*/ 501998 w 1537917"/>
                      <a:gd name="connsiteY3" fmla="*/ 653183 h 1578329"/>
                      <a:gd name="connsiteX4" fmla="*/ 756101 w 1537917"/>
                      <a:gd name="connsiteY4" fmla="*/ 40427 h 1578329"/>
                      <a:gd name="connsiteX5" fmla="*/ 1474065 w 1537917"/>
                      <a:gd name="connsiteY5" fmla="*/ 895748 h 1578329"/>
                      <a:gd name="connsiteX6" fmla="*/ 1139214 w 1537917"/>
                      <a:gd name="connsiteY6" fmla="*/ 1320751 h 1578329"/>
                      <a:gd name="connsiteX7" fmla="*/ 495270 w 1537917"/>
                      <a:gd name="connsiteY7" fmla="*/ 1565450 h 1578329"/>
                      <a:gd name="connsiteX8" fmla="*/ 108904 w 1537917"/>
                      <a:gd name="connsiteY8" fmla="*/ 1243478 h 1578329"/>
                      <a:gd name="connsiteX9" fmla="*/ 44510 w 1537917"/>
                      <a:gd name="connsiteY9" fmla="*/ 1037416 h 1578329"/>
                      <a:gd name="connsiteX0" fmla="*/ 44510 w 1309349"/>
                      <a:gd name="connsiteY0" fmla="*/ 1021843 h 1562756"/>
                      <a:gd name="connsiteX1" fmla="*/ 34885 w 1309349"/>
                      <a:gd name="connsiteY1" fmla="*/ 686992 h 1562756"/>
                      <a:gd name="connsiteX2" fmla="*/ 253823 w 1309349"/>
                      <a:gd name="connsiteY2" fmla="*/ 716956 h 1562756"/>
                      <a:gd name="connsiteX3" fmla="*/ 501998 w 1309349"/>
                      <a:gd name="connsiteY3" fmla="*/ 637610 h 1562756"/>
                      <a:gd name="connsiteX4" fmla="*/ 756101 w 1309349"/>
                      <a:gd name="connsiteY4" fmla="*/ 24854 h 1562756"/>
                      <a:gd name="connsiteX5" fmla="*/ 1245497 w 1309349"/>
                      <a:gd name="connsiteY5" fmla="*/ 488493 h 1562756"/>
                      <a:gd name="connsiteX6" fmla="*/ 1139214 w 1309349"/>
                      <a:gd name="connsiteY6" fmla="*/ 1305178 h 1562756"/>
                      <a:gd name="connsiteX7" fmla="*/ 495270 w 1309349"/>
                      <a:gd name="connsiteY7" fmla="*/ 1549877 h 1562756"/>
                      <a:gd name="connsiteX8" fmla="*/ 108904 w 1309349"/>
                      <a:gd name="connsiteY8" fmla="*/ 1227905 h 1562756"/>
                      <a:gd name="connsiteX9" fmla="*/ 44510 w 1309349"/>
                      <a:gd name="connsiteY9" fmla="*/ 1021843 h 1562756"/>
                      <a:gd name="connsiteX0" fmla="*/ 253823 w 1309349"/>
                      <a:gd name="connsiteY0" fmla="*/ 716955 h 1562755"/>
                      <a:gd name="connsiteX1" fmla="*/ 501998 w 1309349"/>
                      <a:gd name="connsiteY1" fmla="*/ 637609 h 1562755"/>
                      <a:gd name="connsiteX2" fmla="*/ 756101 w 1309349"/>
                      <a:gd name="connsiteY2" fmla="*/ 24853 h 1562755"/>
                      <a:gd name="connsiteX3" fmla="*/ 1245497 w 1309349"/>
                      <a:gd name="connsiteY3" fmla="*/ 488492 h 1562755"/>
                      <a:gd name="connsiteX4" fmla="*/ 1139214 w 1309349"/>
                      <a:gd name="connsiteY4" fmla="*/ 1305177 h 1562755"/>
                      <a:gd name="connsiteX5" fmla="*/ 495270 w 1309349"/>
                      <a:gd name="connsiteY5" fmla="*/ 1549876 h 1562755"/>
                      <a:gd name="connsiteX6" fmla="*/ 108904 w 1309349"/>
                      <a:gd name="connsiteY6" fmla="*/ 1227904 h 1562755"/>
                      <a:gd name="connsiteX7" fmla="*/ 44510 w 1309349"/>
                      <a:gd name="connsiteY7" fmla="*/ 1021842 h 1562755"/>
                      <a:gd name="connsiteX8" fmla="*/ 132392 w 1309349"/>
                      <a:gd name="connsiteY8" fmla="*/ 787254 h 1562755"/>
                      <a:gd name="connsiteX0" fmla="*/ 253823 w 1309349"/>
                      <a:gd name="connsiteY0" fmla="*/ 717804 h 1563604"/>
                      <a:gd name="connsiteX1" fmla="*/ 501998 w 1309349"/>
                      <a:gd name="connsiteY1" fmla="*/ 638458 h 1563604"/>
                      <a:gd name="connsiteX2" fmla="*/ 515729 w 1309349"/>
                      <a:gd name="connsiteY2" fmla="*/ 643555 h 1563604"/>
                      <a:gd name="connsiteX3" fmla="*/ 756101 w 1309349"/>
                      <a:gd name="connsiteY3" fmla="*/ 25702 h 1563604"/>
                      <a:gd name="connsiteX4" fmla="*/ 1245497 w 1309349"/>
                      <a:gd name="connsiteY4" fmla="*/ 489341 h 1563604"/>
                      <a:gd name="connsiteX5" fmla="*/ 1139214 w 1309349"/>
                      <a:gd name="connsiteY5" fmla="*/ 1306026 h 1563604"/>
                      <a:gd name="connsiteX6" fmla="*/ 495270 w 1309349"/>
                      <a:gd name="connsiteY6" fmla="*/ 1550725 h 1563604"/>
                      <a:gd name="connsiteX7" fmla="*/ 108904 w 1309349"/>
                      <a:gd name="connsiteY7" fmla="*/ 1228753 h 1563604"/>
                      <a:gd name="connsiteX8" fmla="*/ 44510 w 1309349"/>
                      <a:gd name="connsiteY8" fmla="*/ 1022691 h 1563604"/>
                      <a:gd name="connsiteX9" fmla="*/ 132392 w 1309349"/>
                      <a:gd name="connsiteY9" fmla="*/ 788103 h 156360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309349" h="1563604">
                        <a:moveTo>
                          <a:pt x="253823" y="717804"/>
                        </a:moveTo>
                        <a:cubicBezTo>
                          <a:pt x="331675" y="709574"/>
                          <a:pt x="418285" y="753808"/>
                          <a:pt x="501998" y="638458"/>
                        </a:cubicBezTo>
                        <a:cubicBezTo>
                          <a:pt x="545649" y="626083"/>
                          <a:pt x="473379" y="745681"/>
                          <a:pt x="515729" y="643555"/>
                        </a:cubicBezTo>
                        <a:cubicBezTo>
                          <a:pt x="558079" y="541429"/>
                          <a:pt x="634473" y="51404"/>
                          <a:pt x="756101" y="25702"/>
                        </a:cubicBezTo>
                        <a:cubicBezTo>
                          <a:pt x="877729" y="0"/>
                          <a:pt x="1181645" y="275954"/>
                          <a:pt x="1245497" y="489341"/>
                        </a:cubicBezTo>
                        <a:cubicBezTo>
                          <a:pt x="1309349" y="702728"/>
                          <a:pt x="1264252" y="1129129"/>
                          <a:pt x="1139214" y="1306026"/>
                        </a:cubicBezTo>
                        <a:cubicBezTo>
                          <a:pt x="1014176" y="1482923"/>
                          <a:pt x="666988" y="1563604"/>
                          <a:pt x="495270" y="1550725"/>
                        </a:cubicBezTo>
                        <a:cubicBezTo>
                          <a:pt x="323552" y="1537846"/>
                          <a:pt x="179738" y="1316758"/>
                          <a:pt x="108904" y="1228753"/>
                        </a:cubicBezTo>
                        <a:cubicBezTo>
                          <a:pt x="38070" y="1140748"/>
                          <a:pt x="56846" y="1112843"/>
                          <a:pt x="44510" y="1022691"/>
                        </a:cubicBezTo>
                        <a:cubicBezTo>
                          <a:pt x="32174" y="932539"/>
                          <a:pt x="0" y="738654"/>
                          <a:pt x="132392" y="788103"/>
                        </a:cubicBezTo>
                      </a:path>
                    </a:pathLst>
                  </a:custGeom>
                  <a:grp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morning" dir="t"/>
                  </a:scene3d>
                  <a:sp3d prstMaterial="flat">
                    <a:bevelT w="6350" h="6350"/>
                    <a:bevelB w="190500" h="1905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20" name="Freeform 319"/>
                  <p:cNvSpPr/>
                  <p:nvPr/>
                </p:nvSpPr>
                <p:spPr bwMode="auto">
                  <a:xfrm>
                    <a:off x="6215073" y="3878099"/>
                    <a:ext cx="1145159" cy="1098207"/>
                  </a:xfrm>
                  <a:custGeom>
                    <a:avLst/>
                    <a:gdLst>
                      <a:gd name="connsiteX0" fmla="*/ 25758 w 1481071"/>
                      <a:gd name="connsiteY0" fmla="*/ 684727 h 1225640"/>
                      <a:gd name="connsiteX1" fmla="*/ 244699 w 1481071"/>
                      <a:gd name="connsiteY1" fmla="*/ 349876 h 1225640"/>
                      <a:gd name="connsiteX2" fmla="*/ 463639 w 1481071"/>
                      <a:gd name="connsiteY2" fmla="*/ 66541 h 1225640"/>
                      <a:gd name="connsiteX3" fmla="*/ 965916 w 1481071"/>
                      <a:gd name="connsiteY3" fmla="*/ 79420 h 1225640"/>
                      <a:gd name="connsiteX4" fmla="*/ 1455313 w 1481071"/>
                      <a:gd name="connsiteY4" fmla="*/ 543059 h 1225640"/>
                      <a:gd name="connsiteX5" fmla="*/ 1120462 w 1481071"/>
                      <a:gd name="connsiteY5" fmla="*/ 968062 h 1225640"/>
                      <a:gd name="connsiteX6" fmla="*/ 476518 w 1481071"/>
                      <a:gd name="connsiteY6" fmla="*/ 1212761 h 1225640"/>
                      <a:gd name="connsiteX7" fmla="*/ 90152 w 1481071"/>
                      <a:gd name="connsiteY7" fmla="*/ 890789 h 1225640"/>
                      <a:gd name="connsiteX8" fmla="*/ 25758 w 1481071"/>
                      <a:gd name="connsiteY8" fmla="*/ 684727 h 1225640"/>
                      <a:gd name="connsiteX0" fmla="*/ 25758 w 1481071"/>
                      <a:gd name="connsiteY0" fmla="*/ 684727 h 1225640"/>
                      <a:gd name="connsiteX1" fmla="*/ 244699 w 1481071"/>
                      <a:gd name="connsiteY1" fmla="*/ 349876 h 1225640"/>
                      <a:gd name="connsiteX2" fmla="*/ 463639 w 1481071"/>
                      <a:gd name="connsiteY2" fmla="*/ 66541 h 1225640"/>
                      <a:gd name="connsiteX3" fmla="*/ 965916 w 1481071"/>
                      <a:gd name="connsiteY3" fmla="*/ 79420 h 1225640"/>
                      <a:gd name="connsiteX4" fmla="*/ 1455313 w 1481071"/>
                      <a:gd name="connsiteY4" fmla="*/ 543059 h 1225640"/>
                      <a:gd name="connsiteX5" fmla="*/ 1120462 w 1481071"/>
                      <a:gd name="connsiteY5" fmla="*/ 968062 h 1225640"/>
                      <a:gd name="connsiteX6" fmla="*/ 476518 w 1481071"/>
                      <a:gd name="connsiteY6" fmla="*/ 1212761 h 1225640"/>
                      <a:gd name="connsiteX7" fmla="*/ 90153 w 1481071"/>
                      <a:gd name="connsiteY7" fmla="*/ 890789 h 1225640"/>
                      <a:gd name="connsiteX8" fmla="*/ 25758 w 1481071"/>
                      <a:gd name="connsiteY8" fmla="*/ 684727 h 1225640"/>
                      <a:gd name="connsiteX0" fmla="*/ 25758 w 1481071"/>
                      <a:gd name="connsiteY0" fmla="*/ 684727 h 1225640"/>
                      <a:gd name="connsiteX1" fmla="*/ 244699 w 1481071"/>
                      <a:gd name="connsiteY1" fmla="*/ 349876 h 1225640"/>
                      <a:gd name="connsiteX2" fmla="*/ 463639 w 1481071"/>
                      <a:gd name="connsiteY2" fmla="*/ 66541 h 1225640"/>
                      <a:gd name="connsiteX3" fmla="*/ 965916 w 1481071"/>
                      <a:gd name="connsiteY3" fmla="*/ 79420 h 1225640"/>
                      <a:gd name="connsiteX4" fmla="*/ 1455313 w 1481071"/>
                      <a:gd name="connsiteY4" fmla="*/ 543059 h 1225640"/>
                      <a:gd name="connsiteX5" fmla="*/ 1120462 w 1481071"/>
                      <a:gd name="connsiteY5" fmla="*/ 968062 h 1225640"/>
                      <a:gd name="connsiteX6" fmla="*/ 476518 w 1481071"/>
                      <a:gd name="connsiteY6" fmla="*/ 1212761 h 1225640"/>
                      <a:gd name="connsiteX7" fmla="*/ 90153 w 1481071"/>
                      <a:gd name="connsiteY7" fmla="*/ 890789 h 1225640"/>
                      <a:gd name="connsiteX8" fmla="*/ 25758 w 1481071"/>
                      <a:gd name="connsiteY8" fmla="*/ 684727 h 1225640"/>
                      <a:gd name="connsiteX0" fmla="*/ 25758 w 1474427"/>
                      <a:gd name="connsiteY0" fmla="*/ 684727 h 1225640"/>
                      <a:gd name="connsiteX1" fmla="*/ 244699 w 1474427"/>
                      <a:gd name="connsiteY1" fmla="*/ 349876 h 1225640"/>
                      <a:gd name="connsiteX2" fmla="*/ 463639 w 1474427"/>
                      <a:gd name="connsiteY2" fmla="*/ 66541 h 1225640"/>
                      <a:gd name="connsiteX3" fmla="*/ 965916 w 1474427"/>
                      <a:gd name="connsiteY3" fmla="*/ 79420 h 1225640"/>
                      <a:gd name="connsiteX4" fmla="*/ 1455313 w 1474427"/>
                      <a:gd name="connsiteY4" fmla="*/ 543059 h 1225640"/>
                      <a:gd name="connsiteX5" fmla="*/ 1080598 w 1474427"/>
                      <a:gd name="connsiteY5" fmla="*/ 708920 h 1225640"/>
                      <a:gd name="connsiteX6" fmla="*/ 1120462 w 1474427"/>
                      <a:gd name="connsiteY6" fmla="*/ 968062 h 1225640"/>
                      <a:gd name="connsiteX7" fmla="*/ 476518 w 1474427"/>
                      <a:gd name="connsiteY7" fmla="*/ 1212761 h 1225640"/>
                      <a:gd name="connsiteX8" fmla="*/ 90153 w 1474427"/>
                      <a:gd name="connsiteY8" fmla="*/ 890789 h 1225640"/>
                      <a:gd name="connsiteX9" fmla="*/ 25758 w 1474427"/>
                      <a:gd name="connsiteY9" fmla="*/ 684727 h 1225640"/>
                      <a:gd name="connsiteX0" fmla="*/ 25758 w 1221142"/>
                      <a:gd name="connsiteY0" fmla="*/ 663262 h 1204175"/>
                      <a:gd name="connsiteX1" fmla="*/ 244699 w 1221142"/>
                      <a:gd name="connsiteY1" fmla="*/ 328411 h 1204175"/>
                      <a:gd name="connsiteX2" fmla="*/ 463639 w 1221142"/>
                      <a:gd name="connsiteY2" fmla="*/ 45076 h 1204175"/>
                      <a:gd name="connsiteX3" fmla="*/ 965916 w 1221142"/>
                      <a:gd name="connsiteY3" fmla="*/ 57955 h 1204175"/>
                      <a:gd name="connsiteX4" fmla="*/ 1150566 w 1221142"/>
                      <a:gd name="connsiteY4" fmla="*/ 286575 h 1204175"/>
                      <a:gd name="connsiteX5" fmla="*/ 1080598 w 1221142"/>
                      <a:gd name="connsiteY5" fmla="*/ 687455 h 1204175"/>
                      <a:gd name="connsiteX6" fmla="*/ 1120462 w 1221142"/>
                      <a:gd name="connsiteY6" fmla="*/ 946597 h 1204175"/>
                      <a:gd name="connsiteX7" fmla="*/ 476518 w 1221142"/>
                      <a:gd name="connsiteY7" fmla="*/ 1191296 h 1204175"/>
                      <a:gd name="connsiteX8" fmla="*/ 90153 w 1221142"/>
                      <a:gd name="connsiteY8" fmla="*/ 869324 h 1204175"/>
                      <a:gd name="connsiteX9" fmla="*/ 25758 w 1221142"/>
                      <a:gd name="connsiteY9" fmla="*/ 663262 h 12041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221142" h="1204175">
                        <a:moveTo>
                          <a:pt x="25758" y="663262"/>
                        </a:moveTo>
                        <a:cubicBezTo>
                          <a:pt x="51516" y="573110"/>
                          <a:pt x="171719" y="431442"/>
                          <a:pt x="244699" y="328411"/>
                        </a:cubicBezTo>
                        <a:cubicBezTo>
                          <a:pt x="317679" y="225380"/>
                          <a:pt x="343436" y="90152"/>
                          <a:pt x="463639" y="45076"/>
                        </a:cubicBezTo>
                        <a:cubicBezTo>
                          <a:pt x="583842" y="0"/>
                          <a:pt x="851428" y="17705"/>
                          <a:pt x="965916" y="57955"/>
                        </a:cubicBezTo>
                        <a:cubicBezTo>
                          <a:pt x="1080404" y="98205"/>
                          <a:pt x="1131452" y="181658"/>
                          <a:pt x="1150566" y="286575"/>
                        </a:cubicBezTo>
                        <a:cubicBezTo>
                          <a:pt x="1169680" y="391492"/>
                          <a:pt x="1085615" y="577451"/>
                          <a:pt x="1080598" y="687455"/>
                        </a:cubicBezTo>
                        <a:cubicBezTo>
                          <a:pt x="1075581" y="797459"/>
                          <a:pt x="1221142" y="862624"/>
                          <a:pt x="1120462" y="946597"/>
                        </a:cubicBezTo>
                        <a:cubicBezTo>
                          <a:pt x="1019782" y="1030570"/>
                          <a:pt x="648236" y="1204175"/>
                          <a:pt x="476518" y="1191296"/>
                        </a:cubicBezTo>
                        <a:cubicBezTo>
                          <a:pt x="304800" y="1178417"/>
                          <a:pt x="160987" y="957329"/>
                          <a:pt x="90153" y="869324"/>
                        </a:cubicBezTo>
                        <a:cubicBezTo>
                          <a:pt x="19319" y="781319"/>
                          <a:pt x="0" y="753414"/>
                          <a:pt x="25758" y="663262"/>
                        </a:cubicBezTo>
                        <a:close/>
                      </a:path>
                    </a:pathLst>
                  </a:custGeom>
                  <a:grp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morning" dir="t"/>
                  </a:scene3d>
                  <a:sp3d prstMaterial="flat">
                    <a:bevelT w="6350" h="6350"/>
                    <a:bevelB w="190500" h="1905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21" name="Freeform 320"/>
                  <p:cNvSpPr/>
                  <p:nvPr/>
                </p:nvSpPr>
                <p:spPr bwMode="auto">
                  <a:xfrm rot="16200000">
                    <a:off x="5796194" y="2710045"/>
                    <a:ext cx="1388915" cy="1117783"/>
                  </a:xfrm>
                  <a:custGeom>
                    <a:avLst/>
                    <a:gdLst>
                      <a:gd name="connsiteX0" fmla="*/ 25758 w 1481071"/>
                      <a:gd name="connsiteY0" fmla="*/ 684727 h 1225640"/>
                      <a:gd name="connsiteX1" fmla="*/ 244699 w 1481071"/>
                      <a:gd name="connsiteY1" fmla="*/ 349876 h 1225640"/>
                      <a:gd name="connsiteX2" fmla="*/ 463639 w 1481071"/>
                      <a:gd name="connsiteY2" fmla="*/ 66541 h 1225640"/>
                      <a:gd name="connsiteX3" fmla="*/ 965916 w 1481071"/>
                      <a:gd name="connsiteY3" fmla="*/ 79420 h 1225640"/>
                      <a:gd name="connsiteX4" fmla="*/ 1455313 w 1481071"/>
                      <a:gd name="connsiteY4" fmla="*/ 543059 h 1225640"/>
                      <a:gd name="connsiteX5" fmla="*/ 1120462 w 1481071"/>
                      <a:gd name="connsiteY5" fmla="*/ 968062 h 1225640"/>
                      <a:gd name="connsiteX6" fmla="*/ 476518 w 1481071"/>
                      <a:gd name="connsiteY6" fmla="*/ 1212761 h 1225640"/>
                      <a:gd name="connsiteX7" fmla="*/ 90152 w 1481071"/>
                      <a:gd name="connsiteY7" fmla="*/ 890789 h 1225640"/>
                      <a:gd name="connsiteX8" fmla="*/ 25758 w 1481071"/>
                      <a:gd name="connsiteY8" fmla="*/ 684727 h 12256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481071" h="1225640">
                        <a:moveTo>
                          <a:pt x="25758" y="684727"/>
                        </a:moveTo>
                        <a:cubicBezTo>
                          <a:pt x="51516" y="594575"/>
                          <a:pt x="171719" y="452907"/>
                          <a:pt x="244699" y="349876"/>
                        </a:cubicBezTo>
                        <a:cubicBezTo>
                          <a:pt x="317679" y="246845"/>
                          <a:pt x="343436" y="111617"/>
                          <a:pt x="463639" y="66541"/>
                        </a:cubicBezTo>
                        <a:cubicBezTo>
                          <a:pt x="583842" y="21465"/>
                          <a:pt x="800637" y="0"/>
                          <a:pt x="965916" y="79420"/>
                        </a:cubicBezTo>
                        <a:cubicBezTo>
                          <a:pt x="1131195" y="158840"/>
                          <a:pt x="1429555" y="394952"/>
                          <a:pt x="1455313" y="543059"/>
                        </a:cubicBezTo>
                        <a:cubicBezTo>
                          <a:pt x="1481071" y="691166"/>
                          <a:pt x="1283595" y="856445"/>
                          <a:pt x="1120462" y="968062"/>
                        </a:cubicBezTo>
                        <a:cubicBezTo>
                          <a:pt x="957329" y="1079679"/>
                          <a:pt x="648236" y="1225640"/>
                          <a:pt x="476518" y="1212761"/>
                        </a:cubicBezTo>
                        <a:cubicBezTo>
                          <a:pt x="304800" y="1199882"/>
                          <a:pt x="160986" y="978794"/>
                          <a:pt x="90152" y="890789"/>
                        </a:cubicBezTo>
                        <a:cubicBezTo>
                          <a:pt x="19318" y="802784"/>
                          <a:pt x="0" y="774879"/>
                          <a:pt x="25758" y="684727"/>
                        </a:cubicBezTo>
                        <a:close/>
                      </a:path>
                    </a:pathLst>
                  </a:custGeom>
                  <a:grp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morning" dir="t"/>
                  </a:scene3d>
                  <a:sp3d prstMaterial="flat">
                    <a:bevelT w="6350" h="6350"/>
                    <a:bevelB w="190500" h="1905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22" name="Freeform 321"/>
                  <p:cNvSpPr/>
                  <p:nvPr/>
                </p:nvSpPr>
                <p:spPr bwMode="auto">
                  <a:xfrm>
                    <a:off x="5238329" y="2293987"/>
                    <a:ext cx="1102320" cy="1272793"/>
                  </a:xfrm>
                  <a:custGeom>
                    <a:avLst/>
                    <a:gdLst>
                      <a:gd name="connsiteX0" fmla="*/ 25758 w 1481071"/>
                      <a:gd name="connsiteY0" fmla="*/ 684727 h 1225640"/>
                      <a:gd name="connsiteX1" fmla="*/ 244699 w 1481071"/>
                      <a:gd name="connsiteY1" fmla="*/ 349876 h 1225640"/>
                      <a:gd name="connsiteX2" fmla="*/ 463639 w 1481071"/>
                      <a:gd name="connsiteY2" fmla="*/ 66541 h 1225640"/>
                      <a:gd name="connsiteX3" fmla="*/ 965916 w 1481071"/>
                      <a:gd name="connsiteY3" fmla="*/ 79420 h 1225640"/>
                      <a:gd name="connsiteX4" fmla="*/ 1455313 w 1481071"/>
                      <a:gd name="connsiteY4" fmla="*/ 543059 h 1225640"/>
                      <a:gd name="connsiteX5" fmla="*/ 1120462 w 1481071"/>
                      <a:gd name="connsiteY5" fmla="*/ 968062 h 1225640"/>
                      <a:gd name="connsiteX6" fmla="*/ 476518 w 1481071"/>
                      <a:gd name="connsiteY6" fmla="*/ 1212761 h 1225640"/>
                      <a:gd name="connsiteX7" fmla="*/ 90152 w 1481071"/>
                      <a:gd name="connsiteY7" fmla="*/ 890789 h 1225640"/>
                      <a:gd name="connsiteX8" fmla="*/ 25758 w 1481071"/>
                      <a:gd name="connsiteY8" fmla="*/ 684727 h 1225640"/>
                      <a:gd name="connsiteX0" fmla="*/ 25758 w 1232804"/>
                      <a:gd name="connsiteY0" fmla="*/ 684727 h 1225640"/>
                      <a:gd name="connsiteX1" fmla="*/ 244699 w 1232804"/>
                      <a:gd name="connsiteY1" fmla="*/ 349876 h 1225640"/>
                      <a:gd name="connsiteX2" fmla="*/ 463639 w 1232804"/>
                      <a:gd name="connsiteY2" fmla="*/ 66541 h 1225640"/>
                      <a:gd name="connsiteX3" fmla="*/ 965916 w 1232804"/>
                      <a:gd name="connsiteY3" fmla="*/ 79420 h 1225640"/>
                      <a:gd name="connsiteX4" fmla="*/ 1150567 w 1232804"/>
                      <a:gd name="connsiteY4" fmla="*/ 543060 h 1225640"/>
                      <a:gd name="connsiteX5" fmla="*/ 1120462 w 1232804"/>
                      <a:gd name="connsiteY5" fmla="*/ 968062 h 1225640"/>
                      <a:gd name="connsiteX6" fmla="*/ 476518 w 1232804"/>
                      <a:gd name="connsiteY6" fmla="*/ 1212761 h 1225640"/>
                      <a:gd name="connsiteX7" fmla="*/ 90152 w 1232804"/>
                      <a:gd name="connsiteY7" fmla="*/ 890789 h 1225640"/>
                      <a:gd name="connsiteX8" fmla="*/ 25758 w 1232804"/>
                      <a:gd name="connsiteY8" fmla="*/ 684727 h 1225640"/>
                      <a:gd name="connsiteX0" fmla="*/ 25758 w 1175600"/>
                      <a:gd name="connsiteY0" fmla="*/ 684727 h 1225640"/>
                      <a:gd name="connsiteX1" fmla="*/ 244699 w 1175600"/>
                      <a:gd name="connsiteY1" fmla="*/ 349876 h 1225640"/>
                      <a:gd name="connsiteX2" fmla="*/ 463639 w 1175600"/>
                      <a:gd name="connsiteY2" fmla="*/ 66541 h 1225640"/>
                      <a:gd name="connsiteX3" fmla="*/ 965916 w 1175600"/>
                      <a:gd name="connsiteY3" fmla="*/ 79420 h 1225640"/>
                      <a:gd name="connsiteX4" fmla="*/ 1150567 w 1175600"/>
                      <a:gd name="connsiteY4" fmla="*/ 543060 h 1225640"/>
                      <a:gd name="connsiteX5" fmla="*/ 815716 w 1175600"/>
                      <a:gd name="connsiteY5" fmla="*/ 968062 h 1225640"/>
                      <a:gd name="connsiteX6" fmla="*/ 476518 w 1175600"/>
                      <a:gd name="connsiteY6" fmla="*/ 1212761 h 1225640"/>
                      <a:gd name="connsiteX7" fmla="*/ 90152 w 1175600"/>
                      <a:gd name="connsiteY7" fmla="*/ 890789 h 1225640"/>
                      <a:gd name="connsiteX8" fmla="*/ 25758 w 1175600"/>
                      <a:gd name="connsiteY8" fmla="*/ 684727 h 1225640"/>
                      <a:gd name="connsiteX0" fmla="*/ 61512 w 1211354"/>
                      <a:gd name="connsiteY0" fmla="*/ 684727 h 1382277"/>
                      <a:gd name="connsiteX1" fmla="*/ 280453 w 1211354"/>
                      <a:gd name="connsiteY1" fmla="*/ 349876 h 1382277"/>
                      <a:gd name="connsiteX2" fmla="*/ 499393 w 1211354"/>
                      <a:gd name="connsiteY2" fmla="*/ 66541 h 1382277"/>
                      <a:gd name="connsiteX3" fmla="*/ 1001670 w 1211354"/>
                      <a:gd name="connsiteY3" fmla="*/ 79420 h 1382277"/>
                      <a:gd name="connsiteX4" fmla="*/ 1186321 w 1211354"/>
                      <a:gd name="connsiteY4" fmla="*/ 543060 h 1382277"/>
                      <a:gd name="connsiteX5" fmla="*/ 851470 w 1211354"/>
                      <a:gd name="connsiteY5" fmla="*/ 968062 h 1382277"/>
                      <a:gd name="connsiteX6" fmla="*/ 816950 w 1211354"/>
                      <a:gd name="connsiteY6" fmla="*/ 1369398 h 1382277"/>
                      <a:gd name="connsiteX7" fmla="*/ 125906 w 1211354"/>
                      <a:gd name="connsiteY7" fmla="*/ 890789 h 1382277"/>
                      <a:gd name="connsiteX8" fmla="*/ 61512 w 1211354"/>
                      <a:gd name="connsiteY8" fmla="*/ 684727 h 1382277"/>
                      <a:gd name="connsiteX0" fmla="*/ 25758 w 1175600"/>
                      <a:gd name="connsiteY0" fmla="*/ 684727 h 1395608"/>
                      <a:gd name="connsiteX1" fmla="*/ 244699 w 1175600"/>
                      <a:gd name="connsiteY1" fmla="*/ 349876 h 1395608"/>
                      <a:gd name="connsiteX2" fmla="*/ 463639 w 1175600"/>
                      <a:gd name="connsiteY2" fmla="*/ 66541 h 1395608"/>
                      <a:gd name="connsiteX3" fmla="*/ 965916 w 1175600"/>
                      <a:gd name="connsiteY3" fmla="*/ 79420 h 1395608"/>
                      <a:gd name="connsiteX4" fmla="*/ 1150567 w 1175600"/>
                      <a:gd name="connsiteY4" fmla="*/ 543060 h 1395608"/>
                      <a:gd name="connsiteX5" fmla="*/ 815716 w 1175600"/>
                      <a:gd name="connsiteY5" fmla="*/ 968062 h 1395608"/>
                      <a:gd name="connsiteX6" fmla="*/ 781196 w 1175600"/>
                      <a:gd name="connsiteY6" fmla="*/ 1369398 h 1395608"/>
                      <a:gd name="connsiteX7" fmla="*/ 379382 w 1175600"/>
                      <a:gd name="connsiteY7" fmla="*/ 1125323 h 1395608"/>
                      <a:gd name="connsiteX8" fmla="*/ 90152 w 1175600"/>
                      <a:gd name="connsiteY8" fmla="*/ 890789 h 1395608"/>
                      <a:gd name="connsiteX9" fmla="*/ 25758 w 1175600"/>
                      <a:gd name="connsiteY9" fmla="*/ 684727 h 1395608"/>
                      <a:gd name="connsiteX0" fmla="*/ 25620 w 1175462"/>
                      <a:gd name="connsiteY0" fmla="*/ 684727 h 1395608"/>
                      <a:gd name="connsiteX1" fmla="*/ 244561 w 1175462"/>
                      <a:gd name="connsiteY1" fmla="*/ 349876 h 1395608"/>
                      <a:gd name="connsiteX2" fmla="*/ 463501 w 1175462"/>
                      <a:gd name="connsiteY2" fmla="*/ 66541 h 1395608"/>
                      <a:gd name="connsiteX3" fmla="*/ 965778 w 1175462"/>
                      <a:gd name="connsiteY3" fmla="*/ 79420 h 1395608"/>
                      <a:gd name="connsiteX4" fmla="*/ 1150429 w 1175462"/>
                      <a:gd name="connsiteY4" fmla="*/ 543060 h 1395608"/>
                      <a:gd name="connsiteX5" fmla="*/ 815578 w 1175462"/>
                      <a:gd name="connsiteY5" fmla="*/ 968062 h 1395608"/>
                      <a:gd name="connsiteX6" fmla="*/ 781058 w 1175462"/>
                      <a:gd name="connsiteY6" fmla="*/ 1369398 h 1395608"/>
                      <a:gd name="connsiteX7" fmla="*/ 379244 w 1175462"/>
                      <a:gd name="connsiteY7" fmla="*/ 1125323 h 1395608"/>
                      <a:gd name="connsiteX8" fmla="*/ 90014 w 1175462"/>
                      <a:gd name="connsiteY8" fmla="*/ 890789 h 1395608"/>
                      <a:gd name="connsiteX9" fmla="*/ 90843 w 1175462"/>
                      <a:gd name="connsiteY9" fmla="*/ 871134 h 1395608"/>
                      <a:gd name="connsiteX10" fmla="*/ 25620 w 1175462"/>
                      <a:gd name="connsiteY10" fmla="*/ 684727 h 13956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462" h="1395608">
                        <a:moveTo>
                          <a:pt x="25620" y="684727"/>
                        </a:moveTo>
                        <a:cubicBezTo>
                          <a:pt x="51378" y="594575"/>
                          <a:pt x="171581" y="452907"/>
                          <a:pt x="244561" y="349876"/>
                        </a:cubicBezTo>
                        <a:cubicBezTo>
                          <a:pt x="317541" y="246845"/>
                          <a:pt x="343298" y="111617"/>
                          <a:pt x="463501" y="66541"/>
                        </a:cubicBezTo>
                        <a:cubicBezTo>
                          <a:pt x="583704" y="21465"/>
                          <a:pt x="851290" y="0"/>
                          <a:pt x="965778" y="79420"/>
                        </a:cubicBezTo>
                        <a:cubicBezTo>
                          <a:pt x="1080266" y="158840"/>
                          <a:pt x="1175462" y="394953"/>
                          <a:pt x="1150429" y="543060"/>
                        </a:cubicBezTo>
                        <a:cubicBezTo>
                          <a:pt x="1125396" y="691167"/>
                          <a:pt x="877140" y="830339"/>
                          <a:pt x="815578" y="968062"/>
                        </a:cubicBezTo>
                        <a:cubicBezTo>
                          <a:pt x="754016" y="1105785"/>
                          <a:pt x="853780" y="1343188"/>
                          <a:pt x="781058" y="1369398"/>
                        </a:cubicBezTo>
                        <a:cubicBezTo>
                          <a:pt x="708336" y="1395608"/>
                          <a:pt x="494418" y="1205091"/>
                          <a:pt x="379244" y="1125323"/>
                        </a:cubicBezTo>
                        <a:cubicBezTo>
                          <a:pt x="264070" y="1045555"/>
                          <a:pt x="138081" y="933154"/>
                          <a:pt x="90014" y="890789"/>
                        </a:cubicBezTo>
                        <a:cubicBezTo>
                          <a:pt x="41947" y="848424"/>
                          <a:pt x="101575" y="905478"/>
                          <a:pt x="90843" y="871134"/>
                        </a:cubicBezTo>
                        <a:cubicBezTo>
                          <a:pt x="80111" y="836790"/>
                          <a:pt x="0" y="771603"/>
                          <a:pt x="25620" y="684727"/>
                        </a:cubicBezTo>
                        <a:close/>
                      </a:path>
                    </a:pathLst>
                  </a:custGeom>
                  <a:grp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morning" dir="t"/>
                  </a:scene3d>
                  <a:sp3d prstMaterial="flat">
                    <a:bevelT w="6350" h="6350"/>
                    <a:bevelB w="190500" h="1905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23" name="Freeform 322"/>
                  <p:cNvSpPr/>
                  <p:nvPr/>
                </p:nvSpPr>
                <p:spPr bwMode="auto">
                  <a:xfrm rot="17854137">
                    <a:off x="6819051" y="3296155"/>
                    <a:ext cx="1268395" cy="1146037"/>
                  </a:xfrm>
                  <a:custGeom>
                    <a:avLst/>
                    <a:gdLst>
                      <a:gd name="connsiteX0" fmla="*/ 25758 w 1481071"/>
                      <a:gd name="connsiteY0" fmla="*/ 684727 h 1225640"/>
                      <a:gd name="connsiteX1" fmla="*/ 244699 w 1481071"/>
                      <a:gd name="connsiteY1" fmla="*/ 349876 h 1225640"/>
                      <a:gd name="connsiteX2" fmla="*/ 463639 w 1481071"/>
                      <a:gd name="connsiteY2" fmla="*/ 66541 h 1225640"/>
                      <a:gd name="connsiteX3" fmla="*/ 965916 w 1481071"/>
                      <a:gd name="connsiteY3" fmla="*/ 79420 h 1225640"/>
                      <a:gd name="connsiteX4" fmla="*/ 1455313 w 1481071"/>
                      <a:gd name="connsiteY4" fmla="*/ 543059 h 1225640"/>
                      <a:gd name="connsiteX5" fmla="*/ 1120462 w 1481071"/>
                      <a:gd name="connsiteY5" fmla="*/ 968062 h 1225640"/>
                      <a:gd name="connsiteX6" fmla="*/ 476518 w 1481071"/>
                      <a:gd name="connsiteY6" fmla="*/ 1212761 h 1225640"/>
                      <a:gd name="connsiteX7" fmla="*/ 90152 w 1481071"/>
                      <a:gd name="connsiteY7" fmla="*/ 890789 h 1225640"/>
                      <a:gd name="connsiteX8" fmla="*/ 25758 w 1481071"/>
                      <a:gd name="connsiteY8" fmla="*/ 684727 h 1225640"/>
                      <a:gd name="connsiteX0" fmla="*/ 38020 w 1493333"/>
                      <a:gd name="connsiteY0" fmla="*/ 684727 h 1225640"/>
                      <a:gd name="connsiteX1" fmla="*/ 330532 w 1493333"/>
                      <a:gd name="connsiteY1" fmla="*/ 450493 h 1225640"/>
                      <a:gd name="connsiteX2" fmla="*/ 475901 w 1493333"/>
                      <a:gd name="connsiteY2" fmla="*/ 66541 h 1225640"/>
                      <a:gd name="connsiteX3" fmla="*/ 978178 w 1493333"/>
                      <a:gd name="connsiteY3" fmla="*/ 79420 h 1225640"/>
                      <a:gd name="connsiteX4" fmla="*/ 1467575 w 1493333"/>
                      <a:gd name="connsiteY4" fmla="*/ 543059 h 1225640"/>
                      <a:gd name="connsiteX5" fmla="*/ 1132724 w 1493333"/>
                      <a:gd name="connsiteY5" fmla="*/ 968062 h 1225640"/>
                      <a:gd name="connsiteX6" fmla="*/ 488780 w 1493333"/>
                      <a:gd name="connsiteY6" fmla="*/ 1212761 h 1225640"/>
                      <a:gd name="connsiteX7" fmla="*/ 102414 w 1493333"/>
                      <a:gd name="connsiteY7" fmla="*/ 890789 h 1225640"/>
                      <a:gd name="connsiteX8" fmla="*/ 38020 w 1493333"/>
                      <a:gd name="connsiteY8" fmla="*/ 684727 h 1225640"/>
                      <a:gd name="connsiteX0" fmla="*/ 38020 w 1493333"/>
                      <a:gd name="connsiteY0" fmla="*/ 742816 h 1283729"/>
                      <a:gd name="connsiteX1" fmla="*/ 330532 w 1493333"/>
                      <a:gd name="connsiteY1" fmla="*/ 508582 h 1283729"/>
                      <a:gd name="connsiteX2" fmla="*/ 209156 w 1493333"/>
                      <a:gd name="connsiteY2" fmla="*/ 61846 h 1283729"/>
                      <a:gd name="connsiteX3" fmla="*/ 978178 w 1493333"/>
                      <a:gd name="connsiteY3" fmla="*/ 137509 h 1283729"/>
                      <a:gd name="connsiteX4" fmla="*/ 1467575 w 1493333"/>
                      <a:gd name="connsiteY4" fmla="*/ 601148 h 1283729"/>
                      <a:gd name="connsiteX5" fmla="*/ 1132724 w 1493333"/>
                      <a:gd name="connsiteY5" fmla="*/ 1026151 h 1283729"/>
                      <a:gd name="connsiteX6" fmla="*/ 488780 w 1493333"/>
                      <a:gd name="connsiteY6" fmla="*/ 1270850 h 1283729"/>
                      <a:gd name="connsiteX7" fmla="*/ 102414 w 1493333"/>
                      <a:gd name="connsiteY7" fmla="*/ 948878 h 1283729"/>
                      <a:gd name="connsiteX8" fmla="*/ 38020 w 1493333"/>
                      <a:gd name="connsiteY8" fmla="*/ 742816 h 1283729"/>
                      <a:gd name="connsiteX0" fmla="*/ 38020 w 1714604"/>
                      <a:gd name="connsiteY0" fmla="*/ 834508 h 1283729"/>
                      <a:gd name="connsiteX1" fmla="*/ 551803 w 1714604"/>
                      <a:gd name="connsiteY1" fmla="*/ 508582 h 1283729"/>
                      <a:gd name="connsiteX2" fmla="*/ 430427 w 1714604"/>
                      <a:gd name="connsiteY2" fmla="*/ 61846 h 1283729"/>
                      <a:gd name="connsiteX3" fmla="*/ 1199449 w 1714604"/>
                      <a:gd name="connsiteY3" fmla="*/ 137509 h 1283729"/>
                      <a:gd name="connsiteX4" fmla="*/ 1688846 w 1714604"/>
                      <a:gd name="connsiteY4" fmla="*/ 601148 h 1283729"/>
                      <a:gd name="connsiteX5" fmla="*/ 1353995 w 1714604"/>
                      <a:gd name="connsiteY5" fmla="*/ 1026151 h 1283729"/>
                      <a:gd name="connsiteX6" fmla="*/ 710051 w 1714604"/>
                      <a:gd name="connsiteY6" fmla="*/ 1270850 h 1283729"/>
                      <a:gd name="connsiteX7" fmla="*/ 323685 w 1714604"/>
                      <a:gd name="connsiteY7" fmla="*/ 948878 h 1283729"/>
                      <a:gd name="connsiteX8" fmla="*/ 38020 w 1714604"/>
                      <a:gd name="connsiteY8" fmla="*/ 834508 h 1283729"/>
                      <a:gd name="connsiteX0" fmla="*/ 4511 w 1352554"/>
                      <a:gd name="connsiteY0" fmla="*/ 819483 h 1256623"/>
                      <a:gd name="connsiteX1" fmla="*/ 518294 w 1352554"/>
                      <a:gd name="connsiteY1" fmla="*/ 493557 h 1256623"/>
                      <a:gd name="connsiteX2" fmla="*/ 396918 w 1352554"/>
                      <a:gd name="connsiteY2" fmla="*/ 46821 h 1256623"/>
                      <a:gd name="connsiteX3" fmla="*/ 1165940 w 1352554"/>
                      <a:gd name="connsiteY3" fmla="*/ 122484 h 1256623"/>
                      <a:gd name="connsiteX4" fmla="*/ 1320486 w 1352554"/>
                      <a:gd name="connsiteY4" fmla="*/ 1011126 h 1256623"/>
                      <a:gd name="connsiteX5" fmla="*/ 676542 w 1352554"/>
                      <a:gd name="connsiteY5" fmla="*/ 1255825 h 1256623"/>
                      <a:gd name="connsiteX6" fmla="*/ 290176 w 1352554"/>
                      <a:gd name="connsiteY6" fmla="*/ 933853 h 1256623"/>
                      <a:gd name="connsiteX7" fmla="*/ 4511 w 1352554"/>
                      <a:gd name="connsiteY7" fmla="*/ 819483 h 12566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352554" h="1256623">
                        <a:moveTo>
                          <a:pt x="4511" y="819483"/>
                        </a:moveTo>
                        <a:cubicBezTo>
                          <a:pt x="42531" y="746100"/>
                          <a:pt x="452893" y="622334"/>
                          <a:pt x="518294" y="493557"/>
                        </a:cubicBezTo>
                        <a:cubicBezTo>
                          <a:pt x="583695" y="364780"/>
                          <a:pt x="288977" y="108667"/>
                          <a:pt x="396918" y="46821"/>
                        </a:cubicBezTo>
                        <a:cubicBezTo>
                          <a:pt x="504859" y="-15025"/>
                          <a:pt x="1012012" y="-38234"/>
                          <a:pt x="1165940" y="122484"/>
                        </a:cubicBezTo>
                        <a:cubicBezTo>
                          <a:pt x="1319868" y="283202"/>
                          <a:pt x="1402052" y="822236"/>
                          <a:pt x="1320486" y="1011126"/>
                        </a:cubicBezTo>
                        <a:cubicBezTo>
                          <a:pt x="1157353" y="1122743"/>
                          <a:pt x="848260" y="1268704"/>
                          <a:pt x="676542" y="1255825"/>
                        </a:cubicBezTo>
                        <a:cubicBezTo>
                          <a:pt x="504824" y="1242946"/>
                          <a:pt x="402181" y="1006577"/>
                          <a:pt x="290176" y="933853"/>
                        </a:cubicBezTo>
                        <a:cubicBezTo>
                          <a:pt x="178171" y="861129"/>
                          <a:pt x="-33509" y="892866"/>
                          <a:pt x="4511" y="819483"/>
                        </a:cubicBezTo>
                        <a:close/>
                      </a:path>
                    </a:pathLst>
                  </a:custGeom>
                  <a:grp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morning" dir="t"/>
                  </a:scene3d>
                  <a:sp3d prstMaterial="flat">
                    <a:bevelT w="6350" h="6350"/>
                    <a:bevelB w="190500" h="1905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24" name="Freeform 323"/>
                  <p:cNvSpPr/>
                  <p:nvPr/>
                </p:nvSpPr>
                <p:spPr bwMode="auto">
                  <a:xfrm>
                    <a:off x="4468969" y="3097930"/>
                    <a:ext cx="1388915" cy="1117783"/>
                  </a:xfrm>
                  <a:custGeom>
                    <a:avLst/>
                    <a:gdLst>
                      <a:gd name="connsiteX0" fmla="*/ 25758 w 1481071"/>
                      <a:gd name="connsiteY0" fmla="*/ 684727 h 1225640"/>
                      <a:gd name="connsiteX1" fmla="*/ 244699 w 1481071"/>
                      <a:gd name="connsiteY1" fmla="*/ 349876 h 1225640"/>
                      <a:gd name="connsiteX2" fmla="*/ 463639 w 1481071"/>
                      <a:gd name="connsiteY2" fmla="*/ 66541 h 1225640"/>
                      <a:gd name="connsiteX3" fmla="*/ 965916 w 1481071"/>
                      <a:gd name="connsiteY3" fmla="*/ 79420 h 1225640"/>
                      <a:gd name="connsiteX4" fmla="*/ 1455313 w 1481071"/>
                      <a:gd name="connsiteY4" fmla="*/ 543059 h 1225640"/>
                      <a:gd name="connsiteX5" fmla="*/ 1120462 w 1481071"/>
                      <a:gd name="connsiteY5" fmla="*/ 968062 h 1225640"/>
                      <a:gd name="connsiteX6" fmla="*/ 476518 w 1481071"/>
                      <a:gd name="connsiteY6" fmla="*/ 1212761 h 1225640"/>
                      <a:gd name="connsiteX7" fmla="*/ 90152 w 1481071"/>
                      <a:gd name="connsiteY7" fmla="*/ 890789 h 1225640"/>
                      <a:gd name="connsiteX8" fmla="*/ 25758 w 1481071"/>
                      <a:gd name="connsiteY8" fmla="*/ 684727 h 12256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481071" h="1225640">
                        <a:moveTo>
                          <a:pt x="25758" y="684727"/>
                        </a:moveTo>
                        <a:cubicBezTo>
                          <a:pt x="51516" y="594575"/>
                          <a:pt x="171719" y="452907"/>
                          <a:pt x="244699" y="349876"/>
                        </a:cubicBezTo>
                        <a:cubicBezTo>
                          <a:pt x="317679" y="246845"/>
                          <a:pt x="343436" y="111617"/>
                          <a:pt x="463639" y="66541"/>
                        </a:cubicBezTo>
                        <a:cubicBezTo>
                          <a:pt x="583842" y="21465"/>
                          <a:pt x="800637" y="0"/>
                          <a:pt x="965916" y="79420"/>
                        </a:cubicBezTo>
                        <a:cubicBezTo>
                          <a:pt x="1131195" y="158840"/>
                          <a:pt x="1429555" y="394952"/>
                          <a:pt x="1455313" y="543059"/>
                        </a:cubicBezTo>
                        <a:cubicBezTo>
                          <a:pt x="1481071" y="691166"/>
                          <a:pt x="1283595" y="856445"/>
                          <a:pt x="1120462" y="968062"/>
                        </a:cubicBezTo>
                        <a:cubicBezTo>
                          <a:pt x="957329" y="1079679"/>
                          <a:pt x="648236" y="1225640"/>
                          <a:pt x="476518" y="1212761"/>
                        </a:cubicBezTo>
                        <a:cubicBezTo>
                          <a:pt x="304800" y="1199882"/>
                          <a:pt x="160986" y="978794"/>
                          <a:pt x="90152" y="890789"/>
                        </a:cubicBezTo>
                        <a:cubicBezTo>
                          <a:pt x="19318" y="802784"/>
                          <a:pt x="0" y="774879"/>
                          <a:pt x="25758" y="684727"/>
                        </a:cubicBezTo>
                        <a:close/>
                      </a:path>
                    </a:pathLst>
                  </a:custGeom>
                  <a:grp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morning" dir="t"/>
                  </a:scene3d>
                  <a:sp3d prstMaterial="flat">
                    <a:bevelT w="6350" h="6350"/>
                    <a:bevelB w="190500" h="1905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25" name="Freeform 324"/>
                  <p:cNvSpPr/>
                  <p:nvPr/>
                </p:nvSpPr>
                <p:spPr bwMode="auto">
                  <a:xfrm>
                    <a:off x="6973361" y="759620"/>
                    <a:ext cx="1637785" cy="1142114"/>
                  </a:xfrm>
                  <a:custGeom>
                    <a:avLst/>
                    <a:gdLst>
                      <a:gd name="connsiteX0" fmla="*/ 25758 w 1481071"/>
                      <a:gd name="connsiteY0" fmla="*/ 684727 h 1225640"/>
                      <a:gd name="connsiteX1" fmla="*/ 244699 w 1481071"/>
                      <a:gd name="connsiteY1" fmla="*/ 349876 h 1225640"/>
                      <a:gd name="connsiteX2" fmla="*/ 463639 w 1481071"/>
                      <a:gd name="connsiteY2" fmla="*/ 66541 h 1225640"/>
                      <a:gd name="connsiteX3" fmla="*/ 965916 w 1481071"/>
                      <a:gd name="connsiteY3" fmla="*/ 79420 h 1225640"/>
                      <a:gd name="connsiteX4" fmla="*/ 1455313 w 1481071"/>
                      <a:gd name="connsiteY4" fmla="*/ 543059 h 1225640"/>
                      <a:gd name="connsiteX5" fmla="*/ 1120462 w 1481071"/>
                      <a:gd name="connsiteY5" fmla="*/ 968062 h 1225640"/>
                      <a:gd name="connsiteX6" fmla="*/ 476518 w 1481071"/>
                      <a:gd name="connsiteY6" fmla="*/ 1212761 h 1225640"/>
                      <a:gd name="connsiteX7" fmla="*/ 90152 w 1481071"/>
                      <a:gd name="connsiteY7" fmla="*/ 890789 h 1225640"/>
                      <a:gd name="connsiteX8" fmla="*/ 25758 w 1481071"/>
                      <a:gd name="connsiteY8" fmla="*/ 684727 h 1225640"/>
                      <a:gd name="connsiteX0" fmla="*/ 25758 w 1481071"/>
                      <a:gd name="connsiteY0" fmla="*/ 684727 h 1225640"/>
                      <a:gd name="connsiteX1" fmla="*/ 244699 w 1481071"/>
                      <a:gd name="connsiteY1" fmla="*/ 349876 h 1225640"/>
                      <a:gd name="connsiteX2" fmla="*/ 463639 w 1481071"/>
                      <a:gd name="connsiteY2" fmla="*/ 66541 h 1225640"/>
                      <a:gd name="connsiteX3" fmla="*/ 965916 w 1481071"/>
                      <a:gd name="connsiteY3" fmla="*/ 79420 h 1225640"/>
                      <a:gd name="connsiteX4" fmla="*/ 1455313 w 1481071"/>
                      <a:gd name="connsiteY4" fmla="*/ 543059 h 1225640"/>
                      <a:gd name="connsiteX5" fmla="*/ 1120462 w 1481071"/>
                      <a:gd name="connsiteY5" fmla="*/ 968062 h 1225640"/>
                      <a:gd name="connsiteX6" fmla="*/ 476518 w 1481071"/>
                      <a:gd name="connsiteY6" fmla="*/ 1212761 h 1225640"/>
                      <a:gd name="connsiteX7" fmla="*/ 90152 w 1481071"/>
                      <a:gd name="connsiteY7" fmla="*/ 890789 h 1225640"/>
                      <a:gd name="connsiteX8" fmla="*/ 25758 w 1481071"/>
                      <a:gd name="connsiteY8" fmla="*/ 684727 h 1225640"/>
                      <a:gd name="connsiteX0" fmla="*/ 25758 w 1709638"/>
                      <a:gd name="connsiteY0" fmla="*/ 684727 h 1225640"/>
                      <a:gd name="connsiteX1" fmla="*/ 473266 w 1709638"/>
                      <a:gd name="connsiteY1" fmla="*/ 349876 h 1225640"/>
                      <a:gd name="connsiteX2" fmla="*/ 692206 w 1709638"/>
                      <a:gd name="connsiteY2" fmla="*/ 66541 h 1225640"/>
                      <a:gd name="connsiteX3" fmla="*/ 1194483 w 1709638"/>
                      <a:gd name="connsiteY3" fmla="*/ 79420 h 1225640"/>
                      <a:gd name="connsiteX4" fmla="*/ 1683880 w 1709638"/>
                      <a:gd name="connsiteY4" fmla="*/ 543059 h 1225640"/>
                      <a:gd name="connsiteX5" fmla="*/ 1349029 w 1709638"/>
                      <a:gd name="connsiteY5" fmla="*/ 968062 h 1225640"/>
                      <a:gd name="connsiteX6" fmla="*/ 705085 w 1709638"/>
                      <a:gd name="connsiteY6" fmla="*/ 1212761 h 1225640"/>
                      <a:gd name="connsiteX7" fmla="*/ 318719 w 1709638"/>
                      <a:gd name="connsiteY7" fmla="*/ 890789 h 1225640"/>
                      <a:gd name="connsiteX8" fmla="*/ 25758 w 1709638"/>
                      <a:gd name="connsiteY8" fmla="*/ 684727 h 1225640"/>
                      <a:gd name="connsiteX0" fmla="*/ 62582 w 1746462"/>
                      <a:gd name="connsiteY0" fmla="*/ 684727 h 1225640"/>
                      <a:gd name="connsiteX1" fmla="*/ 510090 w 1746462"/>
                      <a:gd name="connsiteY1" fmla="*/ 349876 h 1225640"/>
                      <a:gd name="connsiteX2" fmla="*/ 729030 w 1746462"/>
                      <a:gd name="connsiteY2" fmla="*/ 66541 h 1225640"/>
                      <a:gd name="connsiteX3" fmla="*/ 1231307 w 1746462"/>
                      <a:gd name="connsiteY3" fmla="*/ 79420 h 1225640"/>
                      <a:gd name="connsiteX4" fmla="*/ 1720704 w 1746462"/>
                      <a:gd name="connsiteY4" fmla="*/ 543059 h 1225640"/>
                      <a:gd name="connsiteX5" fmla="*/ 1385853 w 1746462"/>
                      <a:gd name="connsiteY5" fmla="*/ 968062 h 1225640"/>
                      <a:gd name="connsiteX6" fmla="*/ 741909 w 1746462"/>
                      <a:gd name="connsiteY6" fmla="*/ 1212761 h 1225640"/>
                      <a:gd name="connsiteX7" fmla="*/ 355543 w 1746462"/>
                      <a:gd name="connsiteY7" fmla="*/ 890789 h 1225640"/>
                      <a:gd name="connsiteX8" fmla="*/ 48827 w 1746462"/>
                      <a:gd name="connsiteY8" fmla="*/ 894724 h 1225640"/>
                      <a:gd name="connsiteX9" fmla="*/ 62582 w 1746462"/>
                      <a:gd name="connsiteY9" fmla="*/ 684727 h 1225640"/>
                      <a:gd name="connsiteX0" fmla="*/ 62582 w 1746462"/>
                      <a:gd name="connsiteY0" fmla="*/ 684727 h 1239044"/>
                      <a:gd name="connsiteX1" fmla="*/ 510090 w 1746462"/>
                      <a:gd name="connsiteY1" fmla="*/ 349876 h 1239044"/>
                      <a:gd name="connsiteX2" fmla="*/ 729030 w 1746462"/>
                      <a:gd name="connsiteY2" fmla="*/ 66541 h 1239044"/>
                      <a:gd name="connsiteX3" fmla="*/ 1231307 w 1746462"/>
                      <a:gd name="connsiteY3" fmla="*/ 79420 h 1239044"/>
                      <a:gd name="connsiteX4" fmla="*/ 1720704 w 1746462"/>
                      <a:gd name="connsiteY4" fmla="*/ 543059 h 1239044"/>
                      <a:gd name="connsiteX5" fmla="*/ 1385853 w 1746462"/>
                      <a:gd name="connsiteY5" fmla="*/ 968062 h 1239044"/>
                      <a:gd name="connsiteX6" fmla="*/ 741909 w 1746462"/>
                      <a:gd name="connsiteY6" fmla="*/ 1212761 h 1239044"/>
                      <a:gd name="connsiteX7" fmla="*/ 355544 w 1746462"/>
                      <a:gd name="connsiteY7" fmla="*/ 1125756 h 1239044"/>
                      <a:gd name="connsiteX8" fmla="*/ 48827 w 1746462"/>
                      <a:gd name="connsiteY8" fmla="*/ 894724 h 1239044"/>
                      <a:gd name="connsiteX9" fmla="*/ 62582 w 1746462"/>
                      <a:gd name="connsiteY9" fmla="*/ 684727 h 1239044"/>
                      <a:gd name="connsiteX0" fmla="*/ 62582 w 1746462"/>
                      <a:gd name="connsiteY0" fmla="*/ 684727 h 1252317"/>
                      <a:gd name="connsiteX1" fmla="*/ 510090 w 1746462"/>
                      <a:gd name="connsiteY1" fmla="*/ 349876 h 1252317"/>
                      <a:gd name="connsiteX2" fmla="*/ 729030 w 1746462"/>
                      <a:gd name="connsiteY2" fmla="*/ 66541 h 1252317"/>
                      <a:gd name="connsiteX3" fmla="*/ 1231307 w 1746462"/>
                      <a:gd name="connsiteY3" fmla="*/ 79420 h 1252317"/>
                      <a:gd name="connsiteX4" fmla="*/ 1720704 w 1746462"/>
                      <a:gd name="connsiteY4" fmla="*/ 543059 h 1252317"/>
                      <a:gd name="connsiteX5" fmla="*/ 1385853 w 1746462"/>
                      <a:gd name="connsiteY5" fmla="*/ 968062 h 1252317"/>
                      <a:gd name="connsiteX6" fmla="*/ 741909 w 1746462"/>
                      <a:gd name="connsiteY6" fmla="*/ 1212761 h 1252317"/>
                      <a:gd name="connsiteX7" fmla="*/ 738109 w 1746462"/>
                      <a:gd name="connsiteY7" fmla="*/ 1205399 h 1252317"/>
                      <a:gd name="connsiteX8" fmla="*/ 355544 w 1746462"/>
                      <a:gd name="connsiteY8" fmla="*/ 1125756 h 1252317"/>
                      <a:gd name="connsiteX9" fmla="*/ 48827 w 1746462"/>
                      <a:gd name="connsiteY9" fmla="*/ 894724 h 1252317"/>
                      <a:gd name="connsiteX10" fmla="*/ 62582 w 1746462"/>
                      <a:gd name="connsiteY10" fmla="*/ 684727 h 1252317"/>
                      <a:gd name="connsiteX0" fmla="*/ 62582 w 1746462"/>
                      <a:gd name="connsiteY0" fmla="*/ 684727 h 1252317"/>
                      <a:gd name="connsiteX1" fmla="*/ 510090 w 1746462"/>
                      <a:gd name="connsiteY1" fmla="*/ 349876 h 1252317"/>
                      <a:gd name="connsiteX2" fmla="*/ 729030 w 1746462"/>
                      <a:gd name="connsiteY2" fmla="*/ 66541 h 1252317"/>
                      <a:gd name="connsiteX3" fmla="*/ 1231307 w 1746462"/>
                      <a:gd name="connsiteY3" fmla="*/ 79420 h 1252317"/>
                      <a:gd name="connsiteX4" fmla="*/ 1720704 w 1746462"/>
                      <a:gd name="connsiteY4" fmla="*/ 543059 h 1252317"/>
                      <a:gd name="connsiteX5" fmla="*/ 1385853 w 1746462"/>
                      <a:gd name="connsiteY5" fmla="*/ 968062 h 1252317"/>
                      <a:gd name="connsiteX6" fmla="*/ 741909 w 1746462"/>
                      <a:gd name="connsiteY6" fmla="*/ 1212761 h 1252317"/>
                      <a:gd name="connsiteX7" fmla="*/ 738109 w 1746462"/>
                      <a:gd name="connsiteY7" fmla="*/ 1205399 h 1252317"/>
                      <a:gd name="connsiteX8" fmla="*/ 355544 w 1746462"/>
                      <a:gd name="connsiteY8" fmla="*/ 1125756 h 1252317"/>
                      <a:gd name="connsiteX9" fmla="*/ 48827 w 1746462"/>
                      <a:gd name="connsiteY9" fmla="*/ 894724 h 1252317"/>
                      <a:gd name="connsiteX10" fmla="*/ 62582 w 1746462"/>
                      <a:gd name="connsiteY10" fmla="*/ 684727 h 1252317"/>
                      <a:gd name="connsiteX0" fmla="*/ 62582 w 1746462"/>
                      <a:gd name="connsiteY0" fmla="*/ 684727 h 1252317"/>
                      <a:gd name="connsiteX1" fmla="*/ 510090 w 1746462"/>
                      <a:gd name="connsiteY1" fmla="*/ 349876 h 1252317"/>
                      <a:gd name="connsiteX2" fmla="*/ 729030 w 1746462"/>
                      <a:gd name="connsiteY2" fmla="*/ 66541 h 1252317"/>
                      <a:gd name="connsiteX3" fmla="*/ 1231307 w 1746462"/>
                      <a:gd name="connsiteY3" fmla="*/ 79420 h 1252317"/>
                      <a:gd name="connsiteX4" fmla="*/ 1720704 w 1746462"/>
                      <a:gd name="connsiteY4" fmla="*/ 543059 h 1252317"/>
                      <a:gd name="connsiteX5" fmla="*/ 1385853 w 1746462"/>
                      <a:gd name="connsiteY5" fmla="*/ 968062 h 1252317"/>
                      <a:gd name="connsiteX6" fmla="*/ 741909 w 1746462"/>
                      <a:gd name="connsiteY6" fmla="*/ 1212761 h 1252317"/>
                      <a:gd name="connsiteX7" fmla="*/ 738109 w 1746462"/>
                      <a:gd name="connsiteY7" fmla="*/ 1205399 h 1252317"/>
                      <a:gd name="connsiteX8" fmla="*/ 355544 w 1746462"/>
                      <a:gd name="connsiteY8" fmla="*/ 1125756 h 1252317"/>
                      <a:gd name="connsiteX9" fmla="*/ 48827 w 1746462"/>
                      <a:gd name="connsiteY9" fmla="*/ 894724 h 1252317"/>
                      <a:gd name="connsiteX10" fmla="*/ 62582 w 1746462"/>
                      <a:gd name="connsiteY10" fmla="*/ 684727 h 1252317"/>
                      <a:gd name="connsiteX0" fmla="*/ 62582 w 1746462"/>
                      <a:gd name="connsiteY0" fmla="*/ 684727 h 1252317"/>
                      <a:gd name="connsiteX1" fmla="*/ 510090 w 1746462"/>
                      <a:gd name="connsiteY1" fmla="*/ 349876 h 1252317"/>
                      <a:gd name="connsiteX2" fmla="*/ 729030 w 1746462"/>
                      <a:gd name="connsiteY2" fmla="*/ 66541 h 1252317"/>
                      <a:gd name="connsiteX3" fmla="*/ 1231307 w 1746462"/>
                      <a:gd name="connsiteY3" fmla="*/ 79420 h 1252317"/>
                      <a:gd name="connsiteX4" fmla="*/ 1720704 w 1746462"/>
                      <a:gd name="connsiteY4" fmla="*/ 543059 h 1252317"/>
                      <a:gd name="connsiteX5" fmla="*/ 1385853 w 1746462"/>
                      <a:gd name="connsiteY5" fmla="*/ 968062 h 1252317"/>
                      <a:gd name="connsiteX6" fmla="*/ 741909 w 1746462"/>
                      <a:gd name="connsiteY6" fmla="*/ 1212761 h 1252317"/>
                      <a:gd name="connsiteX7" fmla="*/ 738109 w 1746462"/>
                      <a:gd name="connsiteY7" fmla="*/ 1205399 h 1252317"/>
                      <a:gd name="connsiteX8" fmla="*/ 355544 w 1746462"/>
                      <a:gd name="connsiteY8" fmla="*/ 1125756 h 1252317"/>
                      <a:gd name="connsiteX9" fmla="*/ 48827 w 1746462"/>
                      <a:gd name="connsiteY9" fmla="*/ 894724 h 1252317"/>
                      <a:gd name="connsiteX10" fmla="*/ 62582 w 1746462"/>
                      <a:gd name="connsiteY10" fmla="*/ 684727 h 1252317"/>
                      <a:gd name="connsiteX0" fmla="*/ 62582 w 1746462"/>
                      <a:gd name="connsiteY0" fmla="*/ 684727 h 1252317"/>
                      <a:gd name="connsiteX1" fmla="*/ 510090 w 1746462"/>
                      <a:gd name="connsiteY1" fmla="*/ 349876 h 1252317"/>
                      <a:gd name="connsiteX2" fmla="*/ 729030 w 1746462"/>
                      <a:gd name="connsiteY2" fmla="*/ 66541 h 1252317"/>
                      <a:gd name="connsiteX3" fmla="*/ 1231307 w 1746462"/>
                      <a:gd name="connsiteY3" fmla="*/ 79420 h 1252317"/>
                      <a:gd name="connsiteX4" fmla="*/ 1720704 w 1746462"/>
                      <a:gd name="connsiteY4" fmla="*/ 543059 h 1252317"/>
                      <a:gd name="connsiteX5" fmla="*/ 1385853 w 1746462"/>
                      <a:gd name="connsiteY5" fmla="*/ 968062 h 1252317"/>
                      <a:gd name="connsiteX6" fmla="*/ 741909 w 1746462"/>
                      <a:gd name="connsiteY6" fmla="*/ 1212761 h 1252317"/>
                      <a:gd name="connsiteX7" fmla="*/ 738109 w 1746462"/>
                      <a:gd name="connsiteY7" fmla="*/ 1205399 h 1252317"/>
                      <a:gd name="connsiteX8" fmla="*/ 355544 w 1746462"/>
                      <a:gd name="connsiteY8" fmla="*/ 1125756 h 1252317"/>
                      <a:gd name="connsiteX9" fmla="*/ 48827 w 1746462"/>
                      <a:gd name="connsiteY9" fmla="*/ 894724 h 1252317"/>
                      <a:gd name="connsiteX10" fmla="*/ 62582 w 1746462"/>
                      <a:gd name="connsiteY10" fmla="*/ 684727 h 125231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746462" h="1252317">
                        <a:moveTo>
                          <a:pt x="62582" y="684727"/>
                        </a:moveTo>
                        <a:cubicBezTo>
                          <a:pt x="88340" y="594575"/>
                          <a:pt x="399015" y="452907"/>
                          <a:pt x="510090" y="349876"/>
                        </a:cubicBezTo>
                        <a:cubicBezTo>
                          <a:pt x="621165" y="246845"/>
                          <a:pt x="608827" y="111617"/>
                          <a:pt x="729030" y="66541"/>
                        </a:cubicBezTo>
                        <a:cubicBezTo>
                          <a:pt x="849233" y="21465"/>
                          <a:pt x="1066028" y="0"/>
                          <a:pt x="1231307" y="79420"/>
                        </a:cubicBezTo>
                        <a:cubicBezTo>
                          <a:pt x="1396586" y="158840"/>
                          <a:pt x="1694946" y="394952"/>
                          <a:pt x="1720704" y="543059"/>
                        </a:cubicBezTo>
                        <a:cubicBezTo>
                          <a:pt x="1746462" y="691166"/>
                          <a:pt x="1548986" y="856445"/>
                          <a:pt x="1385853" y="968062"/>
                        </a:cubicBezTo>
                        <a:cubicBezTo>
                          <a:pt x="1222720" y="1079679"/>
                          <a:pt x="849866" y="1173205"/>
                          <a:pt x="741909" y="1212761"/>
                        </a:cubicBezTo>
                        <a:cubicBezTo>
                          <a:pt x="633952" y="1252317"/>
                          <a:pt x="1183359" y="1161393"/>
                          <a:pt x="738109" y="1205399"/>
                        </a:cubicBezTo>
                        <a:cubicBezTo>
                          <a:pt x="422208" y="1193086"/>
                          <a:pt x="470424" y="1177535"/>
                          <a:pt x="355544" y="1125756"/>
                        </a:cubicBezTo>
                        <a:cubicBezTo>
                          <a:pt x="240664" y="1073977"/>
                          <a:pt x="97654" y="968229"/>
                          <a:pt x="48827" y="894724"/>
                        </a:cubicBezTo>
                        <a:cubicBezTo>
                          <a:pt x="0" y="821219"/>
                          <a:pt x="36496" y="775535"/>
                          <a:pt x="62582" y="684727"/>
                        </a:cubicBezTo>
                        <a:close/>
                      </a:path>
                    </a:pathLst>
                  </a:custGeom>
                  <a:grp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morning" dir="t"/>
                  </a:scene3d>
                  <a:sp3d prstMaterial="flat">
                    <a:bevelT w="6350" h="6350"/>
                    <a:bevelB w="190500" h="1905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</p:grpSp>
          </p:grpSp>
        </p:grpSp>
      </p:grpSp>
      <p:grpSp>
        <p:nvGrpSpPr>
          <p:cNvPr id="331" name="Group 330"/>
          <p:cNvGrpSpPr/>
          <p:nvPr/>
        </p:nvGrpSpPr>
        <p:grpSpPr>
          <a:xfrm>
            <a:off x="1331640" y="4158156"/>
            <a:ext cx="3002092" cy="2511204"/>
            <a:chOff x="1331640" y="4158156"/>
            <a:chExt cx="3002092" cy="2511204"/>
          </a:xfrm>
        </p:grpSpPr>
        <p:grpSp>
          <p:nvGrpSpPr>
            <p:cNvPr id="151" name="Group 150"/>
            <p:cNvGrpSpPr/>
            <p:nvPr/>
          </p:nvGrpSpPr>
          <p:grpSpPr>
            <a:xfrm>
              <a:off x="2589438" y="4518033"/>
              <a:ext cx="1596475" cy="2151327"/>
              <a:chOff x="2229398" y="4518033"/>
              <a:chExt cx="1596475" cy="2151327"/>
            </a:xfrm>
          </p:grpSpPr>
          <p:sp>
            <p:nvSpPr>
              <p:cNvPr id="11" name="Rectangle 10"/>
              <p:cNvSpPr>
                <a:spLocks noChangeAspect="1"/>
              </p:cNvSpPr>
              <p:nvPr/>
            </p:nvSpPr>
            <p:spPr bwMode="auto">
              <a:xfrm>
                <a:off x="2234214" y="5650679"/>
                <a:ext cx="1584001" cy="1016756"/>
              </a:xfrm>
              <a:prstGeom prst="rect">
                <a:avLst/>
              </a:prstGeom>
              <a:solidFill>
                <a:schemeClr val="accent1">
                  <a:lumMod val="75000"/>
                  <a:alpha val="28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grpSp>
            <p:nvGrpSpPr>
              <p:cNvPr id="100" name="Group 99"/>
              <p:cNvGrpSpPr>
                <a:grpSpLocks noChangeAspect="1"/>
              </p:cNvGrpSpPr>
              <p:nvPr/>
            </p:nvGrpSpPr>
            <p:grpSpPr>
              <a:xfrm>
                <a:off x="2229398" y="5609182"/>
                <a:ext cx="1596475" cy="412017"/>
                <a:chOff x="2150495" y="5203438"/>
                <a:chExt cx="1970956" cy="640278"/>
              </a:xfrm>
            </p:grpSpPr>
            <p:sp>
              <p:nvSpPr>
                <p:cNvPr id="6" name="Rectangle 5"/>
                <p:cNvSpPr>
                  <a:spLocks noChangeAspect="1"/>
                </p:cNvSpPr>
                <p:nvPr/>
              </p:nvSpPr>
              <p:spPr bwMode="auto">
                <a:xfrm>
                  <a:off x="2157020" y="5229197"/>
                  <a:ext cx="1964431" cy="607220"/>
                </a:xfrm>
                <a:prstGeom prst="rect">
                  <a:avLst/>
                </a:prstGeom>
                <a:solidFill>
                  <a:schemeClr val="accent1">
                    <a:lumMod val="75000"/>
                    <a:alpha val="28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set" dir="t"/>
                </a:scene3d>
                <a:sp3d prstMaterial="matte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2" name="Freeform 11"/>
                <p:cNvSpPr/>
                <p:nvPr/>
              </p:nvSpPr>
              <p:spPr bwMode="auto">
                <a:xfrm>
                  <a:off x="2222181" y="5480426"/>
                  <a:ext cx="32099" cy="140078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3" name="Freeform 12"/>
                <p:cNvSpPr/>
                <p:nvPr/>
              </p:nvSpPr>
              <p:spPr bwMode="auto">
                <a:xfrm>
                  <a:off x="2397833" y="5488190"/>
                  <a:ext cx="32099" cy="140078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4" name="Freeform 13"/>
                <p:cNvSpPr/>
                <p:nvPr/>
              </p:nvSpPr>
              <p:spPr bwMode="auto">
                <a:xfrm>
                  <a:off x="2581531" y="5481625"/>
                  <a:ext cx="32099" cy="140078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5" name="Freeform 14"/>
                <p:cNvSpPr/>
                <p:nvPr/>
              </p:nvSpPr>
              <p:spPr bwMode="auto">
                <a:xfrm>
                  <a:off x="3471812" y="5488190"/>
                  <a:ext cx="32099" cy="140078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" name="Freeform 15"/>
                <p:cNvSpPr/>
                <p:nvPr/>
              </p:nvSpPr>
              <p:spPr bwMode="auto">
                <a:xfrm>
                  <a:off x="4003159" y="5484907"/>
                  <a:ext cx="32099" cy="140078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" name="Freeform 16"/>
                <p:cNvSpPr/>
                <p:nvPr/>
              </p:nvSpPr>
              <p:spPr bwMode="auto">
                <a:xfrm>
                  <a:off x="3825103" y="5500599"/>
                  <a:ext cx="32099" cy="140078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" name="Freeform 17"/>
                <p:cNvSpPr/>
                <p:nvPr/>
              </p:nvSpPr>
              <p:spPr bwMode="auto">
                <a:xfrm>
                  <a:off x="3116319" y="5478342"/>
                  <a:ext cx="32099" cy="140078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 bwMode="auto">
                <a:xfrm>
                  <a:off x="2932621" y="5481625"/>
                  <a:ext cx="32099" cy="140078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 bwMode="auto">
                <a:xfrm>
                  <a:off x="3290935" y="5478342"/>
                  <a:ext cx="32099" cy="140078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 bwMode="auto">
                <a:xfrm>
                  <a:off x="3637499" y="5478342"/>
                  <a:ext cx="28488" cy="148182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 bwMode="auto">
                <a:xfrm>
                  <a:off x="2751745" y="5491473"/>
                  <a:ext cx="28488" cy="148182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 bwMode="auto">
                <a:xfrm>
                  <a:off x="2939025" y="5415455"/>
                  <a:ext cx="11752" cy="12473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4" name="Freeform 23"/>
                <p:cNvSpPr/>
                <p:nvPr/>
              </p:nvSpPr>
              <p:spPr bwMode="auto">
                <a:xfrm>
                  <a:off x="2225419" y="5413413"/>
                  <a:ext cx="11752" cy="12473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 bwMode="auto">
                <a:xfrm>
                  <a:off x="2573069" y="5413413"/>
                  <a:ext cx="11752" cy="12473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 bwMode="auto">
                <a:xfrm>
                  <a:off x="3102215" y="5401003"/>
                  <a:ext cx="11752" cy="12473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 bwMode="auto">
                <a:xfrm>
                  <a:off x="3633562" y="5413413"/>
                  <a:ext cx="11752" cy="12473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 bwMode="auto">
                <a:xfrm>
                  <a:off x="3817260" y="5419978"/>
                  <a:ext cx="11752" cy="12473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 bwMode="auto">
                <a:xfrm>
                  <a:off x="4020083" y="5419978"/>
                  <a:ext cx="40968" cy="12473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0" name="Freeform 29"/>
                <p:cNvSpPr/>
                <p:nvPr/>
              </p:nvSpPr>
              <p:spPr bwMode="auto">
                <a:xfrm>
                  <a:off x="3475252" y="5419978"/>
                  <a:ext cx="40968" cy="12473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 bwMode="auto">
                <a:xfrm>
                  <a:off x="3299397" y="5416695"/>
                  <a:ext cx="40968" cy="12473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 bwMode="auto">
                <a:xfrm>
                  <a:off x="2729178" y="5419977"/>
                  <a:ext cx="56306" cy="176512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 bwMode="auto">
                <a:xfrm>
                  <a:off x="2367424" y="5410130"/>
                  <a:ext cx="56306" cy="176512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4" name="Oval 33"/>
                <p:cNvSpPr/>
                <p:nvPr/>
              </p:nvSpPr>
              <p:spPr bwMode="auto">
                <a:xfrm>
                  <a:off x="2150495" y="5212777"/>
                  <a:ext cx="178056" cy="207200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5" name="Oval 34"/>
                <p:cNvSpPr/>
                <p:nvPr/>
              </p:nvSpPr>
              <p:spPr bwMode="auto">
                <a:xfrm>
                  <a:off x="2328552" y="5222115"/>
                  <a:ext cx="178056" cy="207200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6" name="Oval 35"/>
                <p:cNvSpPr/>
                <p:nvPr/>
              </p:nvSpPr>
              <p:spPr bwMode="auto">
                <a:xfrm>
                  <a:off x="2506607" y="5212777"/>
                  <a:ext cx="178056" cy="207200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7" name="Oval 36"/>
                <p:cNvSpPr/>
                <p:nvPr/>
              </p:nvSpPr>
              <p:spPr bwMode="auto">
                <a:xfrm>
                  <a:off x="2684663" y="5231454"/>
                  <a:ext cx="178056" cy="207200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8" name="Oval 37"/>
                <p:cNvSpPr/>
                <p:nvPr/>
              </p:nvSpPr>
              <p:spPr bwMode="auto">
                <a:xfrm>
                  <a:off x="2862719" y="5212777"/>
                  <a:ext cx="178056" cy="207200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9" name="Oval 38"/>
                <p:cNvSpPr/>
                <p:nvPr/>
              </p:nvSpPr>
              <p:spPr bwMode="auto">
                <a:xfrm>
                  <a:off x="3040776" y="5203438"/>
                  <a:ext cx="178056" cy="207200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0" name="Oval 39"/>
                <p:cNvSpPr/>
                <p:nvPr/>
              </p:nvSpPr>
              <p:spPr bwMode="auto">
                <a:xfrm>
                  <a:off x="3218832" y="5212777"/>
                  <a:ext cx="178056" cy="207200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1" name="Oval 40"/>
                <p:cNvSpPr/>
                <p:nvPr/>
              </p:nvSpPr>
              <p:spPr bwMode="auto">
                <a:xfrm>
                  <a:off x="3396888" y="5222115"/>
                  <a:ext cx="178056" cy="207200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2" name="Oval 41"/>
                <p:cNvSpPr/>
                <p:nvPr/>
              </p:nvSpPr>
              <p:spPr bwMode="auto">
                <a:xfrm>
                  <a:off x="3574943" y="5212777"/>
                  <a:ext cx="178056" cy="207200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3" name="Oval 42"/>
                <p:cNvSpPr/>
                <p:nvPr/>
              </p:nvSpPr>
              <p:spPr bwMode="auto">
                <a:xfrm>
                  <a:off x="3752999" y="5231454"/>
                  <a:ext cx="178056" cy="207200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4" name="Oval 43"/>
                <p:cNvSpPr/>
                <p:nvPr/>
              </p:nvSpPr>
              <p:spPr bwMode="auto">
                <a:xfrm>
                  <a:off x="3931056" y="5212777"/>
                  <a:ext cx="178056" cy="207200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5" name="Oval 44"/>
                <p:cNvSpPr/>
                <p:nvPr/>
              </p:nvSpPr>
              <p:spPr bwMode="auto">
                <a:xfrm>
                  <a:off x="2150495" y="5617839"/>
                  <a:ext cx="178056" cy="207200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6" name="Oval 45"/>
                <p:cNvSpPr/>
                <p:nvPr/>
              </p:nvSpPr>
              <p:spPr bwMode="auto">
                <a:xfrm>
                  <a:off x="2328552" y="5627178"/>
                  <a:ext cx="178056" cy="207200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7" name="Oval 46"/>
                <p:cNvSpPr/>
                <p:nvPr/>
              </p:nvSpPr>
              <p:spPr bwMode="auto">
                <a:xfrm>
                  <a:off x="2506607" y="5617839"/>
                  <a:ext cx="178056" cy="207200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8" name="Oval 47"/>
                <p:cNvSpPr/>
                <p:nvPr/>
              </p:nvSpPr>
              <p:spPr bwMode="auto">
                <a:xfrm>
                  <a:off x="2684663" y="5636516"/>
                  <a:ext cx="178056" cy="207200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9" name="Oval 48"/>
                <p:cNvSpPr/>
                <p:nvPr/>
              </p:nvSpPr>
              <p:spPr bwMode="auto">
                <a:xfrm>
                  <a:off x="2862719" y="5617839"/>
                  <a:ext cx="178056" cy="207200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0" name="Oval 49"/>
                <p:cNvSpPr/>
                <p:nvPr/>
              </p:nvSpPr>
              <p:spPr bwMode="auto">
                <a:xfrm>
                  <a:off x="3040776" y="5608501"/>
                  <a:ext cx="178056" cy="207200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1" name="Oval 50"/>
                <p:cNvSpPr/>
                <p:nvPr/>
              </p:nvSpPr>
              <p:spPr bwMode="auto">
                <a:xfrm>
                  <a:off x="3218832" y="5617839"/>
                  <a:ext cx="178056" cy="207200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2" name="Oval 51"/>
                <p:cNvSpPr/>
                <p:nvPr/>
              </p:nvSpPr>
              <p:spPr bwMode="auto">
                <a:xfrm>
                  <a:off x="3396888" y="5627178"/>
                  <a:ext cx="178056" cy="207200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3" name="Oval 52"/>
                <p:cNvSpPr/>
                <p:nvPr/>
              </p:nvSpPr>
              <p:spPr bwMode="auto">
                <a:xfrm>
                  <a:off x="3574943" y="5617839"/>
                  <a:ext cx="178056" cy="207200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4" name="Oval 53"/>
                <p:cNvSpPr/>
                <p:nvPr/>
              </p:nvSpPr>
              <p:spPr bwMode="auto">
                <a:xfrm>
                  <a:off x="3752999" y="5636516"/>
                  <a:ext cx="178056" cy="207200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5" name="Oval 54"/>
                <p:cNvSpPr/>
                <p:nvPr/>
              </p:nvSpPr>
              <p:spPr bwMode="auto">
                <a:xfrm>
                  <a:off x="3931056" y="5617839"/>
                  <a:ext cx="178056" cy="207200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0" name="Rectangle 9"/>
              <p:cNvSpPr>
                <a:spLocks noChangeAspect="1"/>
              </p:cNvSpPr>
              <p:nvPr/>
            </p:nvSpPr>
            <p:spPr bwMode="auto">
              <a:xfrm rot="5400000">
                <a:off x="1943490" y="4808582"/>
                <a:ext cx="2151327" cy="1570229"/>
              </a:xfrm>
              <a:prstGeom prst="rect">
                <a:avLst/>
              </a:prstGeom>
              <a:noFill/>
              <a:ln w="6350" cap="flat" cmpd="sng" algn="ctr">
                <a:solidFill>
                  <a:srgbClr val="006699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40404"/>
                  </a:solidFill>
                  <a:effectLst/>
                </a:endParaRPr>
              </a:p>
            </p:txBody>
          </p:sp>
          <p:sp>
            <p:nvSpPr>
              <p:cNvPr id="56" name="Freeform 55"/>
              <p:cNvSpPr>
                <a:spLocks noChangeAspect="1"/>
              </p:cNvSpPr>
              <p:nvPr/>
            </p:nvSpPr>
            <p:spPr bwMode="auto">
              <a:xfrm rot="5400000">
                <a:off x="2240501" y="5680279"/>
                <a:ext cx="1047459" cy="350988"/>
              </a:xfrm>
              <a:custGeom>
                <a:avLst/>
                <a:gdLst>
                  <a:gd name="connsiteX0" fmla="*/ 155028 w 3026980"/>
                  <a:gd name="connsiteY0" fmla="*/ 197069 h 995855"/>
                  <a:gd name="connsiteX1" fmla="*/ 423042 w 3026980"/>
                  <a:gd name="connsiteY1" fmla="*/ 465083 h 995855"/>
                  <a:gd name="connsiteX2" fmla="*/ 139262 w 3026980"/>
                  <a:gd name="connsiteY2" fmla="*/ 922283 h 995855"/>
                  <a:gd name="connsiteX3" fmla="*/ 438807 w 3026980"/>
                  <a:gd name="connsiteY3" fmla="*/ 906517 h 995855"/>
                  <a:gd name="connsiteX4" fmla="*/ 722587 w 3026980"/>
                  <a:gd name="connsiteY4" fmla="*/ 449317 h 995855"/>
                  <a:gd name="connsiteX5" fmla="*/ 1889235 w 3026980"/>
                  <a:gd name="connsiteY5" fmla="*/ 386255 h 995855"/>
                  <a:gd name="connsiteX6" fmla="*/ 2141483 w 3026980"/>
                  <a:gd name="connsiteY6" fmla="*/ 228600 h 995855"/>
                  <a:gd name="connsiteX7" fmla="*/ 2314904 w 3026980"/>
                  <a:gd name="connsiteY7" fmla="*/ 212835 h 995855"/>
                  <a:gd name="connsiteX8" fmla="*/ 2441028 w 3026980"/>
                  <a:gd name="connsiteY8" fmla="*/ 338959 h 995855"/>
                  <a:gd name="connsiteX9" fmla="*/ 2898228 w 3026980"/>
                  <a:gd name="connsiteY9" fmla="*/ 338959 h 995855"/>
                  <a:gd name="connsiteX10" fmla="*/ 3024352 w 3026980"/>
                  <a:gd name="connsiteY10" fmla="*/ 181304 h 995855"/>
                  <a:gd name="connsiteX11" fmla="*/ 2882462 w 3026980"/>
                  <a:gd name="connsiteY11" fmla="*/ 70945 h 995855"/>
                  <a:gd name="connsiteX12" fmla="*/ 2425262 w 3026980"/>
                  <a:gd name="connsiteY12" fmla="*/ 39414 h 995855"/>
                  <a:gd name="connsiteX13" fmla="*/ 2314904 w 3026980"/>
                  <a:gd name="connsiteY13" fmla="*/ 134007 h 995855"/>
                  <a:gd name="connsiteX14" fmla="*/ 2141483 w 3026980"/>
                  <a:gd name="connsiteY14" fmla="*/ 134007 h 995855"/>
                  <a:gd name="connsiteX15" fmla="*/ 1999593 w 3026980"/>
                  <a:gd name="connsiteY15" fmla="*/ 23648 h 995855"/>
                  <a:gd name="connsiteX16" fmla="*/ 1526628 w 3026980"/>
                  <a:gd name="connsiteY16" fmla="*/ 7883 h 995855"/>
                  <a:gd name="connsiteX17" fmla="*/ 486104 w 3026980"/>
                  <a:gd name="connsiteY17" fmla="*/ 7883 h 995855"/>
                  <a:gd name="connsiteX18" fmla="*/ 76200 w 3026980"/>
                  <a:gd name="connsiteY18" fmla="*/ 23648 h 995855"/>
                  <a:gd name="connsiteX19" fmla="*/ 28904 w 3026980"/>
                  <a:gd name="connsiteY19" fmla="*/ 149773 h 995855"/>
                  <a:gd name="connsiteX20" fmla="*/ 60435 w 3026980"/>
                  <a:gd name="connsiteY20" fmla="*/ 275897 h 995855"/>
                  <a:gd name="connsiteX21" fmla="*/ 155028 w 3026980"/>
                  <a:gd name="connsiteY21" fmla="*/ 197069 h 99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026980" h="995855">
                    <a:moveTo>
                      <a:pt x="155028" y="197069"/>
                    </a:moveTo>
                    <a:cubicBezTo>
                      <a:pt x="215462" y="228600"/>
                      <a:pt x="425670" y="344214"/>
                      <a:pt x="423042" y="465083"/>
                    </a:cubicBezTo>
                    <a:cubicBezTo>
                      <a:pt x="420414" y="585952"/>
                      <a:pt x="136635" y="848711"/>
                      <a:pt x="139262" y="922283"/>
                    </a:cubicBezTo>
                    <a:cubicBezTo>
                      <a:pt x="141889" y="995855"/>
                      <a:pt x="341586" y="985345"/>
                      <a:pt x="438807" y="906517"/>
                    </a:cubicBezTo>
                    <a:cubicBezTo>
                      <a:pt x="536028" y="827689"/>
                      <a:pt x="480849" y="536027"/>
                      <a:pt x="722587" y="449317"/>
                    </a:cubicBezTo>
                    <a:cubicBezTo>
                      <a:pt x="964325" y="362607"/>
                      <a:pt x="1652752" y="423041"/>
                      <a:pt x="1889235" y="386255"/>
                    </a:cubicBezTo>
                    <a:cubicBezTo>
                      <a:pt x="2125718" y="349469"/>
                      <a:pt x="2070538" y="257503"/>
                      <a:pt x="2141483" y="228600"/>
                    </a:cubicBezTo>
                    <a:cubicBezTo>
                      <a:pt x="2212428" y="199697"/>
                      <a:pt x="2264980" y="194442"/>
                      <a:pt x="2314904" y="212835"/>
                    </a:cubicBezTo>
                    <a:cubicBezTo>
                      <a:pt x="2364828" y="231228"/>
                      <a:pt x="2343807" y="317938"/>
                      <a:pt x="2441028" y="338959"/>
                    </a:cubicBezTo>
                    <a:cubicBezTo>
                      <a:pt x="2538249" y="359980"/>
                      <a:pt x="2801007" y="365235"/>
                      <a:pt x="2898228" y="338959"/>
                    </a:cubicBezTo>
                    <a:cubicBezTo>
                      <a:pt x="2995449" y="312683"/>
                      <a:pt x="3026980" y="225973"/>
                      <a:pt x="3024352" y="181304"/>
                    </a:cubicBezTo>
                    <a:cubicBezTo>
                      <a:pt x="3021724" y="136635"/>
                      <a:pt x="2982310" y="94593"/>
                      <a:pt x="2882462" y="70945"/>
                    </a:cubicBezTo>
                    <a:cubicBezTo>
                      <a:pt x="2782614" y="47297"/>
                      <a:pt x="2519855" y="28904"/>
                      <a:pt x="2425262" y="39414"/>
                    </a:cubicBezTo>
                    <a:cubicBezTo>
                      <a:pt x="2330669" y="49924"/>
                      <a:pt x="2362201" y="118242"/>
                      <a:pt x="2314904" y="134007"/>
                    </a:cubicBezTo>
                    <a:cubicBezTo>
                      <a:pt x="2267608" y="149773"/>
                      <a:pt x="2194035" y="152400"/>
                      <a:pt x="2141483" y="134007"/>
                    </a:cubicBezTo>
                    <a:cubicBezTo>
                      <a:pt x="2088931" y="115614"/>
                      <a:pt x="2102069" y="44669"/>
                      <a:pt x="1999593" y="23648"/>
                    </a:cubicBezTo>
                    <a:cubicBezTo>
                      <a:pt x="1897117" y="2627"/>
                      <a:pt x="1778876" y="10510"/>
                      <a:pt x="1526628" y="7883"/>
                    </a:cubicBezTo>
                    <a:cubicBezTo>
                      <a:pt x="1274380" y="5256"/>
                      <a:pt x="727842" y="5256"/>
                      <a:pt x="486104" y="7883"/>
                    </a:cubicBezTo>
                    <a:cubicBezTo>
                      <a:pt x="244366" y="10510"/>
                      <a:pt x="152400" y="0"/>
                      <a:pt x="76200" y="23648"/>
                    </a:cubicBezTo>
                    <a:cubicBezTo>
                      <a:pt x="0" y="47296"/>
                      <a:pt x="31531" y="107732"/>
                      <a:pt x="28904" y="149773"/>
                    </a:cubicBezTo>
                    <a:cubicBezTo>
                      <a:pt x="26277" y="191814"/>
                      <a:pt x="39414" y="268014"/>
                      <a:pt x="60435" y="275897"/>
                    </a:cubicBezTo>
                    <a:cubicBezTo>
                      <a:pt x="81456" y="283780"/>
                      <a:pt x="94594" y="165538"/>
                      <a:pt x="155028" y="197069"/>
                    </a:cubicBez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  <a:alpha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127000" h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7" name="Freeform 56"/>
              <p:cNvSpPr>
                <a:spLocks noChangeAspect="1"/>
              </p:cNvSpPr>
              <p:nvPr/>
            </p:nvSpPr>
            <p:spPr bwMode="auto">
              <a:xfrm rot="5400000" flipV="1">
                <a:off x="2737757" y="5660903"/>
                <a:ext cx="1047460" cy="327321"/>
              </a:xfrm>
              <a:custGeom>
                <a:avLst/>
                <a:gdLst>
                  <a:gd name="connsiteX0" fmla="*/ 155028 w 3026980"/>
                  <a:gd name="connsiteY0" fmla="*/ 197069 h 995855"/>
                  <a:gd name="connsiteX1" fmla="*/ 423042 w 3026980"/>
                  <a:gd name="connsiteY1" fmla="*/ 465083 h 995855"/>
                  <a:gd name="connsiteX2" fmla="*/ 139262 w 3026980"/>
                  <a:gd name="connsiteY2" fmla="*/ 922283 h 995855"/>
                  <a:gd name="connsiteX3" fmla="*/ 438807 w 3026980"/>
                  <a:gd name="connsiteY3" fmla="*/ 906517 h 995855"/>
                  <a:gd name="connsiteX4" fmla="*/ 722587 w 3026980"/>
                  <a:gd name="connsiteY4" fmla="*/ 449317 h 995855"/>
                  <a:gd name="connsiteX5" fmla="*/ 1889235 w 3026980"/>
                  <a:gd name="connsiteY5" fmla="*/ 386255 h 995855"/>
                  <a:gd name="connsiteX6" fmla="*/ 2141483 w 3026980"/>
                  <a:gd name="connsiteY6" fmla="*/ 228600 h 995855"/>
                  <a:gd name="connsiteX7" fmla="*/ 2314904 w 3026980"/>
                  <a:gd name="connsiteY7" fmla="*/ 212835 h 995855"/>
                  <a:gd name="connsiteX8" fmla="*/ 2441028 w 3026980"/>
                  <a:gd name="connsiteY8" fmla="*/ 338959 h 995855"/>
                  <a:gd name="connsiteX9" fmla="*/ 2898228 w 3026980"/>
                  <a:gd name="connsiteY9" fmla="*/ 338959 h 995855"/>
                  <a:gd name="connsiteX10" fmla="*/ 3024352 w 3026980"/>
                  <a:gd name="connsiteY10" fmla="*/ 181304 h 995855"/>
                  <a:gd name="connsiteX11" fmla="*/ 2882462 w 3026980"/>
                  <a:gd name="connsiteY11" fmla="*/ 70945 h 995855"/>
                  <a:gd name="connsiteX12" fmla="*/ 2425262 w 3026980"/>
                  <a:gd name="connsiteY12" fmla="*/ 39414 h 995855"/>
                  <a:gd name="connsiteX13" fmla="*/ 2314904 w 3026980"/>
                  <a:gd name="connsiteY13" fmla="*/ 134007 h 995855"/>
                  <a:gd name="connsiteX14" fmla="*/ 2141483 w 3026980"/>
                  <a:gd name="connsiteY14" fmla="*/ 134007 h 995855"/>
                  <a:gd name="connsiteX15" fmla="*/ 1999593 w 3026980"/>
                  <a:gd name="connsiteY15" fmla="*/ 23648 h 995855"/>
                  <a:gd name="connsiteX16" fmla="*/ 1526628 w 3026980"/>
                  <a:gd name="connsiteY16" fmla="*/ 7883 h 995855"/>
                  <a:gd name="connsiteX17" fmla="*/ 486104 w 3026980"/>
                  <a:gd name="connsiteY17" fmla="*/ 7883 h 995855"/>
                  <a:gd name="connsiteX18" fmla="*/ 76200 w 3026980"/>
                  <a:gd name="connsiteY18" fmla="*/ 23648 h 995855"/>
                  <a:gd name="connsiteX19" fmla="*/ 28904 w 3026980"/>
                  <a:gd name="connsiteY19" fmla="*/ 149773 h 995855"/>
                  <a:gd name="connsiteX20" fmla="*/ 60435 w 3026980"/>
                  <a:gd name="connsiteY20" fmla="*/ 275897 h 995855"/>
                  <a:gd name="connsiteX21" fmla="*/ 155028 w 3026980"/>
                  <a:gd name="connsiteY21" fmla="*/ 197069 h 99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026980" h="995855">
                    <a:moveTo>
                      <a:pt x="155028" y="197069"/>
                    </a:moveTo>
                    <a:cubicBezTo>
                      <a:pt x="215462" y="228600"/>
                      <a:pt x="425670" y="344214"/>
                      <a:pt x="423042" y="465083"/>
                    </a:cubicBezTo>
                    <a:cubicBezTo>
                      <a:pt x="420414" y="585952"/>
                      <a:pt x="136635" y="848711"/>
                      <a:pt x="139262" y="922283"/>
                    </a:cubicBezTo>
                    <a:cubicBezTo>
                      <a:pt x="141889" y="995855"/>
                      <a:pt x="341586" y="985345"/>
                      <a:pt x="438807" y="906517"/>
                    </a:cubicBezTo>
                    <a:cubicBezTo>
                      <a:pt x="536028" y="827689"/>
                      <a:pt x="480849" y="536027"/>
                      <a:pt x="722587" y="449317"/>
                    </a:cubicBezTo>
                    <a:cubicBezTo>
                      <a:pt x="964325" y="362607"/>
                      <a:pt x="1652752" y="423041"/>
                      <a:pt x="1889235" y="386255"/>
                    </a:cubicBezTo>
                    <a:cubicBezTo>
                      <a:pt x="2125718" y="349469"/>
                      <a:pt x="2070538" y="257503"/>
                      <a:pt x="2141483" y="228600"/>
                    </a:cubicBezTo>
                    <a:cubicBezTo>
                      <a:pt x="2212428" y="199697"/>
                      <a:pt x="2264980" y="194442"/>
                      <a:pt x="2314904" y="212835"/>
                    </a:cubicBezTo>
                    <a:cubicBezTo>
                      <a:pt x="2364828" y="231228"/>
                      <a:pt x="2343807" y="317938"/>
                      <a:pt x="2441028" y="338959"/>
                    </a:cubicBezTo>
                    <a:cubicBezTo>
                      <a:pt x="2538249" y="359980"/>
                      <a:pt x="2801007" y="365235"/>
                      <a:pt x="2898228" y="338959"/>
                    </a:cubicBezTo>
                    <a:cubicBezTo>
                      <a:pt x="2995449" y="312683"/>
                      <a:pt x="3026980" y="225973"/>
                      <a:pt x="3024352" y="181304"/>
                    </a:cubicBezTo>
                    <a:cubicBezTo>
                      <a:pt x="3021724" y="136635"/>
                      <a:pt x="2982310" y="94593"/>
                      <a:pt x="2882462" y="70945"/>
                    </a:cubicBezTo>
                    <a:cubicBezTo>
                      <a:pt x="2782614" y="47297"/>
                      <a:pt x="2519855" y="28904"/>
                      <a:pt x="2425262" y="39414"/>
                    </a:cubicBezTo>
                    <a:cubicBezTo>
                      <a:pt x="2330669" y="49924"/>
                      <a:pt x="2362201" y="118242"/>
                      <a:pt x="2314904" y="134007"/>
                    </a:cubicBezTo>
                    <a:cubicBezTo>
                      <a:pt x="2267608" y="149773"/>
                      <a:pt x="2194035" y="152400"/>
                      <a:pt x="2141483" y="134007"/>
                    </a:cubicBezTo>
                    <a:cubicBezTo>
                      <a:pt x="2088931" y="115614"/>
                      <a:pt x="2102069" y="44669"/>
                      <a:pt x="1999593" y="23648"/>
                    </a:cubicBezTo>
                    <a:cubicBezTo>
                      <a:pt x="1897117" y="2627"/>
                      <a:pt x="1778876" y="10510"/>
                      <a:pt x="1526628" y="7883"/>
                    </a:cubicBezTo>
                    <a:cubicBezTo>
                      <a:pt x="1274380" y="5256"/>
                      <a:pt x="727842" y="5256"/>
                      <a:pt x="486104" y="7883"/>
                    </a:cubicBezTo>
                    <a:cubicBezTo>
                      <a:pt x="244366" y="10510"/>
                      <a:pt x="152400" y="0"/>
                      <a:pt x="76200" y="23648"/>
                    </a:cubicBezTo>
                    <a:cubicBezTo>
                      <a:pt x="0" y="47296"/>
                      <a:pt x="31531" y="107732"/>
                      <a:pt x="28904" y="149773"/>
                    </a:cubicBezTo>
                    <a:cubicBezTo>
                      <a:pt x="26277" y="191814"/>
                      <a:pt x="39414" y="268014"/>
                      <a:pt x="60435" y="275897"/>
                    </a:cubicBezTo>
                    <a:cubicBezTo>
                      <a:pt x="81456" y="283780"/>
                      <a:pt x="94594" y="165538"/>
                      <a:pt x="155028" y="197069"/>
                    </a:cubicBez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  <a:alpha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127000" h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grpSp>
            <p:nvGrpSpPr>
              <p:cNvPr id="134" name="Group 133"/>
              <p:cNvGrpSpPr/>
              <p:nvPr/>
            </p:nvGrpSpPr>
            <p:grpSpPr>
              <a:xfrm>
                <a:off x="2392955" y="4905282"/>
                <a:ext cx="532518" cy="331350"/>
                <a:chOff x="2396607" y="4419109"/>
                <a:chExt cx="532518" cy="331350"/>
              </a:xfrm>
            </p:grpSpPr>
            <p:grpSp>
              <p:nvGrpSpPr>
                <p:cNvPr id="65" name="Group 107"/>
                <p:cNvGrpSpPr>
                  <a:grpSpLocks noChangeAspect="1"/>
                </p:cNvGrpSpPr>
                <p:nvPr/>
              </p:nvGrpSpPr>
              <p:grpSpPr>
                <a:xfrm rot="2216471">
                  <a:off x="2472508" y="4419109"/>
                  <a:ext cx="368101" cy="331350"/>
                  <a:chOff x="2638367" y="2458319"/>
                  <a:chExt cx="433066" cy="389820"/>
                </a:xfrm>
                <a:solidFill>
                  <a:srgbClr val="92D050"/>
                </a:solidFill>
                <a:scene3d>
                  <a:camera prst="orthographicFront"/>
                  <a:lightRig rig="morning" dir="t"/>
                </a:scene3d>
              </p:grpSpPr>
              <p:sp>
                <p:nvSpPr>
                  <p:cNvPr id="66" name="Oval 65"/>
                  <p:cNvSpPr/>
                  <p:nvPr/>
                </p:nvSpPr>
                <p:spPr bwMode="auto">
                  <a:xfrm rot="19640315">
                    <a:off x="2638367" y="2582680"/>
                    <a:ext cx="247535" cy="265459"/>
                  </a:xfrm>
                  <a:prstGeom prst="ellipse">
                    <a:avLst/>
                  </a:prstGeom>
                  <a:grp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p3d prstMaterial="flat">
                    <a:bevelT w="177800"/>
                    <a:bevelB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dirty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7" name="Oval 66"/>
                  <p:cNvSpPr/>
                  <p:nvPr/>
                </p:nvSpPr>
                <p:spPr bwMode="auto">
                  <a:xfrm rot="19640315">
                    <a:off x="2719826" y="2458319"/>
                    <a:ext cx="351607" cy="385506"/>
                  </a:xfrm>
                  <a:prstGeom prst="ellipse">
                    <a:avLst/>
                  </a:prstGeom>
                  <a:grp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p3d prstMaterial="flat">
                    <a:bevelT w="177800"/>
                    <a:bevelB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dirty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2" name="TextBox 1"/>
                <p:cNvSpPr txBox="1"/>
                <p:nvPr/>
              </p:nvSpPr>
              <p:spPr>
                <a:xfrm rot="866009">
                  <a:off x="2396607" y="4480095"/>
                  <a:ext cx="532518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000" b="1" i="0" dirty="0" smtClean="0">
                      <a:ln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ln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latin typeface="+mn-lt"/>
                    </a:rPr>
                    <a:t>VEGF</a:t>
                  </a:r>
                  <a:endParaRPr lang="en-GB" sz="1000" b="1" i="0" dirty="0">
                    <a:ln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latin typeface="+mn-lt"/>
                  </a:endParaRPr>
                </a:p>
              </p:txBody>
            </p:sp>
          </p:grpSp>
          <p:grpSp>
            <p:nvGrpSpPr>
              <p:cNvPr id="135" name="Group 134"/>
              <p:cNvGrpSpPr/>
              <p:nvPr/>
            </p:nvGrpSpPr>
            <p:grpSpPr>
              <a:xfrm>
                <a:off x="3193193" y="4762987"/>
                <a:ext cx="359248" cy="532518"/>
                <a:chOff x="3631194" y="4299517"/>
                <a:chExt cx="359248" cy="532518"/>
              </a:xfrm>
            </p:grpSpPr>
            <p:grpSp>
              <p:nvGrpSpPr>
                <p:cNvPr id="62" name="Group 107"/>
                <p:cNvGrpSpPr>
                  <a:grpSpLocks noChangeAspect="1"/>
                </p:cNvGrpSpPr>
                <p:nvPr/>
              </p:nvGrpSpPr>
              <p:grpSpPr>
                <a:xfrm rot="10208216">
                  <a:off x="3631194" y="4396233"/>
                  <a:ext cx="359248" cy="366811"/>
                  <a:chOff x="2648791" y="2458319"/>
                  <a:chExt cx="422642" cy="431536"/>
                </a:xfrm>
                <a:scene3d>
                  <a:camera prst="orthographicFront"/>
                  <a:lightRig rig="sunrise" dir="t"/>
                </a:scene3d>
              </p:grpSpPr>
              <p:sp>
                <p:nvSpPr>
                  <p:cNvPr id="63" name="Oval 62"/>
                  <p:cNvSpPr/>
                  <p:nvPr/>
                </p:nvSpPr>
                <p:spPr bwMode="auto">
                  <a:xfrm rot="19640315">
                    <a:off x="2648791" y="2624396"/>
                    <a:ext cx="247535" cy="265459"/>
                  </a:xfrm>
                  <a:prstGeom prst="ellipse">
                    <a:avLst/>
                  </a:prstGeom>
                  <a:solidFill>
                    <a:srgbClr val="92D050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p3d prstMaterial="flat">
                    <a:bevelT w="177800"/>
                    <a:bevelB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dirty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4" name="Oval 63"/>
                  <p:cNvSpPr/>
                  <p:nvPr/>
                </p:nvSpPr>
                <p:spPr bwMode="auto">
                  <a:xfrm rot="19640315">
                    <a:off x="2719826" y="2458319"/>
                    <a:ext cx="351607" cy="385506"/>
                  </a:xfrm>
                  <a:prstGeom prst="ellipse">
                    <a:avLst/>
                  </a:prstGeom>
                  <a:solidFill>
                    <a:srgbClr val="92D050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p3d prstMaterial="flat">
                    <a:bevelT w="177800"/>
                    <a:bevelB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dirty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96" name="TextBox 95"/>
                <p:cNvSpPr txBox="1"/>
                <p:nvPr/>
              </p:nvSpPr>
              <p:spPr>
                <a:xfrm rot="18541369">
                  <a:off x="3552839" y="4442665"/>
                  <a:ext cx="532518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000" b="1" i="0" dirty="0" smtClean="0">
                      <a:ln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ln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latin typeface="+mn-lt"/>
                    </a:rPr>
                    <a:t>VEGF</a:t>
                  </a:r>
                  <a:endParaRPr lang="en-GB" sz="1000" b="1" i="0" dirty="0">
                    <a:ln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latin typeface="+mn-lt"/>
                  </a:endParaRPr>
                </a:p>
              </p:txBody>
            </p:sp>
          </p:grpSp>
          <p:sp>
            <p:nvSpPr>
              <p:cNvPr id="98" name="TextBox 97"/>
              <p:cNvSpPr txBox="1"/>
              <p:nvPr/>
            </p:nvSpPr>
            <p:spPr>
              <a:xfrm>
                <a:off x="2710205" y="6390436"/>
                <a:ext cx="76655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i="0" dirty="0" smtClean="0">
                    <a:ln w="12700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</a:rPr>
                  <a:t>VEGF-R</a:t>
                </a:r>
                <a:endParaRPr lang="en-GB" sz="1200" i="0" dirty="0">
                  <a:ln w="12700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</a:endParaRPr>
              </a:p>
            </p:txBody>
          </p:sp>
        </p:grpSp>
        <p:grpSp>
          <p:nvGrpSpPr>
            <p:cNvPr id="150" name="Group 149"/>
            <p:cNvGrpSpPr/>
            <p:nvPr/>
          </p:nvGrpSpPr>
          <p:grpSpPr>
            <a:xfrm>
              <a:off x="2630448" y="4158156"/>
              <a:ext cx="1703284" cy="1083091"/>
              <a:chOff x="2191507" y="3977905"/>
              <a:chExt cx="1703284" cy="1083091"/>
            </a:xfrm>
          </p:grpSpPr>
          <p:sp>
            <p:nvSpPr>
              <p:cNvPr id="102" name="TextBox 101"/>
              <p:cNvSpPr txBox="1"/>
              <p:nvPr/>
            </p:nvSpPr>
            <p:spPr>
              <a:xfrm rot="12336374">
                <a:off x="2455172" y="4045333"/>
                <a:ext cx="623889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6000" i="0" dirty="0">
                    <a:ln>
                      <a:solidFill>
                        <a:schemeClr val="accent1">
                          <a:lumMod val="75000"/>
                        </a:schemeClr>
                      </a:solidFill>
                    </a:ln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Tempus Sans ITC" pitchFamily="82" charset="0"/>
                  </a:rPr>
                  <a:t>Y</a:t>
                </a:r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2191507" y="3977905"/>
                <a:ext cx="17032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/>
                <a:r>
                  <a:rPr lang="en-GB" sz="1800" b="1" i="0" dirty="0" err="1" smtClean="0">
                    <a:ln w="12700">
                      <a:solidFill>
                        <a:srgbClr val="C00000"/>
                      </a:solidFill>
                      <a:prstDash val="solid"/>
                    </a:ln>
                    <a:solidFill>
                      <a:srgbClr val="FFC000"/>
                    </a:solidFill>
                    <a:latin typeface="+mn-lt"/>
                  </a:rPr>
                  <a:t>Bevacizumab</a:t>
                </a:r>
                <a:endParaRPr lang="en-GB" sz="1800" b="1" i="0" dirty="0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latin typeface="+mn-lt"/>
                </a:endParaRPr>
              </a:p>
            </p:txBody>
          </p:sp>
        </p:grpSp>
        <p:cxnSp>
          <p:nvCxnSpPr>
            <p:cNvPr id="327" name="Straight Connector 326"/>
            <p:cNvCxnSpPr/>
            <p:nvPr/>
          </p:nvCxnSpPr>
          <p:spPr bwMode="auto">
            <a:xfrm flipH="1" flipV="1">
              <a:off x="1331640" y="5301208"/>
              <a:ext cx="1268434" cy="1348831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8" name="Straight Connector 327"/>
            <p:cNvCxnSpPr/>
            <p:nvPr/>
          </p:nvCxnSpPr>
          <p:spPr bwMode="auto">
            <a:xfrm flipH="1">
              <a:off x="1403648" y="4514586"/>
              <a:ext cx="1196426" cy="47088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/>
      <p:bldP spid="118" grpId="0"/>
      <p:bldP spid="15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1691680" y="44624"/>
            <a:ext cx="7452320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i="0" kern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Summary slide 1</a:t>
            </a:r>
            <a:endParaRPr kumimoji="0" lang="en-GB" sz="36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16298" y="908720"/>
            <a:ext cx="4464000" cy="21082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Non-small cell lung cancer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Background</a:t>
            </a:r>
          </a:p>
          <a:p>
            <a:pPr marL="179388" lvl="0" indent="-179388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Adjuvant/ 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neoadjuvant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chemotherapy</a:t>
            </a:r>
          </a:p>
          <a:p>
            <a:pPr marL="177800" lvl="0" indent="-177800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Advanced chemotherapy</a:t>
            </a:r>
          </a:p>
          <a:p>
            <a:pPr marL="179388" lvl="0" indent="-179388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722" y="3933056"/>
            <a:ext cx="4464000" cy="15850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  <a:sym typeface="Symbol"/>
              </a:rPr>
              <a:t>Breast cancer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Background</a:t>
            </a:r>
          </a:p>
          <a:p>
            <a:pPr marL="177800" lvl="0" indent="-177800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Adjuvant chemotherapy</a:t>
            </a:r>
          </a:p>
          <a:p>
            <a:pPr marL="179388" indent="-179388">
              <a:buFont typeface="Arial" pitchFamily="34" charset="0"/>
              <a:buChar char="•"/>
            </a:pPr>
            <a:endParaRPr lang="en-GB" i="0" dirty="0" smtClean="0">
              <a:solidFill>
                <a:srgbClr val="336699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16298" y="3933056"/>
            <a:ext cx="4464000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err="1" smtClean="0">
                <a:solidFill>
                  <a:srgbClr val="006699"/>
                </a:solidFill>
                <a:latin typeface="+mn-lt"/>
              </a:rPr>
              <a:t>Cytotoxic</a:t>
            </a: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 drugs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290" y="908720"/>
            <a:ext cx="4464000" cy="25699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Colorectal cancer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Background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Second most common form of cancer in both sexes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Primarily treating by surgical resection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Adjuvant chemotherapy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FUFA: 5-fluorouracil,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pyrimidine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antimetabolite</a:t>
            </a: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Bevacizumab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: monoclonal antibody to VEGF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1691680" y="44624"/>
            <a:ext cx="7452320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i="0" kern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Non-small cell lung cancer</a:t>
            </a:r>
            <a:endParaRPr kumimoji="0" lang="en-GB" sz="36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00428" y="867772"/>
            <a:ext cx="4680780" cy="55553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Background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Presentation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Around 80% of lung cancers cases are classed as non-small cell lung cancer (NSCLC)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Common symptoms include haemoptysis, cough, shortness of breath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Staged either numerically or using TNM system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Biology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NSCLC can be categorised as:</a:t>
            </a:r>
          </a:p>
          <a:p>
            <a:pPr marL="631825" lvl="1" indent="-174625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Squamous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cell carcinoma (most common)</a:t>
            </a:r>
          </a:p>
          <a:p>
            <a:pPr marL="631825" lvl="1" indent="-174625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Adenocarcinoma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631825" lvl="1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Large cell carcinoma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90% of cases are due to cigarette smoking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Epidermal growth factor receptor (EGFR) mutations are found in ~15% of lung cancer patients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Non-pharmacological treatment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Surgery can involve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lobectomy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or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pneumonectomy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This is often combined with adjuvant chemotherapy and/or radiotherapy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986668"/>
              </p:ext>
            </p:extLst>
          </p:nvPr>
        </p:nvGraphicFramePr>
        <p:xfrm>
          <a:off x="251520" y="908720"/>
          <a:ext cx="3816424" cy="2529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5229"/>
                <a:gridCol w="1915091"/>
                <a:gridCol w="9361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Stage</a:t>
                      </a:r>
                      <a:endParaRPr lang="en-GB" sz="1400" dirty="0"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Definition</a:t>
                      </a:r>
                      <a:endParaRPr lang="en-GB" sz="1400" dirty="0"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5 year survival</a:t>
                      </a:r>
                      <a:endParaRPr lang="en-GB" sz="1400" dirty="0"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rgbClr val="006699"/>
                          </a:solidFill>
                        </a:rPr>
                        <a:t>1</a:t>
                      </a:r>
                      <a:endParaRPr lang="en-GB" sz="1800" b="1" dirty="0">
                        <a:solidFill>
                          <a:srgbClr val="006699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006699"/>
                          </a:solidFill>
                        </a:rPr>
                        <a:t>&lt; 5cm diameter</a:t>
                      </a:r>
                      <a:r>
                        <a:rPr lang="en-GB" sz="1200" baseline="0" dirty="0" smtClean="0">
                          <a:solidFill>
                            <a:srgbClr val="006699"/>
                          </a:solidFill>
                        </a:rPr>
                        <a:t> </a:t>
                      </a:r>
                      <a:r>
                        <a:rPr lang="en-GB" sz="1200" dirty="0" smtClean="0">
                          <a:solidFill>
                            <a:srgbClr val="006699"/>
                          </a:solidFill>
                        </a:rPr>
                        <a:t>and localised within the lung</a:t>
                      </a:r>
                      <a:endParaRPr lang="en-GB" sz="1200" dirty="0">
                        <a:solidFill>
                          <a:srgbClr val="00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006699"/>
                          </a:solidFill>
                        </a:rPr>
                        <a:t>40-70%</a:t>
                      </a:r>
                      <a:endParaRPr lang="en-GB" sz="1600" b="1" dirty="0">
                        <a:solidFill>
                          <a:srgbClr val="006699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rgbClr val="006699"/>
                          </a:solidFill>
                        </a:rPr>
                        <a:t>2</a:t>
                      </a:r>
                      <a:endParaRPr lang="en-GB" sz="1800" b="1" dirty="0">
                        <a:solidFill>
                          <a:srgbClr val="006699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006699"/>
                          </a:solidFill>
                        </a:rPr>
                        <a:t>5-7 cm  diameter </a:t>
                      </a:r>
                    </a:p>
                    <a:p>
                      <a:r>
                        <a:rPr lang="en-GB" sz="1200" dirty="0" smtClean="0">
                          <a:solidFill>
                            <a:srgbClr val="006699"/>
                          </a:solidFill>
                        </a:rPr>
                        <a:t>May be within lymph nodes</a:t>
                      </a:r>
                      <a:endParaRPr lang="en-GB" sz="1200" dirty="0">
                        <a:solidFill>
                          <a:srgbClr val="00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006699"/>
                          </a:solidFill>
                        </a:rPr>
                        <a:t>25-45%</a:t>
                      </a:r>
                      <a:endParaRPr lang="en-GB" sz="1600" b="1" dirty="0">
                        <a:solidFill>
                          <a:srgbClr val="006699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rgbClr val="006699"/>
                          </a:solidFill>
                        </a:rPr>
                        <a:t>3</a:t>
                      </a:r>
                      <a:endParaRPr lang="en-GB" sz="1800" b="1" dirty="0">
                        <a:solidFill>
                          <a:srgbClr val="006699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006699"/>
                          </a:solidFill>
                        </a:rPr>
                        <a:t>&gt; 7cm diameter</a:t>
                      </a:r>
                    </a:p>
                    <a:p>
                      <a:r>
                        <a:rPr lang="en-GB" sz="1200" dirty="0" smtClean="0">
                          <a:solidFill>
                            <a:srgbClr val="006699"/>
                          </a:solidFill>
                        </a:rPr>
                        <a:t>and has metastasised</a:t>
                      </a:r>
                      <a:endParaRPr lang="en-GB" sz="1200" dirty="0">
                        <a:solidFill>
                          <a:srgbClr val="00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rgbClr val="006699"/>
                          </a:solidFill>
                        </a:rPr>
                        <a:t>7-24%</a:t>
                      </a:r>
                      <a:endParaRPr lang="en-GB" sz="1600" b="0" dirty="0">
                        <a:solidFill>
                          <a:srgbClr val="006699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rgbClr val="006699"/>
                          </a:solidFill>
                        </a:rPr>
                        <a:t>4</a:t>
                      </a:r>
                      <a:endParaRPr lang="en-GB" sz="1800" b="1" dirty="0">
                        <a:solidFill>
                          <a:srgbClr val="006699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006699"/>
                          </a:solidFill>
                        </a:rPr>
                        <a:t>In both lungs</a:t>
                      </a:r>
                      <a:r>
                        <a:rPr lang="en-GB" sz="1200" baseline="0" dirty="0" smtClean="0">
                          <a:solidFill>
                            <a:srgbClr val="006699"/>
                          </a:solidFill>
                        </a:rPr>
                        <a:t> and has </a:t>
                      </a:r>
                      <a:r>
                        <a:rPr lang="en-GB" sz="1200" dirty="0" smtClean="0">
                          <a:solidFill>
                            <a:srgbClr val="006699"/>
                          </a:solidFill>
                        </a:rPr>
                        <a:t>metastasised </a:t>
                      </a:r>
                      <a:endParaRPr lang="en-GB" sz="1200" dirty="0">
                        <a:solidFill>
                          <a:srgbClr val="00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006699"/>
                          </a:solidFill>
                        </a:rPr>
                        <a:t>2-13%</a:t>
                      </a:r>
                      <a:endParaRPr lang="en-GB" sz="1600" b="1" dirty="0">
                        <a:solidFill>
                          <a:srgbClr val="006699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179512" y="3706602"/>
            <a:ext cx="1872208" cy="2890750"/>
            <a:chOff x="179512" y="3706602"/>
            <a:chExt cx="1872208" cy="2890750"/>
          </a:xfrm>
        </p:grpSpPr>
        <p:sp>
          <p:nvSpPr>
            <p:cNvPr id="12" name="Freeform 11"/>
            <p:cNvSpPr>
              <a:spLocks noChangeAspect="1"/>
            </p:cNvSpPr>
            <p:nvPr/>
          </p:nvSpPr>
          <p:spPr>
            <a:xfrm>
              <a:off x="179512" y="3706602"/>
              <a:ext cx="1872208" cy="2890750"/>
            </a:xfrm>
            <a:custGeom>
              <a:avLst/>
              <a:gdLst>
                <a:gd name="connsiteX0" fmla="*/ 671512 w 1550987"/>
                <a:gd name="connsiteY0" fmla="*/ 4283075 h 4289425"/>
                <a:gd name="connsiteX1" fmla="*/ 500062 w 1550987"/>
                <a:gd name="connsiteY1" fmla="*/ 4244975 h 4289425"/>
                <a:gd name="connsiteX2" fmla="*/ 471487 w 1550987"/>
                <a:gd name="connsiteY2" fmla="*/ 4206875 h 4289425"/>
                <a:gd name="connsiteX3" fmla="*/ 566737 w 1550987"/>
                <a:gd name="connsiteY3" fmla="*/ 4025900 h 4289425"/>
                <a:gd name="connsiteX4" fmla="*/ 547687 w 1550987"/>
                <a:gd name="connsiteY4" fmla="*/ 3844925 h 4289425"/>
                <a:gd name="connsiteX5" fmla="*/ 442912 w 1550987"/>
                <a:gd name="connsiteY5" fmla="*/ 3463925 h 4289425"/>
                <a:gd name="connsiteX6" fmla="*/ 414337 w 1550987"/>
                <a:gd name="connsiteY6" fmla="*/ 3216275 h 4289425"/>
                <a:gd name="connsiteX7" fmla="*/ 442912 w 1550987"/>
                <a:gd name="connsiteY7" fmla="*/ 3016250 h 4289425"/>
                <a:gd name="connsiteX8" fmla="*/ 442912 w 1550987"/>
                <a:gd name="connsiteY8" fmla="*/ 2730500 h 4289425"/>
                <a:gd name="connsiteX9" fmla="*/ 395287 w 1550987"/>
                <a:gd name="connsiteY9" fmla="*/ 2473325 h 4289425"/>
                <a:gd name="connsiteX10" fmla="*/ 347662 w 1550987"/>
                <a:gd name="connsiteY10" fmla="*/ 2273300 h 4289425"/>
                <a:gd name="connsiteX11" fmla="*/ 404812 w 1550987"/>
                <a:gd name="connsiteY11" fmla="*/ 1825625 h 4289425"/>
                <a:gd name="connsiteX12" fmla="*/ 423862 w 1550987"/>
                <a:gd name="connsiteY12" fmla="*/ 1492250 h 4289425"/>
                <a:gd name="connsiteX13" fmla="*/ 414337 w 1550987"/>
                <a:gd name="connsiteY13" fmla="*/ 1196975 h 4289425"/>
                <a:gd name="connsiteX14" fmla="*/ 414337 w 1550987"/>
                <a:gd name="connsiteY14" fmla="*/ 1101725 h 4289425"/>
                <a:gd name="connsiteX15" fmla="*/ 319087 w 1550987"/>
                <a:gd name="connsiteY15" fmla="*/ 1349375 h 4289425"/>
                <a:gd name="connsiteX16" fmla="*/ 280987 w 1550987"/>
                <a:gd name="connsiteY16" fmla="*/ 1501775 h 4289425"/>
                <a:gd name="connsiteX17" fmla="*/ 271462 w 1550987"/>
                <a:gd name="connsiteY17" fmla="*/ 1654175 h 4289425"/>
                <a:gd name="connsiteX18" fmla="*/ 157162 w 1550987"/>
                <a:gd name="connsiteY18" fmla="*/ 1930400 h 4289425"/>
                <a:gd name="connsiteX19" fmla="*/ 128587 w 1550987"/>
                <a:gd name="connsiteY19" fmla="*/ 2035175 h 4289425"/>
                <a:gd name="connsiteX20" fmla="*/ 195262 w 1550987"/>
                <a:gd name="connsiteY20" fmla="*/ 2101850 h 4289425"/>
                <a:gd name="connsiteX21" fmla="*/ 242887 w 1550987"/>
                <a:gd name="connsiteY21" fmla="*/ 2235200 h 4289425"/>
                <a:gd name="connsiteX22" fmla="*/ 261937 w 1550987"/>
                <a:gd name="connsiteY22" fmla="*/ 2292350 h 4289425"/>
                <a:gd name="connsiteX23" fmla="*/ 204787 w 1550987"/>
                <a:gd name="connsiteY23" fmla="*/ 2263775 h 4289425"/>
                <a:gd name="connsiteX24" fmla="*/ 147637 w 1550987"/>
                <a:gd name="connsiteY24" fmla="*/ 2216150 h 4289425"/>
                <a:gd name="connsiteX25" fmla="*/ 147637 w 1550987"/>
                <a:gd name="connsiteY25" fmla="*/ 2292350 h 4289425"/>
                <a:gd name="connsiteX26" fmla="*/ 185737 w 1550987"/>
                <a:gd name="connsiteY26" fmla="*/ 2349500 h 4289425"/>
                <a:gd name="connsiteX27" fmla="*/ 185737 w 1550987"/>
                <a:gd name="connsiteY27" fmla="*/ 2397125 h 4289425"/>
                <a:gd name="connsiteX28" fmla="*/ 109537 w 1550987"/>
                <a:gd name="connsiteY28" fmla="*/ 2397125 h 4289425"/>
                <a:gd name="connsiteX29" fmla="*/ 14287 w 1550987"/>
                <a:gd name="connsiteY29" fmla="*/ 2273300 h 4289425"/>
                <a:gd name="connsiteX30" fmla="*/ 23812 w 1550987"/>
                <a:gd name="connsiteY30" fmla="*/ 2101850 h 4289425"/>
                <a:gd name="connsiteX31" fmla="*/ 14287 w 1550987"/>
                <a:gd name="connsiteY31" fmla="*/ 2025650 h 4289425"/>
                <a:gd name="connsiteX32" fmla="*/ 61912 w 1550987"/>
                <a:gd name="connsiteY32" fmla="*/ 1673225 h 4289425"/>
                <a:gd name="connsiteX33" fmla="*/ 90487 w 1550987"/>
                <a:gd name="connsiteY33" fmla="*/ 1444625 h 4289425"/>
                <a:gd name="connsiteX34" fmla="*/ 128587 w 1550987"/>
                <a:gd name="connsiteY34" fmla="*/ 1120775 h 4289425"/>
                <a:gd name="connsiteX35" fmla="*/ 195262 w 1550987"/>
                <a:gd name="connsiteY35" fmla="*/ 835025 h 4289425"/>
                <a:gd name="connsiteX36" fmla="*/ 357187 w 1550987"/>
                <a:gd name="connsiteY36" fmla="*/ 711200 h 4289425"/>
                <a:gd name="connsiteX37" fmla="*/ 604837 w 1550987"/>
                <a:gd name="connsiteY37" fmla="*/ 558800 h 4289425"/>
                <a:gd name="connsiteX38" fmla="*/ 652462 w 1550987"/>
                <a:gd name="connsiteY38" fmla="*/ 492125 h 4289425"/>
                <a:gd name="connsiteX39" fmla="*/ 623887 w 1550987"/>
                <a:gd name="connsiteY39" fmla="*/ 434975 h 4289425"/>
                <a:gd name="connsiteX40" fmla="*/ 576262 w 1550987"/>
                <a:gd name="connsiteY40" fmla="*/ 244475 h 4289425"/>
                <a:gd name="connsiteX41" fmla="*/ 604837 w 1550987"/>
                <a:gd name="connsiteY41" fmla="*/ 82550 h 4289425"/>
                <a:gd name="connsiteX42" fmla="*/ 681037 w 1550987"/>
                <a:gd name="connsiteY42" fmla="*/ 15875 h 4289425"/>
                <a:gd name="connsiteX43" fmla="*/ 871537 w 1550987"/>
                <a:gd name="connsiteY43" fmla="*/ 15875 h 4289425"/>
                <a:gd name="connsiteX44" fmla="*/ 957262 w 1550987"/>
                <a:gd name="connsiteY44" fmla="*/ 111125 h 4289425"/>
                <a:gd name="connsiteX45" fmla="*/ 985837 w 1550987"/>
                <a:gd name="connsiteY45" fmla="*/ 273050 h 4289425"/>
                <a:gd name="connsiteX46" fmla="*/ 947737 w 1550987"/>
                <a:gd name="connsiteY46" fmla="*/ 406400 h 4289425"/>
                <a:gd name="connsiteX47" fmla="*/ 919162 w 1550987"/>
                <a:gd name="connsiteY47" fmla="*/ 473075 h 4289425"/>
                <a:gd name="connsiteX48" fmla="*/ 938212 w 1550987"/>
                <a:gd name="connsiteY48" fmla="*/ 539750 h 4289425"/>
                <a:gd name="connsiteX49" fmla="*/ 1014412 w 1550987"/>
                <a:gd name="connsiteY49" fmla="*/ 615950 h 4289425"/>
                <a:gd name="connsiteX50" fmla="*/ 1176337 w 1550987"/>
                <a:gd name="connsiteY50" fmla="*/ 692150 h 4289425"/>
                <a:gd name="connsiteX51" fmla="*/ 1281112 w 1550987"/>
                <a:gd name="connsiteY51" fmla="*/ 730250 h 4289425"/>
                <a:gd name="connsiteX52" fmla="*/ 1366837 w 1550987"/>
                <a:gd name="connsiteY52" fmla="*/ 835025 h 4289425"/>
                <a:gd name="connsiteX53" fmla="*/ 1423987 w 1550987"/>
                <a:gd name="connsiteY53" fmla="*/ 1168400 h 4289425"/>
                <a:gd name="connsiteX54" fmla="*/ 1471612 w 1550987"/>
                <a:gd name="connsiteY54" fmla="*/ 1454150 h 4289425"/>
                <a:gd name="connsiteX55" fmla="*/ 1490662 w 1550987"/>
                <a:gd name="connsiteY55" fmla="*/ 1682750 h 4289425"/>
                <a:gd name="connsiteX56" fmla="*/ 1509712 w 1550987"/>
                <a:gd name="connsiteY56" fmla="*/ 1892300 h 4289425"/>
                <a:gd name="connsiteX57" fmla="*/ 1538287 w 1550987"/>
                <a:gd name="connsiteY57" fmla="*/ 2025650 h 4289425"/>
                <a:gd name="connsiteX58" fmla="*/ 1538287 w 1550987"/>
                <a:gd name="connsiteY58" fmla="*/ 2101850 h 4289425"/>
                <a:gd name="connsiteX59" fmla="*/ 1547812 w 1550987"/>
                <a:gd name="connsiteY59" fmla="*/ 2197100 h 4289425"/>
                <a:gd name="connsiteX60" fmla="*/ 1519237 w 1550987"/>
                <a:gd name="connsiteY60" fmla="*/ 2339975 h 4289425"/>
                <a:gd name="connsiteX61" fmla="*/ 1433512 w 1550987"/>
                <a:gd name="connsiteY61" fmla="*/ 2397125 h 4289425"/>
                <a:gd name="connsiteX62" fmla="*/ 1366837 w 1550987"/>
                <a:gd name="connsiteY62" fmla="*/ 2397125 h 4289425"/>
                <a:gd name="connsiteX63" fmla="*/ 1366837 w 1550987"/>
                <a:gd name="connsiteY63" fmla="*/ 2368550 h 4289425"/>
                <a:gd name="connsiteX64" fmla="*/ 1404937 w 1550987"/>
                <a:gd name="connsiteY64" fmla="*/ 2292350 h 4289425"/>
                <a:gd name="connsiteX65" fmla="*/ 1404937 w 1550987"/>
                <a:gd name="connsiteY65" fmla="*/ 2206625 h 4289425"/>
                <a:gd name="connsiteX66" fmla="*/ 1347787 w 1550987"/>
                <a:gd name="connsiteY66" fmla="*/ 2273300 h 4289425"/>
                <a:gd name="connsiteX67" fmla="*/ 1281112 w 1550987"/>
                <a:gd name="connsiteY67" fmla="*/ 2282825 h 4289425"/>
                <a:gd name="connsiteX68" fmla="*/ 1271587 w 1550987"/>
                <a:gd name="connsiteY68" fmla="*/ 2254250 h 4289425"/>
                <a:gd name="connsiteX69" fmla="*/ 1357312 w 1550987"/>
                <a:gd name="connsiteY69" fmla="*/ 2139950 h 4289425"/>
                <a:gd name="connsiteX70" fmla="*/ 1423987 w 1550987"/>
                <a:gd name="connsiteY70" fmla="*/ 2016125 h 4289425"/>
                <a:gd name="connsiteX71" fmla="*/ 1347787 w 1550987"/>
                <a:gd name="connsiteY71" fmla="*/ 1797050 h 4289425"/>
                <a:gd name="connsiteX72" fmla="*/ 1300162 w 1550987"/>
                <a:gd name="connsiteY72" fmla="*/ 1587500 h 4289425"/>
                <a:gd name="connsiteX73" fmla="*/ 1271587 w 1550987"/>
                <a:gd name="connsiteY73" fmla="*/ 1425575 h 4289425"/>
                <a:gd name="connsiteX74" fmla="*/ 1243012 w 1550987"/>
                <a:gd name="connsiteY74" fmla="*/ 1292225 h 4289425"/>
                <a:gd name="connsiteX75" fmla="*/ 1157287 w 1550987"/>
                <a:gd name="connsiteY75" fmla="*/ 1101725 h 4289425"/>
                <a:gd name="connsiteX76" fmla="*/ 1147762 w 1550987"/>
                <a:gd name="connsiteY76" fmla="*/ 1606550 h 4289425"/>
                <a:gd name="connsiteX77" fmla="*/ 1147762 w 1550987"/>
                <a:gd name="connsiteY77" fmla="*/ 1787525 h 4289425"/>
                <a:gd name="connsiteX78" fmla="*/ 1185862 w 1550987"/>
                <a:gd name="connsiteY78" fmla="*/ 2025650 h 4289425"/>
                <a:gd name="connsiteX79" fmla="*/ 1204912 w 1550987"/>
                <a:gd name="connsiteY79" fmla="*/ 2139950 h 4289425"/>
                <a:gd name="connsiteX80" fmla="*/ 1214437 w 1550987"/>
                <a:gd name="connsiteY80" fmla="*/ 2311400 h 4289425"/>
                <a:gd name="connsiteX81" fmla="*/ 1195387 w 1550987"/>
                <a:gd name="connsiteY81" fmla="*/ 2549525 h 4289425"/>
                <a:gd name="connsiteX82" fmla="*/ 1138237 w 1550987"/>
                <a:gd name="connsiteY82" fmla="*/ 2720975 h 4289425"/>
                <a:gd name="connsiteX83" fmla="*/ 1128712 w 1550987"/>
                <a:gd name="connsiteY83" fmla="*/ 3101975 h 4289425"/>
                <a:gd name="connsiteX84" fmla="*/ 1147762 w 1550987"/>
                <a:gd name="connsiteY84" fmla="*/ 3340100 h 4289425"/>
                <a:gd name="connsiteX85" fmla="*/ 1081087 w 1550987"/>
                <a:gd name="connsiteY85" fmla="*/ 3635375 h 4289425"/>
                <a:gd name="connsiteX86" fmla="*/ 1004887 w 1550987"/>
                <a:gd name="connsiteY86" fmla="*/ 4035425 h 4289425"/>
                <a:gd name="connsiteX87" fmla="*/ 1071562 w 1550987"/>
                <a:gd name="connsiteY87" fmla="*/ 4187825 h 4289425"/>
                <a:gd name="connsiteX88" fmla="*/ 995362 w 1550987"/>
                <a:gd name="connsiteY88" fmla="*/ 4273550 h 4289425"/>
                <a:gd name="connsiteX89" fmla="*/ 881062 w 1550987"/>
                <a:gd name="connsiteY89" fmla="*/ 4283075 h 4289425"/>
                <a:gd name="connsiteX90" fmla="*/ 842962 w 1550987"/>
                <a:gd name="connsiteY90" fmla="*/ 4244975 h 4289425"/>
                <a:gd name="connsiteX91" fmla="*/ 842962 w 1550987"/>
                <a:gd name="connsiteY91" fmla="*/ 4197350 h 4289425"/>
                <a:gd name="connsiteX92" fmla="*/ 842962 w 1550987"/>
                <a:gd name="connsiteY92" fmla="*/ 4130675 h 4289425"/>
                <a:gd name="connsiteX93" fmla="*/ 871537 w 1550987"/>
                <a:gd name="connsiteY93" fmla="*/ 4025900 h 4289425"/>
                <a:gd name="connsiteX94" fmla="*/ 833437 w 1550987"/>
                <a:gd name="connsiteY94" fmla="*/ 3930650 h 4289425"/>
                <a:gd name="connsiteX95" fmla="*/ 871537 w 1550987"/>
                <a:gd name="connsiteY95" fmla="*/ 3778250 h 4289425"/>
                <a:gd name="connsiteX96" fmla="*/ 842962 w 1550987"/>
                <a:gd name="connsiteY96" fmla="*/ 3263900 h 4289425"/>
                <a:gd name="connsiteX97" fmla="*/ 890587 w 1550987"/>
                <a:gd name="connsiteY97" fmla="*/ 3111500 h 4289425"/>
                <a:gd name="connsiteX98" fmla="*/ 785812 w 1550987"/>
                <a:gd name="connsiteY98" fmla="*/ 2273300 h 4289425"/>
                <a:gd name="connsiteX99" fmla="*/ 700087 w 1550987"/>
                <a:gd name="connsiteY99" fmla="*/ 2863850 h 4289425"/>
                <a:gd name="connsiteX100" fmla="*/ 690562 w 1550987"/>
                <a:gd name="connsiteY100" fmla="*/ 3121025 h 4289425"/>
                <a:gd name="connsiteX101" fmla="*/ 709612 w 1550987"/>
                <a:gd name="connsiteY101" fmla="*/ 3349625 h 4289425"/>
                <a:gd name="connsiteX102" fmla="*/ 681037 w 1550987"/>
                <a:gd name="connsiteY102" fmla="*/ 3654425 h 4289425"/>
                <a:gd name="connsiteX103" fmla="*/ 690562 w 1550987"/>
                <a:gd name="connsiteY103" fmla="*/ 3825875 h 4289425"/>
                <a:gd name="connsiteX104" fmla="*/ 709612 w 1550987"/>
                <a:gd name="connsiteY104" fmla="*/ 3959225 h 4289425"/>
                <a:gd name="connsiteX105" fmla="*/ 709612 w 1550987"/>
                <a:gd name="connsiteY105" fmla="*/ 4044950 h 4289425"/>
                <a:gd name="connsiteX106" fmla="*/ 709612 w 1550987"/>
                <a:gd name="connsiteY106" fmla="*/ 4092575 h 4289425"/>
                <a:gd name="connsiteX107" fmla="*/ 709612 w 1550987"/>
                <a:gd name="connsiteY107" fmla="*/ 4168775 h 4289425"/>
                <a:gd name="connsiteX108" fmla="*/ 719137 w 1550987"/>
                <a:gd name="connsiteY108" fmla="*/ 4264025 h 4289425"/>
                <a:gd name="connsiteX109" fmla="*/ 671512 w 1550987"/>
                <a:gd name="connsiteY109" fmla="*/ 4283075 h 4289425"/>
                <a:gd name="connsiteX0" fmla="*/ 671512 w 1550987"/>
                <a:gd name="connsiteY0" fmla="*/ 4283075 h 4289425"/>
                <a:gd name="connsiteX1" fmla="*/ 500062 w 1550987"/>
                <a:gd name="connsiteY1" fmla="*/ 4244975 h 4289425"/>
                <a:gd name="connsiteX2" fmla="*/ 471487 w 1550987"/>
                <a:gd name="connsiteY2" fmla="*/ 4206875 h 4289425"/>
                <a:gd name="connsiteX3" fmla="*/ 566737 w 1550987"/>
                <a:gd name="connsiteY3" fmla="*/ 4025900 h 4289425"/>
                <a:gd name="connsiteX4" fmla="*/ 547687 w 1550987"/>
                <a:gd name="connsiteY4" fmla="*/ 3844925 h 4289425"/>
                <a:gd name="connsiteX5" fmla="*/ 442912 w 1550987"/>
                <a:gd name="connsiteY5" fmla="*/ 3463925 h 4289425"/>
                <a:gd name="connsiteX6" fmla="*/ 414337 w 1550987"/>
                <a:gd name="connsiteY6" fmla="*/ 3216275 h 4289425"/>
                <a:gd name="connsiteX7" fmla="*/ 442912 w 1550987"/>
                <a:gd name="connsiteY7" fmla="*/ 3016250 h 4289425"/>
                <a:gd name="connsiteX8" fmla="*/ 442912 w 1550987"/>
                <a:gd name="connsiteY8" fmla="*/ 2730500 h 4289425"/>
                <a:gd name="connsiteX9" fmla="*/ 395287 w 1550987"/>
                <a:gd name="connsiteY9" fmla="*/ 2473325 h 4289425"/>
                <a:gd name="connsiteX10" fmla="*/ 347662 w 1550987"/>
                <a:gd name="connsiteY10" fmla="*/ 2273300 h 4289425"/>
                <a:gd name="connsiteX11" fmla="*/ 404812 w 1550987"/>
                <a:gd name="connsiteY11" fmla="*/ 1825625 h 4289425"/>
                <a:gd name="connsiteX12" fmla="*/ 423862 w 1550987"/>
                <a:gd name="connsiteY12" fmla="*/ 1492250 h 4289425"/>
                <a:gd name="connsiteX13" fmla="*/ 414337 w 1550987"/>
                <a:gd name="connsiteY13" fmla="*/ 1196975 h 4289425"/>
                <a:gd name="connsiteX14" fmla="*/ 414337 w 1550987"/>
                <a:gd name="connsiteY14" fmla="*/ 1101725 h 4289425"/>
                <a:gd name="connsiteX15" fmla="*/ 319087 w 1550987"/>
                <a:gd name="connsiteY15" fmla="*/ 1349375 h 4289425"/>
                <a:gd name="connsiteX16" fmla="*/ 280987 w 1550987"/>
                <a:gd name="connsiteY16" fmla="*/ 1501775 h 4289425"/>
                <a:gd name="connsiteX17" fmla="*/ 271462 w 1550987"/>
                <a:gd name="connsiteY17" fmla="*/ 1654175 h 4289425"/>
                <a:gd name="connsiteX18" fmla="*/ 157162 w 1550987"/>
                <a:gd name="connsiteY18" fmla="*/ 1930400 h 4289425"/>
                <a:gd name="connsiteX19" fmla="*/ 128587 w 1550987"/>
                <a:gd name="connsiteY19" fmla="*/ 2035175 h 4289425"/>
                <a:gd name="connsiteX20" fmla="*/ 195262 w 1550987"/>
                <a:gd name="connsiteY20" fmla="*/ 2101850 h 4289425"/>
                <a:gd name="connsiteX21" fmla="*/ 242887 w 1550987"/>
                <a:gd name="connsiteY21" fmla="*/ 2235200 h 4289425"/>
                <a:gd name="connsiteX22" fmla="*/ 261937 w 1550987"/>
                <a:gd name="connsiteY22" fmla="*/ 2292350 h 4289425"/>
                <a:gd name="connsiteX23" fmla="*/ 204787 w 1550987"/>
                <a:gd name="connsiteY23" fmla="*/ 2263775 h 4289425"/>
                <a:gd name="connsiteX24" fmla="*/ 147637 w 1550987"/>
                <a:gd name="connsiteY24" fmla="*/ 2216150 h 4289425"/>
                <a:gd name="connsiteX25" fmla="*/ 147637 w 1550987"/>
                <a:gd name="connsiteY25" fmla="*/ 2292350 h 4289425"/>
                <a:gd name="connsiteX26" fmla="*/ 185737 w 1550987"/>
                <a:gd name="connsiteY26" fmla="*/ 2349500 h 4289425"/>
                <a:gd name="connsiteX27" fmla="*/ 185737 w 1550987"/>
                <a:gd name="connsiteY27" fmla="*/ 2397125 h 4289425"/>
                <a:gd name="connsiteX28" fmla="*/ 109537 w 1550987"/>
                <a:gd name="connsiteY28" fmla="*/ 2397125 h 4289425"/>
                <a:gd name="connsiteX29" fmla="*/ 14287 w 1550987"/>
                <a:gd name="connsiteY29" fmla="*/ 2273300 h 4289425"/>
                <a:gd name="connsiteX30" fmla="*/ 23812 w 1550987"/>
                <a:gd name="connsiteY30" fmla="*/ 2101850 h 4289425"/>
                <a:gd name="connsiteX31" fmla="*/ 14287 w 1550987"/>
                <a:gd name="connsiteY31" fmla="*/ 2025650 h 4289425"/>
                <a:gd name="connsiteX32" fmla="*/ 61912 w 1550987"/>
                <a:gd name="connsiteY32" fmla="*/ 1673225 h 4289425"/>
                <a:gd name="connsiteX33" fmla="*/ 90487 w 1550987"/>
                <a:gd name="connsiteY33" fmla="*/ 1444625 h 4289425"/>
                <a:gd name="connsiteX34" fmla="*/ 128587 w 1550987"/>
                <a:gd name="connsiteY34" fmla="*/ 1120775 h 4289425"/>
                <a:gd name="connsiteX35" fmla="*/ 195262 w 1550987"/>
                <a:gd name="connsiteY35" fmla="*/ 835025 h 4289425"/>
                <a:gd name="connsiteX36" fmla="*/ 357187 w 1550987"/>
                <a:gd name="connsiteY36" fmla="*/ 711200 h 4289425"/>
                <a:gd name="connsiteX37" fmla="*/ 604837 w 1550987"/>
                <a:gd name="connsiteY37" fmla="*/ 558800 h 4289425"/>
                <a:gd name="connsiteX38" fmla="*/ 652462 w 1550987"/>
                <a:gd name="connsiteY38" fmla="*/ 492125 h 4289425"/>
                <a:gd name="connsiteX39" fmla="*/ 623887 w 1550987"/>
                <a:gd name="connsiteY39" fmla="*/ 434975 h 4289425"/>
                <a:gd name="connsiteX40" fmla="*/ 576262 w 1550987"/>
                <a:gd name="connsiteY40" fmla="*/ 244475 h 4289425"/>
                <a:gd name="connsiteX41" fmla="*/ 604837 w 1550987"/>
                <a:gd name="connsiteY41" fmla="*/ 82550 h 4289425"/>
                <a:gd name="connsiteX42" fmla="*/ 681037 w 1550987"/>
                <a:gd name="connsiteY42" fmla="*/ 15875 h 4289425"/>
                <a:gd name="connsiteX43" fmla="*/ 871537 w 1550987"/>
                <a:gd name="connsiteY43" fmla="*/ 15875 h 4289425"/>
                <a:gd name="connsiteX44" fmla="*/ 957262 w 1550987"/>
                <a:gd name="connsiteY44" fmla="*/ 111125 h 4289425"/>
                <a:gd name="connsiteX45" fmla="*/ 985837 w 1550987"/>
                <a:gd name="connsiteY45" fmla="*/ 273050 h 4289425"/>
                <a:gd name="connsiteX46" fmla="*/ 947737 w 1550987"/>
                <a:gd name="connsiteY46" fmla="*/ 406400 h 4289425"/>
                <a:gd name="connsiteX47" fmla="*/ 919162 w 1550987"/>
                <a:gd name="connsiteY47" fmla="*/ 473075 h 4289425"/>
                <a:gd name="connsiteX48" fmla="*/ 938212 w 1550987"/>
                <a:gd name="connsiteY48" fmla="*/ 539750 h 4289425"/>
                <a:gd name="connsiteX49" fmla="*/ 1014412 w 1550987"/>
                <a:gd name="connsiteY49" fmla="*/ 615950 h 4289425"/>
                <a:gd name="connsiteX50" fmla="*/ 1176337 w 1550987"/>
                <a:gd name="connsiteY50" fmla="*/ 692150 h 4289425"/>
                <a:gd name="connsiteX51" fmla="*/ 1281112 w 1550987"/>
                <a:gd name="connsiteY51" fmla="*/ 730250 h 4289425"/>
                <a:gd name="connsiteX52" fmla="*/ 1366837 w 1550987"/>
                <a:gd name="connsiteY52" fmla="*/ 835025 h 4289425"/>
                <a:gd name="connsiteX53" fmla="*/ 1423987 w 1550987"/>
                <a:gd name="connsiteY53" fmla="*/ 1168400 h 4289425"/>
                <a:gd name="connsiteX54" fmla="*/ 1471612 w 1550987"/>
                <a:gd name="connsiteY54" fmla="*/ 1454150 h 4289425"/>
                <a:gd name="connsiteX55" fmla="*/ 1490662 w 1550987"/>
                <a:gd name="connsiteY55" fmla="*/ 1682750 h 4289425"/>
                <a:gd name="connsiteX56" fmla="*/ 1509712 w 1550987"/>
                <a:gd name="connsiteY56" fmla="*/ 1892300 h 4289425"/>
                <a:gd name="connsiteX57" fmla="*/ 1538287 w 1550987"/>
                <a:gd name="connsiteY57" fmla="*/ 2025650 h 4289425"/>
                <a:gd name="connsiteX58" fmla="*/ 1538287 w 1550987"/>
                <a:gd name="connsiteY58" fmla="*/ 2101850 h 4289425"/>
                <a:gd name="connsiteX59" fmla="*/ 1547812 w 1550987"/>
                <a:gd name="connsiteY59" fmla="*/ 2197100 h 4289425"/>
                <a:gd name="connsiteX60" fmla="*/ 1519237 w 1550987"/>
                <a:gd name="connsiteY60" fmla="*/ 2339975 h 4289425"/>
                <a:gd name="connsiteX61" fmla="*/ 1433512 w 1550987"/>
                <a:gd name="connsiteY61" fmla="*/ 2397125 h 4289425"/>
                <a:gd name="connsiteX62" fmla="*/ 1366837 w 1550987"/>
                <a:gd name="connsiteY62" fmla="*/ 2397125 h 4289425"/>
                <a:gd name="connsiteX63" fmla="*/ 1366837 w 1550987"/>
                <a:gd name="connsiteY63" fmla="*/ 2368550 h 4289425"/>
                <a:gd name="connsiteX64" fmla="*/ 1404937 w 1550987"/>
                <a:gd name="connsiteY64" fmla="*/ 2292350 h 4289425"/>
                <a:gd name="connsiteX65" fmla="*/ 1404937 w 1550987"/>
                <a:gd name="connsiteY65" fmla="*/ 2206625 h 4289425"/>
                <a:gd name="connsiteX66" fmla="*/ 1347787 w 1550987"/>
                <a:gd name="connsiteY66" fmla="*/ 2273300 h 4289425"/>
                <a:gd name="connsiteX67" fmla="*/ 1281112 w 1550987"/>
                <a:gd name="connsiteY67" fmla="*/ 2282825 h 4289425"/>
                <a:gd name="connsiteX68" fmla="*/ 1271587 w 1550987"/>
                <a:gd name="connsiteY68" fmla="*/ 2254250 h 4289425"/>
                <a:gd name="connsiteX69" fmla="*/ 1357312 w 1550987"/>
                <a:gd name="connsiteY69" fmla="*/ 2139950 h 4289425"/>
                <a:gd name="connsiteX70" fmla="*/ 1423987 w 1550987"/>
                <a:gd name="connsiteY70" fmla="*/ 2016125 h 4289425"/>
                <a:gd name="connsiteX71" fmla="*/ 1347787 w 1550987"/>
                <a:gd name="connsiteY71" fmla="*/ 1797050 h 4289425"/>
                <a:gd name="connsiteX72" fmla="*/ 1300162 w 1550987"/>
                <a:gd name="connsiteY72" fmla="*/ 1587500 h 4289425"/>
                <a:gd name="connsiteX73" fmla="*/ 1271587 w 1550987"/>
                <a:gd name="connsiteY73" fmla="*/ 1425575 h 4289425"/>
                <a:gd name="connsiteX74" fmla="*/ 1243012 w 1550987"/>
                <a:gd name="connsiteY74" fmla="*/ 1292225 h 4289425"/>
                <a:gd name="connsiteX75" fmla="*/ 1157287 w 1550987"/>
                <a:gd name="connsiteY75" fmla="*/ 1101725 h 4289425"/>
                <a:gd name="connsiteX76" fmla="*/ 1147762 w 1550987"/>
                <a:gd name="connsiteY76" fmla="*/ 1606550 h 4289425"/>
                <a:gd name="connsiteX77" fmla="*/ 1147762 w 1550987"/>
                <a:gd name="connsiteY77" fmla="*/ 1787525 h 4289425"/>
                <a:gd name="connsiteX78" fmla="*/ 1185862 w 1550987"/>
                <a:gd name="connsiteY78" fmla="*/ 2025650 h 4289425"/>
                <a:gd name="connsiteX79" fmla="*/ 1204912 w 1550987"/>
                <a:gd name="connsiteY79" fmla="*/ 2139950 h 4289425"/>
                <a:gd name="connsiteX80" fmla="*/ 1214437 w 1550987"/>
                <a:gd name="connsiteY80" fmla="*/ 2311400 h 4289425"/>
                <a:gd name="connsiteX81" fmla="*/ 1195387 w 1550987"/>
                <a:gd name="connsiteY81" fmla="*/ 2549525 h 4289425"/>
                <a:gd name="connsiteX82" fmla="*/ 1138237 w 1550987"/>
                <a:gd name="connsiteY82" fmla="*/ 2720975 h 4289425"/>
                <a:gd name="connsiteX83" fmla="*/ 1128712 w 1550987"/>
                <a:gd name="connsiteY83" fmla="*/ 3101975 h 4289425"/>
                <a:gd name="connsiteX84" fmla="*/ 1147762 w 1550987"/>
                <a:gd name="connsiteY84" fmla="*/ 3340100 h 4289425"/>
                <a:gd name="connsiteX85" fmla="*/ 1081087 w 1550987"/>
                <a:gd name="connsiteY85" fmla="*/ 3635375 h 4289425"/>
                <a:gd name="connsiteX86" fmla="*/ 1004887 w 1550987"/>
                <a:gd name="connsiteY86" fmla="*/ 4035425 h 4289425"/>
                <a:gd name="connsiteX87" fmla="*/ 1071562 w 1550987"/>
                <a:gd name="connsiteY87" fmla="*/ 4187825 h 4289425"/>
                <a:gd name="connsiteX88" fmla="*/ 995362 w 1550987"/>
                <a:gd name="connsiteY88" fmla="*/ 4273550 h 4289425"/>
                <a:gd name="connsiteX89" fmla="*/ 881062 w 1550987"/>
                <a:gd name="connsiteY89" fmla="*/ 4283075 h 4289425"/>
                <a:gd name="connsiteX90" fmla="*/ 842962 w 1550987"/>
                <a:gd name="connsiteY90" fmla="*/ 4244975 h 4289425"/>
                <a:gd name="connsiteX91" fmla="*/ 842962 w 1550987"/>
                <a:gd name="connsiteY91" fmla="*/ 4197350 h 4289425"/>
                <a:gd name="connsiteX92" fmla="*/ 842962 w 1550987"/>
                <a:gd name="connsiteY92" fmla="*/ 4130675 h 4289425"/>
                <a:gd name="connsiteX93" fmla="*/ 871537 w 1550987"/>
                <a:gd name="connsiteY93" fmla="*/ 4025900 h 4289425"/>
                <a:gd name="connsiteX94" fmla="*/ 833437 w 1550987"/>
                <a:gd name="connsiteY94" fmla="*/ 3930650 h 4289425"/>
                <a:gd name="connsiteX95" fmla="*/ 871537 w 1550987"/>
                <a:gd name="connsiteY95" fmla="*/ 3778250 h 4289425"/>
                <a:gd name="connsiteX96" fmla="*/ 842962 w 1550987"/>
                <a:gd name="connsiteY96" fmla="*/ 3382958 h 4289425"/>
                <a:gd name="connsiteX97" fmla="*/ 890587 w 1550987"/>
                <a:gd name="connsiteY97" fmla="*/ 3111500 h 4289425"/>
                <a:gd name="connsiteX98" fmla="*/ 785812 w 1550987"/>
                <a:gd name="connsiteY98" fmla="*/ 2273300 h 4289425"/>
                <a:gd name="connsiteX99" fmla="*/ 700087 w 1550987"/>
                <a:gd name="connsiteY99" fmla="*/ 2863850 h 4289425"/>
                <a:gd name="connsiteX100" fmla="*/ 690562 w 1550987"/>
                <a:gd name="connsiteY100" fmla="*/ 3121025 h 4289425"/>
                <a:gd name="connsiteX101" fmla="*/ 709612 w 1550987"/>
                <a:gd name="connsiteY101" fmla="*/ 3349625 h 4289425"/>
                <a:gd name="connsiteX102" fmla="*/ 681037 w 1550987"/>
                <a:gd name="connsiteY102" fmla="*/ 3654425 h 4289425"/>
                <a:gd name="connsiteX103" fmla="*/ 690562 w 1550987"/>
                <a:gd name="connsiteY103" fmla="*/ 3825875 h 4289425"/>
                <a:gd name="connsiteX104" fmla="*/ 709612 w 1550987"/>
                <a:gd name="connsiteY104" fmla="*/ 3959225 h 4289425"/>
                <a:gd name="connsiteX105" fmla="*/ 709612 w 1550987"/>
                <a:gd name="connsiteY105" fmla="*/ 4044950 h 4289425"/>
                <a:gd name="connsiteX106" fmla="*/ 709612 w 1550987"/>
                <a:gd name="connsiteY106" fmla="*/ 4092575 h 4289425"/>
                <a:gd name="connsiteX107" fmla="*/ 709612 w 1550987"/>
                <a:gd name="connsiteY107" fmla="*/ 4168775 h 4289425"/>
                <a:gd name="connsiteX108" fmla="*/ 719137 w 1550987"/>
                <a:gd name="connsiteY108" fmla="*/ 4264025 h 4289425"/>
                <a:gd name="connsiteX109" fmla="*/ 671512 w 1550987"/>
                <a:gd name="connsiteY109" fmla="*/ 4283075 h 4289425"/>
                <a:gd name="connsiteX0" fmla="*/ 671512 w 1550987"/>
                <a:gd name="connsiteY0" fmla="*/ 4283075 h 4289425"/>
                <a:gd name="connsiteX1" fmla="*/ 500062 w 1550987"/>
                <a:gd name="connsiteY1" fmla="*/ 4244975 h 4289425"/>
                <a:gd name="connsiteX2" fmla="*/ 471487 w 1550987"/>
                <a:gd name="connsiteY2" fmla="*/ 4206875 h 4289425"/>
                <a:gd name="connsiteX3" fmla="*/ 566737 w 1550987"/>
                <a:gd name="connsiteY3" fmla="*/ 4025900 h 4289425"/>
                <a:gd name="connsiteX4" fmla="*/ 547687 w 1550987"/>
                <a:gd name="connsiteY4" fmla="*/ 3844925 h 4289425"/>
                <a:gd name="connsiteX5" fmla="*/ 442912 w 1550987"/>
                <a:gd name="connsiteY5" fmla="*/ 3463925 h 4289425"/>
                <a:gd name="connsiteX6" fmla="*/ 414337 w 1550987"/>
                <a:gd name="connsiteY6" fmla="*/ 3216275 h 4289425"/>
                <a:gd name="connsiteX7" fmla="*/ 442912 w 1550987"/>
                <a:gd name="connsiteY7" fmla="*/ 3016250 h 4289425"/>
                <a:gd name="connsiteX8" fmla="*/ 442912 w 1550987"/>
                <a:gd name="connsiteY8" fmla="*/ 2730500 h 4289425"/>
                <a:gd name="connsiteX9" fmla="*/ 395287 w 1550987"/>
                <a:gd name="connsiteY9" fmla="*/ 2473325 h 4289425"/>
                <a:gd name="connsiteX10" fmla="*/ 347662 w 1550987"/>
                <a:gd name="connsiteY10" fmla="*/ 2273300 h 4289425"/>
                <a:gd name="connsiteX11" fmla="*/ 404812 w 1550987"/>
                <a:gd name="connsiteY11" fmla="*/ 1825625 h 4289425"/>
                <a:gd name="connsiteX12" fmla="*/ 423862 w 1550987"/>
                <a:gd name="connsiteY12" fmla="*/ 1492250 h 4289425"/>
                <a:gd name="connsiteX13" fmla="*/ 414337 w 1550987"/>
                <a:gd name="connsiteY13" fmla="*/ 1196975 h 4289425"/>
                <a:gd name="connsiteX14" fmla="*/ 414337 w 1550987"/>
                <a:gd name="connsiteY14" fmla="*/ 1101725 h 4289425"/>
                <a:gd name="connsiteX15" fmla="*/ 319087 w 1550987"/>
                <a:gd name="connsiteY15" fmla="*/ 1349375 h 4289425"/>
                <a:gd name="connsiteX16" fmla="*/ 280987 w 1550987"/>
                <a:gd name="connsiteY16" fmla="*/ 1501775 h 4289425"/>
                <a:gd name="connsiteX17" fmla="*/ 271462 w 1550987"/>
                <a:gd name="connsiteY17" fmla="*/ 1654175 h 4289425"/>
                <a:gd name="connsiteX18" fmla="*/ 157162 w 1550987"/>
                <a:gd name="connsiteY18" fmla="*/ 1930400 h 4289425"/>
                <a:gd name="connsiteX19" fmla="*/ 128587 w 1550987"/>
                <a:gd name="connsiteY19" fmla="*/ 2035175 h 4289425"/>
                <a:gd name="connsiteX20" fmla="*/ 195262 w 1550987"/>
                <a:gd name="connsiteY20" fmla="*/ 2101850 h 4289425"/>
                <a:gd name="connsiteX21" fmla="*/ 242887 w 1550987"/>
                <a:gd name="connsiteY21" fmla="*/ 2235200 h 4289425"/>
                <a:gd name="connsiteX22" fmla="*/ 261937 w 1550987"/>
                <a:gd name="connsiteY22" fmla="*/ 2292350 h 4289425"/>
                <a:gd name="connsiteX23" fmla="*/ 204787 w 1550987"/>
                <a:gd name="connsiteY23" fmla="*/ 2263775 h 4289425"/>
                <a:gd name="connsiteX24" fmla="*/ 147637 w 1550987"/>
                <a:gd name="connsiteY24" fmla="*/ 2216150 h 4289425"/>
                <a:gd name="connsiteX25" fmla="*/ 147637 w 1550987"/>
                <a:gd name="connsiteY25" fmla="*/ 2292350 h 4289425"/>
                <a:gd name="connsiteX26" fmla="*/ 185737 w 1550987"/>
                <a:gd name="connsiteY26" fmla="*/ 2349500 h 4289425"/>
                <a:gd name="connsiteX27" fmla="*/ 185737 w 1550987"/>
                <a:gd name="connsiteY27" fmla="*/ 2397125 h 4289425"/>
                <a:gd name="connsiteX28" fmla="*/ 109537 w 1550987"/>
                <a:gd name="connsiteY28" fmla="*/ 2397125 h 4289425"/>
                <a:gd name="connsiteX29" fmla="*/ 14287 w 1550987"/>
                <a:gd name="connsiteY29" fmla="*/ 2273300 h 4289425"/>
                <a:gd name="connsiteX30" fmla="*/ 23812 w 1550987"/>
                <a:gd name="connsiteY30" fmla="*/ 2101850 h 4289425"/>
                <a:gd name="connsiteX31" fmla="*/ 14287 w 1550987"/>
                <a:gd name="connsiteY31" fmla="*/ 2025650 h 4289425"/>
                <a:gd name="connsiteX32" fmla="*/ 61912 w 1550987"/>
                <a:gd name="connsiteY32" fmla="*/ 1673225 h 4289425"/>
                <a:gd name="connsiteX33" fmla="*/ 90487 w 1550987"/>
                <a:gd name="connsiteY33" fmla="*/ 1444625 h 4289425"/>
                <a:gd name="connsiteX34" fmla="*/ 128587 w 1550987"/>
                <a:gd name="connsiteY34" fmla="*/ 1120775 h 4289425"/>
                <a:gd name="connsiteX35" fmla="*/ 195262 w 1550987"/>
                <a:gd name="connsiteY35" fmla="*/ 835025 h 4289425"/>
                <a:gd name="connsiteX36" fmla="*/ 357187 w 1550987"/>
                <a:gd name="connsiteY36" fmla="*/ 711200 h 4289425"/>
                <a:gd name="connsiteX37" fmla="*/ 604837 w 1550987"/>
                <a:gd name="connsiteY37" fmla="*/ 558800 h 4289425"/>
                <a:gd name="connsiteX38" fmla="*/ 652462 w 1550987"/>
                <a:gd name="connsiteY38" fmla="*/ 492125 h 4289425"/>
                <a:gd name="connsiteX39" fmla="*/ 623887 w 1550987"/>
                <a:gd name="connsiteY39" fmla="*/ 434975 h 4289425"/>
                <a:gd name="connsiteX40" fmla="*/ 576262 w 1550987"/>
                <a:gd name="connsiteY40" fmla="*/ 244475 h 4289425"/>
                <a:gd name="connsiteX41" fmla="*/ 604837 w 1550987"/>
                <a:gd name="connsiteY41" fmla="*/ 82550 h 4289425"/>
                <a:gd name="connsiteX42" fmla="*/ 681037 w 1550987"/>
                <a:gd name="connsiteY42" fmla="*/ 15875 h 4289425"/>
                <a:gd name="connsiteX43" fmla="*/ 871537 w 1550987"/>
                <a:gd name="connsiteY43" fmla="*/ 15875 h 4289425"/>
                <a:gd name="connsiteX44" fmla="*/ 957262 w 1550987"/>
                <a:gd name="connsiteY44" fmla="*/ 111125 h 4289425"/>
                <a:gd name="connsiteX45" fmla="*/ 985837 w 1550987"/>
                <a:gd name="connsiteY45" fmla="*/ 273050 h 4289425"/>
                <a:gd name="connsiteX46" fmla="*/ 947737 w 1550987"/>
                <a:gd name="connsiteY46" fmla="*/ 406400 h 4289425"/>
                <a:gd name="connsiteX47" fmla="*/ 919162 w 1550987"/>
                <a:gd name="connsiteY47" fmla="*/ 473075 h 4289425"/>
                <a:gd name="connsiteX48" fmla="*/ 938212 w 1550987"/>
                <a:gd name="connsiteY48" fmla="*/ 539750 h 4289425"/>
                <a:gd name="connsiteX49" fmla="*/ 1014412 w 1550987"/>
                <a:gd name="connsiteY49" fmla="*/ 615950 h 4289425"/>
                <a:gd name="connsiteX50" fmla="*/ 1176337 w 1550987"/>
                <a:gd name="connsiteY50" fmla="*/ 692150 h 4289425"/>
                <a:gd name="connsiteX51" fmla="*/ 1281112 w 1550987"/>
                <a:gd name="connsiteY51" fmla="*/ 730250 h 4289425"/>
                <a:gd name="connsiteX52" fmla="*/ 1366837 w 1550987"/>
                <a:gd name="connsiteY52" fmla="*/ 835025 h 4289425"/>
                <a:gd name="connsiteX53" fmla="*/ 1423987 w 1550987"/>
                <a:gd name="connsiteY53" fmla="*/ 1168400 h 4289425"/>
                <a:gd name="connsiteX54" fmla="*/ 1471612 w 1550987"/>
                <a:gd name="connsiteY54" fmla="*/ 1454150 h 4289425"/>
                <a:gd name="connsiteX55" fmla="*/ 1490662 w 1550987"/>
                <a:gd name="connsiteY55" fmla="*/ 1682750 h 4289425"/>
                <a:gd name="connsiteX56" fmla="*/ 1509712 w 1550987"/>
                <a:gd name="connsiteY56" fmla="*/ 1892300 h 4289425"/>
                <a:gd name="connsiteX57" fmla="*/ 1538287 w 1550987"/>
                <a:gd name="connsiteY57" fmla="*/ 2025650 h 4289425"/>
                <a:gd name="connsiteX58" fmla="*/ 1538287 w 1550987"/>
                <a:gd name="connsiteY58" fmla="*/ 2101850 h 4289425"/>
                <a:gd name="connsiteX59" fmla="*/ 1547812 w 1550987"/>
                <a:gd name="connsiteY59" fmla="*/ 2197100 h 4289425"/>
                <a:gd name="connsiteX60" fmla="*/ 1519237 w 1550987"/>
                <a:gd name="connsiteY60" fmla="*/ 2339975 h 4289425"/>
                <a:gd name="connsiteX61" fmla="*/ 1433512 w 1550987"/>
                <a:gd name="connsiteY61" fmla="*/ 2397125 h 4289425"/>
                <a:gd name="connsiteX62" fmla="*/ 1366837 w 1550987"/>
                <a:gd name="connsiteY62" fmla="*/ 2397125 h 4289425"/>
                <a:gd name="connsiteX63" fmla="*/ 1366837 w 1550987"/>
                <a:gd name="connsiteY63" fmla="*/ 2368550 h 4289425"/>
                <a:gd name="connsiteX64" fmla="*/ 1404937 w 1550987"/>
                <a:gd name="connsiteY64" fmla="*/ 2292350 h 4289425"/>
                <a:gd name="connsiteX65" fmla="*/ 1404937 w 1550987"/>
                <a:gd name="connsiteY65" fmla="*/ 2206625 h 4289425"/>
                <a:gd name="connsiteX66" fmla="*/ 1347787 w 1550987"/>
                <a:gd name="connsiteY66" fmla="*/ 2273300 h 4289425"/>
                <a:gd name="connsiteX67" fmla="*/ 1281112 w 1550987"/>
                <a:gd name="connsiteY67" fmla="*/ 2282825 h 4289425"/>
                <a:gd name="connsiteX68" fmla="*/ 1271587 w 1550987"/>
                <a:gd name="connsiteY68" fmla="*/ 2254250 h 4289425"/>
                <a:gd name="connsiteX69" fmla="*/ 1357312 w 1550987"/>
                <a:gd name="connsiteY69" fmla="*/ 2139950 h 4289425"/>
                <a:gd name="connsiteX70" fmla="*/ 1423987 w 1550987"/>
                <a:gd name="connsiteY70" fmla="*/ 2016125 h 4289425"/>
                <a:gd name="connsiteX71" fmla="*/ 1347787 w 1550987"/>
                <a:gd name="connsiteY71" fmla="*/ 1797050 h 4289425"/>
                <a:gd name="connsiteX72" fmla="*/ 1300162 w 1550987"/>
                <a:gd name="connsiteY72" fmla="*/ 1587500 h 4289425"/>
                <a:gd name="connsiteX73" fmla="*/ 1271587 w 1550987"/>
                <a:gd name="connsiteY73" fmla="*/ 1425575 h 4289425"/>
                <a:gd name="connsiteX74" fmla="*/ 1243012 w 1550987"/>
                <a:gd name="connsiteY74" fmla="*/ 1292225 h 4289425"/>
                <a:gd name="connsiteX75" fmla="*/ 1157287 w 1550987"/>
                <a:gd name="connsiteY75" fmla="*/ 1101725 h 4289425"/>
                <a:gd name="connsiteX76" fmla="*/ 1147762 w 1550987"/>
                <a:gd name="connsiteY76" fmla="*/ 1606550 h 4289425"/>
                <a:gd name="connsiteX77" fmla="*/ 1147762 w 1550987"/>
                <a:gd name="connsiteY77" fmla="*/ 1787525 h 4289425"/>
                <a:gd name="connsiteX78" fmla="*/ 1185862 w 1550987"/>
                <a:gd name="connsiteY78" fmla="*/ 2025650 h 4289425"/>
                <a:gd name="connsiteX79" fmla="*/ 1204912 w 1550987"/>
                <a:gd name="connsiteY79" fmla="*/ 2139950 h 4289425"/>
                <a:gd name="connsiteX80" fmla="*/ 1214437 w 1550987"/>
                <a:gd name="connsiteY80" fmla="*/ 2311400 h 4289425"/>
                <a:gd name="connsiteX81" fmla="*/ 1195387 w 1550987"/>
                <a:gd name="connsiteY81" fmla="*/ 2549525 h 4289425"/>
                <a:gd name="connsiteX82" fmla="*/ 1138237 w 1550987"/>
                <a:gd name="connsiteY82" fmla="*/ 2720975 h 4289425"/>
                <a:gd name="connsiteX83" fmla="*/ 1128712 w 1550987"/>
                <a:gd name="connsiteY83" fmla="*/ 3101975 h 4289425"/>
                <a:gd name="connsiteX84" fmla="*/ 1147762 w 1550987"/>
                <a:gd name="connsiteY84" fmla="*/ 3340100 h 4289425"/>
                <a:gd name="connsiteX85" fmla="*/ 1081087 w 1550987"/>
                <a:gd name="connsiteY85" fmla="*/ 3635375 h 4289425"/>
                <a:gd name="connsiteX86" fmla="*/ 1004887 w 1550987"/>
                <a:gd name="connsiteY86" fmla="*/ 4035425 h 4289425"/>
                <a:gd name="connsiteX87" fmla="*/ 1071562 w 1550987"/>
                <a:gd name="connsiteY87" fmla="*/ 4187825 h 4289425"/>
                <a:gd name="connsiteX88" fmla="*/ 995362 w 1550987"/>
                <a:gd name="connsiteY88" fmla="*/ 4273550 h 4289425"/>
                <a:gd name="connsiteX89" fmla="*/ 881062 w 1550987"/>
                <a:gd name="connsiteY89" fmla="*/ 4283075 h 4289425"/>
                <a:gd name="connsiteX90" fmla="*/ 842962 w 1550987"/>
                <a:gd name="connsiteY90" fmla="*/ 4244975 h 4289425"/>
                <a:gd name="connsiteX91" fmla="*/ 842962 w 1550987"/>
                <a:gd name="connsiteY91" fmla="*/ 4197350 h 4289425"/>
                <a:gd name="connsiteX92" fmla="*/ 842962 w 1550987"/>
                <a:gd name="connsiteY92" fmla="*/ 4130675 h 4289425"/>
                <a:gd name="connsiteX93" fmla="*/ 871537 w 1550987"/>
                <a:gd name="connsiteY93" fmla="*/ 4025900 h 4289425"/>
                <a:gd name="connsiteX94" fmla="*/ 833437 w 1550987"/>
                <a:gd name="connsiteY94" fmla="*/ 3930650 h 4289425"/>
                <a:gd name="connsiteX95" fmla="*/ 871537 w 1550987"/>
                <a:gd name="connsiteY95" fmla="*/ 3778250 h 4289425"/>
                <a:gd name="connsiteX96" fmla="*/ 842962 w 1550987"/>
                <a:gd name="connsiteY96" fmla="*/ 3382958 h 4289425"/>
                <a:gd name="connsiteX97" fmla="*/ 890587 w 1550987"/>
                <a:gd name="connsiteY97" fmla="*/ 3111500 h 4289425"/>
                <a:gd name="connsiteX98" fmla="*/ 785812 w 1550987"/>
                <a:gd name="connsiteY98" fmla="*/ 2273300 h 4289425"/>
                <a:gd name="connsiteX99" fmla="*/ 700087 w 1550987"/>
                <a:gd name="connsiteY99" fmla="*/ 2863850 h 4289425"/>
                <a:gd name="connsiteX100" fmla="*/ 690562 w 1550987"/>
                <a:gd name="connsiteY100" fmla="*/ 3121025 h 4289425"/>
                <a:gd name="connsiteX101" fmla="*/ 709612 w 1550987"/>
                <a:gd name="connsiteY101" fmla="*/ 3349625 h 4289425"/>
                <a:gd name="connsiteX102" fmla="*/ 681037 w 1550987"/>
                <a:gd name="connsiteY102" fmla="*/ 3654425 h 4289425"/>
                <a:gd name="connsiteX103" fmla="*/ 690562 w 1550987"/>
                <a:gd name="connsiteY103" fmla="*/ 3825875 h 4289425"/>
                <a:gd name="connsiteX104" fmla="*/ 709612 w 1550987"/>
                <a:gd name="connsiteY104" fmla="*/ 3959225 h 4289425"/>
                <a:gd name="connsiteX105" fmla="*/ 709612 w 1550987"/>
                <a:gd name="connsiteY105" fmla="*/ 4044950 h 4289425"/>
                <a:gd name="connsiteX106" fmla="*/ 709612 w 1550987"/>
                <a:gd name="connsiteY106" fmla="*/ 4092575 h 4289425"/>
                <a:gd name="connsiteX107" fmla="*/ 709612 w 1550987"/>
                <a:gd name="connsiteY107" fmla="*/ 4168775 h 4289425"/>
                <a:gd name="connsiteX108" fmla="*/ 719137 w 1550987"/>
                <a:gd name="connsiteY108" fmla="*/ 4264025 h 4289425"/>
                <a:gd name="connsiteX109" fmla="*/ 671512 w 1550987"/>
                <a:gd name="connsiteY109" fmla="*/ 4283075 h 4289425"/>
                <a:gd name="connsiteX0" fmla="*/ 671512 w 1550987"/>
                <a:gd name="connsiteY0" fmla="*/ 4283075 h 4289425"/>
                <a:gd name="connsiteX1" fmla="*/ 500062 w 1550987"/>
                <a:gd name="connsiteY1" fmla="*/ 4244975 h 4289425"/>
                <a:gd name="connsiteX2" fmla="*/ 471487 w 1550987"/>
                <a:gd name="connsiteY2" fmla="*/ 4206875 h 4289425"/>
                <a:gd name="connsiteX3" fmla="*/ 566737 w 1550987"/>
                <a:gd name="connsiteY3" fmla="*/ 4025900 h 4289425"/>
                <a:gd name="connsiteX4" fmla="*/ 547687 w 1550987"/>
                <a:gd name="connsiteY4" fmla="*/ 3844925 h 4289425"/>
                <a:gd name="connsiteX5" fmla="*/ 442912 w 1550987"/>
                <a:gd name="connsiteY5" fmla="*/ 3463925 h 4289425"/>
                <a:gd name="connsiteX6" fmla="*/ 414337 w 1550987"/>
                <a:gd name="connsiteY6" fmla="*/ 3216275 h 4289425"/>
                <a:gd name="connsiteX7" fmla="*/ 442912 w 1550987"/>
                <a:gd name="connsiteY7" fmla="*/ 3016250 h 4289425"/>
                <a:gd name="connsiteX8" fmla="*/ 442912 w 1550987"/>
                <a:gd name="connsiteY8" fmla="*/ 2730500 h 4289425"/>
                <a:gd name="connsiteX9" fmla="*/ 395287 w 1550987"/>
                <a:gd name="connsiteY9" fmla="*/ 2473325 h 4289425"/>
                <a:gd name="connsiteX10" fmla="*/ 347662 w 1550987"/>
                <a:gd name="connsiteY10" fmla="*/ 2273300 h 4289425"/>
                <a:gd name="connsiteX11" fmla="*/ 404812 w 1550987"/>
                <a:gd name="connsiteY11" fmla="*/ 1825625 h 4289425"/>
                <a:gd name="connsiteX12" fmla="*/ 423862 w 1550987"/>
                <a:gd name="connsiteY12" fmla="*/ 1492250 h 4289425"/>
                <a:gd name="connsiteX13" fmla="*/ 414337 w 1550987"/>
                <a:gd name="connsiteY13" fmla="*/ 1196975 h 4289425"/>
                <a:gd name="connsiteX14" fmla="*/ 414337 w 1550987"/>
                <a:gd name="connsiteY14" fmla="*/ 1101725 h 4289425"/>
                <a:gd name="connsiteX15" fmla="*/ 319087 w 1550987"/>
                <a:gd name="connsiteY15" fmla="*/ 1349375 h 4289425"/>
                <a:gd name="connsiteX16" fmla="*/ 280987 w 1550987"/>
                <a:gd name="connsiteY16" fmla="*/ 1501775 h 4289425"/>
                <a:gd name="connsiteX17" fmla="*/ 271462 w 1550987"/>
                <a:gd name="connsiteY17" fmla="*/ 1654175 h 4289425"/>
                <a:gd name="connsiteX18" fmla="*/ 157162 w 1550987"/>
                <a:gd name="connsiteY18" fmla="*/ 1930400 h 4289425"/>
                <a:gd name="connsiteX19" fmla="*/ 128587 w 1550987"/>
                <a:gd name="connsiteY19" fmla="*/ 2035175 h 4289425"/>
                <a:gd name="connsiteX20" fmla="*/ 195262 w 1550987"/>
                <a:gd name="connsiteY20" fmla="*/ 2101850 h 4289425"/>
                <a:gd name="connsiteX21" fmla="*/ 242887 w 1550987"/>
                <a:gd name="connsiteY21" fmla="*/ 2235200 h 4289425"/>
                <a:gd name="connsiteX22" fmla="*/ 261937 w 1550987"/>
                <a:gd name="connsiteY22" fmla="*/ 2292350 h 4289425"/>
                <a:gd name="connsiteX23" fmla="*/ 204787 w 1550987"/>
                <a:gd name="connsiteY23" fmla="*/ 2263775 h 4289425"/>
                <a:gd name="connsiteX24" fmla="*/ 147637 w 1550987"/>
                <a:gd name="connsiteY24" fmla="*/ 2216150 h 4289425"/>
                <a:gd name="connsiteX25" fmla="*/ 147637 w 1550987"/>
                <a:gd name="connsiteY25" fmla="*/ 2292350 h 4289425"/>
                <a:gd name="connsiteX26" fmla="*/ 185737 w 1550987"/>
                <a:gd name="connsiteY26" fmla="*/ 2349500 h 4289425"/>
                <a:gd name="connsiteX27" fmla="*/ 185737 w 1550987"/>
                <a:gd name="connsiteY27" fmla="*/ 2397125 h 4289425"/>
                <a:gd name="connsiteX28" fmla="*/ 109537 w 1550987"/>
                <a:gd name="connsiteY28" fmla="*/ 2397125 h 4289425"/>
                <a:gd name="connsiteX29" fmla="*/ 14287 w 1550987"/>
                <a:gd name="connsiteY29" fmla="*/ 2273300 h 4289425"/>
                <a:gd name="connsiteX30" fmla="*/ 23812 w 1550987"/>
                <a:gd name="connsiteY30" fmla="*/ 2101850 h 4289425"/>
                <a:gd name="connsiteX31" fmla="*/ 14287 w 1550987"/>
                <a:gd name="connsiteY31" fmla="*/ 2025650 h 4289425"/>
                <a:gd name="connsiteX32" fmla="*/ 61912 w 1550987"/>
                <a:gd name="connsiteY32" fmla="*/ 1673225 h 4289425"/>
                <a:gd name="connsiteX33" fmla="*/ 90487 w 1550987"/>
                <a:gd name="connsiteY33" fmla="*/ 1444625 h 4289425"/>
                <a:gd name="connsiteX34" fmla="*/ 128587 w 1550987"/>
                <a:gd name="connsiteY34" fmla="*/ 1120775 h 4289425"/>
                <a:gd name="connsiteX35" fmla="*/ 195262 w 1550987"/>
                <a:gd name="connsiteY35" fmla="*/ 835025 h 4289425"/>
                <a:gd name="connsiteX36" fmla="*/ 357187 w 1550987"/>
                <a:gd name="connsiteY36" fmla="*/ 711200 h 4289425"/>
                <a:gd name="connsiteX37" fmla="*/ 604837 w 1550987"/>
                <a:gd name="connsiteY37" fmla="*/ 558800 h 4289425"/>
                <a:gd name="connsiteX38" fmla="*/ 652462 w 1550987"/>
                <a:gd name="connsiteY38" fmla="*/ 492125 h 4289425"/>
                <a:gd name="connsiteX39" fmla="*/ 623887 w 1550987"/>
                <a:gd name="connsiteY39" fmla="*/ 434975 h 4289425"/>
                <a:gd name="connsiteX40" fmla="*/ 576262 w 1550987"/>
                <a:gd name="connsiteY40" fmla="*/ 244475 h 4289425"/>
                <a:gd name="connsiteX41" fmla="*/ 604837 w 1550987"/>
                <a:gd name="connsiteY41" fmla="*/ 82550 h 4289425"/>
                <a:gd name="connsiteX42" fmla="*/ 681037 w 1550987"/>
                <a:gd name="connsiteY42" fmla="*/ 15875 h 4289425"/>
                <a:gd name="connsiteX43" fmla="*/ 871537 w 1550987"/>
                <a:gd name="connsiteY43" fmla="*/ 15875 h 4289425"/>
                <a:gd name="connsiteX44" fmla="*/ 957262 w 1550987"/>
                <a:gd name="connsiteY44" fmla="*/ 111125 h 4289425"/>
                <a:gd name="connsiteX45" fmla="*/ 985837 w 1550987"/>
                <a:gd name="connsiteY45" fmla="*/ 273050 h 4289425"/>
                <a:gd name="connsiteX46" fmla="*/ 947737 w 1550987"/>
                <a:gd name="connsiteY46" fmla="*/ 406400 h 4289425"/>
                <a:gd name="connsiteX47" fmla="*/ 919162 w 1550987"/>
                <a:gd name="connsiteY47" fmla="*/ 473075 h 4289425"/>
                <a:gd name="connsiteX48" fmla="*/ 938212 w 1550987"/>
                <a:gd name="connsiteY48" fmla="*/ 539750 h 4289425"/>
                <a:gd name="connsiteX49" fmla="*/ 1014412 w 1550987"/>
                <a:gd name="connsiteY49" fmla="*/ 615950 h 4289425"/>
                <a:gd name="connsiteX50" fmla="*/ 1176337 w 1550987"/>
                <a:gd name="connsiteY50" fmla="*/ 692150 h 4289425"/>
                <a:gd name="connsiteX51" fmla="*/ 1281112 w 1550987"/>
                <a:gd name="connsiteY51" fmla="*/ 730250 h 4289425"/>
                <a:gd name="connsiteX52" fmla="*/ 1366837 w 1550987"/>
                <a:gd name="connsiteY52" fmla="*/ 835025 h 4289425"/>
                <a:gd name="connsiteX53" fmla="*/ 1423987 w 1550987"/>
                <a:gd name="connsiteY53" fmla="*/ 1168400 h 4289425"/>
                <a:gd name="connsiteX54" fmla="*/ 1471612 w 1550987"/>
                <a:gd name="connsiteY54" fmla="*/ 1454150 h 4289425"/>
                <a:gd name="connsiteX55" fmla="*/ 1490662 w 1550987"/>
                <a:gd name="connsiteY55" fmla="*/ 1682750 h 4289425"/>
                <a:gd name="connsiteX56" fmla="*/ 1509712 w 1550987"/>
                <a:gd name="connsiteY56" fmla="*/ 1892300 h 4289425"/>
                <a:gd name="connsiteX57" fmla="*/ 1538287 w 1550987"/>
                <a:gd name="connsiteY57" fmla="*/ 2025650 h 4289425"/>
                <a:gd name="connsiteX58" fmla="*/ 1538287 w 1550987"/>
                <a:gd name="connsiteY58" fmla="*/ 2101850 h 4289425"/>
                <a:gd name="connsiteX59" fmla="*/ 1547812 w 1550987"/>
                <a:gd name="connsiteY59" fmla="*/ 2197100 h 4289425"/>
                <a:gd name="connsiteX60" fmla="*/ 1519237 w 1550987"/>
                <a:gd name="connsiteY60" fmla="*/ 2339975 h 4289425"/>
                <a:gd name="connsiteX61" fmla="*/ 1433512 w 1550987"/>
                <a:gd name="connsiteY61" fmla="*/ 2397125 h 4289425"/>
                <a:gd name="connsiteX62" fmla="*/ 1366837 w 1550987"/>
                <a:gd name="connsiteY62" fmla="*/ 2397125 h 4289425"/>
                <a:gd name="connsiteX63" fmla="*/ 1366837 w 1550987"/>
                <a:gd name="connsiteY63" fmla="*/ 2368550 h 4289425"/>
                <a:gd name="connsiteX64" fmla="*/ 1404937 w 1550987"/>
                <a:gd name="connsiteY64" fmla="*/ 2292350 h 4289425"/>
                <a:gd name="connsiteX65" fmla="*/ 1404937 w 1550987"/>
                <a:gd name="connsiteY65" fmla="*/ 2206625 h 4289425"/>
                <a:gd name="connsiteX66" fmla="*/ 1347787 w 1550987"/>
                <a:gd name="connsiteY66" fmla="*/ 2273300 h 4289425"/>
                <a:gd name="connsiteX67" fmla="*/ 1281112 w 1550987"/>
                <a:gd name="connsiteY67" fmla="*/ 2282825 h 4289425"/>
                <a:gd name="connsiteX68" fmla="*/ 1271587 w 1550987"/>
                <a:gd name="connsiteY68" fmla="*/ 2254250 h 4289425"/>
                <a:gd name="connsiteX69" fmla="*/ 1357312 w 1550987"/>
                <a:gd name="connsiteY69" fmla="*/ 2139950 h 4289425"/>
                <a:gd name="connsiteX70" fmla="*/ 1423987 w 1550987"/>
                <a:gd name="connsiteY70" fmla="*/ 2016125 h 4289425"/>
                <a:gd name="connsiteX71" fmla="*/ 1347787 w 1550987"/>
                <a:gd name="connsiteY71" fmla="*/ 1797050 h 4289425"/>
                <a:gd name="connsiteX72" fmla="*/ 1300162 w 1550987"/>
                <a:gd name="connsiteY72" fmla="*/ 1587500 h 4289425"/>
                <a:gd name="connsiteX73" fmla="*/ 1271587 w 1550987"/>
                <a:gd name="connsiteY73" fmla="*/ 1425575 h 4289425"/>
                <a:gd name="connsiteX74" fmla="*/ 1243012 w 1550987"/>
                <a:gd name="connsiteY74" fmla="*/ 1292225 h 4289425"/>
                <a:gd name="connsiteX75" fmla="*/ 1157287 w 1550987"/>
                <a:gd name="connsiteY75" fmla="*/ 1101725 h 4289425"/>
                <a:gd name="connsiteX76" fmla="*/ 1147762 w 1550987"/>
                <a:gd name="connsiteY76" fmla="*/ 1606550 h 4289425"/>
                <a:gd name="connsiteX77" fmla="*/ 1147762 w 1550987"/>
                <a:gd name="connsiteY77" fmla="*/ 1787525 h 4289425"/>
                <a:gd name="connsiteX78" fmla="*/ 1185862 w 1550987"/>
                <a:gd name="connsiteY78" fmla="*/ 2025650 h 4289425"/>
                <a:gd name="connsiteX79" fmla="*/ 1204912 w 1550987"/>
                <a:gd name="connsiteY79" fmla="*/ 2139950 h 4289425"/>
                <a:gd name="connsiteX80" fmla="*/ 1214437 w 1550987"/>
                <a:gd name="connsiteY80" fmla="*/ 2311400 h 4289425"/>
                <a:gd name="connsiteX81" fmla="*/ 1195387 w 1550987"/>
                <a:gd name="connsiteY81" fmla="*/ 2549525 h 4289425"/>
                <a:gd name="connsiteX82" fmla="*/ 1138237 w 1550987"/>
                <a:gd name="connsiteY82" fmla="*/ 2720975 h 4289425"/>
                <a:gd name="connsiteX83" fmla="*/ 1128712 w 1550987"/>
                <a:gd name="connsiteY83" fmla="*/ 3101975 h 4289425"/>
                <a:gd name="connsiteX84" fmla="*/ 1147762 w 1550987"/>
                <a:gd name="connsiteY84" fmla="*/ 3340100 h 4289425"/>
                <a:gd name="connsiteX85" fmla="*/ 1081087 w 1550987"/>
                <a:gd name="connsiteY85" fmla="*/ 3635375 h 4289425"/>
                <a:gd name="connsiteX86" fmla="*/ 1004887 w 1550987"/>
                <a:gd name="connsiteY86" fmla="*/ 4035425 h 4289425"/>
                <a:gd name="connsiteX87" fmla="*/ 1071562 w 1550987"/>
                <a:gd name="connsiteY87" fmla="*/ 4187825 h 4289425"/>
                <a:gd name="connsiteX88" fmla="*/ 995362 w 1550987"/>
                <a:gd name="connsiteY88" fmla="*/ 4273550 h 4289425"/>
                <a:gd name="connsiteX89" fmla="*/ 881062 w 1550987"/>
                <a:gd name="connsiteY89" fmla="*/ 4283075 h 4289425"/>
                <a:gd name="connsiteX90" fmla="*/ 842962 w 1550987"/>
                <a:gd name="connsiteY90" fmla="*/ 4244975 h 4289425"/>
                <a:gd name="connsiteX91" fmla="*/ 842962 w 1550987"/>
                <a:gd name="connsiteY91" fmla="*/ 4197350 h 4289425"/>
                <a:gd name="connsiteX92" fmla="*/ 842962 w 1550987"/>
                <a:gd name="connsiteY92" fmla="*/ 4130675 h 4289425"/>
                <a:gd name="connsiteX93" fmla="*/ 871537 w 1550987"/>
                <a:gd name="connsiteY93" fmla="*/ 4025900 h 4289425"/>
                <a:gd name="connsiteX94" fmla="*/ 833437 w 1550987"/>
                <a:gd name="connsiteY94" fmla="*/ 3930650 h 4289425"/>
                <a:gd name="connsiteX95" fmla="*/ 871537 w 1550987"/>
                <a:gd name="connsiteY95" fmla="*/ 3778250 h 4289425"/>
                <a:gd name="connsiteX96" fmla="*/ 842962 w 1550987"/>
                <a:gd name="connsiteY96" fmla="*/ 3382958 h 4289425"/>
                <a:gd name="connsiteX97" fmla="*/ 890587 w 1550987"/>
                <a:gd name="connsiteY97" fmla="*/ 3111500 h 4289425"/>
                <a:gd name="connsiteX98" fmla="*/ 785812 w 1550987"/>
                <a:gd name="connsiteY98" fmla="*/ 2273300 h 4289425"/>
                <a:gd name="connsiteX99" fmla="*/ 700087 w 1550987"/>
                <a:gd name="connsiteY99" fmla="*/ 2863850 h 4289425"/>
                <a:gd name="connsiteX100" fmla="*/ 690562 w 1550987"/>
                <a:gd name="connsiteY100" fmla="*/ 3121025 h 4289425"/>
                <a:gd name="connsiteX101" fmla="*/ 709612 w 1550987"/>
                <a:gd name="connsiteY101" fmla="*/ 3349625 h 4289425"/>
                <a:gd name="connsiteX102" fmla="*/ 681037 w 1550987"/>
                <a:gd name="connsiteY102" fmla="*/ 3654425 h 4289425"/>
                <a:gd name="connsiteX103" fmla="*/ 690562 w 1550987"/>
                <a:gd name="connsiteY103" fmla="*/ 3825875 h 4289425"/>
                <a:gd name="connsiteX104" fmla="*/ 709612 w 1550987"/>
                <a:gd name="connsiteY104" fmla="*/ 3959225 h 4289425"/>
                <a:gd name="connsiteX105" fmla="*/ 709612 w 1550987"/>
                <a:gd name="connsiteY105" fmla="*/ 4044950 h 4289425"/>
                <a:gd name="connsiteX106" fmla="*/ 709612 w 1550987"/>
                <a:gd name="connsiteY106" fmla="*/ 4092575 h 4289425"/>
                <a:gd name="connsiteX107" fmla="*/ 709612 w 1550987"/>
                <a:gd name="connsiteY107" fmla="*/ 4168775 h 4289425"/>
                <a:gd name="connsiteX108" fmla="*/ 719137 w 1550987"/>
                <a:gd name="connsiteY108" fmla="*/ 4264025 h 4289425"/>
                <a:gd name="connsiteX109" fmla="*/ 671512 w 1550987"/>
                <a:gd name="connsiteY109" fmla="*/ 4283075 h 4289425"/>
                <a:gd name="connsiteX0" fmla="*/ 671512 w 1550987"/>
                <a:gd name="connsiteY0" fmla="*/ 4283075 h 4289425"/>
                <a:gd name="connsiteX1" fmla="*/ 500062 w 1550987"/>
                <a:gd name="connsiteY1" fmla="*/ 4244975 h 4289425"/>
                <a:gd name="connsiteX2" fmla="*/ 471487 w 1550987"/>
                <a:gd name="connsiteY2" fmla="*/ 4206875 h 4289425"/>
                <a:gd name="connsiteX3" fmla="*/ 566737 w 1550987"/>
                <a:gd name="connsiteY3" fmla="*/ 4025900 h 4289425"/>
                <a:gd name="connsiteX4" fmla="*/ 547687 w 1550987"/>
                <a:gd name="connsiteY4" fmla="*/ 3844925 h 4289425"/>
                <a:gd name="connsiteX5" fmla="*/ 442912 w 1550987"/>
                <a:gd name="connsiteY5" fmla="*/ 3463925 h 4289425"/>
                <a:gd name="connsiteX6" fmla="*/ 414337 w 1550987"/>
                <a:gd name="connsiteY6" fmla="*/ 3216275 h 4289425"/>
                <a:gd name="connsiteX7" fmla="*/ 442912 w 1550987"/>
                <a:gd name="connsiteY7" fmla="*/ 3016250 h 4289425"/>
                <a:gd name="connsiteX8" fmla="*/ 442912 w 1550987"/>
                <a:gd name="connsiteY8" fmla="*/ 2730500 h 4289425"/>
                <a:gd name="connsiteX9" fmla="*/ 395287 w 1550987"/>
                <a:gd name="connsiteY9" fmla="*/ 2473325 h 4289425"/>
                <a:gd name="connsiteX10" fmla="*/ 347662 w 1550987"/>
                <a:gd name="connsiteY10" fmla="*/ 2273300 h 4289425"/>
                <a:gd name="connsiteX11" fmla="*/ 404812 w 1550987"/>
                <a:gd name="connsiteY11" fmla="*/ 1825625 h 4289425"/>
                <a:gd name="connsiteX12" fmla="*/ 423862 w 1550987"/>
                <a:gd name="connsiteY12" fmla="*/ 1492250 h 4289425"/>
                <a:gd name="connsiteX13" fmla="*/ 414337 w 1550987"/>
                <a:gd name="connsiteY13" fmla="*/ 1196975 h 4289425"/>
                <a:gd name="connsiteX14" fmla="*/ 414337 w 1550987"/>
                <a:gd name="connsiteY14" fmla="*/ 1101725 h 4289425"/>
                <a:gd name="connsiteX15" fmla="*/ 319087 w 1550987"/>
                <a:gd name="connsiteY15" fmla="*/ 1349375 h 4289425"/>
                <a:gd name="connsiteX16" fmla="*/ 280987 w 1550987"/>
                <a:gd name="connsiteY16" fmla="*/ 1501775 h 4289425"/>
                <a:gd name="connsiteX17" fmla="*/ 271462 w 1550987"/>
                <a:gd name="connsiteY17" fmla="*/ 1654175 h 4289425"/>
                <a:gd name="connsiteX18" fmla="*/ 157162 w 1550987"/>
                <a:gd name="connsiteY18" fmla="*/ 1930400 h 4289425"/>
                <a:gd name="connsiteX19" fmla="*/ 128587 w 1550987"/>
                <a:gd name="connsiteY19" fmla="*/ 2035175 h 4289425"/>
                <a:gd name="connsiteX20" fmla="*/ 195262 w 1550987"/>
                <a:gd name="connsiteY20" fmla="*/ 2101850 h 4289425"/>
                <a:gd name="connsiteX21" fmla="*/ 242887 w 1550987"/>
                <a:gd name="connsiteY21" fmla="*/ 2235200 h 4289425"/>
                <a:gd name="connsiteX22" fmla="*/ 261937 w 1550987"/>
                <a:gd name="connsiteY22" fmla="*/ 2292350 h 4289425"/>
                <a:gd name="connsiteX23" fmla="*/ 204787 w 1550987"/>
                <a:gd name="connsiteY23" fmla="*/ 2263775 h 4289425"/>
                <a:gd name="connsiteX24" fmla="*/ 147637 w 1550987"/>
                <a:gd name="connsiteY24" fmla="*/ 2216150 h 4289425"/>
                <a:gd name="connsiteX25" fmla="*/ 147637 w 1550987"/>
                <a:gd name="connsiteY25" fmla="*/ 2292350 h 4289425"/>
                <a:gd name="connsiteX26" fmla="*/ 185737 w 1550987"/>
                <a:gd name="connsiteY26" fmla="*/ 2349500 h 4289425"/>
                <a:gd name="connsiteX27" fmla="*/ 185737 w 1550987"/>
                <a:gd name="connsiteY27" fmla="*/ 2397125 h 4289425"/>
                <a:gd name="connsiteX28" fmla="*/ 109537 w 1550987"/>
                <a:gd name="connsiteY28" fmla="*/ 2397125 h 4289425"/>
                <a:gd name="connsiteX29" fmla="*/ 14287 w 1550987"/>
                <a:gd name="connsiteY29" fmla="*/ 2273300 h 4289425"/>
                <a:gd name="connsiteX30" fmla="*/ 23812 w 1550987"/>
                <a:gd name="connsiteY30" fmla="*/ 2101850 h 4289425"/>
                <a:gd name="connsiteX31" fmla="*/ 14287 w 1550987"/>
                <a:gd name="connsiteY31" fmla="*/ 2025650 h 4289425"/>
                <a:gd name="connsiteX32" fmla="*/ 61912 w 1550987"/>
                <a:gd name="connsiteY32" fmla="*/ 1673225 h 4289425"/>
                <a:gd name="connsiteX33" fmla="*/ 90487 w 1550987"/>
                <a:gd name="connsiteY33" fmla="*/ 1444625 h 4289425"/>
                <a:gd name="connsiteX34" fmla="*/ 128587 w 1550987"/>
                <a:gd name="connsiteY34" fmla="*/ 1120775 h 4289425"/>
                <a:gd name="connsiteX35" fmla="*/ 195262 w 1550987"/>
                <a:gd name="connsiteY35" fmla="*/ 835025 h 4289425"/>
                <a:gd name="connsiteX36" fmla="*/ 357187 w 1550987"/>
                <a:gd name="connsiteY36" fmla="*/ 711200 h 4289425"/>
                <a:gd name="connsiteX37" fmla="*/ 604837 w 1550987"/>
                <a:gd name="connsiteY37" fmla="*/ 558800 h 4289425"/>
                <a:gd name="connsiteX38" fmla="*/ 652462 w 1550987"/>
                <a:gd name="connsiteY38" fmla="*/ 492125 h 4289425"/>
                <a:gd name="connsiteX39" fmla="*/ 623887 w 1550987"/>
                <a:gd name="connsiteY39" fmla="*/ 434975 h 4289425"/>
                <a:gd name="connsiteX40" fmla="*/ 576262 w 1550987"/>
                <a:gd name="connsiteY40" fmla="*/ 244475 h 4289425"/>
                <a:gd name="connsiteX41" fmla="*/ 604837 w 1550987"/>
                <a:gd name="connsiteY41" fmla="*/ 82550 h 4289425"/>
                <a:gd name="connsiteX42" fmla="*/ 681037 w 1550987"/>
                <a:gd name="connsiteY42" fmla="*/ 15875 h 4289425"/>
                <a:gd name="connsiteX43" fmla="*/ 871537 w 1550987"/>
                <a:gd name="connsiteY43" fmla="*/ 15875 h 4289425"/>
                <a:gd name="connsiteX44" fmla="*/ 957262 w 1550987"/>
                <a:gd name="connsiteY44" fmla="*/ 111125 h 4289425"/>
                <a:gd name="connsiteX45" fmla="*/ 985837 w 1550987"/>
                <a:gd name="connsiteY45" fmla="*/ 273050 h 4289425"/>
                <a:gd name="connsiteX46" fmla="*/ 947737 w 1550987"/>
                <a:gd name="connsiteY46" fmla="*/ 406400 h 4289425"/>
                <a:gd name="connsiteX47" fmla="*/ 919162 w 1550987"/>
                <a:gd name="connsiteY47" fmla="*/ 473075 h 4289425"/>
                <a:gd name="connsiteX48" fmla="*/ 938212 w 1550987"/>
                <a:gd name="connsiteY48" fmla="*/ 539750 h 4289425"/>
                <a:gd name="connsiteX49" fmla="*/ 1014412 w 1550987"/>
                <a:gd name="connsiteY49" fmla="*/ 615950 h 4289425"/>
                <a:gd name="connsiteX50" fmla="*/ 1176337 w 1550987"/>
                <a:gd name="connsiteY50" fmla="*/ 692150 h 4289425"/>
                <a:gd name="connsiteX51" fmla="*/ 1281112 w 1550987"/>
                <a:gd name="connsiteY51" fmla="*/ 730250 h 4289425"/>
                <a:gd name="connsiteX52" fmla="*/ 1366837 w 1550987"/>
                <a:gd name="connsiteY52" fmla="*/ 835025 h 4289425"/>
                <a:gd name="connsiteX53" fmla="*/ 1423987 w 1550987"/>
                <a:gd name="connsiteY53" fmla="*/ 1168400 h 4289425"/>
                <a:gd name="connsiteX54" fmla="*/ 1471612 w 1550987"/>
                <a:gd name="connsiteY54" fmla="*/ 1454150 h 4289425"/>
                <a:gd name="connsiteX55" fmla="*/ 1490662 w 1550987"/>
                <a:gd name="connsiteY55" fmla="*/ 1682750 h 4289425"/>
                <a:gd name="connsiteX56" fmla="*/ 1509712 w 1550987"/>
                <a:gd name="connsiteY56" fmla="*/ 1892300 h 4289425"/>
                <a:gd name="connsiteX57" fmla="*/ 1538287 w 1550987"/>
                <a:gd name="connsiteY57" fmla="*/ 2025650 h 4289425"/>
                <a:gd name="connsiteX58" fmla="*/ 1538287 w 1550987"/>
                <a:gd name="connsiteY58" fmla="*/ 2101850 h 4289425"/>
                <a:gd name="connsiteX59" fmla="*/ 1547812 w 1550987"/>
                <a:gd name="connsiteY59" fmla="*/ 2197100 h 4289425"/>
                <a:gd name="connsiteX60" fmla="*/ 1519237 w 1550987"/>
                <a:gd name="connsiteY60" fmla="*/ 2339975 h 4289425"/>
                <a:gd name="connsiteX61" fmla="*/ 1433512 w 1550987"/>
                <a:gd name="connsiteY61" fmla="*/ 2397125 h 4289425"/>
                <a:gd name="connsiteX62" fmla="*/ 1366837 w 1550987"/>
                <a:gd name="connsiteY62" fmla="*/ 2397125 h 4289425"/>
                <a:gd name="connsiteX63" fmla="*/ 1366837 w 1550987"/>
                <a:gd name="connsiteY63" fmla="*/ 2368550 h 4289425"/>
                <a:gd name="connsiteX64" fmla="*/ 1404937 w 1550987"/>
                <a:gd name="connsiteY64" fmla="*/ 2292350 h 4289425"/>
                <a:gd name="connsiteX65" fmla="*/ 1404937 w 1550987"/>
                <a:gd name="connsiteY65" fmla="*/ 2206625 h 4289425"/>
                <a:gd name="connsiteX66" fmla="*/ 1347787 w 1550987"/>
                <a:gd name="connsiteY66" fmla="*/ 2273300 h 4289425"/>
                <a:gd name="connsiteX67" fmla="*/ 1281112 w 1550987"/>
                <a:gd name="connsiteY67" fmla="*/ 2282825 h 4289425"/>
                <a:gd name="connsiteX68" fmla="*/ 1271587 w 1550987"/>
                <a:gd name="connsiteY68" fmla="*/ 2254250 h 4289425"/>
                <a:gd name="connsiteX69" fmla="*/ 1357312 w 1550987"/>
                <a:gd name="connsiteY69" fmla="*/ 2139950 h 4289425"/>
                <a:gd name="connsiteX70" fmla="*/ 1423987 w 1550987"/>
                <a:gd name="connsiteY70" fmla="*/ 2016125 h 4289425"/>
                <a:gd name="connsiteX71" fmla="*/ 1347787 w 1550987"/>
                <a:gd name="connsiteY71" fmla="*/ 1797050 h 4289425"/>
                <a:gd name="connsiteX72" fmla="*/ 1300162 w 1550987"/>
                <a:gd name="connsiteY72" fmla="*/ 1587500 h 4289425"/>
                <a:gd name="connsiteX73" fmla="*/ 1271587 w 1550987"/>
                <a:gd name="connsiteY73" fmla="*/ 1425575 h 4289425"/>
                <a:gd name="connsiteX74" fmla="*/ 1243012 w 1550987"/>
                <a:gd name="connsiteY74" fmla="*/ 1292225 h 4289425"/>
                <a:gd name="connsiteX75" fmla="*/ 1157287 w 1550987"/>
                <a:gd name="connsiteY75" fmla="*/ 1101725 h 4289425"/>
                <a:gd name="connsiteX76" fmla="*/ 1147762 w 1550987"/>
                <a:gd name="connsiteY76" fmla="*/ 1606550 h 4289425"/>
                <a:gd name="connsiteX77" fmla="*/ 1147762 w 1550987"/>
                <a:gd name="connsiteY77" fmla="*/ 1787525 h 4289425"/>
                <a:gd name="connsiteX78" fmla="*/ 1185862 w 1550987"/>
                <a:gd name="connsiteY78" fmla="*/ 2025650 h 4289425"/>
                <a:gd name="connsiteX79" fmla="*/ 1204912 w 1550987"/>
                <a:gd name="connsiteY79" fmla="*/ 2139950 h 4289425"/>
                <a:gd name="connsiteX80" fmla="*/ 1214437 w 1550987"/>
                <a:gd name="connsiteY80" fmla="*/ 2311400 h 4289425"/>
                <a:gd name="connsiteX81" fmla="*/ 1195387 w 1550987"/>
                <a:gd name="connsiteY81" fmla="*/ 2549525 h 4289425"/>
                <a:gd name="connsiteX82" fmla="*/ 1138237 w 1550987"/>
                <a:gd name="connsiteY82" fmla="*/ 2720975 h 4289425"/>
                <a:gd name="connsiteX83" fmla="*/ 1128712 w 1550987"/>
                <a:gd name="connsiteY83" fmla="*/ 3101975 h 4289425"/>
                <a:gd name="connsiteX84" fmla="*/ 1147762 w 1550987"/>
                <a:gd name="connsiteY84" fmla="*/ 3340100 h 4289425"/>
                <a:gd name="connsiteX85" fmla="*/ 1081087 w 1550987"/>
                <a:gd name="connsiteY85" fmla="*/ 3635375 h 4289425"/>
                <a:gd name="connsiteX86" fmla="*/ 1004887 w 1550987"/>
                <a:gd name="connsiteY86" fmla="*/ 4035425 h 4289425"/>
                <a:gd name="connsiteX87" fmla="*/ 1071562 w 1550987"/>
                <a:gd name="connsiteY87" fmla="*/ 4187825 h 4289425"/>
                <a:gd name="connsiteX88" fmla="*/ 995362 w 1550987"/>
                <a:gd name="connsiteY88" fmla="*/ 4273550 h 4289425"/>
                <a:gd name="connsiteX89" fmla="*/ 881062 w 1550987"/>
                <a:gd name="connsiteY89" fmla="*/ 4283075 h 4289425"/>
                <a:gd name="connsiteX90" fmla="*/ 842962 w 1550987"/>
                <a:gd name="connsiteY90" fmla="*/ 4244975 h 4289425"/>
                <a:gd name="connsiteX91" fmla="*/ 842962 w 1550987"/>
                <a:gd name="connsiteY91" fmla="*/ 4197350 h 4289425"/>
                <a:gd name="connsiteX92" fmla="*/ 842962 w 1550987"/>
                <a:gd name="connsiteY92" fmla="*/ 4130675 h 4289425"/>
                <a:gd name="connsiteX93" fmla="*/ 871537 w 1550987"/>
                <a:gd name="connsiteY93" fmla="*/ 4025900 h 4289425"/>
                <a:gd name="connsiteX94" fmla="*/ 833437 w 1550987"/>
                <a:gd name="connsiteY94" fmla="*/ 3930650 h 4289425"/>
                <a:gd name="connsiteX95" fmla="*/ 871537 w 1550987"/>
                <a:gd name="connsiteY95" fmla="*/ 3778250 h 4289425"/>
                <a:gd name="connsiteX96" fmla="*/ 842962 w 1550987"/>
                <a:gd name="connsiteY96" fmla="*/ 3382958 h 4289425"/>
                <a:gd name="connsiteX97" fmla="*/ 890587 w 1550987"/>
                <a:gd name="connsiteY97" fmla="*/ 3111500 h 4289425"/>
                <a:gd name="connsiteX98" fmla="*/ 785812 w 1550987"/>
                <a:gd name="connsiteY98" fmla="*/ 2273300 h 4289425"/>
                <a:gd name="connsiteX99" fmla="*/ 700087 w 1550987"/>
                <a:gd name="connsiteY99" fmla="*/ 2863850 h 4289425"/>
                <a:gd name="connsiteX100" fmla="*/ 690562 w 1550987"/>
                <a:gd name="connsiteY100" fmla="*/ 3121025 h 4289425"/>
                <a:gd name="connsiteX101" fmla="*/ 709612 w 1550987"/>
                <a:gd name="connsiteY101" fmla="*/ 3349625 h 4289425"/>
                <a:gd name="connsiteX102" fmla="*/ 681037 w 1550987"/>
                <a:gd name="connsiteY102" fmla="*/ 3654425 h 4289425"/>
                <a:gd name="connsiteX103" fmla="*/ 690562 w 1550987"/>
                <a:gd name="connsiteY103" fmla="*/ 3825875 h 4289425"/>
                <a:gd name="connsiteX104" fmla="*/ 709612 w 1550987"/>
                <a:gd name="connsiteY104" fmla="*/ 3959225 h 4289425"/>
                <a:gd name="connsiteX105" fmla="*/ 709612 w 1550987"/>
                <a:gd name="connsiteY105" fmla="*/ 4044950 h 4289425"/>
                <a:gd name="connsiteX106" fmla="*/ 709612 w 1550987"/>
                <a:gd name="connsiteY106" fmla="*/ 4092575 h 4289425"/>
                <a:gd name="connsiteX107" fmla="*/ 709612 w 1550987"/>
                <a:gd name="connsiteY107" fmla="*/ 4168775 h 4289425"/>
                <a:gd name="connsiteX108" fmla="*/ 719137 w 1550987"/>
                <a:gd name="connsiteY108" fmla="*/ 4264025 h 4289425"/>
                <a:gd name="connsiteX109" fmla="*/ 671512 w 1550987"/>
                <a:gd name="connsiteY109" fmla="*/ 4283075 h 4289425"/>
                <a:gd name="connsiteX0" fmla="*/ 671512 w 1550987"/>
                <a:gd name="connsiteY0" fmla="*/ 4283075 h 4289425"/>
                <a:gd name="connsiteX1" fmla="*/ 500062 w 1550987"/>
                <a:gd name="connsiteY1" fmla="*/ 4244975 h 4289425"/>
                <a:gd name="connsiteX2" fmla="*/ 471487 w 1550987"/>
                <a:gd name="connsiteY2" fmla="*/ 4206875 h 4289425"/>
                <a:gd name="connsiteX3" fmla="*/ 566737 w 1550987"/>
                <a:gd name="connsiteY3" fmla="*/ 4025900 h 4289425"/>
                <a:gd name="connsiteX4" fmla="*/ 547687 w 1550987"/>
                <a:gd name="connsiteY4" fmla="*/ 3844925 h 4289425"/>
                <a:gd name="connsiteX5" fmla="*/ 442912 w 1550987"/>
                <a:gd name="connsiteY5" fmla="*/ 3463925 h 4289425"/>
                <a:gd name="connsiteX6" fmla="*/ 414337 w 1550987"/>
                <a:gd name="connsiteY6" fmla="*/ 3216275 h 4289425"/>
                <a:gd name="connsiteX7" fmla="*/ 442912 w 1550987"/>
                <a:gd name="connsiteY7" fmla="*/ 3016250 h 4289425"/>
                <a:gd name="connsiteX8" fmla="*/ 442912 w 1550987"/>
                <a:gd name="connsiteY8" fmla="*/ 2730500 h 4289425"/>
                <a:gd name="connsiteX9" fmla="*/ 395287 w 1550987"/>
                <a:gd name="connsiteY9" fmla="*/ 2473325 h 4289425"/>
                <a:gd name="connsiteX10" fmla="*/ 347662 w 1550987"/>
                <a:gd name="connsiteY10" fmla="*/ 2273300 h 4289425"/>
                <a:gd name="connsiteX11" fmla="*/ 404812 w 1550987"/>
                <a:gd name="connsiteY11" fmla="*/ 1825625 h 4289425"/>
                <a:gd name="connsiteX12" fmla="*/ 423862 w 1550987"/>
                <a:gd name="connsiteY12" fmla="*/ 1492250 h 4289425"/>
                <a:gd name="connsiteX13" fmla="*/ 414337 w 1550987"/>
                <a:gd name="connsiteY13" fmla="*/ 1196975 h 4289425"/>
                <a:gd name="connsiteX14" fmla="*/ 414337 w 1550987"/>
                <a:gd name="connsiteY14" fmla="*/ 1101725 h 4289425"/>
                <a:gd name="connsiteX15" fmla="*/ 319087 w 1550987"/>
                <a:gd name="connsiteY15" fmla="*/ 1349375 h 4289425"/>
                <a:gd name="connsiteX16" fmla="*/ 280987 w 1550987"/>
                <a:gd name="connsiteY16" fmla="*/ 1501775 h 4289425"/>
                <a:gd name="connsiteX17" fmla="*/ 271462 w 1550987"/>
                <a:gd name="connsiteY17" fmla="*/ 1654175 h 4289425"/>
                <a:gd name="connsiteX18" fmla="*/ 157162 w 1550987"/>
                <a:gd name="connsiteY18" fmla="*/ 1930400 h 4289425"/>
                <a:gd name="connsiteX19" fmla="*/ 128587 w 1550987"/>
                <a:gd name="connsiteY19" fmla="*/ 2035175 h 4289425"/>
                <a:gd name="connsiteX20" fmla="*/ 195262 w 1550987"/>
                <a:gd name="connsiteY20" fmla="*/ 2101850 h 4289425"/>
                <a:gd name="connsiteX21" fmla="*/ 242887 w 1550987"/>
                <a:gd name="connsiteY21" fmla="*/ 2235200 h 4289425"/>
                <a:gd name="connsiteX22" fmla="*/ 261937 w 1550987"/>
                <a:gd name="connsiteY22" fmla="*/ 2292350 h 4289425"/>
                <a:gd name="connsiteX23" fmla="*/ 204787 w 1550987"/>
                <a:gd name="connsiteY23" fmla="*/ 2263775 h 4289425"/>
                <a:gd name="connsiteX24" fmla="*/ 147637 w 1550987"/>
                <a:gd name="connsiteY24" fmla="*/ 2216150 h 4289425"/>
                <a:gd name="connsiteX25" fmla="*/ 147637 w 1550987"/>
                <a:gd name="connsiteY25" fmla="*/ 2292350 h 4289425"/>
                <a:gd name="connsiteX26" fmla="*/ 185737 w 1550987"/>
                <a:gd name="connsiteY26" fmla="*/ 2349500 h 4289425"/>
                <a:gd name="connsiteX27" fmla="*/ 185737 w 1550987"/>
                <a:gd name="connsiteY27" fmla="*/ 2397125 h 4289425"/>
                <a:gd name="connsiteX28" fmla="*/ 109537 w 1550987"/>
                <a:gd name="connsiteY28" fmla="*/ 2397125 h 4289425"/>
                <a:gd name="connsiteX29" fmla="*/ 14287 w 1550987"/>
                <a:gd name="connsiteY29" fmla="*/ 2273300 h 4289425"/>
                <a:gd name="connsiteX30" fmla="*/ 23812 w 1550987"/>
                <a:gd name="connsiteY30" fmla="*/ 2101850 h 4289425"/>
                <a:gd name="connsiteX31" fmla="*/ 14287 w 1550987"/>
                <a:gd name="connsiteY31" fmla="*/ 2025650 h 4289425"/>
                <a:gd name="connsiteX32" fmla="*/ 61912 w 1550987"/>
                <a:gd name="connsiteY32" fmla="*/ 1673225 h 4289425"/>
                <a:gd name="connsiteX33" fmla="*/ 90487 w 1550987"/>
                <a:gd name="connsiteY33" fmla="*/ 1444625 h 4289425"/>
                <a:gd name="connsiteX34" fmla="*/ 128587 w 1550987"/>
                <a:gd name="connsiteY34" fmla="*/ 1120775 h 4289425"/>
                <a:gd name="connsiteX35" fmla="*/ 195262 w 1550987"/>
                <a:gd name="connsiteY35" fmla="*/ 835025 h 4289425"/>
                <a:gd name="connsiteX36" fmla="*/ 357187 w 1550987"/>
                <a:gd name="connsiteY36" fmla="*/ 711200 h 4289425"/>
                <a:gd name="connsiteX37" fmla="*/ 604837 w 1550987"/>
                <a:gd name="connsiteY37" fmla="*/ 558800 h 4289425"/>
                <a:gd name="connsiteX38" fmla="*/ 652462 w 1550987"/>
                <a:gd name="connsiteY38" fmla="*/ 492125 h 4289425"/>
                <a:gd name="connsiteX39" fmla="*/ 623887 w 1550987"/>
                <a:gd name="connsiteY39" fmla="*/ 434975 h 4289425"/>
                <a:gd name="connsiteX40" fmla="*/ 576262 w 1550987"/>
                <a:gd name="connsiteY40" fmla="*/ 244475 h 4289425"/>
                <a:gd name="connsiteX41" fmla="*/ 604837 w 1550987"/>
                <a:gd name="connsiteY41" fmla="*/ 82550 h 4289425"/>
                <a:gd name="connsiteX42" fmla="*/ 681037 w 1550987"/>
                <a:gd name="connsiteY42" fmla="*/ 15875 h 4289425"/>
                <a:gd name="connsiteX43" fmla="*/ 871537 w 1550987"/>
                <a:gd name="connsiteY43" fmla="*/ 15875 h 4289425"/>
                <a:gd name="connsiteX44" fmla="*/ 957262 w 1550987"/>
                <a:gd name="connsiteY44" fmla="*/ 111125 h 4289425"/>
                <a:gd name="connsiteX45" fmla="*/ 985837 w 1550987"/>
                <a:gd name="connsiteY45" fmla="*/ 273050 h 4289425"/>
                <a:gd name="connsiteX46" fmla="*/ 947737 w 1550987"/>
                <a:gd name="connsiteY46" fmla="*/ 406400 h 4289425"/>
                <a:gd name="connsiteX47" fmla="*/ 919162 w 1550987"/>
                <a:gd name="connsiteY47" fmla="*/ 473075 h 4289425"/>
                <a:gd name="connsiteX48" fmla="*/ 938212 w 1550987"/>
                <a:gd name="connsiteY48" fmla="*/ 539750 h 4289425"/>
                <a:gd name="connsiteX49" fmla="*/ 1014412 w 1550987"/>
                <a:gd name="connsiteY49" fmla="*/ 615950 h 4289425"/>
                <a:gd name="connsiteX50" fmla="*/ 1176337 w 1550987"/>
                <a:gd name="connsiteY50" fmla="*/ 692150 h 4289425"/>
                <a:gd name="connsiteX51" fmla="*/ 1281112 w 1550987"/>
                <a:gd name="connsiteY51" fmla="*/ 730250 h 4289425"/>
                <a:gd name="connsiteX52" fmla="*/ 1366837 w 1550987"/>
                <a:gd name="connsiteY52" fmla="*/ 835025 h 4289425"/>
                <a:gd name="connsiteX53" fmla="*/ 1423987 w 1550987"/>
                <a:gd name="connsiteY53" fmla="*/ 1168400 h 4289425"/>
                <a:gd name="connsiteX54" fmla="*/ 1471612 w 1550987"/>
                <a:gd name="connsiteY54" fmla="*/ 1454150 h 4289425"/>
                <a:gd name="connsiteX55" fmla="*/ 1490662 w 1550987"/>
                <a:gd name="connsiteY55" fmla="*/ 1682750 h 4289425"/>
                <a:gd name="connsiteX56" fmla="*/ 1509712 w 1550987"/>
                <a:gd name="connsiteY56" fmla="*/ 1892300 h 4289425"/>
                <a:gd name="connsiteX57" fmla="*/ 1538287 w 1550987"/>
                <a:gd name="connsiteY57" fmla="*/ 2025650 h 4289425"/>
                <a:gd name="connsiteX58" fmla="*/ 1538287 w 1550987"/>
                <a:gd name="connsiteY58" fmla="*/ 2101850 h 4289425"/>
                <a:gd name="connsiteX59" fmla="*/ 1547812 w 1550987"/>
                <a:gd name="connsiteY59" fmla="*/ 2197100 h 4289425"/>
                <a:gd name="connsiteX60" fmla="*/ 1519237 w 1550987"/>
                <a:gd name="connsiteY60" fmla="*/ 2339975 h 4289425"/>
                <a:gd name="connsiteX61" fmla="*/ 1433512 w 1550987"/>
                <a:gd name="connsiteY61" fmla="*/ 2397125 h 4289425"/>
                <a:gd name="connsiteX62" fmla="*/ 1366837 w 1550987"/>
                <a:gd name="connsiteY62" fmla="*/ 2397125 h 4289425"/>
                <a:gd name="connsiteX63" fmla="*/ 1366837 w 1550987"/>
                <a:gd name="connsiteY63" fmla="*/ 2368550 h 4289425"/>
                <a:gd name="connsiteX64" fmla="*/ 1404937 w 1550987"/>
                <a:gd name="connsiteY64" fmla="*/ 2292350 h 4289425"/>
                <a:gd name="connsiteX65" fmla="*/ 1404937 w 1550987"/>
                <a:gd name="connsiteY65" fmla="*/ 2206625 h 4289425"/>
                <a:gd name="connsiteX66" fmla="*/ 1347787 w 1550987"/>
                <a:gd name="connsiteY66" fmla="*/ 2273300 h 4289425"/>
                <a:gd name="connsiteX67" fmla="*/ 1281112 w 1550987"/>
                <a:gd name="connsiteY67" fmla="*/ 2282825 h 4289425"/>
                <a:gd name="connsiteX68" fmla="*/ 1271587 w 1550987"/>
                <a:gd name="connsiteY68" fmla="*/ 2254250 h 4289425"/>
                <a:gd name="connsiteX69" fmla="*/ 1357312 w 1550987"/>
                <a:gd name="connsiteY69" fmla="*/ 2139950 h 4289425"/>
                <a:gd name="connsiteX70" fmla="*/ 1423987 w 1550987"/>
                <a:gd name="connsiteY70" fmla="*/ 2016125 h 4289425"/>
                <a:gd name="connsiteX71" fmla="*/ 1347787 w 1550987"/>
                <a:gd name="connsiteY71" fmla="*/ 1797050 h 4289425"/>
                <a:gd name="connsiteX72" fmla="*/ 1300162 w 1550987"/>
                <a:gd name="connsiteY72" fmla="*/ 1587500 h 4289425"/>
                <a:gd name="connsiteX73" fmla="*/ 1271587 w 1550987"/>
                <a:gd name="connsiteY73" fmla="*/ 1425575 h 4289425"/>
                <a:gd name="connsiteX74" fmla="*/ 1243012 w 1550987"/>
                <a:gd name="connsiteY74" fmla="*/ 1292225 h 4289425"/>
                <a:gd name="connsiteX75" fmla="*/ 1157287 w 1550987"/>
                <a:gd name="connsiteY75" fmla="*/ 1101725 h 4289425"/>
                <a:gd name="connsiteX76" fmla="*/ 1147762 w 1550987"/>
                <a:gd name="connsiteY76" fmla="*/ 1606550 h 4289425"/>
                <a:gd name="connsiteX77" fmla="*/ 1147762 w 1550987"/>
                <a:gd name="connsiteY77" fmla="*/ 1787525 h 4289425"/>
                <a:gd name="connsiteX78" fmla="*/ 1185862 w 1550987"/>
                <a:gd name="connsiteY78" fmla="*/ 2025650 h 4289425"/>
                <a:gd name="connsiteX79" fmla="*/ 1204912 w 1550987"/>
                <a:gd name="connsiteY79" fmla="*/ 2139950 h 4289425"/>
                <a:gd name="connsiteX80" fmla="*/ 1214437 w 1550987"/>
                <a:gd name="connsiteY80" fmla="*/ 2311400 h 4289425"/>
                <a:gd name="connsiteX81" fmla="*/ 1195387 w 1550987"/>
                <a:gd name="connsiteY81" fmla="*/ 2549525 h 4289425"/>
                <a:gd name="connsiteX82" fmla="*/ 1138237 w 1550987"/>
                <a:gd name="connsiteY82" fmla="*/ 2720975 h 4289425"/>
                <a:gd name="connsiteX83" fmla="*/ 1128712 w 1550987"/>
                <a:gd name="connsiteY83" fmla="*/ 3101975 h 4289425"/>
                <a:gd name="connsiteX84" fmla="*/ 1147762 w 1550987"/>
                <a:gd name="connsiteY84" fmla="*/ 3340100 h 4289425"/>
                <a:gd name="connsiteX85" fmla="*/ 1081087 w 1550987"/>
                <a:gd name="connsiteY85" fmla="*/ 3635375 h 4289425"/>
                <a:gd name="connsiteX86" fmla="*/ 1004887 w 1550987"/>
                <a:gd name="connsiteY86" fmla="*/ 4035425 h 4289425"/>
                <a:gd name="connsiteX87" fmla="*/ 1071562 w 1550987"/>
                <a:gd name="connsiteY87" fmla="*/ 4187825 h 4289425"/>
                <a:gd name="connsiteX88" fmla="*/ 995362 w 1550987"/>
                <a:gd name="connsiteY88" fmla="*/ 4273550 h 4289425"/>
                <a:gd name="connsiteX89" fmla="*/ 881062 w 1550987"/>
                <a:gd name="connsiteY89" fmla="*/ 4283075 h 4289425"/>
                <a:gd name="connsiteX90" fmla="*/ 842962 w 1550987"/>
                <a:gd name="connsiteY90" fmla="*/ 4244975 h 4289425"/>
                <a:gd name="connsiteX91" fmla="*/ 842962 w 1550987"/>
                <a:gd name="connsiteY91" fmla="*/ 4197350 h 4289425"/>
                <a:gd name="connsiteX92" fmla="*/ 842962 w 1550987"/>
                <a:gd name="connsiteY92" fmla="*/ 4130675 h 4289425"/>
                <a:gd name="connsiteX93" fmla="*/ 871537 w 1550987"/>
                <a:gd name="connsiteY93" fmla="*/ 4025900 h 4289425"/>
                <a:gd name="connsiteX94" fmla="*/ 833437 w 1550987"/>
                <a:gd name="connsiteY94" fmla="*/ 3930650 h 4289425"/>
                <a:gd name="connsiteX95" fmla="*/ 871537 w 1550987"/>
                <a:gd name="connsiteY95" fmla="*/ 3778250 h 4289425"/>
                <a:gd name="connsiteX96" fmla="*/ 842962 w 1550987"/>
                <a:gd name="connsiteY96" fmla="*/ 3382958 h 4289425"/>
                <a:gd name="connsiteX97" fmla="*/ 890587 w 1550987"/>
                <a:gd name="connsiteY97" fmla="*/ 3111500 h 4289425"/>
                <a:gd name="connsiteX98" fmla="*/ 785812 w 1550987"/>
                <a:gd name="connsiteY98" fmla="*/ 2273300 h 4289425"/>
                <a:gd name="connsiteX99" fmla="*/ 700087 w 1550987"/>
                <a:gd name="connsiteY99" fmla="*/ 2863850 h 4289425"/>
                <a:gd name="connsiteX100" fmla="*/ 690562 w 1550987"/>
                <a:gd name="connsiteY100" fmla="*/ 3121025 h 4289425"/>
                <a:gd name="connsiteX101" fmla="*/ 709612 w 1550987"/>
                <a:gd name="connsiteY101" fmla="*/ 3349625 h 4289425"/>
                <a:gd name="connsiteX102" fmla="*/ 681037 w 1550987"/>
                <a:gd name="connsiteY102" fmla="*/ 3654425 h 4289425"/>
                <a:gd name="connsiteX103" fmla="*/ 690562 w 1550987"/>
                <a:gd name="connsiteY103" fmla="*/ 3825875 h 4289425"/>
                <a:gd name="connsiteX104" fmla="*/ 709612 w 1550987"/>
                <a:gd name="connsiteY104" fmla="*/ 3959225 h 4289425"/>
                <a:gd name="connsiteX105" fmla="*/ 709612 w 1550987"/>
                <a:gd name="connsiteY105" fmla="*/ 4044950 h 4289425"/>
                <a:gd name="connsiteX106" fmla="*/ 709612 w 1550987"/>
                <a:gd name="connsiteY106" fmla="*/ 4092575 h 4289425"/>
                <a:gd name="connsiteX107" fmla="*/ 709612 w 1550987"/>
                <a:gd name="connsiteY107" fmla="*/ 4168775 h 4289425"/>
                <a:gd name="connsiteX108" fmla="*/ 719137 w 1550987"/>
                <a:gd name="connsiteY108" fmla="*/ 4264025 h 4289425"/>
                <a:gd name="connsiteX109" fmla="*/ 671512 w 1550987"/>
                <a:gd name="connsiteY109" fmla="*/ 4283075 h 4289425"/>
                <a:gd name="connsiteX0" fmla="*/ 671512 w 1550987"/>
                <a:gd name="connsiteY0" fmla="*/ 4283075 h 4289425"/>
                <a:gd name="connsiteX1" fmla="*/ 500062 w 1550987"/>
                <a:gd name="connsiteY1" fmla="*/ 4244975 h 4289425"/>
                <a:gd name="connsiteX2" fmla="*/ 471487 w 1550987"/>
                <a:gd name="connsiteY2" fmla="*/ 4206875 h 4289425"/>
                <a:gd name="connsiteX3" fmla="*/ 566737 w 1550987"/>
                <a:gd name="connsiteY3" fmla="*/ 4025900 h 4289425"/>
                <a:gd name="connsiteX4" fmla="*/ 547687 w 1550987"/>
                <a:gd name="connsiteY4" fmla="*/ 3844925 h 4289425"/>
                <a:gd name="connsiteX5" fmla="*/ 442912 w 1550987"/>
                <a:gd name="connsiteY5" fmla="*/ 3463925 h 4289425"/>
                <a:gd name="connsiteX6" fmla="*/ 414337 w 1550987"/>
                <a:gd name="connsiteY6" fmla="*/ 3216275 h 4289425"/>
                <a:gd name="connsiteX7" fmla="*/ 442912 w 1550987"/>
                <a:gd name="connsiteY7" fmla="*/ 3016250 h 4289425"/>
                <a:gd name="connsiteX8" fmla="*/ 442912 w 1550987"/>
                <a:gd name="connsiteY8" fmla="*/ 2730500 h 4289425"/>
                <a:gd name="connsiteX9" fmla="*/ 395287 w 1550987"/>
                <a:gd name="connsiteY9" fmla="*/ 2473325 h 4289425"/>
                <a:gd name="connsiteX10" fmla="*/ 347662 w 1550987"/>
                <a:gd name="connsiteY10" fmla="*/ 2273300 h 4289425"/>
                <a:gd name="connsiteX11" fmla="*/ 404812 w 1550987"/>
                <a:gd name="connsiteY11" fmla="*/ 1825625 h 4289425"/>
                <a:gd name="connsiteX12" fmla="*/ 423862 w 1550987"/>
                <a:gd name="connsiteY12" fmla="*/ 1492250 h 4289425"/>
                <a:gd name="connsiteX13" fmla="*/ 414337 w 1550987"/>
                <a:gd name="connsiteY13" fmla="*/ 1196975 h 4289425"/>
                <a:gd name="connsiteX14" fmla="*/ 414337 w 1550987"/>
                <a:gd name="connsiteY14" fmla="*/ 1101725 h 4289425"/>
                <a:gd name="connsiteX15" fmla="*/ 319087 w 1550987"/>
                <a:gd name="connsiteY15" fmla="*/ 1349375 h 4289425"/>
                <a:gd name="connsiteX16" fmla="*/ 280987 w 1550987"/>
                <a:gd name="connsiteY16" fmla="*/ 1501775 h 4289425"/>
                <a:gd name="connsiteX17" fmla="*/ 271462 w 1550987"/>
                <a:gd name="connsiteY17" fmla="*/ 1654175 h 4289425"/>
                <a:gd name="connsiteX18" fmla="*/ 157162 w 1550987"/>
                <a:gd name="connsiteY18" fmla="*/ 1930400 h 4289425"/>
                <a:gd name="connsiteX19" fmla="*/ 128587 w 1550987"/>
                <a:gd name="connsiteY19" fmla="*/ 2035175 h 4289425"/>
                <a:gd name="connsiteX20" fmla="*/ 195262 w 1550987"/>
                <a:gd name="connsiteY20" fmla="*/ 2101850 h 4289425"/>
                <a:gd name="connsiteX21" fmla="*/ 242887 w 1550987"/>
                <a:gd name="connsiteY21" fmla="*/ 2235200 h 4289425"/>
                <a:gd name="connsiteX22" fmla="*/ 261937 w 1550987"/>
                <a:gd name="connsiteY22" fmla="*/ 2292350 h 4289425"/>
                <a:gd name="connsiteX23" fmla="*/ 204787 w 1550987"/>
                <a:gd name="connsiteY23" fmla="*/ 2263775 h 4289425"/>
                <a:gd name="connsiteX24" fmla="*/ 147637 w 1550987"/>
                <a:gd name="connsiteY24" fmla="*/ 2216150 h 4289425"/>
                <a:gd name="connsiteX25" fmla="*/ 147637 w 1550987"/>
                <a:gd name="connsiteY25" fmla="*/ 2292350 h 4289425"/>
                <a:gd name="connsiteX26" fmla="*/ 185737 w 1550987"/>
                <a:gd name="connsiteY26" fmla="*/ 2349500 h 4289425"/>
                <a:gd name="connsiteX27" fmla="*/ 185737 w 1550987"/>
                <a:gd name="connsiteY27" fmla="*/ 2397125 h 4289425"/>
                <a:gd name="connsiteX28" fmla="*/ 109537 w 1550987"/>
                <a:gd name="connsiteY28" fmla="*/ 2397125 h 4289425"/>
                <a:gd name="connsiteX29" fmla="*/ 14287 w 1550987"/>
                <a:gd name="connsiteY29" fmla="*/ 2273300 h 4289425"/>
                <a:gd name="connsiteX30" fmla="*/ 23812 w 1550987"/>
                <a:gd name="connsiteY30" fmla="*/ 2101850 h 4289425"/>
                <a:gd name="connsiteX31" fmla="*/ 14287 w 1550987"/>
                <a:gd name="connsiteY31" fmla="*/ 2025650 h 4289425"/>
                <a:gd name="connsiteX32" fmla="*/ 61912 w 1550987"/>
                <a:gd name="connsiteY32" fmla="*/ 1673225 h 4289425"/>
                <a:gd name="connsiteX33" fmla="*/ 90487 w 1550987"/>
                <a:gd name="connsiteY33" fmla="*/ 1444625 h 4289425"/>
                <a:gd name="connsiteX34" fmla="*/ 128587 w 1550987"/>
                <a:gd name="connsiteY34" fmla="*/ 1120775 h 4289425"/>
                <a:gd name="connsiteX35" fmla="*/ 195262 w 1550987"/>
                <a:gd name="connsiteY35" fmla="*/ 835025 h 4289425"/>
                <a:gd name="connsiteX36" fmla="*/ 357187 w 1550987"/>
                <a:gd name="connsiteY36" fmla="*/ 711200 h 4289425"/>
                <a:gd name="connsiteX37" fmla="*/ 604837 w 1550987"/>
                <a:gd name="connsiteY37" fmla="*/ 558800 h 4289425"/>
                <a:gd name="connsiteX38" fmla="*/ 652462 w 1550987"/>
                <a:gd name="connsiteY38" fmla="*/ 492125 h 4289425"/>
                <a:gd name="connsiteX39" fmla="*/ 623887 w 1550987"/>
                <a:gd name="connsiteY39" fmla="*/ 434975 h 4289425"/>
                <a:gd name="connsiteX40" fmla="*/ 576262 w 1550987"/>
                <a:gd name="connsiteY40" fmla="*/ 244475 h 4289425"/>
                <a:gd name="connsiteX41" fmla="*/ 604837 w 1550987"/>
                <a:gd name="connsiteY41" fmla="*/ 82550 h 4289425"/>
                <a:gd name="connsiteX42" fmla="*/ 681037 w 1550987"/>
                <a:gd name="connsiteY42" fmla="*/ 15875 h 4289425"/>
                <a:gd name="connsiteX43" fmla="*/ 871537 w 1550987"/>
                <a:gd name="connsiteY43" fmla="*/ 15875 h 4289425"/>
                <a:gd name="connsiteX44" fmla="*/ 957262 w 1550987"/>
                <a:gd name="connsiteY44" fmla="*/ 111125 h 4289425"/>
                <a:gd name="connsiteX45" fmla="*/ 985837 w 1550987"/>
                <a:gd name="connsiteY45" fmla="*/ 273050 h 4289425"/>
                <a:gd name="connsiteX46" fmla="*/ 947737 w 1550987"/>
                <a:gd name="connsiteY46" fmla="*/ 406400 h 4289425"/>
                <a:gd name="connsiteX47" fmla="*/ 919162 w 1550987"/>
                <a:gd name="connsiteY47" fmla="*/ 473075 h 4289425"/>
                <a:gd name="connsiteX48" fmla="*/ 938212 w 1550987"/>
                <a:gd name="connsiteY48" fmla="*/ 539750 h 4289425"/>
                <a:gd name="connsiteX49" fmla="*/ 1014412 w 1550987"/>
                <a:gd name="connsiteY49" fmla="*/ 615950 h 4289425"/>
                <a:gd name="connsiteX50" fmla="*/ 1176337 w 1550987"/>
                <a:gd name="connsiteY50" fmla="*/ 692150 h 4289425"/>
                <a:gd name="connsiteX51" fmla="*/ 1281112 w 1550987"/>
                <a:gd name="connsiteY51" fmla="*/ 730250 h 4289425"/>
                <a:gd name="connsiteX52" fmla="*/ 1366837 w 1550987"/>
                <a:gd name="connsiteY52" fmla="*/ 835025 h 4289425"/>
                <a:gd name="connsiteX53" fmla="*/ 1423987 w 1550987"/>
                <a:gd name="connsiteY53" fmla="*/ 1168400 h 4289425"/>
                <a:gd name="connsiteX54" fmla="*/ 1471612 w 1550987"/>
                <a:gd name="connsiteY54" fmla="*/ 1454150 h 4289425"/>
                <a:gd name="connsiteX55" fmla="*/ 1490662 w 1550987"/>
                <a:gd name="connsiteY55" fmla="*/ 1682750 h 4289425"/>
                <a:gd name="connsiteX56" fmla="*/ 1509712 w 1550987"/>
                <a:gd name="connsiteY56" fmla="*/ 1892300 h 4289425"/>
                <a:gd name="connsiteX57" fmla="*/ 1538287 w 1550987"/>
                <a:gd name="connsiteY57" fmla="*/ 2025650 h 4289425"/>
                <a:gd name="connsiteX58" fmla="*/ 1538287 w 1550987"/>
                <a:gd name="connsiteY58" fmla="*/ 2101850 h 4289425"/>
                <a:gd name="connsiteX59" fmla="*/ 1547812 w 1550987"/>
                <a:gd name="connsiteY59" fmla="*/ 2197100 h 4289425"/>
                <a:gd name="connsiteX60" fmla="*/ 1519237 w 1550987"/>
                <a:gd name="connsiteY60" fmla="*/ 2339975 h 4289425"/>
                <a:gd name="connsiteX61" fmla="*/ 1433512 w 1550987"/>
                <a:gd name="connsiteY61" fmla="*/ 2397125 h 4289425"/>
                <a:gd name="connsiteX62" fmla="*/ 1366837 w 1550987"/>
                <a:gd name="connsiteY62" fmla="*/ 2397125 h 4289425"/>
                <a:gd name="connsiteX63" fmla="*/ 1366837 w 1550987"/>
                <a:gd name="connsiteY63" fmla="*/ 2368550 h 4289425"/>
                <a:gd name="connsiteX64" fmla="*/ 1404937 w 1550987"/>
                <a:gd name="connsiteY64" fmla="*/ 2292350 h 4289425"/>
                <a:gd name="connsiteX65" fmla="*/ 1404937 w 1550987"/>
                <a:gd name="connsiteY65" fmla="*/ 2206625 h 4289425"/>
                <a:gd name="connsiteX66" fmla="*/ 1347787 w 1550987"/>
                <a:gd name="connsiteY66" fmla="*/ 2273300 h 4289425"/>
                <a:gd name="connsiteX67" fmla="*/ 1281112 w 1550987"/>
                <a:gd name="connsiteY67" fmla="*/ 2282825 h 4289425"/>
                <a:gd name="connsiteX68" fmla="*/ 1271587 w 1550987"/>
                <a:gd name="connsiteY68" fmla="*/ 2254250 h 4289425"/>
                <a:gd name="connsiteX69" fmla="*/ 1357312 w 1550987"/>
                <a:gd name="connsiteY69" fmla="*/ 2139950 h 4289425"/>
                <a:gd name="connsiteX70" fmla="*/ 1423987 w 1550987"/>
                <a:gd name="connsiteY70" fmla="*/ 2016125 h 4289425"/>
                <a:gd name="connsiteX71" fmla="*/ 1347787 w 1550987"/>
                <a:gd name="connsiteY71" fmla="*/ 1797050 h 4289425"/>
                <a:gd name="connsiteX72" fmla="*/ 1300162 w 1550987"/>
                <a:gd name="connsiteY72" fmla="*/ 1587500 h 4289425"/>
                <a:gd name="connsiteX73" fmla="*/ 1271587 w 1550987"/>
                <a:gd name="connsiteY73" fmla="*/ 1425575 h 4289425"/>
                <a:gd name="connsiteX74" fmla="*/ 1243012 w 1550987"/>
                <a:gd name="connsiteY74" fmla="*/ 1292225 h 4289425"/>
                <a:gd name="connsiteX75" fmla="*/ 1157287 w 1550987"/>
                <a:gd name="connsiteY75" fmla="*/ 1101725 h 4289425"/>
                <a:gd name="connsiteX76" fmla="*/ 1147762 w 1550987"/>
                <a:gd name="connsiteY76" fmla="*/ 1606550 h 4289425"/>
                <a:gd name="connsiteX77" fmla="*/ 1147762 w 1550987"/>
                <a:gd name="connsiteY77" fmla="*/ 1787525 h 4289425"/>
                <a:gd name="connsiteX78" fmla="*/ 1185862 w 1550987"/>
                <a:gd name="connsiteY78" fmla="*/ 2025650 h 4289425"/>
                <a:gd name="connsiteX79" fmla="*/ 1204912 w 1550987"/>
                <a:gd name="connsiteY79" fmla="*/ 2139950 h 4289425"/>
                <a:gd name="connsiteX80" fmla="*/ 1214437 w 1550987"/>
                <a:gd name="connsiteY80" fmla="*/ 2311400 h 4289425"/>
                <a:gd name="connsiteX81" fmla="*/ 1195387 w 1550987"/>
                <a:gd name="connsiteY81" fmla="*/ 2549525 h 4289425"/>
                <a:gd name="connsiteX82" fmla="*/ 1138237 w 1550987"/>
                <a:gd name="connsiteY82" fmla="*/ 2720975 h 4289425"/>
                <a:gd name="connsiteX83" fmla="*/ 1128712 w 1550987"/>
                <a:gd name="connsiteY83" fmla="*/ 3101975 h 4289425"/>
                <a:gd name="connsiteX84" fmla="*/ 1147762 w 1550987"/>
                <a:gd name="connsiteY84" fmla="*/ 3340100 h 4289425"/>
                <a:gd name="connsiteX85" fmla="*/ 1081087 w 1550987"/>
                <a:gd name="connsiteY85" fmla="*/ 3635375 h 4289425"/>
                <a:gd name="connsiteX86" fmla="*/ 1004887 w 1550987"/>
                <a:gd name="connsiteY86" fmla="*/ 4035425 h 4289425"/>
                <a:gd name="connsiteX87" fmla="*/ 1071562 w 1550987"/>
                <a:gd name="connsiteY87" fmla="*/ 4187825 h 4289425"/>
                <a:gd name="connsiteX88" fmla="*/ 995362 w 1550987"/>
                <a:gd name="connsiteY88" fmla="*/ 4273550 h 4289425"/>
                <a:gd name="connsiteX89" fmla="*/ 881062 w 1550987"/>
                <a:gd name="connsiteY89" fmla="*/ 4283075 h 4289425"/>
                <a:gd name="connsiteX90" fmla="*/ 842962 w 1550987"/>
                <a:gd name="connsiteY90" fmla="*/ 4244975 h 4289425"/>
                <a:gd name="connsiteX91" fmla="*/ 842962 w 1550987"/>
                <a:gd name="connsiteY91" fmla="*/ 4197350 h 4289425"/>
                <a:gd name="connsiteX92" fmla="*/ 842962 w 1550987"/>
                <a:gd name="connsiteY92" fmla="*/ 4130675 h 4289425"/>
                <a:gd name="connsiteX93" fmla="*/ 871537 w 1550987"/>
                <a:gd name="connsiteY93" fmla="*/ 4025900 h 4289425"/>
                <a:gd name="connsiteX94" fmla="*/ 833437 w 1550987"/>
                <a:gd name="connsiteY94" fmla="*/ 3930650 h 4289425"/>
                <a:gd name="connsiteX95" fmla="*/ 871537 w 1550987"/>
                <a:gd name="connsiteY95" fmla="*/ 3778250 h 4289425"/>
                <a:gd name="connsiteX96" fmla="*/ 842962 w 1550987"/>
                <a:gd name="connsiteY96" fmla="*/ 3382958 h 4289425"/>
                <a:gd name="connsiteX97" fmla="*/ 890587 w 1550987"/>
                <a:gd name="connsiteY97" fmla="*/ 3111500 h 4289425"/>
                <a:gd name="connsiteX98" fmla="*/ 785812 w 1550987"/>
                <a:gd name="connsiteY98" fmla="*/ 2273300 h 4289425"/>
                <a:gd name="connsiteX99" fmla="*/ 700087 w 1550987"/>
                <a:gd name="connsiteY99" fmla="*/ 2863850 h 4289425"/>
                <a:gd name="connsiteX100" fmla="*/ 690562 w 1550987"/>
                <a:gd name="connsiteY100" fmla="*/ 3121025 h 4289425"/>
                <a:gd name="connsiteX101" fmla="*/ 709612 w 1550987"/>
                <a:gd name="connsiteY101" fmla="*/ 3349625 h 4289425"/>
                <a:gd name="connsiteX102" fmla="*/ 681037 w 1550987"/>
                <a:gd name="connsiteY102" fmla="*/ 3654425 h 4289425"/>
                <a:gd name="connsiteX103" fmla="*/ 690562 w 1550987"/>
                <a:gd name="connsiteY103" fmla="*/ 3825875 h 4289425"/>
                <a:gd name="connsiteX104" fmla="*/ 709612 w 1550987"/>
                <a:gd name="connsiteY104" fmla="*/ 3959225 h 4289425"/>
                <a:gd name="connsiteX105" fmla="*/ 709612 w 1550987"/>
                <a:gd name="connsiteY105" fmla="*/ 4044950 h 4289425"/>
                <a:gd name="connsiteX106" fmla="*/ 709612 w 1550987"/>
                <a:gd name="connsiteY106" fmla="*/ 4092575 h 4289425"/>
                <a:gd name="connsiteX107" fmla="*/ 709612 w 1550987"/>
                <a:gd name="connsiteY107" fmla="*/ 4168775 h 4289425"/>
                <a:gd name="connsiteX108" fmla="*/ 719137 w 1550987"/>
                <a:gd name="connsiteY108" fmla="*/ 4264025 h 4289425"/>
                <a:gd name="connsiteX109" fmla="*/ 671512 w 1550987"/>
                <a:gd name="connsiteY109" fmla="*/ 4283075 h 4289425"/>
                <a:gd name="connsiteX0" fmla="*/ 671512 w 1550987"/>
                <a:gd name="connsiteY0" fmla="*/ 4283075 h 4289425"/>
                <a:gd name="connsiteX1" fmla="*/ 500062 w 1550987"/>
                <a:gd name="connsiteY1" fmla="*/ 4244975 h 4289425"/>
                <a:gd name="connsiteX2" fmla="*/ 471487 w 1550987"/>
                <a:gd name="connsiteY2" fmla="*/ 4206875 h 4289425"/>
                <a:gd name="connsiteX3" fmla="*/ 566737 w 1550987"/>
                <a:gd name="connsiteY3" fmla="*/ 4025900 h 4289425"/>
                <a:gd name="connsiteX4" fmla="*/ 547687 w 1550987"/>
                <a:gd name="connsiteY4" fmla="*/ 3844925 h 4289425"/>
                <a:gd name="connsiteX5" fmla="*/ 442912 w 1550987"/>
                <a:gd name="connsiteY5" fmla="*/ 3463925 h 4289425"/>
                <a:gd name="connsiteX6" fmla="*/ 414337 w 1550987"/>
                <a:gd name="connsiteY6" fmla="*/ 3216275 h 4289425"/>
                <a:gd name="connsiteX7" fmla="*/ 442912 w 1550987"/>
                <a:gd name="connsiteY7" fmla="*/ 3016250 h 4289425"/>
                <a:gd name="connsiteX8" fmla="*/ 442912 w 1550987"/>
                <a:gd name="connsiteY8" fmla="*/ 2730500 h 4289425"/>
                <a:gd name="connsiteX9" fmla="*/ 395287 w 1550987"/>
                <a:gd name="connsiteY9" fmla="*/ 2473325 h 4289425"/>
                <a:gd name="connsiteX10" fmla="*/ 347662 w 1550987"/>
                <a:gd name="connsiteY10" fmla="*/ 2273300 h 4289425"/>
                <a:gd name="connsiteX11" fmla="*/ 404812 w 1550987"/>
                <a:gd name="connsiteY11" fmla="*/ 1825625 h 4289425"/>
                <a:gd name="connsiteX12" fmla="*/ 423862 w 1550987"/>
                <a:gd name="connsiteY12" fmla="*/ 1492250 h 4289425"/>
                <a:gd name="connsiteX13" fmla="*/ 414337 w 1550987"/>
                <a:gd name="connsiteY13" fmla="*/ 1196975 h 4289425"/>
                <a:gd name="connsiteX14" fmla="*/ 414337 w 1550987"/>
                <a:gd name="connsiteY14" fmla="*/ 1101725 h 4289425"/>
                <a:gd name="connsiteX15" fmla="*/ 319087 w 1550987"/>
                <a:gd name="connsiteY15" fmla="*/ 1349375 h 4289425"/>
                <a:gd name="connsiteX16" fmla="*/ 280987 w 1550987"/>
                <a:gd name="connsiteY16" fmla="*/ 1501775 h 4289425"/>
                <a:gd name="connsiteX17" fmla="*/ 271462 w 1550987"/>
                <a:gd name="connsiteY17" fmla="*/ 1654175 h 4289425"/>
                <a:gd name="connsiteX18" fmla="*/ 157162 w 1550987"/>
                <a:gd name="connsiteY18" fmla="*/ 1930400 h 4289425"/>
                <a:gd name="connsiteX19" fmla="*/ 128587 w 1550987"/>
                <a:gd name="connsiteY19" fmla="*/ 2035175 h 4289425"/>
                <a:gd name="connsiteX20" fmla="*/ 195262 w 1550987"/>
                <a:gd name="connsiteY20" fmla="*/ 2101850 h 4289425"/>
                <a:gd name="connsiteX21" fmla="*/ 242887 w 1550987"/>
                <a:gd name="connsiteY21" fmla="*/ 2235200 h 4289425"/>
                <a:gd name="connsiteX22" fmla="*/ 261937 w 1550987"/>
                <a:gd name="connsiteY22" fmla="*/ 2292350 h 4289425"/>
                <a:gd name="connsiteX23" fmla="*/ 204787 w 1550987"/>
                <a:gd name="connsiteY23" fmla="*/ 2263775 h 4289425"/>
                <a:gd name="connsiteX24" fmla="*/ 147637 w 1550987"/>
                <a:gd name="connsiteY24" fmla="*/ 2216150 h 4289425"/>
                <a:gd name="connsiteX25" fmla="*/ 147637 w 1550987"/>
                <a:gd name="connsiteY25" fmla="*/ 2292350 h 4289425"/>
                <a:gd name="connsiteX26" fmla="*/ 185737 w 1550987"/>
                <a:gd name="connsiteY26" fmla="*/ 2349500 h 4289425"/>
                <a:gd name="connsiteX27" fmla="*/ 185737 w 1550987"/>
                <a:gd name="connsiteY27" fmla="*/ 2397125 h 4289425"/>
                <a:gd name="connsiteX28" fmla="*/ 109537 w 1550987"/>
                <a:gd name="connsiteY28" fmla="*/ 2397125 h 4289425"/>
                <a:gd name="connsiteX29" fmla="*/ 14287 w 1550987"/>
                <a:gd name="connsiteY29" fmla="*/ 2273300 h 4289425"/>
                <a:gd name="connsiteX30" fmla="*/ 23812 w 1550987"/>
                <a:gd name="connsiteY30" fmla="*/ 2101850 h 4289425"/>
                <a:gd name="connsiteX31" fmla="*/ 14287 w 1550987"/>
                <a:gd name="connsiteY31" fmla="*/ 2025650 h 4289425"/>
                <a:gd name="connsiteX32" fmla="*/ 61912 w 1550987"/>
                <a:gd name="connsiteY32" fmla="*/ 1673225 h 4289425"/>
                <a:gd name="connsiteX33" fmla="*/ 90487 w 1550987"/>
                <a:gd name="connsiteY33" fmla="*/ 1444625 h 4289425"/>
                <a:gd name="connsiteX34" fmla="*/ 128587 w 1550987"/>
                <a:gd name="connsiteY34" fmla="*/ 1120775 h 4289425"/>
                <a:gd name="connsiteX35" fmla="*/ 195262 w 1550987"/>
                <a:gd name="connsiteY35" fmla="*/ 835025 h 4289425"/>
                <a:gd name="connsiteX36" fmla="*/ 357187 w 1550987"/>
                <a:gd name="connsiteY36" fmla="*/ 711200 h 4289425"/>
                <a:gd name="connsiteX37" fmla="*/ 604837 w 1550987"/>
                <a:gd name="connsiteY37" fmla="*/ 558800 h 4289425"/>
                <a:gd name="connsiteX38" fmla="*/ 652462 w 1550987"/>
                <a:gd name="connsiteY38" fmla="*/ 492125 h 4289425"/>
                <a:gd name="connsiteX39" fmla="*/ 623887 w 1550987"/>
                <a:gd name="connsiteY39" fmla="*/ 434975 h 4289425"/>
                <a:gd name="connsiteX40" fmla="*/ 576262 w 1550987"/>
                <a:gd name="connsiteY40" fmla="*/ 244475 h 4289425"/>
                <a:gd name="connsiteX41" fmla="*/ 604837 w 1550987"/>
                <a:gd name="connsiteY41" fmla="*/ 82550 h 4289425"/>
                <a:gd name="connsiteX42" fmla="*/ 681037 w 1550987"/>
                <a:gd name="connsiteY42" fmla="*/ 15875 h 4289425"/>
                <a:gd name="connsiteX43" fmla="*/ 871537 w 1550987"/>
                <a:gd name="connsiteY43" fmla="*/ 15875 h 4289425"/>
                <a:gd name="connsiteX44" fmla="*/ 957262 w 1550987"/>
                <a:gd name="connsiteY44" fmla="*/ 111125 h 4289425"/>
                <a:gd name="connsiteX45" fmla="*/ 985837 w 1550987"/>
                <a:gd name="connsiteY45" fmla="*/ 273050 h 4289425"/>
                <a:gd name="connsiteX46" fmla="*/ 947737 w 1550987"/>
                <a:gd name="connsiteY46" fmla="*/ 406400 h 4289425"/>
                <a:gd name="connsiteX47" fmla="*/ 919162 w 1550987"/>
                <a:gd name="connsiteY47" fmla="*/ 473075 h 4289425"/>
                <a:gd name="connsiteX48" fmla="*/ 938212 w 1550987"/>
                <a:gd name="connsiteY48" fmla="*/ 539750 h 4289425"/>
                <a:gd name="connsiteX49" fmla="*/ 1014412 w 1550987"/>
                <a:gd name="connsiteY49" fmla="*/ 615950 h 4289425"/>
                <a:gd name="connsiteX50" fmla="*/ 1176337 w 1550987"/>
                <a:gd name="connsiteY50" fmla="*/ 692150 h 4289425"/>
                <a:gd name="connsiteX51" fmla="*/ 1281112 w 1550987"/>
                <a:gd name="connsiteY51" fmla="*/ 730250 h 4289425"/>
                <a:gd name="connsiteX52" fmla="*/ 1366837 w 1550987"/>
                <a:gd name="connsiteY52" fmla="*/ 835025 h 4289425"/>
                <a:gd name="connsiteX53" fmla="*/ 1423987 w 1550987"/>
                <a:gd name="connsiteY53" fmla="*/ 1168400 h 4289425"/>
                <a:gd name="connsiteX54" fmla="*/ 1471612 w 1550987"/>
                <a:gd name="connsiteY54" fmla="*/ 1454150 h 4289425"/>
                <a:gd name="connsiteX55" fmla="*/ 1490662 w 1550987"/>
                <a:gd name="connsiteY55" fmla="*/ 1682750 h 4289425"/>
                <a:gd name="connsiteX56" fmla="*/ 1509712 w 1550987"/>
                <a:gd name="connsiteY56" fmla="*/ 1892300 h 4289425"/>
                <a:gd name="connsiteX57" fmla="*/ 1538287 w 1550987"/>
                <a:gd name="connsiteY57" fmla="*/ 2025650 h 4289425"/>
                <a:gd name="connsiteX58" fmla="*/ 1538287 w 1550987"/>
                <a:gd name="connsiteY58" fmla="*/ 2101850 h 4289425"/>
                <a:gd name="connsiteX59" fmla="*/ 1547812 w 1550987"/>
                <a:gd name="connsiteY59" fmla="*/ 2197100 h 4289425"/>
                <a:gd name="connsiteX60" fmla="*/ 1519237 w 1550987"/>
                <a:gd name="connsiteY60" fmla="*/ 2339975 h 4289425"/>
                <a:gd name="connsiteX61" fmla="*/ 1433512 w 1550987"/>
                <a:gd name="connsiteY61" fmla="*/ 2397125 h 4289425"/>
                <a:gd name="connsiteX62" fmla="*/ 1366837 w 1550987"/>
                <a:gd name="connsiteY62" fmla="*/ 2397125 h 4289425"/>
                <a:gd name="connsiteX63" fmla="*/ 1366837 w 1550987"/>
                <a:gd name="connsiteY63" fmla="*/ 2368550 h 4289425"/>
                <a:gd name="connsiteX64" fmla="*/ 1404937 w 1550987"/>
                <a:gd name="connsiteY64" fmla="*/ 2292350 h 4289425"/>
                <a:gd name="connsiteX65" fmla="*/ 1404937 w 1550987"/>
                <a:gd name="connsiteY65" fmla="*/ 2206625 h 4289425"/>
                <a:gd name="connsiteX66" fmla="*/ 1347787 w 1550987"/>
                <a:gd name="connsiteY66" fmla="*/ 2273300 h 4289425"/>
                <a:gd name="connsiteX67" fmla="*/ 1281112 w 1550987"/>
                <a:gd name="connsiteY67" fmla="*/ 2282825 h 4289425"/>
                <a:gd name="connsiteX68" fmla="*/ 1271587 w 1550987"/>
                <a:gd name="connsiteY68" fmla="*/ 2254250 h 4289425"/>
                <a:gd name="connsiteX69" fmla="*/ 1357312 w 1550987"/>
                <a:gd name="connsiteY69" fmla="*/ 2139950 h 4289425"/>
                <a:gd name="connsiteX70" fmla="*/ 1423987 w 1550987"/>
                <a:gd name="connsiteY70" fmla="*/ 2016125 h 4289425"/>
                <a:gd name="connsiteX71" fmla="*/ 1347787 w 1550987"/>
                <a:gd name="connsiteY71" fmla="*/ 1797050 h 4289425"/>
                <a:gd name="connsiteX72" fmla="*/ 1300162 w 1550987"/>
                <a:gd name="connsiteY72" fmla="*/ 1587500 h 4289425"/>
                <a:gd name="connsiteX73" fmla="*/ 1271587 w 1550987"/>
                <a:gd name="connsiteY73" fmla="*/ 1425575 h 4289425"/>
                <a:gd name="connsiteX74" fmla="*/ 1243012 w 1550987"/>
                <a:gd name="connsiteY74" fmla="*/ 1292225 h 4289425"/>
                <a:gd name="connsiteX75" fmla="*/ 1157287 w 1550987"/>
                <a:gd name="connsiteY75" fmla="*/ 1101725 h 4289425"/>
                <a:gd name="connsiteX76" fmla="*/ 1147762 w 1550987"/>
                <a:gd name="connsiteY76" fmla="*/ 1606550 h 4289425"/>
                <a:gd name="connsiteX77" fmla="*/ 1147762 w 1550987"/>
                <a:gd name="connsiteY77" fmla="*/ 1787525 h 4289425"/>
                <a:gd name="connsiteX78" fmla="*/ 1185862 w 1550987"/>
                <a:gd name="connsiteY78" fmla="*/ 2025650 h 4289425"/>
                <a:gd name="connsiteX79" fmla="*/ 1204912 w 1550987"/>
                <a:gd name="connsiteY79" fmla="*/ 2139950 h 4289425"/>
                <a:gd name="connsiteX80" fmla="*/ 1214437 w 1550987"/>
                <a:gd name="connsiteY80" fmla="*/ 2311400 h 4289425"/>
                <a:gd name="connsiteX81" fmla="*/ 1195387 w 1550987"/>
                <a:gd name="connsiteY81" fmla="*/ 2549525 h 4289425"/>
                <a:gd name="connsiteX82" fmla="*/ 1138237 w 1550987"/>
                <a:gd name="connsiteY82" fmla="*/ 2840033 h 4289425"/>
                <a:gd name="connsiteX83" fmla="*/ 1128712 w 1550987"/>
                <a:gd name="connsiteY83" fmla="*/ 3101975 h 4289425"/>
                <a:gd name="connsiteX84" fmla="*/ 1147762 w 1550987"/>
                <a:gd name="connsiteY84" fmla="*/ 3340100 h 4289425"/>
                <a:gd name="connsiteX85" fmla="*/ 1081087 w 1550987"/>
                <a:gd name="connsiteY85" fmla="*/ 3635375 h 4289425"/>
                <a:gd name="connsiteX86" fmla="*/ 1004887 w 1550987"/>
                <a:gd name="connsiteY86" fmla="*/ 4035425 h 4289425"/>
                <a:gd name="connsiteX87" fmla="*/ 1071562 w 1550987"/>
                <a:gd name="connsiteY87" fmla="*/ 4187825 h 4289425"/>
                <a:gd name="connsiteX88" fmla="*/ 995362 w 1550987"/>
                <a:gd name="connsiteY88" fmla="*/ 4273550 h 4289425"/>
                <a:gd name="connsiteX89" fmla="*/ 881062 w 1550987"/>
                <a:gd name="connsiteY89" fmla="*/ 4283075 h 4289425"/>
                <a:gd name="connsiteX90" fmla="*/ 842962 w 1550987"/>
                <a:gd name="connsiteY90" fmla="*/ 4244975 h 4289425"/>
                <a:gd name="connsiteX91" fmla="*/ 842962 w 1550987"/>
                <a:gd name="connsiteY91" fmla="*/ 4197350 h 4289425"/>
                <a:gd name="connsiteX92" fmla="*/ 842962 w 1550987"/>
                <a:gd name="connsiteY92" fmla="*/ 4130675 h 4289425"/>
                <a:gd name="connsiteX93" fmla="*/ 871537 w 1550987"/>
                <a:gd name="connsiteY93" fmla="*/ 4025900 h 4289425"/>
                <a:gd name="connsiteX94" fmla="*/ 833437 w 1550987"/>
                <a:gd name="connsiteY94" fmla="*/ 3930650 h 4289425"/>
                <a:gd name="connsiteX95" fmla="*/ 871537 w 1550987"/>
                <a:gd name="connsiteY95" fmla="*/ 3778250 h 4289425"/>
                <a:gd name="connsiteX96" fmla="*/ 842962 w 1550987"/>
                <a:gd name="connsiteY96" fmla="*/ 3382958 h 4289425"/>
                <a:gd name="connsiteX97" fmla="*/ 890587 w 1550987"/>
                <a:gd name="connsiteY97" fmla="*/ 3111500 h 4289425"/>
                <a:gd name="connsiteX98" fmla="*/ 785812 w 1550987"/>
                <a:gd name="connsiteY98" fmla="*/ 2273300 h 4289425"/>
                <a:gd name="connsiteX99" fmla="*/ 700087 w 1550987"/>
                <a:gd name="connsiteY99" fmla="*/ 2863850 h 4289425"/>
                <a:gd name="connsiteX100" fmla="*/ 690562 w 1550987"/>
                <a:gd name="connsiteY100" fmla="*/ 3121025 h 4289425"/>
                <a:gd name="connsiteX101" fmla="*/ 709612 w 1550987"/>
                <a:gd name="connsiteY101" fmla="*/ 3349625 h 4289425"/>
                <a:gd name="connsiteX102" fmla="*/ 681037 w 1550987"/>
                <a:gd name="connsiteY102" fmla="*/ 3654425 h 4289425"/>
                <a:gd name="connsiteX103" fmla="*/ 690562 w 1550987"/>
                <a:gd name="connsiteY103" fmla="*/ 3825875 h 4289425"/>
                <a:gd name="connsiteX104" fmla="*/ 709612 w 1550987"/>
                <a:gd name="connsiteY104" fmla="*/ 3959225 h 4289425"/>
                <a:gd name="connsiteX105" fmla="*/ 709612 w 1550987"/>
                <a:gd name="connsiteY105" fmla="*/ 4044950 h 4289425"/>
                <a:gd name="connsiteX106" fmla="*/ 709612 w 1550987"/>
                <a:gd name="connsiteY106" fmla="*/ 4092575 h 4289425"/>
                <a:gd name="connsiteX107" fmla="*/ 709612 w 1550987"/>
                <a:gd name="connsiteY107" fmla="*/ 4168775 h 4289425"/>
                <a:gd name="connsiteX108" fmla="*/ 719137 w 1550987"/>
                <a:gd name="connsiteY108" fmla="*/ 4264025 h 4289425"/>
                <a:gd name="connsiteX109" fmla="*/ 671512 w 1550987"/>
                <a:gd name="connsiteY109" fmla="*/ 4283075 h 4289425"/>
                <a:gd name="connsiteX0" fmla="*/ 671512 w 1550987"/>
                <a:gd name="connsiteY0" fmla="*/ 4283075 h 4314825"/>
                <a:gd name="connsiteX1" fmla="*/ 500062 w 1550987"/>
                <a:gd name="connsiteY1" fmla="*/ 4244975 h 4314825"/>
                <a:gd name="connsiteX2" fmla="*/ 471487 w 1550987"/>
                <a:gd name="connsiteY2" fmla="*/ 4206875 h 4314825"/>
                <a:gd name="connsiteX3" fmla="*/ 566737 w 1550987"/>
                <a:gd name="connsiteY3" fmla="*/ 4025900 h 4314825"/>
                <a:gd name="connsiteX4" fmla="*/ 547687 w 1550987"/>
                <a:gd name="connsiteY4" fmla="*/ 3844925 h 4314825"/>
                <a:gd name="connsiteX5" fmla="*/ 442912 w 1550987"/>
                <a:gd name="connsiteY5" fmla="*/ 3463925 h 4314825"/>
                <a:gd name="connsiteX6" fmla="*/ 414337 w 1550987"/>
                <a:gd name="connsiteY6" fmla="*/ 3216275 h 4314825"/>
                <a:gd name="connsiteX7" fmla="*/ 442912 w 1550987"/>
                <a:gd name="connsiteY7" fmla="*/ 3016250 h 4314825"/>
                <a:gd name="connsiteX8" fmla="*/ 442912 w 1550987"/>
                <a:gd name="connsiteY8" fmla="*/ 2730500 h 4314825"/>
                <a:gd name="connsiteX9" fmla="*/ 395287 w 1550987"/>
                <a:gd name="connsiteY9" fmla="*/ 2473325 h 4314825"/>
                <a:gd name="connsiteX10" fmla="*/ 347662 w 1550987"/>
                <a:gd name="connsiteY10" fmla="*/ 2273300 h 4314825"/>
                <a:gd name="connsiteX11" fmla="*/ 404812 w 1550987"/>
                <a:gd name="connsiteY11" fmla="*/ 1825625 h 4314825"/>
                <a:gd name="connsiteX12" fmla="*/ 423862 w 1550987"/>
                <a:gd name="connsiteY12" fmla="*/ 1492250 h 4314825"/>
                <a:gd name="connsiteX13" fmla="*/ 414337 w 1550987"/>
                <a:gd name="connsiteY13" fmla="*/ 1196975 h 4314825"/>
                <a:gd name="connsiteX14" fmla="*/ 414337 w 1550987"/>
                <a:gd name="connsiteY14" fmla="*/ 1101725 h 4314825"/>
                <a:gd name="connsiteX15" fmla="*/ 319087 w 1550987"/>
                <a:gd name="connsiteY15" fmla="*/ 1349375 h 4314825"/>
                <a:gd name="connsiteX16" fmla="*/ 280987 w 1550987"/>
                <a:gd name="connsiteY16" fmla="*/ 1501775 h 4314825"/>
                <a:gd name="connsiteX17" fmla="*/ 271462 w 1550987"/>
                <a:gd name="connsiteY17" fmla="*/ 1654175 h 4314825"/>
                <a:gd name="connsiteX18" fmla="*/ 157162 w 1550987"/>
                <a:gd name="connsiteY18" fmla="*/ 1930400 h 4314825"/>
                <a:gd name="connsiteX19" fmla="*/ 128587 w 1550987"/>
                <a:gd name="connsiteY19" fmla="*/ 2035175 h 4314825"/>
                <a:gd name="connsiteX20" fmla="*/ 195262 w 1550987"/>
                <a:gd name="connsiteY20" fmla="*/ 2101850 h 4314825"/>
                <a:gd name="connsiteX21" fmla="*/ 242887 w 1550987"/>
                <a:gd name="connsiteY21" fmla="*/ 2235200 h 4314825"/>
                <a:gd name="connsiteX22" fmla="*/ 261937 w 1550987"/>
                <a:gd name="connsiteY22" fmla="*/ 2292350 h 4314825"/>
                <a:gd name="connsiteX23" fmla="*/ 204787 w 1550987"/>
                <a:gd name="connsiteY23" fmla="*/ 2263775 h 4314825"/>
                <a:gd name="connsiteX24" fmla="*/ 147637 w 1550987"/>
                <a:gd name="connsiteY24" fmla="*/ 2216150 h 4314825"/>
                <a:gd name="connsiteX25" fmla="*/ 147637 w 1550987"/>
                <a:gd name="connsiteY25" fmla="*/ 2292350 h 4314825"/>
                <a:gd name="connsiteX26" fmla="*/ 185737 w 1550987"/>
                <a:gd name="connsiteY26" fmla="*/ 2349500 h 4314825"/>
                <a:gd name="connsiteX27" fmla="*/ 185737 w 1550987"/>
                <a:gd name="connsiteY27" fmla="*/ 2397125 h 4314825"/>
                <a:gd name="connsiteX28" fmla="*/ 109537 w 1550987"/>
                <a:gd name="connsiteY28" fmla="*/ 2397125 h 4314825"/>
                <a:gd name="connsiteX29" fmla="*/ 14287 w 1550987"/>
                <a:gd name="connsiteY29" fmla="*/ 2273300 h 4314825"/>
                <a:gd name="connsiteX30" fmla="*/ 23812 w 1550987"/>
                <a:gd name="connsiteY30" fmla="*/ 2101850 h 4314825"/>
                <a:gd name="connsiteX31" fmla="*/ 14287 w 1550987"/>
                <a:gd name="connsiteY31" fmla="*/ 2025650 h 4314825"/>
                <a:gd name="connsiteX32" fmla="*/ 61912 w 1550987"/>
                <a:gd name="connsiteY32" fmla="*/ 1673225 h 4314825"/>
                <a:gd name="connsiteX33" fmla="*/ 90487 w 1550987"/>
                <a:gd name="connsiteY33" fmla="*/ 1444625 h 4314825"/>
                <a:gd name="connsiteX34" fmla="*/ 128587 w 1550987"/>
                <a:gd name="connsiteY34" fmla="*/ 1120775 h 4314825"/>
                <a:gd name="connsiteX35" fmla="*/ 195262 w 1550987"/>
                <a:gd name="connsiteY35" fmla="*/ 835025 h 4314825"/>
                <a:gd name="connsiteX36" fmla="*/ 357187 w 1550987"/>
                <a:gd name="connsiteY36" fmla="*/ 711200 h 4314825"/>
                <a:gd name="connsiteX37" fmla="*/ 604837 w 1550987"/>
                <a:gd name="connsiteY37" fmla="*/ 558800 h 4314825"/>
                <a:gd name="connsiteX38" fmla="*/ 652462 w 1550987"/>
                <a:gd name="connsiteY38" fmla="*/ 492125 h 4314825"/>
                <a:gd name="connsiteX39" fmla="*/ 623887 w 1550987"/>
                <a:gd name="connsiteY39" fmla="*/ 434975 h 4314825"/>
                <a:gd name="connsiteX40" fmla="*/ 576262 w 1550987"/>
                <a:gd name="connsiteY40" fmla="*/ 244475 h 4314825"/>
                <a:gd name="connsiteX41" fmla="*/ 604837 w 1550987"/>
                <a:gd name="connsiteY41" fmla="*/ 82550 h 4314825"/>
                <a:gd name="connsiteX42" fmla="*/ 681037 w 1550987"/>
                <a:gd name="connsiteY42" fmla="*/ 15875 h 4314825"/>
                <a:gd name="connsiteX43" fmla="*/ 871537 w 1550987"/>
                <a:gd name="connsiteY43" fmla="*/ 15875 h 4314825"/>
                <a:gd name="connsiteX44" fmla="*/ 957262 w 1550987"/>
                <a:gd name="connsiteY44" fmla="*/ 111125 h 4314825"/>
                <a:gd name="connsiteX45" fmla="*/ 985837 w 1550987"/>
                <a:gd name="connsiteY45" fmla="*/ 273050 h 4314825"/>
                <a:gd name="connsiteX46" fmla="*/ 947737 w 1550987"/>
                <a:gd name="connsiteY46" fmla="*/ 406400 h 4314825"/>
                <a:gd name="connsiteX47" fmla="*/ 919162 w 1550987"/>
                <a:gd name="connsiteY47" fmla="*/ 473075 h 4314825"/>
                <a:gd name="connsiteX48" fmla="*/ 938212 w 1550987"/>
                <a:gd name="connsiteY48" fmla="*/ 539750 h 4314825"/>
                <a:gd name="connsiteX49" fmla="*/ 1014412 w 1550987"/>
                <a:gd name="connsiteY49" fmla="*/ 615950 h 4314825"/>
                <a:gd name="connsiteX50" fmla="*/ 1176337 w 1550987"/>
                <a:gd name="connsiteY50" fmla="*/ 692150 h 4314825"/>
                <a:gd name="connsiteX51" fmla="*/ 1281112 w 1550987"/>
                <a:gd name="connsiteY51" fmla="*/ 730250 h 4314825"/>
                <a:gd name="connsiteX52" fmla="*/ 1366837 w 1550987"/>
                <a:gd name="connsiteY52" fmla="*/ 835025 h 4314825"/>
                <a:gd name="connsiteX53" fmla="*/ 1423987 w 1550987"/>
                <a:gd name="connsiteY53" fmla="*/ 1168400 h 4314825"/>
                <a:gd name="connsiteX54" fmla="*/ 1471612 w 1550987"/>
                <a:gd name="connsiteY54" fmla="*/ 1454150 h 4314825"/>
                <a:gd name="connsiteX55" fmla="*/ 1490662 w 1550987"/>
                <a:gd name="connsiteY55" fmla="*/ 1682750 h 4314825"/>
                <a:gd name="connsiteX56" fmla="*/ 1509712 w 1550987"/>
                <a:gd name="connsiteY56" fmla="*/ 1892300 h 4314825"/>
                <a:gd name="connsiteX57" fmla="*/ 1538287 w 1550987"/>
                <a:gd name="connsiteY57" fmla="*/ 2025650 h 4314825"/>
                <a:gd name="connsiteX58" fmla="*/ 1538287 w 1550987"/>
                <a:gd name="connsiteY58" fmla="*/ 2101850 h 4314825"/>
                <a:gd name="connsiteX59" fmla="*/ 1547812 w 1550987"/>
                <a:gd name="connsiteY59" fmla="*/ 2197100 h 4314825"/>
                <a:gd name="connsiteX60" fmla="*/ 1519237 w 1550987"/>
                <a:gd name="connsiteY60" fmla="*/ 2339975 h 4314825"/>
                <a:gd name="connsiteX61" fmla="*/ 1433512 w 1550987"/>
                <a:gd name="connsiteY61" fmla="*/ 2397125 h 4314825"/>
                <a:gd name="connsiteX62" fmla="*/ 1366837 w 1550987"/>
                <a:gd name="connsiteY62" fmla="*/ 2397125 h 4314825"/>
                <a:gd name="connsiteX63" fmla="*/ 1366837 w 1550987"/>
                <a:gd name="connsiteY63" fmla="*/ 2368550 h 4314825"/>
                <a:gd name="connsiteX64" fmla="*/ 1404937 w 1550987"/>
                <a:gd name="connsiteY64" fmla="*/ 2292350 h 4314825"/>
                <a:gd name="connsiteX65" fmla="*/ 1404937 w 1550987"/>
                <a:gd name="connsiteY65" fmla="*/ 2206625 h 4314825"/>
                <a:gd name="connsiteX66" fmla="*/ 1347787 w 1550987"/>
                <a:gd name="connsiteY66" fmla="*/ 2273300 h 4314825"/>
                <a:gd name="connsiteX67" fmla="*/ 1281112 w 1550987"/>
                <a:gd name="connsiteY67" fmla="*/ 2282825 h 4314825"/>
                <a:gd name="connsiteX68" fmla="*/ 1271587 w 1550987"/>
                <a:gd name="connsiteY68" fmla="*/ 2254250 h 4314825"/>
                <a:gd name="connsiteX69" fmla="*/ 1357312 w 1550987"/>
                <a:gd name="connsiteY69" fmla="*/ 2139950 h 4314825"/>
                <a:gd name="connsiteX70" fmla="*/ 1423987 w 1550987"/>
                <a:gd name="connsiteY70" fmla="*/ 2016125 h 4314825"/>
                <a:gd name="connsiteX71" fmla="*/ 1347787 w 1550987"/>
                <a:gd name="connsiteY71" fmla="*/ 1797050 h 4314825"/>
                <a:gd name="connsiteX72" fmla="*/ 1300162 w 1550987"/>
                <a:gd name="connsiteY72" fmla="*/ 1587500 h 4314825"/>
                <a:gd name="connsiteX73" fmla="*/ 1271587 w 1550987"/>
                <a:gd name="connsiteY73" fmla="*/ 1425575 h 4314825"/>
                <a:gd name="connsiteX74" fmla="*/ 1243012 w 1550987"/>
                <a:gd name="connsiteY74" fmla="*/ 1292225 h 4314825"/>
                <a:gd name="connsiteX75" fmla="*/ 1157287 w 1550987"/>
                <a:gd name="connsiteY75" fmla="*/ 1101725 h 4314825"/>
                <a:gd name="connsiteX76" fmla="*/ 1147762 w 1550987"/>
                <a:gd name="connsiteY76" fmla="*/ 1606550 h 4314825"/>
                <a:gd name="connsiteX77" fmla="*/ 1147762 w 1550987"/>
                <a:gd name="connsiteY77" fmla="*/ 1787525 h 4314825"/>
                <a:gd name="connsiteX78" fmla="*/ 1185862 w 1550987"/>
                <a:gd name="connsiteY78" fmla="*/ 2025650 h 4314825"/>
                <a:gd name="connsiteX79" fmla="*/ 1204912 w 1550987"/>
                <a:gd name="connsiteY79" fmla="*/ 2139950 h 4314825"/>
                <a:gd name="connsiteX80" fmla="*/ 1214437 w 1550987"/>
                <a:gd name="connsiteY80" fmla="*/ 2311400 h 4314825"/>
                <a:gd name="connsiteX81" fmla="*/ 1195387 w 1550987"/>
                <a:gd name="connsiteY81" fmla="*/ 2549525 h 4314825"/>
                <a:gd name="connsiteX82" fmla="*/ 1138237 w 1550987"/>
                <a:gd name="connsiteY82" fmla="*/ 2840033 h 4314825"/>
                <a:gd name="connsiteX83" fmla="*/ 1128712 w 1550987"/>
                <a:gd name="connsiteY83" fmla="*/ 3101975 h 4314825"/>
                <a:gd name="connsiteX84" fmla="*/ 1147762 w 1550987"/>
                <a:gd name="connsiteY84" fmla="*/ 3340100 h 4314825"/>
                <a:gd name="connsiteX85" fmla="*/ 1081087 w 1550987"/>
                <a:gd name="connsiteY85" fmla="*/ 3635375 h 4314825"/>
                <a:gd name="connsiteX86" fmla="*/ 1004887 w 1550987"/>
                <a:gd name="connsiteY86" fmla="*/ 4035425 h 4314825"/>
                <a:gd name="connsiteX87" fmla="*/ 995362 w 1550987"/>
                <a:gd name="connsiteY87" fmla="*/ 4273550 h 4314825"/>
                <a:gd name="connsiteX88" fmla="*/ 881062 w 1550987"/>
                <a:gd name="connsiteY88" fmla="*/ 4283075 h 4314825"/>
                <a:gd name="connsiteX89" fmla="*/ 842962 w 1550987"/>
                <a:gd name="connsiteY89" fmla="*/ 4244975 h 4314825"/>
                <a:gd name="connsiteX90" fmla="*/ 842962 w 1550987"/>
                <a:gd name="connsiteY90" fmla="*/ 4197350 h 4314825"/>
                <a:gd name="connsiteX91" fmla="*/ 842962 w 1550987"/>
                <a:gd name="connsiteY91" fmla="*/ 4130675 h 4314825"/>
                <a:gd name="connsiteX92" fmla="*/ 871537 w 1550987"/>
                <a:gd name="connsiteY92" fmla="*/ 4025900 h 4314825"/>
                <a:gd name="connsiteX93" fmla="*/ 833437 w 1550987"/>
                <a:gd name="connsiteY93" fmla="*/ 3930650 h 4314825"/>
                <a:gd name="connsiteX94" fmla="*/ 871537 w 1550987"/>
                <a:gd name="connsiteY94" fmla="*/ 3778250 h 4314825"/>
                <a:gd name="connsiteX95" fmla="*/ 842962 w 1550987"/>
                <a:gd name="connsiteY95" fmla="*/ 3382958 h 4314825"/>
                <a:gd name="connsiteX96" fmla="*/ 890587 w 1550987"/>
                <a:gd name="connsiteY96" fmla="*/ 3111500 h 4314825"/>
                <a:gd name="connsiteX97" fmla="*/ 785812 w 1550987"/>
                <a:gd name="connsiteY97" fmla="*/ 2273300 h 4314825"/>
                <a:gd name="connsiteX98" fmla="*/ 700087 w 1550987"/>
                <a:gd name="connsiteY98" fmla="*/ 2863850 h 4314825"/>
                <a:gd name="connsiteX99" fmla="*/ 690562 w 1550987"/>
                <a:gd name="connsiteY99" fmla="*/ 3121025 h 4314825"/>
                <a:gd name="connsiteX100" fmla="*/ 709612 w 1550987"/>
                <a:gd name="connsiteY100" fmla="*/ 3349625 h 4314825"/>
                <a:gd name="connsiteX101" fmla="*/ 681037 w 1550987"/>
                <a:gd name="connsiteY101" fmla="*/ 3654425 h 4314825"/>
                <a:gd name="connsiteX102" fmla="*/ 690562 w 1550987"/>
                <a:gd name="connsiteY102" fmla="*/ 3825875 h 4314825"/>
                <a:gd name="connsiteX103" fmla="*/ 709612 w 1550987"/>
                <a:gd name="connsiteY103" fmla="*/ 3959225 h 4314825"/>
                <a:gd name="connsiteX104" fmla="*/ 709612 w 1550987"/>
                <a:gd name="connsiteY104" fmla="*/ 4044950 h 4314825"/>
                <a:gd name="connsiteX105" fmla="*/ 709612 w 1550987"/>
                <a:gd name="connsiteY105" fmla="*/ 4092575 h 4314825"/>
                <a:gd name="connsiteX106" fmla="*/ 709612 w 1550987"/>
                <a:gd name="connsiteY106" fmla="*/ 4168775 h 4314825"/>
                <a:gd name="connsiteX107" fmla="*/ 719137 w 1550987"/>
                <a:gd name="connsiteY107" fmla="*/ 4264025 h 4314825"/>
                <a:gd name="connsiteX108" fmla="*/ 671512 w 1550987"/>
                <a:gd name="connsiteY108" fmla="*/ 4283075 h 4314825"/>
                <a:gd name="connsiteX0" fmla="*/ 671512 w 1550987"/>
                <a:gd name="connsiteY0" fmla="*/ 4283075 h 4308474"/>
                <a:gd name="connsiteX1" fmla="*/ 500062 w 1550987"/>
                <a:gd name="connsiteY1" fmla="*/ 4244975 h 4308474"/>
                <a:gd name="connsiteX2" fmla="*/ 471487 w 1550987"/>
                <a:gd name="connsiteY2" fmla="*/ 4206875 h 4308474"/>
                <a:gd name="connsiteX3" fmla="*/ 566737 w 1550987"/>
                <a:gd name="connsiteY3" fmla="*/ 4025900 h 4308474"/>
                <a:gd name="connsiteX4" fmla="*/ 547687 w 1550987"/>
                <a:gd name="connsiteY4" fmla="*/ 3844925 h 4308474"/>
                <a:gd name="connsiteX5" fmla="*/ 442912 w 1550987"/>
                <a:gd name="connsiteY5" fmla="*/ 3463925 h 4308474"/>
                <a:gd name="connsiteX6" fmla="*/ 414337 w 1550987"/>
                <a:gd name="connsiteY6" fmla="*/ 3216275 h 4308474"/>
                <a:gd name="connsiteX7" fmla="*/ 442912 w 1550987"/>
                <a:gd name="connsiteY7" fmla="*/ 3016250 h 4308474"/>
                <a:gd name="connsiteX8" fmla="*/ 442912 w 1550987"/>
                <a:gd name="connsiteY8" fmla="*/ 2730500 h 4308474"/>
                <a:gd name="connsiteX9" fmla="*/ 395287 w 1550987"/>
                <a:gd name="connsiteY9" fmla="*/ 2473325 h 4308474"/>
                <a:gd name="connsiteX10" fmla="*/ 347662 w 1550987"/>
                <a:gd name="connsiteY10" fmla="*/ 2273300 h 4308474"/>
                <a:gd name="connsiteX11" fmla="*/ 404812 w 1550987"/>
                <a:gd name="connsiteY11" fmla="*/ 1825625 h 4308474"/>
                <a:gd name="connsiteX12" fmla="*/ 423862 w 1550987"/>
                <a:gd name="connsiteY12" fmla="*/ 1492250 h 4308474"/>
                <a:gd name="connsiteX13" fmla="*/ 414337 w 1550987"/>
                <a:gd name="connsiteY13" fmla="*/ 1196975 h 4308474"/>
                <a:gd name="connsiteX14" fmla="*/ 414337 w 1550987"/>
                <a:gd name="connsiteY14" fmla="*/ 1101725 h 4308474"/>
                <a:gd name="connsiteX15" fmla="*/ 319087 w 1550987"/>
                <a:gd name="connsiteY15" fmla="*/ 1349375 h 4308474"/>
                <a:gd name="connsiteX16" fmla="*/ 280987 w 1550987"/>
                <a:gd name="connsiteY16" fmla="*/ 1501775 h 4308474"/>
                <a:gd name="connsiteX17" fmla="*/ 271462 w 1550987"/>
                <a:gd name="connsiteY17" fmla="*/ 1654175 h 4308474"/>
                <a:gd name="connsiteX18" fmla="*/ 157162 w 1550987"/>
                <a:gd name="connsiteY18" fmla="*/ 1930400 h 4308474"/>
                <a:gd name="connsiteX19" fmla="*/ 128587 w 1550987"/>
                <a:gd name="connsiteY19" fmla="*/ 2035175 h 4308474"/>
                <a:gd name="connsiteX20" fmla="*/ 195262 w 1550987"/>
                <a:gd name="connsiteY20" fmla="*/ 2101850 h 4308474"/>
                <a:gd name="connsiteX21" fmla="*/ 242887 w 1550987"/>
                <a:gd name="connsiteY21" fmla="*/ 2235200 h 4308474"/>
                <a:gd name="connsiteX22" fmla="*/ 261937 w 1550987"/>
                <a:gd name="connsiteY22" fmla="*/ 2292350 h 4308474"/>
                <a:gd name="connsiteX23" fmla="*/ 204787 w 1550987"/>
                <a:gd name="connsiteY23" fmla="*/ 2263775 h 4308474"/>
                <a:gd name="connsiteX24" fmla="*/ 147637 w 1550987"/>
                <a:gd name="connsiteY24" fmla="*/ 2216150 h 4308474"/>
                <a:gd name="connsiteX25" fmla="*/ 147637 w 1550987"/>
                <a:gd name="connsiteY25" fmla="*/ 2292350 h 4308474"/>
                <a:gd name="connsiteX26" fmla="*/ 185737 w 1550987"/>
                <a:gd name="connsiteY26" fmla="*/ 2349500 h 4308474"/>
                <a:gd name="connsiteX27" fmla="*/ 185737 w 1550987"/>
                <a:gd name="connsiteY27" fmla="*/ 2397125 h 4308474"/>
                <a:gd name="connsiteX28" fmla="*/ 109537 w 1550987"/>
                <a:gd name="connsiteY28" fmla="*/ 2397125 h 4308474"/>
                <a:gd name="connsiteX29" fmla="*/ 14287 w 1550987"/>
                <a:gd name="connsiteY29" fmla="*/ 2273300 h 4308474"/>
                <a:gd name="connsiteX30" fmla="*/ 23812 w 1550987"/>
                <a:gd name="connsiteY30" fmla="*/ 2101850 h 4308474"/>
                <a:gd name="connsiteX31" fmla="*/ 14287 w 1550987"/>
                <a:gd name="connsiteY31" fmla="*/ 2025650 h 4308474"/>
                <a:gd name="connsiteX32" fmla="*/ 61912 w 1550987"/>
                <a:gd name="connsiteY32" fmla="*/ 1673225 h 4308474"/>
                <a:gd name="connsiteX33" fmla="*/ 90487 w 1550987"/>
                <a:gd name="connsiteY33" fmla="*/ 1444625 h 4308474"/>
                <a:gd name="connsiteX34" fmla="*/ 128587 w 1550987"/>
                <a:gd name="connsiteY34" fmla="*/ 1120775 h 4308474"/>
                <a:gd name="connsiteX35" fmla="*/ 195262 w 1550987"/>
                <a:gd name="connsiteY35" fmla="*/ 835025 h 4308474"/>
                <a:gd name="connsiteX36" fmla="*/ 357187 w 1550987"/>
                <a:gd name="connsiteY36" fmla="*/ 711200 h 4308474"/>
                <a:gd name="connsiteX37" fmla="*/ 604837 w 1550987"/>
                <a:gd name="connsiteY37" fmla="*/ 558800 h 4308474"/>
                <a:gd name="connsiteX38" fmla="*/ 652462 w 1550987"/>
                <a:gd name="connsiteY38" fmla="*/ 492125 h 4308474"/>
                <a:gd name="connsiteX39" fmla="*/ 623887 w 1550987"/>
                <a:gd name="connsiteY39" fmla="*/ 434975 h 4308474"/>
                <a:gd name="connsiteX40" fmla="*/ 576262 w 1550987"/>
                <a:gd name="connsiteY40" fmla="*/ 244475 h 4308474"/>
                <a:gd name="connsiteX41" fmla="*/ 604837 w 1550987"/>
                <a:gd name="connsiteY41" fmla="*/ 82550 h 4308474"/>
                <a:gd name="connsiteX42" fmla="*/ 681037 w 1550987"/>
                <a:gd name="connsiteY42" fmla="*/ 15875 h 4308474"/>
                <a:gd name="connsiteX43" fmla="*/ 871537 w 1550987"/>
                <a:gd name="connsiteY43" fmla="*/ 15875 h 4308474"/>
                <a:gd name="connsiteX44" fmla="*/ 957262 w 1550987"/>
                <a:gd name="connsiteY44" fmla="*/ 111125 h 4308474"/>
                <a:gd name="connsiteX45" fmla="*/ 985837 w 1550987"/>
                <a:gd name="connsiteY45" fmla="*/ 273050 h 4308474"/>
                <a:gd name="connsiteX46" fmla="*/ 947737 w 1550987"/>
                <a:gd name="connsiteY46" fmla="*/ 406400 h 4308474"/>
                <a:gd name="connsiteX47" fmla="*/ 919162 w 1550987"/>
                <a:gd name="connsiteY47" fmla="*/ 473075 h 4308474"/>
                <a:gd name="connsiteX48" fmla="*/ 938212 w 1550987"/>
                <a:gd name="connsiteY48" fmla="*/ 539750 h 4308474"/>
                <a:gd name="connsiteX49" fmla="*/ 1014412 w 1550987"/>
                <a:gd name="connsiteY49" fmla="*/ 615950 h 4308474"/>
                <a:gd name="connsiteX50" fmla="*/ 1176337 w 1550987"/>
                <a:gd name="connsiteY50" fmla="*/ 692150 h 4308474"/>
                <a:gd name="connsiteX51" fmla="*/ 1281112 w 1550987"/>
                <a:gd name="connsiteY51" fmla="*/ 730250 h 4308474"/>
                <a:gd name="connsiteX52" fmla="*/ 1366837 w 1550987"/>
                <a:gd name="connsiteY52" fmla="*/ 835025 h 4308474"/>
                <a:gd name="connsiteX53" fmla="*/ 1423987 w 1550987"/>
                <a:gd name="connsiteY53" fmla="*/ 1168400 h 4308474"/>
                <a:gd name="connsiteX54" fmla="*/ 1471612 w 1550987"/>
                <a:gd name="connsiteY54" fmla="*/ 1454150 h 4308474"/>
                <a:gd name="connsiteX55" fmla="*/ 1490662 w 1550987"/>
                <a:gd name="connsiteY55" fmla="*/ 1682750 h 4308474"/>
                <a:gd name="connsiteX56" fmla="*/ 1509712 w 1550987"/>
                <a:gd name="connsiteY56" fmla="*/ 1892300 h 4308474"/>
                <a:gd name="connsiteX57" fmla="*/ 1538287 w 1550987"/>
                <a:gd name="connsiteY57" fmla="*/ 2025650 h 4308474"/>
                <a:gd name="connsiteX58" fmla="*/ 1538287 w 1550987"/>
                <a:gd name="connsiteY58" fmla="*/ 2101850 h 4308474"/>
                <a:gd name="connsiteX59" fmla="*/ 1547812 w 1550987"/>
                <a:gd name="connsiteY59" fmla="*/ 2197100 h 4308474"/>
                <a:gd name="connsiteX60" fmla="*/ 1519237 w 1550987"/>
                <a:gd name="connsiteY60" fmla="*/ 2339975 h 4308474"/>
                <a:gd name="connsiteX61" fmla="*/ 1433512 w 1550987"/>
                <a:gd name="connsiteY61" fmla="*/ 2397125 h 4308474"/>
                <a:gd name="connsiteX62" fmla="*/ 1366837 w 1550987"/>
                <a:gd name="connsiteY62" fmla="*/ 2397125 h 4308474"/>
                <a:gd name="connsiteX63" fmla="*/ 1366837 w 1550987"/>
                <a:gd name="connsiteY63" fmla="*/ 2368550 h 4308474"/>
                <a:gd name="connsiteX64" fmla="*/ 1404937 w 1550987"/>
                <a:gd name="connsiteY64" fmla="*/ 2292350 h 4308474"/>
                <a:gd name="connsiteX65" fmla="*/ 1404937 w 1550987"/>
                <a:gd name="connsiteY65" fmla="*/ 2206625 h 4308474"/>
                <a:gd name="connsiteX66" fmla="*/ 1347787 w 1550987"/>
                <a:gd name="connsiteY66" fmla="*/ 2273300 h 4308474"/>
                <a:gd name="connsiteX67" fmla="*/ 1281112 w 1550987"/>
                <a:gd name="connsiteY67" fmla="*/ 2282825 h 4308474"/>
                <a:gd name="connsiteX68" fmla="*/ 1271587 w 1550987"/>
                <a:gd name="connsiteY68" fmla="*/ 2254250 h 4308474"/>
                <a:gd name="connsiteX69" fmla="*/ 1357312 w 1550987"/>
                <a:gd name="connsiteY69" fmla="*/ 2139950 h 4308474"/>
                <a:gd name="connsiteX70" fmla="*/ 1423987 w 1550987"/>
                <a:gd name="connsiteY70" fmla="*/ 2016125 h 4308474"/>
                <a:gd name="connsiteX71" fmla="*/ 1347787 w 1550987"/>
                <a:gd name="connsiteY71" fmla="*/ 1797050 h 4308474"/>
                <a:gd name="connsiteX72" fmla="*/ 1300162 w 1550987"/>
                <a:gd name="connsiteY72" fmla="*/ 1587500 h 4308474"/>
                <a:gd name="connsiteX73" fmla="*/ 1271587 w 1550987"/>
                <a:gd name="connsiteY73" fmla="*/ 1425575 h 4308474"/>
                <a:gd name="connsiteX74" fmla="*/ 1243012 w 1550987"/>
                <a:gd name="connsiteY74" fmla="*/ 1292225 h 4308474"/>
                <a:gd name="connsiteX75" fmla="*/ 1157287 w 1550987"/>
                <a:gd name="connsiteY75" fmla="*/ 1101725 h 4308474"/>
                <a:gd name="connsiteX76" fmla="*/ 1147762 w 1550987"/>
                <a:gd name="connsiteY76" fmla="*/ 1606550 h 4308474"/>
                <a:gd name="connsiteX77" fmla="*/ 1147762 w 1550987"/>
                <a:gd name="connsiteY77" fmla="*/ 1787525 h 4308474"/>
                <a:gd name="connsiteX78" fmla="*/ 1185862 w 1550987"/>
                <a:gd name="connsiteY78" fmla="*/ 2025650 h 4308474"/>
                <a:gd name="connsiteX79" fmla="*/ 1204912 w 1550987"/>
                <a:gd name="connsiteY79" fmla="*/ 2139950 h 4308474"/>
                <a:gd name="connsiteX80" fmla="*/ 1214437 w 1550987"/>
                <a:gd name="connsiteY80" fmla="*/ 2311400 h 4308474"/>
                <a:gd name="connsiteX81" fmla="*/ 1195387 w 1550987"/>
                <a:gd name="connsiteY81" fmla="*/ 2549525 h 4308474"/>
                <a:gd name="connsiteX82" fmla="*/ 1138237 w 1550987"/>
                <a:gd name="connsiteY82" fmla="*/ 2840033 h 4308474"/>
                <a:gd name="connsiteX83" fmla="*/ 1128712 w 1550987"/>
                <a:gd name="connsiteY83" fmla="*/ 3101975 h 4308474"/>
                <a:gd name="connsiteX84" fmla="*/ 1147762 w 1550987"/>
                <a:gd name="connsiteY84" fmla="*/ 3340100 h 4308474"/>
                <a:gd name="connsiteX85" fmla="*/ 1081087 w 1550987"/>
                <a:gd name="connsiteY85" fmla="*/ 3635375 h 4308474"/>
                <a:gd name="connsiteX86" fmla="*/ 1004887 w 1550987"/>
                <a:gd name="connsiteY86" fmla="*/ 4035425 h 4308474"/>
                <a:gd name="connsiteX87" fmla="*/ 995362 w 1550987"/>
                <a:gd name="connsiteY87" fmla="*/ 4273550 h 4308474"/>
                <a:gd name="connsiteX88" fmla="*/ 842962 w 1550987"/>
                <a:gd name="connsiteY88" fmla="*/ 4244975 h 4308474"/>
                <a:gd name="connsiteX89" fmla="*/ 842962 w 1550987"/>
                <a:gd name="connsiteY89" fmla="*/ 4197350 h 4308474"/>
                <a:gd name="connsiteX90" fmla="*/ 842962 w 1550987"/>
                <a:gd name="connsiteY90" fmla="*/ 4130675 h 4308474"/>
                <a:gd name="connsiteX91" fmla="*/ 871537 w 1550987"/>
                <a:gd name="connsiteY91" fmla="*/ 4025900 h 4308474"/>
                <a:gd name="connsiteX92" fmla="*/ 833437 w 1550987"/>
                <a:gd name="connsiteY92" fmla="*/ 3930650 h 4308474"/>
                <a:gd name="connsiteX93" fmla="*/ 871537 w 1550987"/>
                <a:gd name="connsiteY93" fmla="*/ 3778250 h 4308474"/>
                <a:gd name="connsiteX94" fmla="*/ 842962 w 1550987"/>
                <a:gd name="connsiteY94" fmla="*/ 3382958 h 4308474"/>
                <a:gd name="connsiteX95" fmla="*/ 890587 w 1550987"/>
                <a:gd name="connsiteY95" fmla="*/ 3111500 h 4308474"/>
                <a:gd name="connsiteX96" fmla="*/ 785812 w 1550987"/>
                <a:gd name="connsiteY96" fmla="*/ 2273300 h 4308474"/>
                <a:gd name="connsiteX97" fmla="*/ 700087 w 1550987"/>
                <a:gd name="connsiteY97" fmla="*/ 2863850 h 4308474"/>
                <a:gd name="connsiteX98" fmla="*/ 690562 w 1550987"/>
                <a:gd name="connsiteY98" fmla="*/ 3121025 h 4308474"/>
                <a:gd name="connsiteX99" fmla="*/ 709612 w 1550987"/>
                <a:gd name="connsiteY99" fmla="*/ 3349625 h 4308474"/>
                <a:gd name="connsiteX100" fmla="*/ 681037 w 1550987"/>
                <a:gd name="connsiteY100" fmla="*/ 3654425 h 4308474"/>
                <a:gd name="connsiteX101" fmla="*/ 690562 w 1550987"/>
                <a:gd name="connsiteY101" fmla="*/ 3825875 h 4308474"/>
                <a:gd name="connsiteX102" fmla="*/ 709612 w 1550987"/>
                <a:gd name="connsiteY102" fmla="*/ 3959225 h 4308474"/>
                <a:gd name="connsiteX103" fmla="*/ 709612 w 1550987"/>
                <a:gd name="connsiteY103" fmla="*/ 4044950 h 4308474"/>
                <a:gd name="connsiteX104" fmla="*/ 709612 w 1550987"/>
                <a:gd name="connsiteY104" fmla="*/ 4092575 h 4308474"/>
                <a:gd name="connsiteX105" fmla="*/ 709612 w 1550987"/>
                <a:gd name="connsiteY105" fmla="*/ 4168775 h 4308474"/>
                <a:gd name="connsiteX106" fmla="*/ 719137 w 1550987"/>
                <a:gd name="connsiteY106" fmla="*/ 4264025 h 4308474"/>
                <a:gd name="connsiteX107" fmla="*/ 671512 w 1550987"/>
                <a:gd name="connsiteY107" fmla="*/ 4283075 h 4308474"/>
                <a:gd name="connsiteX0" fmla="*/ 671512 w 1550987"/>
                <a:gd name="connsiteY0" fmla="*/ 4283075 h 4286250"/>
                <a:gd name="connsiteX1" fmla="*/ 500062 w 1550987"/>
                <a:gd name="connsiteY1" fmla="*/ 4244975 h 4286250"/>
                <a:gd name="connsiteX2" fmla="*/ 471487 w 1550987"/>
                <a:gd name="connsiteY2" fmla="*/ 4206875 h 4286250"/>
                <a:gd name="connsiteX3" fmla="*/ 566737 w 1550987"/>
                <a:gd name="connsiteY3" fmla="*/ 4025900 h 4286250"/>
                <a:gd name="connsiteX4" fmla="*/ 547687 w 1550987"/>
                <a:gd name="connsiteY4" fmla="*/ 3844925 h 4286250"/>
                <a:gd name="connsiteX5" fmla="*/ 442912 w 1550987"/>
                <a:gd name="connsiteY5" fmla="*/ 3463925 h 4286250"/>
                <a:gd name="connsiteX6" fmla="*/ 414337 w 1550987"/>
                <a:gd name="connsiteY6" fmla="*/ 3216275 h 4286250"/>
                <a:gd name="connsiteX7" fmla="*/ 442912 w 1550987"/>
                <a:gd name="connsiteY7" fmla="*/ 3016250 h 4286250"/>
                <a:gd name="connsiteX8" fmla="*/ 442912 w 1550987"/>
                <a:gd name="connsiteY8" fmla="*/ 2730500 h 4286250"/>
                <a:gd name="connsiteX9" fmla="*/ 395287 w 1550987"/>
                <a:gd name="connsiteY9" fmla="*/ 2473325 h 4286250"/>
                <a:gd name="connsiteX10" fmla="*/ 347662 w 1550987"/>
                <a:gd name="connsiteY10" fmla="*/ 2273300 h 4286250"/>
                <a:gd name="connsiteX11" fmla="*/ 404812 w 1550987"/>
                <a:gd name="connsiteY11" fmla="*/ 1825625 h 4286250"/>
                <a:gd name="connsiteX12" fmla="*/ 423862 w 1550987"/>
                <a:gd name="connsiteY12" fmla="*/ 1492250 h 4286250"/>
                <a:gd name="connsiteX13" fmla="*/ 414337 w 1550987"/>
                <a:gd name="connsiteY13" fmla="*/ 1196975 h 4286250"/>
                <a:gd name="connsiteX14" fmla="*/ 414337 w 1550987"/>
                <a:gd name="connsiteY14" fmla="*/ 1101725 h 4286250"/>
                <a:gd name="connsiteX15" fmla="*/ 319087 w 1550987"/>
                <a:gd name="connsiteY15" fmla="*/ 1349375 h 4286250"/>
                <a:gd name="connsiteX16" fmla="*/ 280987 w 1550987"/>
                <a:gd name="connsiteY16" fmla="*/ 1501775 h 4286250"/>
                <a:gd name="connsiteX17" fmla="*/ 271462 w 1550987"/>
                <a:gd name="connsiteY17" fmla="*/ 1654175 h 4286250"/>
                <a:gd name="connsiteX18" fmla="*/ 157162 w 1550987"/>
                <a:gd name="connsiteY18" fmla="*/ 1930400 h 4286250"/>
                <a:gd name="connsiteX19" fmla="*/ 128587 w 1550987"/>
                <a:gd name="connsiteY19" fmla="*/ 2035175 h 4286250"/>
                <a:gd name="connsiteX20" fmla="*/ 195262 w 1550987"/>
                <a:gd name="connsiteY20" fmla="*/ 2101850 h 4286250"/>
                <a:gd name="connsiteX21" fmla="*/ 242887 w 1550987"/>
                <a:gd name="connsiteY21" fmla="*/ 2235200 h 4286250"/>
                <a:gd name="connsiteX22" fmla="*/ 261937 w 1550987"/>
                <a:gd name="connsiteY22" fmla="*/ 2292350 h 4286250"/>
                <a:gd name="connsiteX23" fmla="*/ 204787 w 1550987"/>
                <a:gd name="connsiteY23" fmla="*/ 2263775 h 4286250"/>
                <a:gd name="connsiteX24" fmla="*/ 147637 w 1550987"/>
                <a:gd name="connsiteY24" fmla="*/ 2216150 h 4286250"/>
                <a:gd name="connsiteX25" fmla="*/ 147637 w 1550987"/>
                <a:gd name="connsiteY25" fmla="*/ 2292350 h 4286250"/>
                <a:gd name="connsiteX26" fmla="*/ 185737 w 1550987"/>
                <a:gd name="connsiteY26" fmla="*/ 2349500 h 4286250"/>
                <a:gd name="connsiteX27" fmla="*/ 185737 w 1550987"/>
                <a:gd name="connsiteY27" fmla="*/ 2397125 h 4286250"/>
                <a:gd name="connsiteX28" fmla="*/ 109537 w 1550987"/>
                <a:gd name="connsiteY28" fmla="*/ 2397125 h 4286250"/>
                <a:gd name="connsiteX29" fmla="*/ 14287 w 1550987"/>
                <a:gd name="connsiteY29" fmla="*/ 2273300 h 4286250"/>
                <a:gd name="connsiteX30" fmla="*/ 23812 w 1550987"/>
                <a:gd name="connsiteY30" fmla="*/ 2101850 h 4286250"/>
                <a:gd name="connsiteX31" fmla="*/ 14287 w 1550987"/>
                <a:gd name="connsiteY31" fmla="*/ 2025650 h 4286250"/>
                <a:gd name="connsiteX32" fmla="*/ 61912 w 1550987"/>
                <a:gd name="connsiteY32" fmla="*/ 1673225 h 4286250"/>
                <a:gd name="connsiteX33" fmla="*/ 90487 w 1550987"/>
                <a:gd name="connsiteY33" fmla="*/ 1444625 h 4286250"/>
                <a:gd name="connsiteX34" fmla="*/ 128587 w 1550987"/>
                <a:gd name="connsiteY34" fmla="*/ 1120775 h 4286250"/>
                <a:gd name="connsiteX35" fmla="*/ 195262 w 1550987"/>
                <a:gd name="connsiteY35" fmla="*/ 835025 h 4286250"/>
                <a:gd name="connsiteX36" fmla="*/ 357187 w 1550987"/>
                <a:gd name="connsiteY36" fmla="*/ 711200 h 4286250"/>
                <a:gd name="connsiteX37" fmla="*/ 604837 w 1550987"/>
                <a:gd name="connsiteY37" fmla="*/ 558800 h 4286250"/>
                <a:gd name="connsiteX38" fmla="*/ 652462 w 1550987"/>
                <a:gd name="connsiteY38" fmla="*/ 492125 h 4286250"/>
                <a:gd name="connsiteX39" fmla="*/ 623887 w 1550987"/>
                <a:gd name="connsiteY39" fmla="*/ 434975 h 4286250"/>
                <a:gd name="connsiteX40" fmla="*/ 576262 w 1550987"/>
                <a:gd name="connsiteY40" fmla="*/ 244475 h 4286250"/>
                <a:gd name="connsiteX41" fmla="*/ 604837 w 1550987"/>
                <a:gd name="connsiteY41" fmla="*/ 82550 h 4286250"/>
                <a:gd name="connsiteX42" fmla="*/ 681037 w 1550987"/>
                <a:gd name="connsiteY42" fmla="*/ 15875 h 4286250"/>
                <a:gd name="connsiteX43" fmla="*/ 871537 w 1550987"/>
                <a:gd name="connsiteY43" fmla="*/ 15875 h 4286250"/>
                <a:gd name="connsiteX44" fmla="*/ 957262 w 1550987"/>
                <a:gd name="connsiteY44" fmla="*/ 111125 h 4286250"/>
                <a:gd name="connsiteX45" fmla="*/ 985837 w 1550987"/>
                <a:gd name="connsiteY45" fmla="*/ 273050 h 4286250"/>
                <a:gd name="connsiteX46" fmla="*/ 947737 w 1550987"/>
                <a:gd name="connsiteY46" fmla="*/ 406400 h 4286250"/>
                <a:gd name="connsiteX47" fmla="*/ 919162 w 1550987"/>
                <a:gd name="connsiteY47" fmla="*/ 473075 h 4286250"/>
                <a:gd name="connsiteX48" fmla="*/ 938212 w 1550987"/>
                <a:gd name="connsiteY48" fmla="*/ 539750 h 4286250"/>
                <a:gd name="connsiteX49" fmla="*/ 1014412 w 1550987"/>
                <a:gd name="connsiteY49" fmla="*/ 615950 h 4286250"/>
                <a:gd name="connsiteX50" fmla="*/ 1176337 w 1550987"/>
                <a:gd name="connsiteY50" fmla="*/ 692150 h 4286250"/>
                <a:gd name="connsiteX51" fmla="*/ 1281112 w 1550987"/>
                <a:gd name="connsiteY51" fmla="*/ 730250 h 4286250"/>
                <a:gd name="connsiteX52" fmla="*/ 1366837 w 1550987"/>
                <a:gd name="connsiteY52" fmla="*/ 835025 h 4286250"/>
                <a:gd name="connsiteX53" fmla="*/ 1423987 w 1550987"/>
                <a:gd name="connsiteY53" fmla="*/ 1168400 h 4286250"/>
                <a:gd name="connsiteX54" fmla="*/ 1471612 w 1550987"/>
                <a:gd name="connsiteY54" fmla="*/ 1454150 h 4286250"/>
                <a:gd name="connsiteX55" fmla="*/ 1490662 w 1550987"/>
                <a:gd name="connsiteY55" fmla="*/ 1682750 h 4286250"/>
                <a:gd name="connsiteX56" fmla="*/ 1509712 w 1550987"/>
                <a:gd name="connsiteY56" fmla="*/ 1892300 h 4286250"/>
                <a:gd name="connsiteX57" fmla="*/ 1538287 w 1550987"/>
                <a:gd name="connsiteY57" fmla="*/ 2025650 h 4286250"/>
                <a:gd name="connsiteX58" fmla="*/ 1538287 w 1550987"/>
                <a:gd name="connsiteY58" fmla="*/ 2101850 h 4286250"/>
                <a:gd name="connsiteX59" fmla="*/ 1547812 w 1550987"/>
                <a:gd name="connsiteY59" fmla="*/ 2197100 h 4286250"/>
                <a:gd name="connsiteX60" fmla="*/ 1519237 w 1550987"/>
                <a:gd name="connsiteY60" fmla="*/ 2339975 h 4286250"/>
                <a:gd name="connsiteX61" fmla="*/ 1433512 w 1550987"/>
                <a:gd name="connsiteY61" fmla="*/ 2397125 h 4286250"/>
                <a:gd name="connsiteX62" fmla="*/ 1366837 w 1550987"/>
                <a:gd name="connsiteY62" fmla="*/ 2397125 h 4286250"/>
                <a:gd name="connsiteX63" fmla="*/ 1366837 w 1550987"/>
                <a:gd name="connsiteY63" fmla="*/ 2368550 h 4286250"/>
                <a:gd name="connsiteX64" fmla="*/ 1404937 w 1550987"/>
                <a:gd name="connsiteY64" fmla="*/ 2292350 h 4286250"/>
                <a:gd name="connsiteX65" fmla="*/ 1404937 w 1550987"/>
                <a:gd name="connsiteY65" fmla="*/ 2206625 h 4286250"/>
                <a:gd name="connsiteX66" fmla="*/ 1347787 w 1550987"/>
                <a:gd name="connsiteY66" fmla="*/ 2273300 h 4286250"/>
                <a:gd name="connsiteX67" fmla="*/ 1281112 w 1550987"/>
                <a:gd name="connsiteY67" fmla="*/ 2282825 h 4286250"/>
                <a:gd name="connsiteX68" fmla="*/ 1271587 w 1550987"/>
                <a:gd name="connsiteY68" fmla="*/ 2254250 h 4286250"/>
                <a:gd name="connsiteX69" fmla="*/ 1357312 w 1550987"/>
                <a:gd name="connsiteY69" fmla="*/ 2139950 h 4286250"/>
                <a:gd name="connsiteX70" fmla="*/ 1423987 w 1550987"/>
                <a:gd name="connsiteY70" fmla="*/ 2016125 h 4286250"/>
                <a:gd name="connsiteX71" fmla="*/ 1347787 w 1550987"/>
                <a:gd name="connsiteY71" fmla="*/ 1797050 h 4286250"/>
                <a:gd name="connsiteX72" fmla="*/ 1300162 w 1550987"/>
                <a:gd name="connsiteY72" fmla="*/ 1587500 h 4286250"/>
                <a:gd name="connsiteX73" fmla="*/ 1271587 w 1550987"/>
                <a:gd name="connsiteY73" fmla="*/ 1425575 h 4286250"/>
                <a:gd name="connsiteX74" fmla="*/ 1243012 w 1550987"/>
                <a:gd name="connsiteY74" fmla="*/ 1292225 h 4286250"/>
                <a:gd name="connsiteX75" fmla="*/ 1157287 w 1550987"/>
                <a:gd name="connsiteY75" fmla="*/ 1101725 h 4286250"/>
                <a:gd name="connsiteX76" fmla="*/ 1147762 w 1550987"/>
                <a:gd name="connsiteY76" fmla="*/ 1606550 h 4286250"/>
                <a:gd name="connsiteX77" fmla="*/ 1147762 w 1550987"/>
                <a:gd name="connsiteY77" fmla="*/ 1787525 h 4286250"/>
                <a:gd name="connsiteX78" fmla="*/ 1185862 w 1550987"/>
                <a:gd name="connsiteY78" fmla="*/ 2025650 h 4286250"/>
                <a:gd name="connsiteX79" fmla="*/ 1204912 w 1550987"/>
                <a:gd name="connsiteY79" fmla="*/ 2139950 h 4286250"/>
                <a:gd name="connsiteX80" fmla="*/ 1214437 w 1550987"/>
                <a:gd name="connsiteY80" fmla="*/ 2311400 h 4286250"/>
                <a:gd name="connsiteX81" fmla="*/ 1195387 w 1550987"/>
                <a:gd name="connsiteY81" fmla="*/ 2549525 h 4286250"/>
                <a:gd name="connsiteX82" fmla="*/ 1138237 w 1550987"/>
                <a:gd name="connsiteY82" fmla="*/ 2840033 h 4286250"/>
                <a:gd name="connsiteX83" fmla="*/ 1128712 w 1550987"/>
                <a:gd name="connsiteY83" fmla="*/ 3101975 h 4286250"/>
                <a:gd name="connsiteX84" fmla="*/ 1147762 w 1550987"/>
                <a:gd name="connsiteY84" fmla="*/ 3340100 h 4286250"/>
                <a:gd name="connsiteX85" fmla="*/ 1081087 w 1550987"/>
                <a:gd name="connsiteY85" fmla="*/ 3635375 h 4286250"/>
                <a:gd name="connsiteX86" fmla="*/ 1004887 w 1550987"/>
                <a:gd name="connsiteY86" fmla="*/ 4035425 h 4286250"/>
                <a:gd name="connsiteX87" fmla="*/ 842962 w 1550987"/>
                <a:gd name="connsiteY87" fmla="*/ 4244975 h 4286250"/>
                <a:gd name="connsiteX88" fmla="*/ 842962 w 1550987"/>
                <a:gd name="connsiteY88" fmla="*/ 4197350 h 4286250"/>
                <a:gd name="connsiteX89" fmla="*/ 842962 w 1550987"/>
                <a:gd name="connsiteY89" fmla="*/ 4130675 h 4286250"/>
                <a:gd name="connsiteX90" fmla="*/ 871537 w 1550987"/>
                <a:gd name="connsiteY90" fmla="*/ 4025900 h 4286250"/>
                <a:gd name="connsiteX91" fmla="*/ 833437 w 1550987"/>
                <a:gd name="connsiteY91" fmla="*/ 3930650 h 4286250"/>
                <a:gd name="connsiteX92" fmla="*/ 871537 w 1550987"/>
                <a:gd name="connsiteY92" fmla="*/ 3778250 h 4286250"/>
                <a:gd name="connsiteX93" fmla="*/ 842962 w 1550987"/>
                <a:gd name="connsiteY93" fmla="*/ 3382958 h 4286250"/>
                <a:gd name="connsiteX94" fmla="*/ 890587 w 1550987"/>
                <a:gd name="connsiteY94" fmla="*/ 3111500 h 4286250"/>
                <a:gd name="connsiteX95" fmla="*/ 785812 w 1550987"/>
                <a:gd name="connsiteY95" fmla="*/ 2273300 h 4286250"/>
                <a:gd name="connsiteX96" fmla="*/ 700087 w 1550987"/>
                <a:gd name="connsiteY96" fmla="*/ 2863850 h 4286250"/>
                <a:gd name="connsiteX97" fmla="*/ 690562 w 1550987"/>
                <a:gd name="connsiteY97" fmla="*/ 3121025 h 4286250"/>
                <a:gd name="connsiteX98" fmla="*/ 709612 w 1550987"/>
                <a:gd name="connsiteY98" fmla="*/ 3349625 h 4286250"/>
                <a:gd name="connsiteX99" fmla="*/ 681037 w 1550987"/>
                <a:gd name="connsiteY99" fmla="*/ 3654425 h 4286250"/>
                <a:gd name="connsiteX100" fmla="*/ 690562 w 1550987"/>
                <a:gd name="connsiteY100" fmla="*/ 3825875 h 4286250"/>
                <a:gd name="connsiteX101" fmla="*/ 709612 w 1550987"/>
                <a:gd name="connsiteY101" fmla="*/ 3959225 h 4286250"/>
                <a:gd name="connsiteX102" fmla="*/ 709612 w 1550987"/>
                <a:gd name="connsiteY102" fmla="*/ 4044950 h 4286250"/>
                <a:gd name="connsiteX103" fmla="*/ 709612 w 1550987"/>
                <a:gd name="connsiteY103" fmla="*/ 4092575 h 4286250"/>
                <a:gd name="connsiteX104" fmla="*/ 709612 w 1550987"/>
                <a:gd name="connsiteY104" fmla="*/ 4168775 h 4286250"/>
                <a:gd name="connsiteX105" fmla="*/ 719137 w 1550987"/>
                <a:gd name="connsiteY105" fmla="*/ 4264025 h 4286250"/>
                <a:gd name="connsiteX106" fmla="*/ 671512 w 1550987"/>
                <a:gd name="connsiteY106" fmla="*/ 4283075 h 4286250"/>
                <a:gd name="connsiteX0" fmla="*/ 671512 w 1550987"/>
                <a:gd name="connsiteY0" fmla="*/ 4283075 h 4286250"/>
                <a:gd name="connsiteX1" fmla="*/ 500062 w 1550987"/>
                <a:gd name="connsiteY1" fmla="*/ 4244975 h 4286250"/>
                <a:gd name="connsiteX2" fmla="*/ 471487 w 1550987"/>
                <a:gd name="connsiteY2" fmla="*/ 4206875 h 4286250"/>
                <a:gd name="connsiteX3" fmla="*/ 566737 w 1550987"/>
                <a:gd name="connsiteY3" fmla="*/ 4025900 h 4286250"/>
                <a:gd name="connsiteX4" fmla="*/ 547687 w 1550987"/>
                <a:gd name="connsiteY4" fmla="*/ 3844925 h 4286250"/>
                <a:gd name="connsiteX5" fmla="*/ 442912 w 1550987"/>
                <a:gd name="connsiteY5" fmla="*/ 3463925 h 4286250"/>
                <a:gd name="connsiteX6" fmla="*/ 414337 w 1550987"/>
                <a:gd name="connsiteY6" fmla="*/ 3216275 h 4286250"/>
                <a:gd name="connsiteX7" fmla="*/ 442912 w 1550987"/>
                <a:gd name="connsiteY7" fmla="*/ 3016250 h 4286250"/>
                <a:gd name="connsiteX8" fmla="*/ 442912 w 1550987"/>
                <a:gd name="connsiteY8" fmla="*/ 2730500 h 4286250"/>
                <a:gd name="connsiteX9" fmla="*/ 395287 w 1550987"/>
                <a:gd name="connsiteY9" fmla="*/ 2473325 h 4286250"/>
                <a:gd name="connsiteX10" fmla="*/ 347662 w 1550987"/>
                <a:gd name="connsiteY10" fmla="*/ 2273300 h 4286250"/>
                <a:gd name="connsiteX11" fmla="*/ 404812 w 1550987"/>
                <a:gd name="connsiteY11" fmla="*/ 1825625 h 4286250"/>
                <a:gd name="connsiteX12" fmla="*/ 423862 w 1550987"/>
                <a:gd name="connsiteY12" fmla="*/ 1492250 h 4286250"/>
                <a:gd name="connsiteX13" fmla="*/ 414337 w 1550987"/>
                <a:gd name="connsiteY13" fmla="*/ 1196975 h 4286250"/>
                <a:gd name="connsiteX14" fmla="*/ 414337 w 1550987"/>
                <a:gd name="connsiteY14" fmla="*/ 1101725 h 4286250"/>
                <a:gd name="connsiteX15" fmla="*/ 319087 w 1550987"/>
                <a:gd name="connsiteY15" fmla="*/ 1349375 h 4286250"/>
                <a:gd name="connsiteX16" fmla="*/ 280987 w 1550987"/>
                <a:gd name="connsiteY16" fmla="*/ 1501775 h 4286250"/>
                <a:gd name="connsiteX17" fmla="*/ 271462 w 1550987"/>
                <a:gd name="connsiteY17" fmla="*/ 1654175 h 4286250"/>
                <a:gd name="connsiteX18" fmla="*/ 157162 w 1550987"/>
                <a:gd name="connsiteY18" fmla="*/ 1930400 h 4286250"/>
                <a:gd name="connsiteX19" fmla="*/ 128587 w 1550987"/>
                <a:gd name="connsiteY19" fmla="*/ 2035175 h 4286250"/>
                <a:gd name="connsiteX20" fmla="*/ 195262 w 1550987"/>
                <a:gd name="connsiteY20" fmla="*/ 2101850 h 4286250"/>
                <a:gd name="connsiteX21" fmla="*/ 242887 w 1550987"/>
                <a:gd name="connsiteY21" fmla="*/ 2235200 h 4286250"/>
                <a:gd name="connsiteX22" fmla="*/ 261937 w 1550987"/>
                <a:gd name="connsiteY22" fmla="*/ 2292350 h 4286250"/>
                <a:gd name="connsiteX23" fmla="*/ 204787 w 1550987"/>
                <a:gd name="connsiteY23" fmla="*/ 2263775 h 4286250"/>
                <a:gd name="connsiteX24" fmla="*/ 147637 w 1550987"/>
                <a:gd name="connsiteY24" fmla="*/ 2216150 h 4286250"/>
                <a:gd name="connsiteX25" fmla="*/ 147637 w 1550987"/>
                <a:gd name="connsiteY25" fmla="*/ 2292350 h 4286250"/>
                <a:gd name="connsiteX26" fmla="*/ 185737 w 1550987"/>
                <a:gd name="connsiteY26" fmla="*/ 2349500 h 4286250"/>
                <a:gd name="connsiteX27" fmla="*/ 185737 w 1550987"/>
                <a:gd name="connsiteY27" fmla="*/ 2397125 h 4286250"/>
                <a:gd name="connsiteX28" fmla="*/ 109537 w 1550987"/>
                <a:gd name="connsiteY28" fmla="*/ 2397125 h 4286250"/>
                <a:gd name="connsiteX29" fmla="*/ 14287 w 1550987"/>
                <a:gd name="connsiteY29" fmla="*/ 2273300 h 4286250"/>
                <a:gd name="connsiteX30" fmla="*/ 23812 w 1550987"/>
                <a:gd name="connsiteY30" fmla="*/ 2101850 h 4286250"/>
                <a:gd name="connsiteX31" fmla="*/ 14287 w 1550987"/>
                <a:gd name="connsiteY31" fmla="*/ 2025650 h 4286250"/>
                <a:gd name="connsiteX32" fmla="*/ 61912 w 1550987"/>
                <a:gd name="connsiteY32" fmla="*/ 1673225 h 4286250"/>
                <a:gd name="connsiteX33" fmla="*/ 90487 w 1550987"/>
                <a:gd name="connsiteY33" fmla="*/ 1444625 h 4286250"/>
                <a:gd name="connsiteX34" fmla="*/ 128587 w 1550987"/>
                <a:gd name="connsiteY34" fmla="*/ 1120775 h 4286250"/>
                <a:gd name="connsiteX35" fmla="*/ 195262 w 1550987"/>
                <a:gd name="connsiteY35" fmla="*/ 835025 h 4286250"/>
                <a:gd name="connsiteX36" fmla="*/ 357187 w 1550987"/>
                <a:gd name="connsiteY36" fmla="*/ 711200 h 4286250"/>
                <a:gd name="connsiteX37" fmla="*/ 604837 w 1550987"/>
                <a:gd name="connsiteY37" fmla="*/ 558800 h 4286250"/>
                <a:gd name="connsiteX38" fmla="*/ 652462 w 1550987"/>
                <a:gd name="connsiteY38" fmla="*/ 492125 h 4286250"/>
                <a:gd name="connsiteX39" fmla="*/ 623887 w 1550987"/>
                <a:gd name="connsiteY39" fmla="*/ 434975 h 4286250"/>
                <a:gd name="connsiteX40" fmla="*/ 576262 w 1550987"/>
                <a:gd name="connsiteY40" fmla="*/ 244475 h 4286250"/>
                <a:gd name="connsiteX41" fmla="*/ 604837 w 1550987"/>
                <a:gd name="connsiteY41" fmla="*/ 82550 h 4286250"/>
                <a:gd name="connsiteX42" fmla="*/ 681037 w 1550987"/>
                <a:gd name="connsiteY42" fmla="*/ 15875 h 4286250"/>
                <a:gd name="connsiteX43" fmla="*/ 871537 w 1550987"/>
                <a:gd name="connsiteY43" fmla="*/ 15875 h 4286250"/>
                <a:gd name="connsiteX44" fmla="*/ 957262 w 1550987"/>
                <a:gd name="connsiteY44" fmla="*/ 111125 h 4286250"/>
                <a:gd name="connsiteX45" fmla="*/ 985837 w 1550987"/>
                <a:gd name="connsiteY45" fmla="*/ 273050 h 4286250"/>
                <a:gd name="connsiteX46" fmla="*/ 947737 w 1550987"/>
                <a:gd name="connsiteY46" fmla="*/ 406400 h 4286250"/>
                <a:gd name="connsiteX47" fmla="*/ 919162 w 1550987"/>
                <a:gd name="connsiteY47" fmla="*/ 473075 h 4286250"/>
                <a:gd name="connsiteX48" fmla="*/ 938212 w 1550987"/>
                <a:gd name="connsiteY48" fmla="*/ 539750 h 4286250"/>
                <a:gd name="connsiteX49" fmla="*/ 1014412 w 1550987"/>
                <a:gd name="connsiteY49" fmla="*/ 615950 h 4286250"/>
                <a:gd name="connsiteX50" fmla="*/ 1176337 w 1550987"/>
                <a:gd name="connsiteY50" fmla="*/ 692150 h 4286250"/>
                <a:gd name="connsiteX51" fmla="*/ 1281112 w 1550987"/>
                <a:gd name="connsiteY51" fmla="*/ 730250 h 4286250"/>
                <a:gd name="connsiteX52" fmla="*/ 1366837 w 1550987"/>
                <a:gd name="connsiteY52" fmla="*/ 835025 h 4286250"/>
                <a:gd name="connsiteX53" fmla="*/ 1423987 w 1550987"/>
                <a:gd name="connsiteY53" fmla="*/ 1168400 h 4286250"/>
                <a:gd name="connsiteX54" fmla="*/ 1471612 w 1550987"/>
                <a:gd name="connsiteY54" fmla="*/ 1454150 h 4286250"/>
                <a:gd name="connsiteX55" fmla="*/ 1490662 w 1550987"/>
                <a:gd name="connsiteY55" fmla="*/ 1682750 h 4286250"/>
                <a:gd name="connsiteX56" fmla="*/ 1509712 w 1550987"/>
                <a:gd name="connsiteY56" fmla="*/ 1892300 h 4286250"/>
                <a:gd name="connsiteX57" fmla="*/ 1538287 w 1550987"/>
                <a:gd name="connsiteY57" fmla="*/ 2025650 h 4286250"/>
                <a:gd name="connsiteX58" fmla="*/ 1538287 w 1550987"/>
                <a:gd name="connsiteY58" fmla="*/ 2101850 h 4286250"/>
                <a:gd name="connsiteX59" fmla="*/ 1547812 w 1550987"/>
                <a:gd name="connsiteY59" fmla="*/ 2197100 h 4286250"/>
                <a:gd name="connsiteX60" fmla="*/ 1519237 w 1550987"/>
                <a:gd name="connsiteY60" fmla="*/ 2339975 h 4286250"/>
                <a:gd name="connsiteX61" fmla="*/ 1433512 w 1550987"/>
                <a:gd name="connsiteY61" fmla="*/ 2397125 h 4286250"/>
                <a:gd name="connsiteX62" fmla="*/ 1366837 w 1550987"/>
                <a:gd name="connsiteY62" fmla="*/ 2397125 h 4286250"/>
                <a:gd name="connsiteX63" fmla="*/ 1366837 w 1550987"/>
                <a:gd name="connsiteY63" fmla="*/ 2368550 h 4286250"/>
                <a:gd name="connsiteX64" fmla="*/ 1404937 w 1550987"/>
                <a:gd name="connsiteY64" fmla="*/ 2292350 h 4286250"/>
                <a:gd name="connsiteX65" fmla="*/ 1404937 w 1550987"/>
                <a:gd name="connsiteY65" fmla="*/ 2206625 h 4286250"/>
                <a:gd name="connsiteX66" fmla="*/ 1347787 w 1550987"/>
                <a:gd name="connsiteY66" fmla="*/ 2273300 h 4286250"/>
                <a:gd name="connsiteX67" fmla="*/ 1281112 w 1550987"/>
                <a:gd name="connsiteY67" fmla="*/ 2282825 h 4286250"/>
                <a:gd name="connsiteX68" fmla="*/ 1271587 w 1550987"/>
                <a:gd name="connsiteY68" fmla="*/ 2254250 h 4286250"/>
                <a:gd name="connsiteX69" fmla="*/ 1357312 w 1550987"/>
                <a:gd name="connsiteY69" fmla="*/ 2139950 h 4286250"/>
                <a:gd name="connsiteX70" fmla="*/ 1423987 w 1550987"/>
                <a:gd name="connsiteY70" fmla="*/ 2016125 h 4286250"/>
                <a:gd name="connsiteX71" fmla="*/ 1347787 w 1550987"/>
                <a:gd name="connsiteY71" fmla="*/ 1797050 h 4286250"/>
                <a:gd name="connsiteX72" fmla="*/ 1300162 w 1550987"/>
                <a:gd name="connsiteY72" fmla="*/ 1587500 h 4286250"/>
                <a:gd name="connsiteX73" fmla="*/ 1271587 w 1550987"/>
                <a:gd name="connsiteY73" fmla="*/ 1425575 h 4286250"/>
                <a:gd name="connsiteX74" fmla="*/ 1243012 w 1550987"/>
                <a:gd name="connsiteY74" fmla="*/ 1292225 h 4286250"/>
                <a:gd name="connsiteX75" fmla="*/ 1157287 w 1550987"/>
                <a:gd name="connsiteY75" fmla="*/ 1101725 h 4286250"/>
                <a:gd name="connsiteX76" fmla="*/ 1147762 w 1550987"/>
                <a:gd name="connsiteY76" fmla="*/ 1606550 h 4286250"/>
                <a:gd name="connsiteX77" fmla="*/ 1147762 w 1550987"/>
                <a:gd name="connsiteY77" fmla="*/ 1787525 h 4286250"/>
                <a:gd name="connsiteX78" fmla="*/ 1185862 w 1550987"/>
                <a:gd name="connsiteY78" fmla="*/ 2025650 h 4286250"/>
                <a:gd name="connsiteX79" fmla="*/ 1204912 w 1550987"/>
                <a:gd name="connsiteY79" fmla="*/ 2139950 h 4286250"/>
                <a:gd name="connsiteX80" fmla="*/ 1214437 w 1550987"/>
                <a:gd name="connsiteY80" fmla="*/ 2311400 h 4286250"/>
                <a:gd name="connsiteX81" fmla="*/ 1195387 w 1550987"/>
                <a:gd name="connsiteY81" fmla="*/ 2549525 h 4286250"/>
                <a:gd name="connsiteX82" fmla="*/ 1138237 w 1550987"/>
                <a:gd name="connsiteY82" fmla="*/ 2840033 h 4286250"/>
                <a:gd name="connsiteX83" fmla="*/ 1128712 w 1550987"/>
                <a:gd name="connsiteY83" fmla="*/ 3101975 h 4286250"/>
                <a:gd name="connsiteX84" fmla="*/ 1147762 w 1550987"/>
                <a:gd name="connsiteY84" fmla="*/ 3340100 h 4286250"/>
                <a:gd name="connsiteX85" fmla="*/ 1081087 w 1550987"/>
                <a:gd name="connsiteY85" fmla="*/ 3635375 h 4286250"/>
                <a:gd name="connsiteX86" fmla="*/ 842962 w 1550987"/>
                <a:gd name="connsiteY86" fmla="*/ 4244975 h 4286250"/>
                <a:gd name="connsiteX87" fmla="*/ 842962 w 1550987"/>
                <a:gd name="connsiteY87" fmla="*/ 4197350 h 4286250"/>
                <a:gd name="connsiteX88" fmla="*/ 842962 w 1550987"/>
                <a:gd name="connsiteY88" fmla="*/ 4130675 h 4286250"/>
                <a:gd name="connsiteX89" fmla="*/ 871537 w 1550987"/>
                <a:gd name="connsiteY89" fmla="*/ 4025900 h 4286250"/>
                <a:gd name="connsiteX90" fmla="*/ 833437 w 1550987"/>
                <a:gd name="connsiteY90" fmla="*/ 3930650 h 4286250"/>
                <a:gd name="connsiteX91" fmla="*/ 871537 w 1550987"/>
                <a:gd name="connsiteY91" fmla="*/ 3778250 h 4286250"/>
                <a:gd name="connsiteX92" fmla="*/ 842962 w 1550987"/>
                <a:gd name="connsiteY92" fmla="*/ 3382958 h 4286250"/>
                <a:gd name="connsiteX93" fmla="*/ 890587 w 1550987"/>
                <a:gd name="connsiteY93" fmla="*/ 3111500 h 4286250"/>
                <a:gd name="connsiteX94" fmla="*/ 785812 w 1550987"/>
                <a:gd name="connsiteY94" fmla="*/ 2273300 h 4286250"/>
                <a:gd name="connsiteX95" fmla="*/ 700087 w 1550987"/>
                <a:gd name="connsiteY95" fmla="*/ 2863850 h 4286250"/>
                <a:gd name="connsiteX96" fmla="*/ 690562 w 1550987"/>
                <a:gd name="connsiteY96" fmla="*/ 3121025 h 4286250"/>
                <a:gd name="connsiteX97" fmla="*/ 709612 w 1550987"/>
                <a:gd name="connsiteY97" fmla="*/ 3349625 h 4286250"/>
                <a:gd name="connsiteX98" fmla="*/ 681037 w 1550987"/>
                <a:gd name="connsiteY98" fmla="*/ 3654425 h 4286250"/>
                <a:gd name="connsiteX99" fmla="*/ 690562 w 1550987"/>
                <a:gd name="connsiteY99" fmla="*/ 3825875 h 4286250"/>
                <a:gd name="connsiteX100" fmla="*/ 709612 w 1550987"/>
                <a:gd name="connsiteY100" fmla="*/ 3959225 h 4286250"/>
                <a:gd name="connsiteX101" fmla="*/ 709612 w 1550987"/>
                <a:gd name="connsiteY101" fmla="*/ 4044950 h 4286250"/>
                <a:gd name="connsiteX102" fmla="*/ 709612 w 1550987"/>
                <a:gd name="connsiteY102" fmla="*/ 4092575 h 4286250"/>
                <a:gd name="connsiteX103" fmla="*/ 709612 w 1550987"/>
                <a:gd name="connsiteY103" fmla="*/ 4168775 h 4286250"/>
                <a:gd name="connsiteX104" fmla="*/ 719137 w 1550987"/>
                <a:gd name="connsiteY104" fmla="*/ 4264025 h 4286250"/>
                <a:gd name="connsiteX105" fmla="*/ 671512 w 1550987"/>
                <a:gd name="connsiteY105" fmla="*/ 4283075 h 4286250"/>
                <a:gd name="connsiteX0" fmla="*/ 671512 w 1550987"/>
                <a:gd name="connsiteY0" fmla="*/ 4283075 h 4286250"/>
                <a:gd name="connsiteX1" fmla="*/ 500062 w 1550987"/>
                <a:gd name="connsiteY1" fmla="*/ 4244975 h 4286250"/>
                <a:gd name="connsiteX2" fmla="*/ 471487 w 1550987"/>
                <a:gd name="connsiteY2" fmla="*/ 4206875 h 4286250"/>
                <a:gd name="connsiteX3" fmla="*/ 566737 w 1550987"/>
                <a:gd name="connsiteY3" fmla="*/ 4025900 h 4286250"/>
                <a:gd name="connsiteX4" fmla="*/ 547687 w 1550987"/>
                <a:gd name="connsiteY4" fmla="*/ 3844925 h 4286250"/>
                <a:gd name="connsiteX5" fmla="*/ 442912 w 1550987"/>
                <a:gd name="connsiteY5" fmla="*/ 3463925 h 4286250"/>
                <a:gd name="connsiteX6" fmla="*/ 414337 w 1550987"/>
                <a:gd name="connsiteY6" fmla="*/ 3216275 h 4286250"/>
                <a:gd name="connsiteX7" fmla="*/ 442912 w 1550987"/>
                <a:gd name="connsiteY7" fmla="*/ 3016250 h 4286250"/>
                <a:gd name="connsiteX8" fmla="*/ 442912 w 1550987"/>
                <a:gd name="connsiteY8" fmla="*/ 2730500 h 4286250"/>
                <a:gd name="connsiteX9" fmla="*/ 395287 w 1550987"/>
                <a:gd name="connsiteY9" fmla="*/ 2473325 h 4286250"/>
                <a:gd name="connsiteX10" fmla="*/ 347662 w 1550987"/>
                <a:gd name="connsiteY10" fmla="*/ 2273300 h 4286250"/>
                <a:gd name="connsiteX11" fmla="*/ 404812 w 1550987"/>
                <a:gd name="connsiteY11" fmla="*/ 1825625 h 4286250"/>
                <a:gd name="connsiteX12" fmla="*/ 423862 w 1550987"/>
                <a:gd name="connsiteY12" fmla="*/ 1492250 h 4286250"/>
                <a:gd name="connsiteX13" fmla="*/ 414337 w 1550987"/>
                <a:gd name="connsiteY13" fmla="*/ 1196975 h 4286250"/>
                <a:gd name="connsiteX14" fmla="*/ 414337 w 1550987"/>
                <a:gd name="connsiteY14" fmla="*/ 1101725 h 4286250"/>
                <a:gd name="connsiteX15" fmla="*/ 319087 w 1550987"/>
                <a:gd name="connsiteY15" fmla="*/ 1349375 h 4286250"/>
                <a:gd name="connsiteX16" fmla="*/ 280987 w 1550987"/>
                <a:gd name="connsiteY16" fmla="*/ 1501775 h 4286250"/>
                <a:gd name="connsiteX17" fmla="*/ 271462 w 1550987"/>
                <a:gd name="connsiteY17" fmla="*/ 1654175 h 4286250"/>
                <a:gd name="connsiteX18" fmla="*/ 157162 w 1550987"/>
                <a:gd name="connsiteY18" fmla="*/ 1930400 h 4286250"/>
                <a:gd name="connsiteX19" fmla="*/ 128587 w 1550987"/>
                <a:gd name="connsiteY19" fmla="*/ 2035175 h 4286250"/>
                <a:gd name="connsiteX20" fmla="*/ 195262 w 1550987"/>
                <a:gd name="connsiteY20" fmla="*/ 2101850 h 4286250"/>
                <a:gd name="connsiteX21" fmla="*/ 242887 w 1550987"/>
                <a:gd name="connsiteY21" fmla="*/ 2235200 h 4286250"/>
                <a:gd name="connsiteX22" fmla="*/ 261937 w 1550987"/>
                <a:gd name="connsiteY22" fmla="*/ 2292350 h 4286250"/>
                <a:gd name="connsiteX23" fmla="*/ 204787 w 1550987"/>
                <a:gd name="connsiteY23" fmla="*/ 2263775 h 4286250"/>
                <a:gd name="connsiteX24" fmla="*/ 147637 w 1550987"/>
                <a:gd name="connsiteY24" fmla="*/ 2216150 h 4286250"/>
                <a:gd name="connsiteX25" fmla="*/ 147637 w 1550987"/>
                <a:gd name="connsiteY25" fmla="*/ 2292350 h 4286250"/>
                <a:gd name="connsiteX26" fmla="*/ 185737 w 1550987"/>
                <a:gd name="connsiteY26" fmla="*/ 2349500 h 4286250"/>
                <a:gd name="connsiteX27" fmla="*/ 185737 w 1550987"/>
                <a:gd name="connsiteY27" fmla="*/ 2397125 h 4286250"/>
                <a:gd name="connsiteX28" fmla="*/ 109537 w 1550987"/>
                <a:gd name="connsiteY28" fmla="*/ 2397125 h 4286250"/>
                <a:gd name="connsiteX29" fmla="*/ 14287 w 1550987"/>
                <a:gd name="connsiteY29" fmla="*/ 2273300 h 4286250"/>
                <a:gd name="connsiteX30" fmla="*/ 23812 w 1550987"/>
                <a:gd name="connsiteY30" fmla="*/ 2101850 h 4286250"/>
                <a:gd name="connsiteX31" fmla="*/ 14287 w 1550987"/>
                <a:gd name="connsiteY31" fmla="*/ 2025650 h 4286250"/>
                <a:gd name="connsiteX32" fmla="*/ 61912 w 1550987"/>
                <a:gd name="connsiteY32" fmla="*/ 1673225 h 4286250"/>
                <a:gd name="connsiteX33" fmla="*/ 90487 w 1550987"/>
                <a:gd name="connsiteY33" fmla="*/ 1444625 h 4286250"/>
                <a:gd name="connsiteX34" fmla="*/ 128587 w 1550987"/>
                <a:gd name="connsiteY34" fmla="*/ 1120775 h 4286250"/>
                <a:gd name="connsiteX35" fmla="*/ 195262 w 1550987"/>
                <a:gd name="connsiteY35" fmla="*/ 835025 h 4286250"/>
                <a:gd name="connsiteX36" fmla="*/ 357187 w 1550987"/>
                <a:gd name="connsiteY36" fmla="*/ 711200 h 4286250"/>
                <a:gd name="connsiteX37" fmla="*/ 604837 w 1550987"/>
                <a:gd name="connsiteY37" fmla="*/ 558800 h 4286250"/>
                <a:gd name="connsiteX38" fmla="*/ 652462 w 1550987"/>
                <a:gd name="connsiteY38" fmla="*/ 492125 h 4286250"/>
                <a:gd name="connsiteX39" fmla="*/ 623887 w 1550987"/>
                <a:gd name="connsiteY39" fmla="*/ 434975 h 4286250"/>
                <a:gd name="connsiteX40" fmla="*/ 576262 w 1550987"/>
                <a:gd name="connsiteY40" fmla="*/ 244475 h 4286250"/>
                <a:gd name="connsiteX41" fmla="*/ 604837 w 1550987"/>
                <a:gd name="connsiteY41" fmla="*/ 82550 h 4286250"/>
                <a:gd name="connsiteX42" fmla="*/ 681037 w 1550987"/>
                <a:gd name="connsiteY42" fmla="*/ 15875 h 4286250"/>
                <a:gd name="connsiteX43" fmla="*/ 871537 w 1550987"/>
                <a:gd name="connsiteY43" fmla="*/ 15875 h 4286250"/>
                <a:gd name="connsiteX44" fmla="*/ 957262 w 1550987"/>
                <a:gd name="connsiteY44" fmla="*/ 111125 h 4286250"/>
                <a:gd name="connsiteX45" fmla="*/ 985837 w 1550987"/>
                <a:gd name="connsiteY45" fmla="*/ 273050 h 4286250"/>
                <a:gd name="connsiteX46" fmla="*/ 947737 w 1550987"/>
                <a:gd name="connsiteY46" fmla="*/ 406400 h 4286250"/>
                <a:gd name="connsiteX47" fmla="*/ 919162 w 1550987"/>
                <a:gd name="connsiteY47" fmla="*/ 473075 h 4286250"/>
                <a:gd name="connsiteX48" fmla="*/ 938212 w 1550987"/>
                <a:gd name="connsiteY48" fmla="*/ 539750 h 4286250"/>
                <a:gd name="connsiteX49" fmla="*/ 1014412 w 1550987"/>
                <a:gd name="connsiteY49" fmla="*/ 615950 h 4286250"/>
                <a:gd name="connsiteX50" fmla="*/ 1176337 w 1550987"/>
                <a:gd name="connsiteY50" fmla="*/ 692150 h 4286250"/>
                <a:gd name="connsiteX51" fmla="*/ 1281112 w 1550987"/>
                <a:gd name="connsiteY51" fmla="*/ 730250 h 4286250"/>
                <a:gd name="connsiteX52" fmla="*/ 1366837 w 1550987"/>
                <a:gd name="connsiteY52" fmla="*/ 835025 h 4286250"/>
                <a:gd name="connsiteX53" fmla="*/ 1423987 w 1550987"/>
                <a:gd name="connsiteY53" fmla="*/ 1168400 h 4286250"/>
                <a:gd name="connsiteX54" fmla="*/ 1471612 w 1550987"/>
                <a:gd name="connsiteY54" fmla="*/ 1454150 h 4286250"/>
                <a:gd name="connsiteX55" fmla="*/ 1490662 w 1550987"/>
                <a:gd name="connsiteY55" fmla="*/ 1682750 h 4286250"/>
                <a:gd name="connsiteX56" fmla="*/ 1509712 w 1550987"/>
                <a:gd name="connsiteY56" fmla="*/ 1892300 h 4286250"/>
                <a:gd name="connsiteX57" fmla="*/ 1538287 w 1550987"/>
                <a:gd name="connsiteY57" fmla="*/ 2025650 h 4286250"/>
                <a:gd name="connsiteX58" fmla="*/ 1538287 w 1550987"/>
                <a:gd name="connsiteY58" fmla="*/ 2101850 h 4286250"/>
                <a:gd name="connsiteX59" fmla="*/ 1547812 w 1550987"/>
                <a:gd name="connsiteY59" fmla="*/ 2197100 h 4286250"/>
                <a:gd name="connsiteX60" fmla="*/ 1519237 w 1550987"/>
                <a:gd name="connsiteY60" fmla="*/ 2339975 h 4286250"/>
                <a:gd name="connsiteX61" fmla="*/ 1433512 w 1550987"/>
                <a:gd name="connsiteY61" fmla="*/ 2397125 h 4286250"/>
                <a:gd name="connsiteX62" fmla="*/ 1366837 w 1550987"/>
                <a:gd name="connsiteY62" fmla="*/ 2397125 h 4286250"/>
                <a:gd name="connsiteX63" fmla="*/ 1366837 w 1550987"/>
                <a:gd name="connsiteY63" fmla="*/ 2368550 h 4286250"/>
                <a:gd name="connsiteX64" fmla="*/ 1404937 w 1550987"/>
                <a:gd name="connsiteY64" fmla="*/ 2292350 h 4286250"/>
                <a:gd name="connsiteX65" fmla="*/ 1404937 w 1550987"/>
                <a:gd name="connsiteY65" fmla="*/ 2206625 h 4286250"/>
                <a:gd name="connsiteX66" fmla="*/ 1347787 w 1550987"/>
                <a:gd name="connsiteY66" fmla="*/ 2273300 h 4286250"/>
                <a:gd name="connsiteX67" fmla="*/ 1281112 w 1550987"/>
                <a:gd name="connsiteY67" fmla="*/ 2282825 h 4286250"/>
                <a:gd name="connsiteX68" fmla="*/ 1271587 w 1550987"/>
                <a:gd name="connsiteY68" fmla="*/ 2254250 h 4286250"/>
                <a:gd name="connsiteX69" fmla="*/ 1357312 w 1550987"/>
                <a:gd name="connsiteY69" fmla="*/ 2139950 h 4286250"/>
                <a:gd name="connsiteX70" fmla="*/ 1423987 w 1550987"/>
                <a:gd name="connsiteY70" fmla="*/ 2016125 h 4286250"/>
                <a:gd name="connsiteX71" fmla="*/ 1347787 w 1550987"/>
                <a:gd name="connsiteY71" fmla="*/ 1797050 h 4286250"/>
                <a:gd name="connsiteX72" fmla="*/ 1300162 w 1550987"/>
                <a:gd name="connsiteY72" fmla="*/ 1587500 h 4286250"/>
                <a:gd name="connsiteX73" fmla="*/ 1271587 w 1550987"/>
                <a:gd name="connsiteY73" fmla="*/ 1425575 h 4286250"/>
                <a:gd name="connsiteX74" fmla="*/ 1243012 w 1550987"/>
                <a:gd name="connsiteY74" fmla="*/ 1292225 h 4286250"/>
                <a:gd name="connsiteX75" fmla="*/ 1157287 w 1550987"/>
                <a:gd name="connsiteY75" fmla="*/ 1101725 h 4286250"/>
                <a:gd name="connsiteX76" fmla="*/ 1147762 w 1550987"/>
                <a:gd name="connsiteY76" fmla="*/ 1606550 h 4286250"/>
                <a:gd name="connsiteX77" fmla="*/ 1147762 w 1550987"/>
                <a:gd name="connsiteY77" fmla="*/ 1787525 h 4286250"/>
                <a:gd name="connsiteX78" fmla="*/ 1185862 w 1550987"/>
                <a:gd name="connsiteY78" fmla="*/ 2025650 h 4286250"/>
                <a:gd name="connsiteX79" fmla="*/ 1204912 w 1550987"/>
                <a:gd name="connsiteY79" fmla="*/ 2139950 h 4286250"/>
                <a:gd name="connsiteX80" fmla="*/ 1214437 w 1550987"/>
                <a:gd name="connsiteY80" fmla="*/ 2311400 h 4286250"/>
                <a:gd name="connsiteX81" fmla="*/ 1195387 w 1550987"/>
                <a:gd name="connsiteY81" fmla="*/ 2549525 h 4286250"/>
                <a:gd name="connsiteX82" fmla="*/ 1138237 w 1550987"/>
                <a:gd name="connsiteY82" fmla="*/ 2840033 h 4286250"/>
                <a:gd name="connsiteX83" fmla="*/ 1128712 w 1550987"/>
                <a:gd name="connsiteY83" fmla="*/ 3101975 h 4286250"/>
                <a:gd name="connsiteX84" fmla="*/ 1147762 w 1550987"/>
                <a:gd name="connsiteY84" fmla="*/ 3340100 h 4286250"/>
                <a:gd name="connsiteX85" fmla="*/ 1081087 w 1550987"/>
                <a:gd name="connsiteY85" fmla="*/ 3635375 h 4286250"/>
                <a:gd name="connsiteX86" fmla="*/ 842962 w 1550987"/>
                <a:gd name="connsiteY86" fmla="*/ 4244975 h 4286250"/>
                <a:gd name="connsiteX87" fmla="*/ 842962 w 1550987"/>
                <a:gd name="connsiteY87" fmla="*/ 4197350 h 4286250"/>
                <a:gd name="connsiteX88" fmla="*/ 871537 w 1550987"/>
                <a:gd name="connsiteY88" fmla="*/ 4025900 h 4286250"/>
                <a:gd name="connsiteX89" fmla="*/ 833437 w 1550987"/>
                <a:gd name="connsiteY89" fmla="*/ 3930650 h 4286250"/>
                <a:gd name="connsiteX90" fmla="*/ 871537 w 1550987"/>
                <a:gd name="connsiteY90" fmla="*/ 3778250 h 4286250"/>
                <a:gd name="connsiteX91" fmla="*/ 842962 w 1550987"/>
                <a:gd name="connsiteY91" fmla="*/ 3382958 h 4286250"/>
                <a:gd name="connsiteX92" fmla="*/ 890587 w 1550987"/>
                <a:gd name="connsiteY92" fmla="*/ 3111500 h 4286250"/>
                <a:gd name="connsiteX93" fmla="*/ 785812 w 1550987"/>
                <a:gd name="connsiteY93" fmla="*/ 2273300 h 4286250"/>
                <a:gd name="connsiteX94" fmla="*/ 700087 w 1550987"/>
                <a:gd name="connsiteY94" fmla="*/ 2863850 h 4286250"/>
                <a:gd name="connsiteX95" fmla="*/ 690562 w 1550987"/>
                <a:gd name="connsiteY95" fmla="*/ 3121025 h 4286250"/>
                <a:gd name="connsiteX96" fmla="*/ 709612 w 1550987"/>
                <a:gd name="connsiteY96" fmla="*/ 3349625 h 4286250"/>
                <a:gd name="connsiteX97" fmla="*/ 681037 w 1550987"/>
                <a:gd name="connsiteY97" fmla="*/ 3654425 h 4286250"/>
                <a:gd name="connsiteX98" fmla="*/ 690562 w 1550987"/>
                <a:gd name="connsiteY98" fmla="*/ 3825875 h 4286250"/>
                <a:gd name="connsiteX99" fmla="*/ 709612 w 1550987"/>
                <a:gd name="connsiteY99" fmla="*/ 3959225 h 4286250"/>
                <a:gd name="connsiteX100" fmla="*/ 709612 w 1550987"/>
                <a:gd name="connsiteY100" fmla="*/ 4044950 h 4286250"/>
                <a:gd name="connsiteX101" fmla="*/ 709612 w 1550987"/>
                <a:gd name="connsiteY101" fmla="*/ 4092575 h 4286250"/>
                <a:gd name="connsiteX102" fmla="*/ 709612 w 1550987"/>
                <a:gd name="connsiteY102" fmla="*/ 4168775 h 4286250"/>
                <a:gd name="connsiteX103" fmla="*/ 719137 w 1550987"/>
                <a:gd name="connsiteY103" fmla="*/ 4264025 h 4286250"/>
                <a:gd name="connsiteX104" fmla="*/ 671512 w 1550987"/>
                <a:gd name="connsiteY104" fmla="*/ 4283075 h 4286250"/>
                <a:gd name="connsiteX0" fmla="*/ 671512 w 1550987"/>
                <a:gd name="connsiteY0" fmla="*/ 4283075 h 4310064"/>
                <a:gd name="connsiteX1" fmla="*/ 500062 w 1550987"/>
                <a:gd name="connsiteY1" fmla="*/ 4244975 h 4310064"/>
                <a:gd name="connsiteX2" fmla="*/ 471487 w 1550987"/>
                <a:gd name="connsiteY2" fmla="*/ 4206875 h 4310064"/>
                <a:gd name="connsiteX3" fmla="*/ 566737 w 1550987"/>
                <a:gd name="connsiteY3" fmla="*/ 4025900 h 4310064"/>
                <a:gd name="connsiteX4" fmla="*/ 547687 w 1550987"/>
                <a:gd name="connsiteY4" fmla="*/ 3844925 h 4310064"/>
                <a:gd name="connsiteX5" fmla="*/ 442912 w 1550987"/>
                <a:gd name="connsiteY5" fmla="*/ 3463925 h 4310064"/>
                <a:gd name="connsiteX6" fmla="*/ 414337 w 1550987"/>
                <a:gd name="connsiteY6" fmla="*/ 3216275 h 4310064"/>
                <a:gd name="connsiteX7" fmla="*/ 442912 w 1550987"/>
                <a:gd name="connsiteY7" fmla="*/ 3016250 h 4310064"/>
                <a:gd name="connsiteX8" fmla="*/ 442912 w 1550987"/>
                <a:gd name="connsiteY8" fmla="*/ 2730500 h 4310064"/>
                <a:gd name="connsiteX9" fmla="*/ 395287 w 1550987"/>
                <a:gd name="connsiteY9" fmla="*/ 2473325 h 4310064"/>
                <a:gd name="connsiteX10" fmla="*/ 347662 w 1550987"/>
                <a:gd name="connsiteY10" fmla="*/ 2273300 h 4310064"/>
                <a:gd name="connsiteX11" fmla="*/ 404812 w 1550987"/>
                <a:gd name="connsiteY11" fmla="*/ 1825625 h 4310064"/>
                <a:gd name="connsiteX12" fmla="*/ 423862 w 1550987"/>
                <a:gd name="connsiteY12" fmla="*/ 1492250 h 4310064"/>
                <a:gd name="connsiteX13" fmla="*/ 414337 w 1550987"/>
                <a:gd name="connsiteY13" fmla="*/ 1196975 h 4310064"/>
                <a:gd name="connsiteX14" fmla="*/ 414337 w 1550987"/>
                <a:gd name="connsiteY14" fmla="*/ 1101725 h 4310064"/>
                <a:gd name="connsiteX15" fmla="*/ 319087 w 1550987"/>
                <a:gd name="connsiteY15" fmla="*/ 1349375 h 4310064"/>
                <a:gd name="connsiteX16" fmla="*/ 280987 w 1550987"/>
                <a:gd name="connsiteY16" fmla="*/ 1501775 h 4310064"/>
                <a:gd name="connsiteX17" fmla="*/ 271462 w 1550987"/>
                <a:gd name="connsiteY17" fmla="*/ 1654175 h 4310064"/>
                <a:gd name="connsiteX18" fmla="*/ 157162 w 1550987"/>
                <a:gd name="connsiteY18" fmla="*/ 1930400 h 4310064"/>
                <a:gd name="connsiteX19" fmla="*/ 128587 w 1550987"/>
                <a:gd name="connsiteY19" fmla="*/ 2035175 h 4310064"/>
                <a:gd name="connsiteX20" fmla="*/ 195262 w 1550987"/>
                <a:gd name="connsiteY20" fmla="*/ 2101850 h 4310064"/>
                <a:gd name="connsiteX21" fmla="*/ 242887 w 1550987"/>
                <a:gd name="connsiteY21" fmla="*/ 2235200 h 4310064"/>
                <a:gd name="connsiteX22" fmla="*/ 261937 w 1550987"/>
                <a:gd name="connsiteY22" fmla="*/ 2292350 h 4310064"/>
                <a:gd name="connsiteX23" fmla="*/ 204787 w 1550987"/>
                <a:gd name="connsiteY23" fmla="*/ 2263775 h 4310064"/>
                <a:gd name="connsiteX24" fmla="*/ 147637 w 1550987"/>
                <a:gd name="connsiteY24" fmla="*/ 2216150 h 4310064"/>
                <a:gd name="connsiteX25" fmla="*/ 147637 w 1550987"/>
                <a:gd name="connsiteY25" fmla="*/ 2292350 h 4310064"/>
                <a:gd name="connsiteX26" fmla="*/ 185737 w 1550987"/>
                <a:gd name="connsiteY26" fmla="*/ 2349500 h 4310064"/>
                <a:gd name="connsiteX27" fmla="*/ 185737 w 1550987"/>
                <a:gd name="connsiteY27" fmla="*/ 2397125 h 4310064"/>
                <a:gd name="connsiteX28" fmla="*/ 109537 w 1550987"/>
                <a:gd name="connsiteY28" fmla="*/ 2397125 h 4310064"/>
                <a:gd name="connsiteX29" fmla="*/ 14287 w 1550987"/>
                <a:gd name="connsiteY29" fmla="*/ 2273300 h 4310064"/>
                <a:gd name="connsiteX30" fmla="*/ 23812 w 1550987"/>
                <a:gd name="connsiteY30" fmla="*/ 2101850 h 4310064"/>
                <a:gd name="connsiteX31" fmla="*/ 14287 w 1550987"/>
                <a:gd name="connsiteY31" fmla="*/ 2025650 h 4310064"/>
                <a:gd name="connsiteX32" fmla="*/ 61912 w 1550987"/>
                <a:gd name="connsiteY32" fmla="*/ 1673225 h 4310064"/>
                <a:gd name="connsiteX33" fmla="*/ 90487 w 1550987"/>
                <a:gd name="connsiteY33" fmla="*/ 1444625 h 4310064"/>
                <a:gd name="connsiteX34" fmla="*/ 128587 w 1550987"/>
                <a:gd name="connsiteY34" fmla="*/ 1120775 h 4310064"/>
                <a:gd name="connsiteX35" fmla="*/ 195262 w 1550987"/>
                <a:gd name="connsiteY35" fmla="*/ 835025 h 4310064"/>
                <a:gd name="connsiteX36" fmla="*/ 357187 w 1550987"/>
                <a:gd name="connsiteY36" fmla="*/ 711200 h 4310064"/>
                <a:gd name="connsiteX37" fmla="*/ 604837 w 1550987"/>
                <a:gd name="connsiteY37" fmla="*/ 558800 h 4310064"/>
                <a:gd name="connsiteX38" fmla="*/ 652462 w 1550987"/>
                <a:gd name="connsiteY38" fmla="*/ 492125 h 4310064"/>
                <a:gd name="connsiteX39" fmla="*/ 623887 w 1550987"/>
                <a:gd name="connsiteY39" fmla="*/ 434975 h 4310064"/>
                <a:gd name="connsiteX40" fmla="*/ 576262 w 1550987"/>
                <a:gd name="connsiteY40" fmla="*/ 244475 h 4310064"/>
                <a:gd name="connsiteX41" fmla="*/ 604837 w 1550987"/>
                <a:gd name="connsiteY41" fmla="*/ 82550 h 4310064"/>
                <a:gd name="connsiteX42" fmla="*/ 681037 w 1550987"/>
                <a:gd name="connsiteY42" fmla="*/ 15875 h 4310064"/>
                <a:gd name="connsiteX43" fmla="*/ 871537 w 1550987"/>
                <a:gd name="connsiteY43" fmla="*/ 15875 h 4310064"/>
                <a:gd name="connsiteX44" fmla="*/ 957262 w 1550987"/>
                <a:gd name="connsiteY44" fmla="*/ 111125 h 4310064"/>
                <a:gd name="connsiteX45" fmla="*/ 985837 w 1550987"/>
                <a:gd name="connsiteY45" fmla="*/ 273050 h 4310064"/>
                <a:gd name="connsiteX46" fmla="*/ 947737 w 1550987"/>
                <a:gd name="connsiteY46" fmla="*/ 406400 h 4310064"/>
                <a:gd name="connsiteX47" fmla="*/ 919162 w 1550987"/>
                <a:gd name="connsiteY47" fmla="*/ 473075 h 4310064"/>
                <a:gd name="connsiteX48" fmla="*/ 938212 w 1550987"/>
                <a:gd name="connsiteY48" fmla="*/ 539750 h 4310064"/>
                <a:gd name="connsiteX49" fmla="*/ 1014412 w 1550987"/>
                <a:gd name="connsiteY49" fmla="*/ 615950 h 4310064"/>
                <a:gd name="connsiteX50" fmla="*/ 1176337 w 1550987"/>
                <a:gd name="connsiteY50" fmla="*/ 692150 h 4310064"/>
                <a:gd name="connsiteX51" fmla="*/ 1281112 w 1550987"/>
                <a:gd name="connsiteY51" fmla="*/ 730250 h 4310064"/>
                <a:gd name="connsiteX52" fmla="*/ 1366837 w 1550987"/>
                <a:gd name="connsiteY52" fmla="*/ 835025 h 4310064"/>
                <a:gd name="connsiteX53" fmla="*/ 1423987 w 1550987"/>
                <a:gd name="connsiteY53" fmla="*/ 1168400 h 4310064"/>
                <a:gd name="connsiteX54" fmla="*/ 1471612 w 1550987"/>
                <a:gd name="connsiteY54" fmla="*/ 1454150 h 4310064"/>
                <a:gd name="connsiteX55" fmla="*/ 1490662 w 1550987"/>
                <a:gd name="connsiteY55" fmla="*/ 1682750 h 4310064"/>
                <a:gd name="connsiteX56" fmla="*/ 1509712 w 1550987"/>
                <a:gd name="connsiteY56" fmla="*/ 1892300 h 4310064"/>
                <a:gd name="connsiteX57" fmla="*/ 1538287 w 1550987"/>
                <a:gd name="connsiteY57" fmla="*/ 2025650 h 4310064"/>
                <a:gd name="connsiteX58" fmla="*/ 1538287 w 1550987"/>
                <a:gd name="connsiteY58" fmla="*/ 2101850 h 4310064"/>
                <a:gd name="connsiteX59" fmla="*/ 1547812 w 1550987"/>
                <a:gd name="connsiteY59" fmla="*/ 2197100 h 4310064"/>
                <a:gd name="connsiteX60" fmla="*/ 1519237 w 1550987"/>
                <a:gd name="connsiteY60" fmla="*/ 2339975 h 4310064"/>
                <a:gd name="connsiteX61" fmla="*/ 1433512 w 1550987"/>
                <a:gd name="connsiteY61" fmla="*/ 2397125 h 4310064"/>
                <a:gd name="connsiteX62" fmla="*/ 1366837 w 1550987"/>
                <a:gd name="connsiteY62" fmla="*/ 2397125 h 4310064"/>
                <a:gd name="connsiteX63" fmla="*/ 1366837 w 1550987"/>
                <a:gd name="connsiteY63" fmla="*/ 2368550 h 4310064"/>
                <a:gd name="connsiteX64" fmla="*/ 1404937 w 1550987"/>
                <a:gd name="connsiteY64" fmla="*/ 2292350 h 4310064"/>
                <a:gd name="connsiteX65" fmla="*/ 1404937 w 1550987"/>
                <a:gd name="connsiteY65" fmla="*/ 2206625 h 4310064"/>
                <a:gd name="connsiteX66" fmla="*/ 1347787 w 1550987"/>
                <a:gd name="connsiteY66" fmla="*/ 2273300 h 4310064"/>
                <a:gd name="connsiteX67" fmla="*/ 1281112 w 1550987"/>
                <a:gd name="connsiteY67" fmla="*/ 2282825 h 4310064"/>
                <a:gd name="connsiteX68" fmla="*/ 1271587 w 1550987"/>
                <a:gd name="connsiteY68" fmla="*/ 2254250 h 4310064"/>
                <a:gd name="connsiteX69" fmla="*/ 1357312 w 1550987"/>
                <a:gd name="connsiteY69" fmla="*/ 2139950 h 4310064"/>
                <a:gd name="connsiteX70" fmla="*/ 1423987 w 1550987"/>
                <a:gd name="connsiteY70" fmla="*/ 2016125 h 4310064"/>
                <a:gd name="connsiteX71" fmla="*/ 1347787 w 1550987"/>
                <a:gd name="connsiteY71" fmla="*/ 1797050 h 4310064"/>
                <a:gd name="connsiteX72" fmla="*/ 1300162 w 1550987"/>
                <a:gd name="connsiteY72" fmla="*/ 1587500 h 4310064"/>
                <a:gd name="connsiteX73" fmla="*/ 1271587 w 1550987"/>
                <a:gd name="connsiteY73" fmla="*/ 1425575 h 4310064"/>
                <a:gd name="connsiteX74" fmla="*/ 1243012 w 1550987"/>
                <a:gd name="connsiteY74" fmla="*/ 1292225 h 4310064"/>
                <a:gd name="connsiteX75" fmla="*/ 1157287 w 1550987"/>
                <a:gd name="connsiteY75" fmla="*/ 1101725 h 4310064"/>
                <a:gd name="connsiteX76" fmla="*/ 1147762 w 1550987"/>
                <a:gd name="connsiteY76" fmla="*/ 1606550 h 4310064"/>
                <a:gd name="connsiteX77" fmla="*/ 1147762 w 1550987"/>
                <a:gd name="connsiteY77" fmla="*/ 1787525 h 4310064"/>
                <a:gd name="connsiteX78" fmla="*/ 1185862 w 1550987"/>
                <a:gd name="connsiteY78" fmla="*/ 2025650 h 4310064"/>
                <a:gd name="connsiteX79" fmla="*/ 1204912 w 1550987"/>
                <a:gd name="connsiteY79" fmla="*/ 2139950 h 4310064"/>
                <a:gd name="connsiteX80" fmla="*/ 1214437 w 1550987"/>
                <a:gd name="connsiteY80" fmla="*/ 2311400 h 4310064"/>
                <a:gd name="connsiteX81" fmla="*/ 1195387 w 1550987"/>
                <a:gd name="connsiteY81" fmla="*/ 2549525 h 4310064"/>
                <a:gd name="connsiteX82" fmla="*/ 1138237 w 1550987"/>
                <a:gd name="connsiteY82" fmla="*/ 2840033 h 4310064"/>
                <a:gd name="connsiteX83" fmla="*/ 1128712 w 1550987"/>
                <a:gd name="connsiteY83" fmla="*/ 3101975 h 4310064"/>
                <a:gd name="connsiteX84" fmla="*/ 1147762 w 1550987"/>
                <a:gd name="connsiteY84" fmla="*/ 3340100 h 4310064"/>
                <a:gd name="connsiteX85" fmla="*/ 1081087 w 1550987"/>
                <a:gd name="connsiteY85" fmla="*/ 3635375 h 4310064"/>
                <a:gd name="connsiteX86" fmla="*/ 842962 w 1550987"/>
                <a:gd name="connsiteY86" fmla="*/ 4244975 h 4310064"/>
                <a:gd name="connsiteX87" fmla="*/ 871537 w 1550987"/>
                <a:gd name="connsiteY87" fmla="*/ 4025900 h 4310064"/>
                <a:gd name="connsiteX88" fmla="*/ 833437 w 1550987"/>
                <a:gd name="connsiteY88" fmla="*/ 3930650 h 4310064"/>
                <a:gd name="connsiteX89" fmla="*/ 871537 w 1550987"/>
                <a:gd name="connsiteY89" fmla="*/ 3778250 h 4310064"/>
                <a:gd name="connsiteX90" fmla="*/ 842962 w 1550987"/>
                <a:gd name="connsiteY90" fmla="*/ 3382958 h 4310064"/>
                <a:gd name="connsiteX91" fmla="*/ 890587 w 1550987"/>
                <a:gd name="connsiteY91" fmla="*/ 3111500 h 4310064"/>
                <a:gd name="connsiteX92" fmla="*/ 785812 w 1550987"/>
                <a:gd name="connsiteY92" fmla="*/ 2273300 h 4310064"/>
                <a:gd name="connsiteX93" fmla="*/ 700087 w 1550987"/>
                <a:gd name="connsiteY93" fmla="*/ 2863850 h 4310064"/>
                <a:gd name="connsiteX94" fmla="*/ 690562 w 1550987"/>
                <a:gd name="connsiteY94" fmla="*/ 3121025 h 4310064"/>
                <a:gd name="connsiteX95" fmla="*/ 709612 w 1550987"/>
                <a:gd name="connsiteY95" fmla="*/ 3349625 h 4310064"/>
                <a:gd name="connsiteX96" fmla="*/ 681037 w 1550987"/>
                <a:gd name="connsiteY96" fmla="*/ 3654425 h 4310064"/>
                <a:gd name="connsiteX97" fmla="*/ 690562 w 1550987"/>
                <a:gd name="connsiteY97" fmla="*/ 3825875 h 4310064"/>
                <a:gd name="connsiteX98" fmla="*/ 709612 w 1550987"/>
                <a:gd name="connsiteY98" fmla="*/ 3959225 h 4310064"/>
                <a:gd name="connsiteX99" fmla="*/ 709612 w 1550987"/>
                <a:gd name="connsiteY99" fmla="*/ 4044950 h 4310064"/>
                <a:gd name="connsiteX100" fmla="*/ 709612 w 1550987"/>
                <a:gd name="connsiteY100" fmla="*/ 4092575 h 4310064"/>
                <a:gd name="connsiteX101" fmla="*/ 709612 w 1550987"/>
                <a:gd name="connsiteY101" fmla="*/ 4168775 h 4310064"/>
                <a:gd name="connsiteX102" fmla="*/ 719137 w 1550987"/>
                <a:gd name="connsiteY102" fmla="*/ 4264025 h 4310064"/>
                <a:gd name="connsiteX103" fmla="*/ 671512 w 1550987"/>
                <a:gd name="connsiteY103" fmla="*/ 4283075 h 4310064"/>
                <a:gd name="connsiteX0" fmla="*/ 671512 w 1550987"/>
                <a:gd name="connsiteY0" fmla="*/ 4283075 h 4286250"/>
                <a:gd name="connsiteX1" fmla="*/ 500062 w 1550987"/>
                <a:gd name="connsiteY1" fmla="*/ 4244975 h 4286250"/>
                <a:gd name="connsiteX2" fmla="*/ 471487 w 1550987"/>
                <a:gd name="connsiteY2" fmla="*/ 4206875 h 4286250"/>
                <a:gd name="connsiteX3" fmla="*/ 566737 w 1550987"/>
                <a:gd name="connsiteY3" fmla="*/ 4025900 h 4286250"/>
                <a:gd name="connsiteX4" fmla="*/ 547687 w 1550987"/>
                <a:gd name="connsiteY4" fmla="*/ 3844925 h 4286250"/>
                <a:gd name="connsiteX5" fmla="*/ 442912 w 1550987"/>
                <a:gd name="connsiteY5" fmla="*/ 3463925 h 4286250"/>
                <a:gd name="connsiteX6" fmla="*/ 414337 w 1550987"/>
                <a:gd name="connsiteY6" fmla="*/ 3216275 h 4286250"/>
                <a:gd name="connsiteX7" fmla="*/ 442912 w 1550987"/>
                <a:gd name="connsiteY7" fmla="*/ 3016250 h 4286250"/>
                <a:gd name="connsiteX8" fmla="*/ 442912 w 1550987"/>
                <a:gd name="connsiteY8" fmla="*/ 2730500 h 4286250"/>
                <a:gd name="connsiteX9" fmla="*/ 395287 w 1550987"/>
                <a:gd name="connsiteY9" fmla="*/ 2473325 h 4286250"/>
                <a:gd name="connsiteX10" fmla="*/ 347662 w 1550987"/>
                <a:gd name="connsiteY10" fmla="*/ 2273300 h 4286250"/>
                <a:gd name="connsiteX11" fmla="*/ 404812 w 1550987"/>
                <a:gd name="connsiteY11" fmla="*/ 1825625 h 4286250"/>
                <a:gd name="connsiteX12" fmla="*/ 423862 w 1550987"/>
                <a:gd name="connsiteY12" fmla="*/ 1492250 h 4286250"/>
                <a:gd name="connsiteX13" fmla="*/ 414337 w 1550987"/>
                <a:gd name="connsiteY13" fmla="*/ 1196975 h 4286250"/>
                <a:gd name="connsiteX14" fmla="*/ 414337 w 1550987"/>
                <a:gd name="connsiteY14" fmla="*/ 1101725 h 4286250"/>
                <a:gd name="connsiteX15" fmla="*/ 319087 w 1550987"/>
                <a:gd name="connsiteY15" fmla="*/ 1349375 h 4286250"/>
                <a:gd name="connsiteX16" fmla="*/ 280987 w 1550987"/>
                <a:gd name="connsiteY16" fmla="*/ 1501775 h 4286250"/>
                <a:gd name="connsiteX17" fmla="*/ 271462 w 1550987"/>
                <a:gd name="connsiteY17" fmla="*/ 1654175 h 4286250"/>
                <a:gd name="connsiteX18" fmla="*/ 157162 w 1550987"/>
                <a:gd name="connsiteY18" fmla="*/ 1930400 h 4286250"/>
                <a:gd name="connsiteX19" fmla="*/ 128587 w 1550987"/>
                <a:gd name="connsiteY19" fmla="*/ 2035175 h 4286250"/>
                <a:gd name="connsiteX20" fmla="*/ 195262 w 1550987"/>
                <a:gd name="connsiteY20" fmla="*/ 2101850 h 4286250"/>
                <a:gd name="connsiteX21" fmla="*/ 242887 w 1550987"/>
                <a:gd name="connsiteY21" fmla="*/ 2235200 h 4286250"/>
                <a:gd name="connsiteX22" fmla="*/ 261937 w 1550987"/>
                <a:gd name="connsiteY22" fmla="*/ 2292350 h 4286250"/>
                <a:gd name="connsiteX23" fmla="*/ 204787 w 1550987"/>
                <a:gd name="connsiteY23" fmla="*/ 2263775 h 4286250"/>
                <a:gd name="connsiteX24" fmla="*/ 147637 w 1550987"/>
                <a:gd name="connsiteY24" fmla="*/ 2216150 h 4286250"/>
                <a:gd name="connsiteX25" fmla="*/ 147637 w 1550987"/>
                <a:gd name="connsiteY25" fmla="*/ 2292350 h 4286250"/>
                <a:gd name="connsiteX26" fmla="*/ 185737 w 1550987"/>
                <a:gd name="connsiteY26" fmla="*/ 2349500 h 4286250"/>
                <a:gd name="connsiteX27" fmla="*/ 185737 w 1550987"/>
                <a:gd name="connsiteY27" fmla="*/ 2397125 h 4286250"/>
                <a:gd name="connsiteX28" fmla="*/ 109537 w 1550987"/>
                <a:gd name="connsiteY28" fmla="*/ 2397125 h 4286250"/>
                <a:gd name="connsiteX29" fmla="*/ 14287 w 1550987"/>
                <a:gd name="connsiteY29" fmla="*/ 2273300 h 4286250"/>
                <a:gd name="connsiteX30" fmla="*/ 23812 w 1550987"/>
                <a:gd name="connsiteY30" fmla="*/ 2101850 h 4286250"/>
                <a:gd name="connsiteX31" fmla="*/ 14287 w 1550987"/>
                <a:gd name="connsiteY31" fmla="*/ 2025650 h 4286250"/>
                <a:gd name="connsiteX32" fmla="*/ 61912 w 1550987"/>
                <a:gd name="connsiteY32" fmla="*/ 1673225 h 4286250"/>
                <a:gd name="connsiteX33" fmla="*/ 90487 w 1550987"/>
                <a:gd name="connsiteY33" fmla="*/ 1444625 h 4286250"/>
                <a:gd name="connsiteX34" fmla="*/ 128587 w 1550987"/>
                <a:gd name="connsiteY34" fmla="*/ 1120775 h 4286250"/>
                <a:gd name="connsiteX35" fmla="*/ 195262 w 1550987"/>
                <a:gd name="connsiteY35" fmla="*/ 835025 h 4286250"/>
                <a:gd name="connsiteX36" fmla="*/ 357187 w 1550987"/>
                <a:gd name="connsiteY36" fmla="*/ 711200 h 4286250"/>
                <a:gd name="connsiteX37" fmla="*/ 604837 w 1550987"/>
                <a:gd name="connsiteY37" fmla="*/ 558800 h 4286250"/>
                <a:gd name="connsiteX38" fmla="*/ 652462 w 1550987"/>
                <a:gd name="connsiteY38" fmla="*/ 492125 h 4286250"/>
                <a:gd name="connsiteX39" fmla="*/ 623887 w 1550987"/>
                <a:gd name="connsiteY39" fmla="*/ 434975 h 4286250"/>
                <a:gd name="connsiteX40" fmla="*/ 576262 w 1550987"/>
                <a:gd name="connsiteY40" fmla="*/ 244475 h 4286250"/>
                <a:gd name="connsiteX41" fmla="*/ 604837 w 1550987"/>
                <a:gd name="connsiteY41" fmla="*/ 82550 h 4286250"/>
                <a:gd name="connsiteX42" fmla="*/ 681037 w 1550987"/>
                <a:gd name="connsiteY42" fmla="*/ 15875 h 4286250"/>
                <a:gd name="connsiteX43" fmla="*/ 871537 w 1550987"/>
                <a:gd name="connsiteY43" fmla="*/ 15875 h 4286250"/>
                <a:gd name="connsiteX44" fmla="*/ 957262 w 1550987"/>
                <a:gd name="connsiteY44" fmla="*/ 111125 h 4286250"/>
                <a:gd name="connsiteX45" fmla="*/ 985837 w 1550987"/>
                <a:gd name="connsiteY45" fmla="*/ 273050 h 4286250"/>
                <a:gd name="connsiteX46" fmla="*/ 947737 w 1550987"/>
                <a:gd name="connsiteY46" fmla="*/ 406400 h 4286250"/>
                <a:gd name="connsiteX47" fmla="*/ 919162 w 1550987"/>
                <a:gd name="connsiteY47" fmla="*/ 473075 h 4286250"/>
                <a:gd name="connsiteX48" fmla="*/ 938212 w 1550987"/>
                <a:gd name="connsiteY48" fmla="*/ 539750 h 4286250"/>
                <a:gd name="connsiteX49" fmla="*/ 1014412 w 1550987"/>
                <a:gd name="connsiteY49" fmla="*/ 615950 h 4286250"/>
                <a:gd name="connsiteX50" fmla="*/ 1176337 w 1550987"/>
                <a:gd name="connsiteY50" fmla="*/ 692150 h 4286250"/>
                <a:gd name="connsiteX51" fmla="*/ 1281112 w 1550987"/>
                <a:gd name="connsiteY51" fmla="*/ 730250 h 4286250"/>
                <a:gd name="connsiteX52" fmla="*/ 1366837 w 1550987"/>
                <a:gd name="connsiteY52" fmla="*/ 835025 h 4286250"/>
                <a:gd name="connsiteX53" fmla="*/ 1423987 w 1550987"/>
                <a:gd name="connsiteY53" fmla="*/ 1168400 h 4286250"/>
                <a:gd name="connsiteX54" fmla="*/ 1471612 w 1550987"/>
                <a:gd name="connsiteY54" fmla="*/ 1454150 h 4286250"/>
                <a:gd name="connsiteX55" fmla="*/ 1490662 w 1550987"/>
                <a:gd name="connsiteY55" fmla="*/ 1682750 h 4286250"/>
                <a:gd name="connsiteX56" fmla="*/ 1509712 w 1550987"/>
                <a:gd name="connsiteY56" fmla="*/ 1892300 h 4286250"/>
                <a:gd name="connsiteX57" fmla="*/ 1538287 w 1550987"/>
                <a:gd name="connsiteY57" fmla="*/ 2025650 h 4286250"/>
                <a:gd name="connsiteX58" fmla="*/ 1538287 w 1550987"/>
                <a:gd name="connsiteY58" fmla="*/ 2101850 h 4286250"/>
                <a:gd name="connsiteX59" fmla="*/ 1547812 w 1550987"/>
                <a:gd name="connsiteY59" fmla="*/ 2197100 h 4286250"/>
                <a:gd name="connsiteX60" fmla="*/ 1519237 w 1550987"/>
                <a:gd name="connsiteY60" fmla="*/ 2339975 h 4286250"/>
                <a:gd name="connsiteX61" fmla="*/ 1433512 w 1550987"/>
                <a:gd name="connsiteY61" fmla="*/ 2397125 h 4286250"/>
                <a:gd name="connsiteX62" fmla="*/ 1366837 w 1550987"/>
                <a:gd name="connsiteY62" fmla="*/ 2397125 h 4286250"/>
                <a:gd name="connsiteX63" fmla="*/ 1366837 w 1550987"/>
                <a:gd name="connsiteY63" fmla="*/ 2368550 h 4286250"/>
                <a:gd name="connsiteX64" fmla="*/ 1404937 w 1550987"/>
                <a:gd name="connsiteY64" fmla="*/ 2292350 h 4286250"/>
                <a:gd name="connsiteX65" fmla="*/ 1404937 w 1550987"/>
                <a:gd name="connsiteY65" fmla="*/ 2206625 h 4286250"/>
                <a:gd name="connsiteX66" fmla="*/ 1347787 w 1550987"/>
                <a:gd name="connsiteY66" fmla="*/ 2273300 h 4286250"/>
                <a:gd name="connsiteX67" fmla="*/ 1281112 w 1550987"/>
                <a:gd name="connsiteY67" fmla="*/ 2282825 h 4286250"/>
                <a:gd name="connsiteX68" fmla="*/ 1271587 w 1550987"/>
                <a:gd name="connsiteY68" fmla="*/ 2254250 h 4286250"/>
                <a:gd name="connsiteX69" fmla="*/ 1357312 w 1550987"/>
                <a:gd name="connsiteY69" fmla="*/ 2139950 h 4286250"/>
                <a:gd name="connsiteX70" fmla="*/ 1423987 w 1550987"/>
                <a:gd name="connsiteY70" fmla="*/ 2016125 h 4286250"/>
                <a:gd name="connsiteX71" fmla="*/ 1347787 w 1550987"/>
                <a:gd name="connsiteY71" fmla="*/ 1797050 h 4286250"/>
                <a:gd name="connsiteX72" fmla="*/ 1300162 w 1550987"/>
                <a:gd name="connsiteY72" fmla="*/ 1587500 h 4286250"/>
                <a:gd name="connsiteX73" fmla="*/ 1271587 w 1550987"/>
                <a:gd name="connsiteY73" fmla="*/ 1425575 h 4286250"/>
                <a:gd name="connsiteX74" fmla="*/ 1243012 w 1550987"/>
                <a:gd name="connsiteY74" fmla="*/ 1292225 h 4286250"/>
                <a:gd name="connsiteX75" fmla="*/ 1157287 w 1550987"/>
                <a:gd name="connsiteY75" fmla="*/ 1101725 h 4286250"/>
                <a:gd name="connsiteX76" fmla="*/ 1147762 w 1550987"/>
                <a:gd name="connsiteY76" fmla="*/ 1606550 h 4286250"/>
                <a:gd name="connsiteX77" fmla="*/ 1147762 w 1550987"/>
                <a:gd name="connsiteY77" fmla="*/ 1787525 h 4286250"/>
                <a:gd name="connsiteX78" fmla="*/ 1185862 w 1550987"/>
                <a:gd name="connsiteY78" fmla="*/ 2025650 h 4286250"/>
                <a:gd name="connsiteX79" fmla="*/ 1204912 w 1550987"/>
                <a:gd name="connsiteY79" fmla="*/ 2139950 h 4286250"/>
                <a:gd name="connsiteX80" fmla="*/ 1214437 w 1550987"/>
                <a:gd name="connsiteY80" fmla="*/ 2311400 h 4286250"/>
                <a:gd name="connsiteX81" fmla="*/ 1195387 w 1550987"/>
                <a:gd name="connsiteY81" fmla="*/ 2549525 h 4286250"/>
                <a:gd name="connsiteX82" fmla="*/ 1138237 w 1550987"/>
                <a:gd name="connsiteY82" fmla="*/ 2840033 h 4286250"/>
                <a:gd name="connsiteX83" fmla="*/ 1128712 w 1550987"/>
                <a:gd name="connsiteY83" fmla="*/ 3101975 h 4286250"/>
                <a:gd name="connsiteX84" fmla="*/ 1147762 w 1550987"/>
                <a:gd name="connsiteY84" fmla="*/ 3340100 h 4286250"/>
                <a:gd name="connsiteX85" fmla="*/ 1081087 w 1550987"/>
                <a:gd name="connsiteY85" fmla="*/ 3635375 h 4286250"/>
                <a:gd name="connsiteX86" fmla="*/ 871537 w 1550987"/>
                <a:gd name="connsiteY86" fmla="*/ 4025900 h 4286250"/>
                <a:gd name="connsiteX87" fmla="*/ 833437 w 1550987"/>
                <a:gd name="connsiteY87" fmla="*/ 3930650 h 4286250"/>
                <a:gd name="connsiteX88" fmla="*/ 871537 w 1550987"/>
                <a:gd name="connsiteY88" fmla="*/ 3778250 h 4286250"/>
                <a:gd name="connsiteX89" fmla="*/ 842962 w 1550987"/>
                <a:gd name="connsiteY89" fmla="*/ 3382958 h 4286250"/>
                <a:gd name="connsiteX90" fmla="*/ 890587 w 1550987"/>
                <a:gd name="connsiteY90" fmla="*/ 3111500 h 4286250"/>
                <a:gd name="connsiteX91" fmla="*/ 785812 w 1550987"/>
                <a:gd name="connsiteY91" fmla="*/ 2273300 h 4286250"/>
                <a:gd name="connsiteX92" fmla="*/ 700087 w 1550987"/>
                <a:gd name="connsiteY92" fmla="*/ 2863850 h 4286250"/>
                <a:gd name="connsiteX93" fmla="*/ 690562 w 1550987"/>
                <a:gd name="connsiteY93" fmla="*/ 3121025 h 4286250"/>
                <a:gd name="connsiteX94" fmla="*/ 709612 w 1550987"/>
                <a:gd name="connsiteY94" fmla="*/ 3349625 h 4286250"/>
                <a:gd name="connsiteX95" fmla="*/ 681037 w 1550987"/>
                <a:gd name="connsiteY95" fmla="*/ 3654425 h 4286250"/>
                <a:gd name="connsiteX96" fmla="*/ 690562 w 1550987"/>
                <a:gd name="connsiteY96" fmla="*/ 3825875 h 4286250"/>
                <a:gd name="connsiteX97" fmla="*/ 709612 w 1550987"/>
                <a:gd name="connsiteY97" fmla="*/ 3959225 h 4286250"/>
                <a:gd name="connsiteX98" fmla="*/ 709612 w 1550987"/>
                <a:gd name="connsiteY98" fmla="*/ 4044950 h 4286250"/>
                <a:gd name="connsiteX99" fmla="*/ 709612 w 1550987"/>
                <a:gd name="connsiteY99" fmla="*/ 4092575 h 4286250"/>
                <a:gd name="connsiteX100" fmla="*/ 709612 w 1550987"/>
                <a:gd name="connsiteY100" fmla="*/ 4168775 h 4286250"/>
                <a:gd name="connsiteX101" fmla="*/ 719137 w 1550987"/>
                <a:gd name="connsiteY101" fmla="*/ 4264025 h 4286250"/>
                <a:gd name="connsiteX102" fmla="*/ 671512 w 1550987"/>
                <a:gd name="connsiteY102" fmla="*/ 4283075 h 4286250"/>
                <a:gd name="connsiteX0" fmla="*/ 671512 w 1550987"/>
                <a:gd name="connsiteY0" fmla="*/ 4283075 h 4286250"/>
                <a:gd name="connsiteX1" fmla="*/ 500062 w 1550987"/>
                <a:gd name="connsiteY1" fmla="*/ 4244975 h 4286250"/>
                <a:gd name="connsiteX2" fmla="*/ 471487 w 1550987"/>
                <a:gd name="connsiteY2" fmla="*/ 4206875 h 4286250"/>
                <a:gd name="connsiteX3" fmla="*/ 566737 w 1550987"/>
                <a:gd name="connsiteY3" fmla="*/ 4025900 h 4286250"/>
                <a:gd name="connsiteX4" fmla="*/ 547687 w 1550987"/>
                <a:gd name="connsiteY4" fmla="*/ 3844925 h 4286250"/>
                <a:gd name="connsiteX5" fmla="*/ 442912 w 1550987"/>
                <a:gd name="connsiteY5" fmla="*/ 3463925 h 4286250"/>
                <a:gd name="connsiteX6" fmla="*/ 414337 w 1550987"/>
                <a:gd name="connsiteY6" fmla="*/ 3216275 h 4286250"/>
                <a:gd name="connsiteX7" fmla="*/ 442912 w 1550987"/>
                <a:gd name="connsiteY7" fmla="*/ 3016250 h 4286250"/>
                <a:gd name="connsiteX8" fmla="*/ 442912 w 1550987"/>
                <a:gd name="connsiteY8" fmla="*/ 2730500 h 4286250"/>
                <a:gd name="connsiteX9" fmla="*/ 395287 w 1550987"/>
                <a:gd name="connsiteY9" fmla="*/ 2473325 h 4286250"/>
                <a:gd name="connsiteX10" fmla="*/ 347662 w 1550987"/>
                <a:gd name="connsiteY10" fmla="*/ 2273300 h 4286250"/>
                <a:gd name="connsiteX11" fmla="*/ 404812 w 1550987"/>
                <a:gd name="connsiteY11" fmla="*/ 1825625 h 4286250"/>
                <a:gd name="connsiteX12" fmla="*/ 423862 w 1550987"/>
                <a:gd name="connsiteY12" fmla="*/ 1492250 h 4286250"/>
                <a:gd name="connsiteX13" fmla="*/ 414337 w 1550987"/>
                <a:gd name="connsiteY13" fmla="*/ 1196975 h 4286250"/>
                <a:gd name="connsiteX14" fmla="*/ 414337 w 1550987"/>
                <a:gd name="connsiteY14" fmla="*/ 1101725 h 4286250"/>
                <a:gd name="connsiteX15" fmla="*/ 319087 w 1550987"/>
                <a:gd name="connsiteY15" fmla="*/ 1349375 h 4286250"/>
                <a:gd name="connsiteX16" fmla="*/ 280987 w 1550987"/>
                <a:gd name="connsiteY16" fmla="*/ 1501775 h 4286250"/>
                <a:gd name="connsiteX17" fmla="*/ 271462 w 1550987"/>
                <a:gd name="connsiteY17" fmla="*/ 1654175 h 4286250"/>
                <a:gd name="connsiteX18" fmla="*/ 157162 w 1550987"/>
                <a:gd name="connsiteY18" fmla="*/ 1930400 h 4286250"/>
                <a:gd name="connsiteX19" fmla="*/ 128587 w 1550987"/>
                <a:gd name="connsiteY19" fmla="*/ 2035175 h 4286250"/>
                <a:gd name="connsiteX20" fmla="*/ 195262 w 1550987"/>
                <a:gd name="connsiteY20" fmla="*/ 2101850 h 4286250"/>
                <a:gd name="connsiteX21" fmla="*/ 242887 w 1550987"/>
                <a:gd name="connsiteY21" fmla="*/ 2235200 h 4286250"/>
                <a:gd name="connsiteX22" fmla="*/ 261937 w 1550987"/>
                <a:gd name="connsiteY22" fmla="*/ 2292350 h 4286250"/>
                <a:gd name="connsiteX23" fmla="*/ 204787 w 1550987"/>
                <a:gd name="connsiteY23" fmla="*/ 2263775 h 4286250"/>
                <a:gd name="connsiteX24" fmla="*/ 147637 w 1550987"/>
                <a:gd name="connsiteY24" fmla="*/ 2216150 h 4286250"/>
                <a:gd name="connsiteX25" fmla="*/ 147637 w 1550987"/>
                <a:gd name="connsiteY25" fmla="*/ 2292350 h 4286250"/>
                <a:gd name="connsiteX26" fmla="*/ 185737 w 1550987"/>
                <a:gd name="connsiteY26" fmla="*/ 2349500 h 4286250"/>
                <a:gd name="connsiteX27" fmla="*/ 185737 w 1550987"/>
                <a:gd name="connsiteY27" fmla="*/ 2397125 h 4286250"/>
                <a:gd name="connsiteX28" fmla="*/ 109537 w 1550987"/>
                <a:gd name="connsiteY28" fmla="*/ 2397125 h 4286250"/>
                <a:gd name="connsiteX29" fmla="*/ 14287 w 1550987"/>
                <a:gd name="connsiteY29" fmla="*/ 2273300 h 4286250"/>
                <a:gd name="connsiteX30" fmla="*/ 23812 w 1550987"/>
                <a:gd name="connsiteY30" fmla="*/ 2101850 h 4286250"/>
                <a:gd name="connsiteX31" fmla="*/ 14287 w 1550987"/>
                <a:gd name="connsiteY31" fmla="*/ 2025650 h 4286250"/>
                <a:gd name="connsiteX32" fmla="*/ 61912 w 1550987"/>
                <a:gd name="connsiteY32" fmla="*/ 1673225 h 4286250"/>
                <a:gd name="connsiteX33" fmla="*/ 90487 w 1550987"/>
                <a:gd name="connsiteY33" fmla="*/ 1444625 h 4286250"/>
                <a:gd name="connsiteX34" fmla="*/ 128587 w 1550987"/>
                <a:gd name="connsiteY34" fmla="*/ 1120775 h 4286250"/>
                <a:gd name="connsiteX35" fmla="*/ 195262 w 1550987"/>
                <a:gd name="connsiteY35" fmla="*/ 835025 h 4286250"/>
                <a:gd name="connsiteX36" fmla="*/ 357187 w 1550987"/>
                <a:gd name="connsiteY36" fmla="*/ 711200 h 4286250"/>
                <a:gd name="connsiteX37" fmla="*/ 604837 w 1550987"/>
                <a:gd name="connsiteY37" fmla="*/ 558800 h 4286250"/>
                <a:gd name="connsiteX38" fmla="*/ 652462 w 1550987"/>
                <a:gd name="connsiteY38" fmla="*/ 492125 h 4286250"/>
                <a:gd name="connsiteX39" fmla="*/ 623887 w 1550987"/>
                <a:gd name="connsiteY39" fmla="*/ 434975 h 4286250"/>
                <a:gd name="connsiteX40" fmla="*/ 576262 w 1550987"/>
                <a:gd name="connsiteY40" fmla="*/ 244475 h 4286250"/>
                <a:gd name="connsiteX41" fmla="*/ 604837 w 1550987"/>
                <a:gd name="connsiteY41" fmla="*/ 82550 h 4286250"/>
                <a:gd name="connsiteX42" fmla="*/ 681037 w 1550987"/>
                <a:gd name="connsiteY42" fmla="*/ 15875 h 4286250"/>
                <a:gd name="connsiteX43" fmla="*/ 871537 w 1550987"/>
                <a:gd name="connsiteY43" fmla="*/ 15875 h 4286250"/>
                <a:gd name="connsiteX44" fmla="*/ 957262 w 1550987"/>
                <a:gd name="connsiteY44" fmla="*/ 111125 h 4286250"/>
                <a:gd name="connsiteX45" fmla="*/ 985837 w 1550987"/>
                <a:gd name="connsiteY45" fmla="*/ 273050 h 4286250"/>
                <a:gd name="connsiteX46" fmla="*/ 947737 w 1550987"/>
                <a:gd name="connsiteY46" fmla="*/ 406400 h 4286250"/>
                <a:gd name="connsiteX47" fmla="*/ 919162 w 1550987"/>
                <a:gd name="connsiteY47" fmla="*/ 473075 h 4286250"/>
                <a:gd name="connsiteX48" fmla="*/ 938212 w 1550987"/>
                <a:gd name="connsiteY48" fmla="*/ 539750 h 4286250"/>
                <a:gd name="connsiteX49" fmla="*/ 1014412 w 1550987"/>
                <a:gd name="connsiteY49" fmla="*/ 615950 h 4286250"/>
                <a:gd name="connsiteX50" fmla="*/ 1176337 w 1550987"/>
                <a:gd name="connsiteY50" fmla="*/ 692150 h 4286250"/>
                <a:gd name="connsiteX51" fmla="*/ 1281112 w 1550987"/>
                <a:gd name="connsiteY51" fmla="*/ 730250 h 4286250"/>
                <a:gd name="connsiteX52" fmla="*/ 1366837 w 1550987"/>
                <a:gd name="connsiteY52" fmla="*/ 835025 h 4286250"/>
                <a:gd name="connsiteX53" fmla="*/ 1423987 w 1550987"/>
                <a:gd name="connsiteY53" fmla="*/ 1168400 h 4286250"/>
                <a:gd name="connsiteX54" fmla="*/ 1471612 w 1550987"/>
                <a:gd name="connsiteY54" fmla="*/ 1454150 h 4286250"/>
                <a:gd name="connsiteX55" fmla="*/ 1490662 w 1550987"/>
                <a:gd name="connsiteY55" fmla="*/ 1682750 h 4286250"/>
                <a:gd name="connsiteX56" fmla="*/ 1509712 w 1550987"/>
                <a:gd name="connsiteY56" fmla="*/ 1892300 h 4286250"/>
                <a:gd name="connsiteX57" fmla="*/ 1538287 w 1550987"/>
                <a:gd name="connsiteY57" fmla="*/ 2025650 h 4286250"/>
                <a:gd name="connsiteX58" fmla="*/ 1538287 w 1550987"/>
                <a:gd name="connsiteY58" fmla="*/ 2101850 h 4286250"/>
                <a:gd name="connsiteX59" fmla="*/ 1547812 w 1550987"/>
                <a:gd name="connsiteY59" fmla="*/ 2197100 h 4286250"/>
                <a:gd name="connsiteX60" fmla="*/ 1519237 w 1550987"/>
                <a:gd name="connsiteY60" fmla="*/ 2339975 h 4286250"/>
                <a:gd name="connsiteX61" fmla="*/ 1433512 w 1550987"/>
                <a:gd name="connsiteY61" fmla="*/ 2397125 h 4286250"/>
                <a:gd name="connsiteX62" fmla="*/ 1366837 w 1550987"/>
                <a:gd name="connsiteY62" fmla="*/ 2397125 h 4286250"/>
                <a:gd name="connsiteX63" fmla="*/ 1366837 w 1550987"/>
                <a:gd name="connsiteY63" fmla="*/ 2368550 h 4286250"/>
                <a:gd name="connsiteX64" fmla="*/ 1404937 w 1550987"/>
                <a:gd name="connsiteY64" fmla="*/ 2292350 h 4286250"/>
                <a:gd name="connsiteX65" fmla="*/ 1404937 w 1550987"/>
                <a:gd name="connsiteY65" fmla="*/ 2206625 h 4286250"/>
                <a:gd name="connsiteX66" fmla="*/ 1347787 w 1550987"/>
                <a:gd name="connsiteY66" fmla="*/ 2273300 h 4286250"/>
                <a:gd name="connsiteX67" fmla="*/ 1281112 w 1550987"/>
                <a:gd name="connsiteY67" fmla="*/ 2282825 h 4286250"/>
                <a:gd name="connsiteX68" fmla="*/ 1271587 w 1550987"/>
                <a:gd name="connsiteY68" fmla="*/ 2254250 h 4286250"/>
                <a:gd name="connsiteX69" fmla="*/ 1357312 w 1550987"/>
                <a:gd name="connsiteY69" fmla="*/ 2139950 h 4286250"/>
                <a:gd name="connsiteX70" fmla="*/ 1423987 w 1550987"/>
                <a:gd name="connsiteY70" fmla="*/ 2016125 h 4286250"/>
                <a:gd name="connsiteX71" fmla="*/ 1347787 w 1550987"/>
                <a:gd name="connsiteY71" fmla="*/ 1797050 h 4286250"/>
                <a:gd name="connsiteX72" fmla="*/ 1300162 w 1550987"/>
                <a:gd name="connsiteY72" fmla="*/ 1587500 h 4286250"/>
                <a:gd name="connsiteX73" fmla="*/ 1271587 w 1550987"/>
                <a:gd name="connsiteY73" fmla="*/ 1425575 h 4286250"/>
                <a:gd name="connsiteX74" fmla="*/ 1243012 w 1550987"/>
                <a:gd name="connsiteY74" fmla="*/ 1292225 h 4286250"/>
                <a:gd name="connsiteX75" fmla="*/ 1157287 w 1550987"/>
                <a:gd name="connsiteY75" fmla="*/ 1101725 h 4286250"/>
                <a:gd name="connsiteX76" fmla="*/ 1147762 w 1550987"/>
                <a:gd name="connsiteY76" fmla="*/ 1606550 h 4286250"/>
                <a:gd name="connsiteX77" fmla="*/ 1147762 w 1550987"/>
                <a:gd name="connsiteY77" fmla="*/ 1787525 h 4286250"/>
                <a:gd name="connsiteX78" fmla="*/ 1185862 w 1550987"/>
                <a:gd name="connsiteY78" fmla="*/ 2025650 h 4286250"/>
                <a:gd name="connsiteX79" fmla="*/ 1204912 w 1550987"/>
                <a:gd name="connsiteY79" fmla="*/ 2139950 h 4286250"/>
                <a:gd name="connsiteX80" fmla="*/ 1214437 w 1550987"/>
                <a:gd name="connsiteY80" fmla="*/ 2311400 h 4286250"/>
                <a:gd name="connsiteX81" fmla="*/ 1195387 w 1550987"/>
                <a:gd name="connsiteY81" fmla="*/ 2549525 h 4286250"/>
                <a:gd name="connsiteX82" fmla="*/ 1138237 w 1550987"/>
                <a:gd name="connsiteY82" fmla="*/ 2840033 h 4286250"/>
                <a:gd name="connsiteX83" fmla="*/ 1128712 w 1550987"/>
                <a:gd name="connsiteY83" fmla="*/ 3101975 h 4286250"/>
                <a:gd name="connsiteX84" fmla="*/ 1147762 w 1550987"/>
                <a:gd name="connsiteY84" fmla="*/ 3340100 h 4286250"/>
                <a:gd name="connsiteX85" fmla="*/ 1081087 w 1550987"/>
                <a:gd name="connsiteY85" fmla="*/ 3635375 h 4286250"/>
                <a:gd name="connsiteX86" fmla="*/ 871537 w 1550987"/>
                <a:gd name="connsiteY86" fmla="*/ 4025900 h 4286250"/>
                <a:gd name="connsiteX87" fmla="*/ 871537 w 1550987"/>
                <a:gd name="connsiteY87" fmla="*/ 3778250 h 4286250"/>
                <a:gd name="connsiteX88" fmla="*/ 842962 w 1550987"/>
                <a:gd name="connsiteY88" fmla="*/ 3382958 h 4286250"/>
                <a:gd name="connsiteX89" fmla="*/ 890587 w 1550987"/>
                <a:gd name="connsiteY89" fmla="*/ 3111500 h 4286250"/>
                <a:gd name="connsiteX90" fmla="*/ 785812 w 1550987"/>
                <a:gd name="connsiteY90" fmla="*/ 2273300 h 4286250"/>
                <a:gd name="connsiteX91" fmla="*/ 700087 w 1550987"/>
                <a:gd name="connsiteY91" fmla="*/ 2863850 h 4286250"/>
                <a:gd name="connsiteX92" fmla="*/ 690562 w 1550987"/>
                <a:gd name="connsiteY92" fmla="*/ 3121025 h 4286250"/>
                <a:gd name="connsiteX93" fmla="*/ 709612 w 1550987"/>
                <a:gd name="connsiteY93" fmla="*/ 3349625 h 4286250"/>
                <a:gd name="connsiteX94" fmla="*/ 681037 w 1550987"/>
                <a:gd name="connsiteY94" fmla="*/ 3654425 h 4286250"/>
                <a:gd name="connsiteX95" fmla="*/ 690562 w 1550987"/>
                <a:gd name="connsiteY95" fmla="*/ 3825875 h 4286250"/>
                <a:gd name="connsiteX96" fmla="*/ 709612 w 1550987"/>
                <a:gd name="connsiteY96" fmla="*/ 3959225 h 4286250"/>
                <a:gd name="connsiteX97" fmla="*/ 709612 w 1550987"/>
                <a:gd name="connsiteY97" fmla="*/ 4044950 h 4286250"/>
                <a:gd name="connsiteX98" fmla="*/ 709612 w 1550987"/>
                <a:gd name="connsiteY98" fmla="*/ 4092575 h 4286250"/>
                <a:gd name="connsiteX99" fmla="*/ 709612 w 1550987"/>
                <a:gd name="connsiteY99" fmla="*/ 4168775 h 4286250"/>
                <a:gd name="connsiteX100" fmla="*/ 719137 w 1550987"/>
                <a:gd name="connsiteY100" fmla="*/ 4264025 h 4286250"/>
                <a:gd name="connsiteX101" fmla="*/ 671512 w 1550987"/>
                <a:gd name="connsiteY101" fmla="*/ 4283075 h 4286250"/>
                <a:gd name="connsiteX0" fmla="*/ 671512 w 1550987"/>
                <a:gd name="connsiteY0" fmla="*/ 4283075 h 4286250"/>
                <a:gd name="connsiteX1" fmla="*/ 500062 w 1550987"/>
                <a:gd name="connsiteY1" fmla="*/ 4244975 h 4286250"/>
                <a:gd name="connsiteX2" fmla="*/ 471487 w 1550987"/>
                <a:gd name="connsiteY2" fmla="*/ 4206875 h 4286250"/>
                <a:gd name="connsiteX3" fmla="*/ 566737 w 1550987"/>
                <a:gd name="connsiteY3" fmla="*/ 4025900 h 4286250"/>
                <a:gd name="connsiteX4" fmla="*/ 547687 w 1550987"/>
                <a:gd name="connsiteY4" fmla="*/ 3844925 h 4286250"/>
                <a:gd name="connsiteX5" fmla="*/ 442912 w 1550987"/>
                <a:gd name="connsiteY5" fmla="*/ 3463925 h 4286250"/>
                <a:gd name="connsiteX6" fmla="*/ 414337 w 1550987"/>
                <a:gd name="connsiteY6" fmla="*/ 3216275 h 4286250"/>
                <a:gd name="connsiteX7" fmla="*/ 442912 w 1550987"/>
                <a:gd name="connsiteY7" fmla="*/ 3016250 h 4286250"/>
                <a:gd name="connsiteX8" fmla="*/ 442912 w 1550987"/>
                <a:gd name="connsiteY8" fmla="*/ 2730500 h 4286250"/>
                <a:gd name="connsiteX9" fmla="*/ 395287 w 1550987"/>
                <a:gd name="connsiteY9" fmla="*/ 2473325 h 4286250"/>
                <a:gd name="connsiteX10" fmla="*/ 347662 w 1550987"/>
                <a:gd name="connsiteY10" fmla="*/ 2273300 h 4286250"/>
                <a:gd name="connsiteX11" fmla="*/ 404812 w 1550987"/>
                <a:gd name="connsiteY11" fmla="*/ 1825625 h 4286250"/>
                <a:gd name="connsiteX12" fmla="*/ 423862 w 1550987"/>
                <a:gd name="connsiteY12" fmla="*/ 1492250 h 4286250"/>
                <a:gd name="connsiteX13" fmla="*/ 414337 w 1550987"/>
                <a:gd name="connsiteY13" fmla="*/ 1196975 h 4286250"/>
                <a:gd name="connsiteX14" fmla="*/ 414337 w 1550987"/>
                <a:gd name="connsiteY14" fmla="*/ 1101725 h 4286250"/>
                <a:gd name="connsiteX15" fmla="*/ 319087 w 1550987"/>
                <a:gd name="connsiteY15" fmla="*/ 1349375 h 4286250"/>
                <a:gd name="connsiteX16" fmla="*/ 280987 w 1550987"/>
                <a:gd name="connsiteY16" fmla="*/ 1501775 h 4286250"/>
                <a:gd name="connsiteX17" fmla="*/ 271462 w 1550987"/>
                <a:gd name="connsiteY17" fmla="*/ 1654175 h 4286250"/>
                <a:gd name="connsiteX18" fmla="*/ 157162 w 1550987"/>
                <a:gd name="connsiteY18" fmla="*/ 1930400 h 4286250"/>
                <a:gd name="connsiteX19" fmla="*/ 128587 w 1550987"/>
                <a:gd name="connsiteY19" fmla="*/ 2035175 h 4286250"/>
                <a:gd name="connsiteX20" fmla="*/ 195262 w 1550987"/>
                <a:gd name="connsiteY20" fmla="*/ 2101850 h 4286250"/>
                <a:gd name="connsiteX21" fmla="*/ 242887 w 1550987"/>
                <a:gd name="connsiteY21" fmla="*/ 2235200 h 4286250"/>
                <a:gd name="connsiteX22" fmla="*/ 261937 w 1550987"/>
                <a:gd name="connsiteY22" fmla="*/ 2292350 h 4286250"/>
                <a:gd name="connsiteX23" fmla="*/ 204787 w 1550987"/>
                <a:gd name="connsiteY23" fmla="*/ 2263775 h 4286250"/>
                <a:gd name="connsiteX24" fmla="*/ 147637 w 1550987"/>
                <a:gd name="connsiteY24" fmla="*/ 2216150 h 4286250"/>
                <a:gd name="connsiteX25" fmla="*/ 147637 w 1550987"/>
                <a:gd name="connsiteY25" fmla="*/ 2292350 h 4286250"/>
                <a:gd name="connsiteX26" fmla="*/ 185737 w 1550987"/>
                <a:gd name="connsiteY26" fmla="*/ 2349500 h 4286250"/>
                <a:gd name="connsiteX27" fmla="*/ 185737 w 1550987"/>
                <a:gd name="connsiteY27" fmla="*/ 2397125 h 4286250"/>
                <a:gd name="connsiteX28" fmla="*/ 109537 w 1550987"/>
                <a:gd name="connsiteY28" fmla="*/ 2397125 h 4286250"/>
                <a:gd name="connsiteX29" fmla="*/ 14287 w 1550987"/>
                <a:gd name="connsiteY29" fmla="*/ 2273300 h 4286250"/>
                <a:gd name="connsiteX30" fmla="*/ 23812 w 1550987"/>
                <a:gd name="connsiteY30" fmla="*/ 2101850 h 4286250"/>
                <a:gd name="connsiteX31" fmla="*/ 14287 w 1550987"/>
                <a:gd name="connsiteY31" fmla="*/ 2025650 h 4286250"/>
                <a:gd name="connsiteX32" fmla="*/ 61912 w 1550987"/>
                <a:gd name="connsiteY32" fmla="*/ 1673225 h 4286250"/>
                <a:gd name="connsiteX33" fmla="*/ 90487 w 1550987"/>
                <a:gd name="connsiteY33" fmla="*/ 1444625 h 4286250"/>
                <a:gd name="connsiteX34" fmla="*/ 128587 w 1550987"/>
                <a:gd name="connsiteY34" fmla="*/ 1120775 h 4286250"/>
                <a:gd name="connsiteX35" fmla="*/ 195262 w 1550987"/>
                <a:gd name="connsiteY35" fmla="*/ 835025 h 4286250"/>
                <a:gd name="connsiteX36" fmla="*/ 357187 w 1550987"/>
                <a:gd name="connsiteY36" fmla="*/ 711200 h 4286250"/>
                <a:gd name="connsiteX37" fmla="*/ 604837 w 1550987"/>
                <a:gd name="connsiteY37" fmla="*/ 558800 h 4286250"/>
                <a:gd name="connsiteX38" fmla="*/ 652462 w 1550987"/>
                <a:gd name="connsiteY38" fmla="*/ 492125 h 4286250"/>
                <a:gd name="connsiteX39" fmla="*/ 623887 w 1550987"/>
                <a:gd name="connsiteY39" fmla="*/ 434975 h 4286250"/>
                <a:gd name="connsiteX40" fmla="*/ 576262 w 1550987"/>
                <a:gd name="connsiteY40" fmla="*/ 244475 h 4286250"/>
                <a:gd name="connsiteX41" fmla="*/ 604837 w 1550987"/>
                <a:gd name="connsiteY41" fmla="*/ 82550 h 4286250"/>
                <a:gd name="connsiteX42" fmla="*/ 681037 w 1550987"/>
                <a:gd name="connsiteY42" fmla="*/ 15875 h 4286250"/>
                <a:gd name="connsiteX43" fmla="*/ 871537 w 1550987"/>
                <a:gd name="connsiteY43" fmla="*/ 15875 h 4286250"/>
                <a:gd name="connsiteX44" fmla="*/ 957262 w 1550987"/>
                <a:gd name="connsiteY44" fmla="*/ 111125 h 4286250"/>
                <a:gd name="connsiteX45" fmla="*/ 985837 w 1550987"/>
                <a:gd name="connsiteY45" fmla="*/ 273050 h 4286250"/>
                <a:gd name="connsiteX46" fmla="*/ 947737 w 1550987"/>
                <a:gd name="connsiteY46" fmla="*/ 406400 h 4286250"/>
                <a:gd name="connsiteX47" fmla="*/ 919162 w 1550987"/>
                <a:gd name="connsiteY47" fmla="*/ 473075 h 4286250"/>
                <a:gd name="connsiteX48" fmla="*/ 938212 w 1550987"/>
                <a:gd name="connsiteY48" fmla="*/ 539750 h 4286250"/>
                <a:gd name="connsiteX49" fmla="*/ 1014412 w 1550987"/>
                <a:gd name="connsiteY49" fmla="*/ 615950 h 4286250"/>
                <a:gd name="connsiteX50" fmla="*/ 1176337 w 1550987"/>
                <a:gd name="connsiteY50" fmla="*/ 692150 h 4286250"/>
                <a:gd name="connsiteX51" fmla="*/ 1281112 w 1550987"/>
                <a:gd name="connsiteY51" fmla="*/ 730250 h 4286250"/>
                <a:gd name="connsiteX52" fmla="*/ 1366837 w 1550987"/>
                <a:gd name="connsiteY52" fmla="*/ 835025 h 4286250"/>
                <a:gd name="connsiteX53" fmla="*/ 1423987 w 1550987"/>
                <a:gd name="connsiteY53" fmla="*/ 1168400 h 4286250"/>
                <a:gd name="connsiteX54" fmla="*/ 1471612 w 1550987"/>
                <a:gd name="connsiteY54" fmla="*/ 1454150 h 4286250"/>
                <a:gd name="connsiteX55" fmla="*/ 1490662 w 1550987"/>
                <a:gd name="connsiteY55" fmla="*/ 1682750 h 4286250"/>
                <a:gd name="connsiteX56" fmla="*/ 1509712 w 1550987"/>
                <a:gd name="connsiteY56" fmla="*/ 1892300 h 4286250"/>
                <a:gd name="connsiteX57" fmla="*/ 1538287 w 1550987"/>
                <a:gd name="connsiteY57" fmla="*/ 2025650 h 4286250"/>
                <a:gd name="connsiteX58" fmla="*/ 1538287 w 1550987"/>
                <a:gd name="connsiteY58" fmla="*/ 2101850 h 4286250"/>
                <a:gd name="connsiteX59" fmla="*/ 1547812 w 1550987"/>
                <a:gd name="connsiteY59" fmla="*/ 2197100 h 4286250"/>
                <a:gd name="connsiteX60" fmla="*/ 1519237 w 1550987"/>
                <a:gd name="connsiteY60" fmla="*/ 2339975 h 4286250"/>
                <a:gd name="connsiteX61" fmla="*/ 1433512 w 1550987"/>
                <a:gd name="connsiteY61" fmla="*/ 2397125 h 4286250"/>
                <a:gd name="connsiteX62" fmla="*/ 1366837 w 1550987"/>
                <a:gd name="connsiteY62" fmla="*/ 2397125 h 4286250"/>
                <a:gd name="connsiteX63" fmla="*/ 1366837 w 1550987"/>
                <a:gd name="connsiteY63" fmla="*/ 2368550 h 4286250"/>
                <a:gd name="connsiteX64" fmla="*/ 1404937 w 1550987"/>
                <a:gd name="connsiteY64" fmla="*/ 2292350 h 4286250"/>
                <a:gd name="connsiteX65" fmla="*/ 1404937 w 1550987"/>
                <a:gd name="connsiteY65" fmla="*/ 2206625 h 4286250"/>
                <a:gd name="connsiteX66" fmla="*/ 1347787 w 1550987"/>
                <a:gd name="connsiteY66" fmla="*/ 2273300 h 4286250"/>
                <a:gd name="connsiteX67" fmla="*/ 1281112 w 1550987"/>
                <a:gd name="connsiteY67" fmla="*/ 2282825 h 4286250"/>
                <a:gd name="connsiteX68" fmla="*/ 1271587 w 1550987"/>
                <a:gd name="connsiteY68" fmla="*/ 2254250 h 4286250"/>
                <a:gd name="connsiteX69" fmla="*/ 1357312 w 1550987"/>
                <a:gd name="connsiteY69" fmla="*/ 2139950 h 4286250"/>
                <a:gd name="connsiteX70" fmla="*/ 1423987 w 1550987"/>
                <a:gd name="connsiteY70" fmla="*/ 2016125 h 4286250"/>
                <a:gd name="connsiteX71" fmla="*/ 1347787 w 1550987"/>
                <a:gd name="connsiteY71" fmla="*/ 1797050 h 4286250"/>
                <a:gd name="connsiteX72" fmla="*/ 1300162 w 1550987"/>
                <a:gd name="connsiteY72" fmla="*/ 1587500 h 4286250"/>
                <a:gd name="connsiteX73" fmla="*/ 1271587 w 1550987"/>
                <a:gd name="connsiteY73" fmla="*/ 1425575 h 4286250"/>
                <a:gd name="connsiteX74" fmla="*/ 1243012 w 1550987"/>
                <a:gd name="connsiteY74" fmla="*/ 1292225 h 4286250"/>
                <a:gd name="connsiteX75" fmla="*/ 1157287 w 1550987"/>
                <a:gd name="connsiteY75" fmla="*/ 1101725 h 4286250"/>
                <a:gd name="connsiteX76" fmla="*/ 1147762 w 1550987"/>
                <a:gd name="connsiteY76" fmla="*/ 1606550 h 4286250"/>
                <a:gd name="connsiteX77" fmla="*/ 1147762 w 1550987"/>
                <a:gd name="connsiteY77" fmla="*/ 1787525 h 4286250"/>
                <a:gd name="connsiteX78" fmla="*/ 1185862 w 1550987"/>
                <a:gd name="connsiteY78" fmla="*/ 2025650 h 4286250"/>
                <a:gd name="connsiteX79" fmla="*/ 1204912 w 1550987"/>
                <a:gd name="connsiteY79" fmla="*/ 2139950 h 4286250"/>
                <a:gd name="connsiteX80" fmla="*/ 1214437 w 1550987"/>
                <a:gd name="connsiteY80" fmla="*/ 2311400 h 4286250"/>
                <a:gd name="connsiteX81" fmla="*/ 1195387 w 1550987"/>
                <a:gd name="connsiteY81" fmla="*/ 2549525 h 4286250"/>
                <a:gd name="connsiteX82" fmla="*/ 1138237 w 1550987"/>
                <a:gd name="connsiteY82" fmla="*/ 2840033 h 4286250"/>
                <a:gd name="connsiteX83" fmla="*/ 1128712 w 1550987"/>
                <a:gd name="connsiteY83" fmla="*/ 3101975 h 4286250"/>
                <a:gd name="connsiteX84" fmla="*/ 1147762 w 1550987"/>
                <a:gd name="connsiteY84" fmla="*/ 3340100 h 4286250"/>
                <a:gd name="connsiteX85" fmla="*/ 1081087 w 1550987"/>
                <a:gd name="connsiteY85" fmla="*/ 3635375 h 4286250"/>
                <a:gd name="connsiteX86" fmla="*/ 871537 w 1550987"/>
                <a:gd name="connsiteY86" fmla="*/ 3778250 h 4286250"/>
                <a:gd name="connsiteX87" fmla="*/ 842962 w 1550987"/>
                <a:gd name="connsiteY87" fmla="*/ 3382958 h 4286250"/>
                <a:gd name="connsiteX88" fmla="*/ 890587 w 1550987"/>
                <a:gd name="connsiteY88" fmla="*/ 3111500 h 4286250"/>
                <a:gd name="connsiteX89" fmla="*/ 785812 w 1550987"/>
                <a:gd name="connsiteY89" fmla="*/ 2273300 h 4286250"/>
                <a:gd name="connsiteX90" fmla="*/ 700087 w 1550987"/>
                <a:gd name="connsiteY90" fmla="*/ 2863850 h 4286250"/>
                <a:gd name="connsiteX91" fmla="*/ 690562 w 1550987"/>
                <a:gd name="connsiteY91" fmla="*/ 3121025 h 4286250"/>
                <a:gd name="connsiteX92" fmla="*/ 709612 w 1550987"/>
                <a:gd name="connsiteY92" fmla="*/ 3349625 h 4286250"/>
                <a:gd name="connsiteX93" fmla="*/ 681037 w 1550987"/>
                <a:gd name="connsiteY93" fmla="*/ 3654425 h 4286250"/>
                <a:gd name="connsiteX94" fmla="*/ 690562 w 1550987"/>
                <a:gd name="connsiteY94" fmla="*/ 3825875 h 4286250"/>
                <a:gd name="connsiteX95" fmla="*/ 709612 w 1550987"/>
                <a:gd name="connsiteY95" fmla="*/ 3959225 h 4286250"/>
                <a:gd name="connsiteX96" fmla="*/ 709612 w 1550987"/>
                <a:gd name="connsiteY96" fmla="*/ 4044950 h 4286250"/>
                <a:gd name="connsiteX97" fmla="*/ 709612 w 1550987"/>
                <a:gd name="connsiteY97" fmla="*/ 4092575 h 4286250"/>
                <a:gd name="connsiteX98" fmla="*/ 709612 w 1550987"/>
                <a:gd name="connsiteY98" fmla="*/ 4168775 h 4286250"/>
                <a:gd name="connsiteX99" fmla="*/ 719137 w 1550987"/>
                <a:gd name="connsiteY99" fmla="*/ 4264025 h 4286250"/>
                <a:gd name="connsiteX100" fmla="*/ 671512 w 1550987"/>
                <a:gd name="connsiteY100" fmla="*/ 4283075 h 4286250"/>
                <a:gd name="connsiteX0" fmla="*/ 671512 w 1550987"/>
                <a:gd name="connsiteY0" fmla="*/ 4283075 h 4286250"/>
                <a:gd name="connsiteX1" fmla="*/ 500062 w 1550987"/>
                <a:gd name="connsiteY1" fmla="*/ 4244975 h 4286250"/>
                <a:gd name="connsiteX2" fmla="*/ 471487 w 1550987"/>
                <a:gd name="connsiteY2" fmla="*/ 4206875 h 4286250"/>
                <a:gd name="connsiteX3" fmla="*/ 566737 w 1550987"/>
                <a:gd name="connsiteY3" fmla="*/ 4025900 h 4286250"/>
                <a:gd name="connsiteX4" fmla="*/ 547687 w 1550987"/>
                <a:gd name="connsiteY4" fmla="*/ 3844925 h 4286250"/>
                <a:gd name="connsiteX5" fmla="*/ 442912 w 1550987"/>
                <a:gd name="connsiteY5" fmla="*/ 3463925 h 4286250"/>
                <a:gd name="connsiteX6" fmla="*/ 414337 w 1550987"/>
                <a:gd name="connsiteY6" fmla="*/ 3216275 h 4286250"/>
                <a:gd name="connsiteX7" fmla="*/ 442912 w 1550987"/>
                <a:gd name="connsiteY7" fmla="*/ 3016250 h 4286250"/>
                <a:gd name="connsiteX8" fmla="*/ 442912 w 1550987"/>
                <a:gd name="connsiteY8" fmla="*/ 2730500 h 4286250"/>
                <a:gd name="connsiteX9" fmla="*/ 395287 w 1550987"/>
                <a:gd name="connsiteY9" fmla="*/ 2473325 h 4286250"/>
                <a:gd name="connsiteX10" fmla="*/ 347662 w 1550987"/>
                <a:gd name="connsiteY10" fmla="*/ 2273300 h 4286250"/>
                <a:gd name="connsiteX11" fmla="*/ 404812 w 1550987"/>
                <a:gd name="connsiteY11" fmla="*/ 1825625 h 4286250"/>
                <a:gd name="connsiteX12" fmla="*/ 423862 w 1550987"/>
                <a:gd name="connsiteY12" fmla="*/ 1492250 h 4286250"/>
                <a:gd name="connsiteX13" fmla="*/ 414337 w 1550987"/>
                <a:gd name="connsiteY13" fmla="*/ 1196975 h 4286250"/>
                <a:gd name="connsiteX14" fmla="*/ 414337 w 1550987"/>
                <a:gd name="connsiteY14" fmla="*/ 1101725 h 4286250"/>
                <a:gd name="connsiteX15" fmla="*/ 319087 w 1550987"/>
                <a:gd name="connsiteY15" fmla="*/ 1349375 h 4286250"/>
                <a:gd name="connsiteX16" fmla="*/ 280987 w 1550987"/>
                <a:gd name="connsiteY16" fmla="*/ 1501775 h 4286250"/>
                <a:gd name="connsiteX17" fmla="*/ 271462 w 1550987"/>
                <a:gd name="connsiteY17" fmla="*/ 1654175 h 4286250"/>
                <a:gd name="connsiteX18" fmla="*/ 157162 w 1550987"/>
                <a:gd name="connsiteY18" fmla="*/ 1930400 h 4286250"/>
                <a:gd name="connsiteX19" fmla="*/ 128587 w 1550987"/>
                <a:gd name="connsiteY19" fmla="*/ 2035175 h 4286250"/>
                <a:gd name="connsiteX20" fmla="*/ 195262 w 1550987"/>
                <a:gd name="connsiteY20" fmla="*/ 2101850 h 4286250"/>
                <a:gd name="connsiteX21" fmla="*/ 242887 w 1550987"/>
                <a:gd name="connsiteY21" fmla="*/ 2235200 h 4286250"/>
                <a:gd name="connsiteX22" fmla="*/ 261937 w 1550987"/>
                <a:gd name="connsiteY22" fmla="*/ 2292350 h 4286250"/>
                <a:gd name="connsiteX23" fmla="*/ 204787 w 1550987"/>
                <a:gd name="connsiteY23" fmla="*/ 2263775 h 4286250"/>
                <a:gd name="connsiteX24" fmla="*/ 147637 w 1550987"/>
                <a:gd name="connsiteY24" fmla="*/ 2216150 h 4286250"/>
                <a:gd name="connsiteX25" fmla="*/ 147637 w 1550987"/>
                <a:gd name="connsiteY25" fmla="*/ 2292350 h 4286250"/>
                <a:gd name="connsiteX26" fmla="*/ 185737 w 1550987"/>
                <a:gd name="connsiteY26" fmla="*/ 2349500 h 4286250"/>
                <a:gd name="connsiteX27" fmla="*/ 185737 w 1550987"/>
                <a:gd name="connsiteY27" fmla="*/ 2397125 h 4286250"/>
                <a:gd name="connsiteX28" fmla="*/ 109537 w 1550987"/>
                <a:gd name="connsiteY28" fmla="*/ 2397125 h 4286250"/>
                <a:gd name="connsiteX29" fmla="*/ 14287 w 1550987"/>
                <a:gd name="connsiteY29" fmla="*/ 2273300 h 4286250"/>
                <a:gd name="connsiteX30" fmla="*/ 23812 w 1550987"/>
                <a:gd name="connsiteY30" fmla="*/ 2101850 h 4286250"/>
                <a:gd name="connsiteX31" fmla="*/ 14287 w 1550987"/>
                <a:gd name="connsiteY31" fmla="*/ 2025650 h 4286250"/>
                <a:gd name="connsiteX32" fmla="*/ 61912 w 1550987"/>
                <a:gd name="connsiteY32" fmla="*/ 1673225 h 4286250"/>
                <a:gd name="connsiteX33" fmla="*/ 90487 w 1550987"/>
                <a:gd name="connsiteY33" fmla="*/ 1444625 h 4286250"/>
                <a:gd name="connsiteX34" fmla="*/ 128587 w 1550987"/>
                <a:gd name="connsiteY34" fmla="*/ 1120775 h 4286250"/>
                <a:gd name="connsiteX35" fmla="*/ 195262 w 1550987"/>
                <a:gd name="connsiteY35" fmla="*/ 835025 h 4286250"/>
                <a:gd name="connsiteX36" fmla="*/ 357187 w 1550987"/>
                <a:gd name="connsiteY36" fmla="*/ 711200 h 4286250"/>
                <a:gd name="connsiteX37" fmla="*/ 604837 w 1550987"/>
                <a:gd name="connsiteY37" fmla="*/ 558800 h 4286250"/>
                <a:gd name="connsiteX38" fmla="*/ 652462 w 1550987"/>
                <a:gd name="connsiteY38" fmla="*/ 492125 h 4286250"/>
                <a:gd name="connsiteX39" fmla="*/ 623887 w 1550987"/>
                <a:gd name="connsiteY39" fmla="*/ 434975 h 4286250"/>
                <a:gd name="connsiteX40" fmla="*/ 576262 w 1550987"/>
                <a:gd name="connsiteY40" fmla="*/ 244475 h 4286250"/>
                <a:gd name="connsiteX41" fmla="*/ 604837 w 1550987"/>
                <a:gd name="connsiteY41" fmla="*/ 82550 h 4286250"/>
                <a:gd name="connsiteX42" fmla="*/ 681037 w 1550987"/>
                <a:gd name="connsiteY42" fmla="*/ 15875 h 4286250"/>
                <a:gd name="connsiteX43" fmla="*/ 871537 w 1550987"/>
                <a:gd name="connsiteY43" fmla="*/ 15875 h 4286250"/>
                <a:gd name="connsiteX44" fmla="*/ 957262 w 1550987"/>
                <a:gd name="connsiteY44" fmla="*/ 111125 h 4286250"/>
                <a:gd name="connsiteX45" fmla="*/ 985837 w 1550987"/>
                <a:gd name="connsiteY45" fmla="*/ 273050 h 4286250"/>
                <a:gd name="connsiteX46" fmla="*/ 947737 w 1550987"/>
                <a:gd name="connsiteY46" fmla="*/ 406400 h 4286250"/>
                <a:gd name="connsiteX47" fmla="*/ 919162 w 1550987"/>
                <a:gd name="connsiteY47" fmla="*/ 473075 h 4286250"/>
                <a:gd name="connsiteX48" fmla="*/ 938212 w 1550987"/>
                <a:gd name="connsiteY48" fmla="*/ 539750 h 4286250"/>
                <a:gd name="connsiteX49" fmla="*/ 1014412 w 1550987"/>
                <a:gd name="connsiteY49" fmla="*/ 615950 h 4286250"/>
                <a:gd name="connsiteX50" fmla="*/ 1176337 w 1550987"/>
                <a:gd name="connsiteY50" fmla="*/ 692150 h 4286250"/>
                <a:gd name="connsiteX51" fmla="*/ 1281112 w 1550987"/>
                <a:gd name="connsiteY51" fmla="*/ 730250 h 4286250"/>
                <a:gd name="connsiteX52" fmla="*/ 1366837 w 1550987"/>
                <a:gd name="connsiteY52" fmla="*/ 835025 h 4286250"/>
                <a:gd name="connsiteX53" fmla="*/ 1423987 w 1550987"/>
                <a:gd name="connsiteY53" fmla="*/ 1168400 h 4286250"/>
                <a:gd name="connsiteX54" fmla="*/ 1471612 w 1550987"/>
                <a:gd name="connsiteY54" fmla="*/ 1454150 h 4286250"/>
                <a:gd name="connsiteX55" fmla="*/ 1490662 w 1550987"/>
                <a:gd name="connsiteY55" fmla="*/ 1682750 h 4286250"/>
                <a:gd name="connsiteX56" fmla="*/ 1509712 w 1550987"/>
                <a:gd name="connsiteY56" fmla="*/ 1892300 h 4286250"/>
                <a:gd name="connsiteX57" fmla="*/ 1538287 w 1550987"/>
                <a:gd name="connsiteY57" fmla="*/ 2025650 h 4286250"/>
                <a:gd name="connsiteX58" fmla="*/ 1538287 w 1550987"/>
                <a:gd name="connsiteY58" fmla="*/ 2101850 h 4286250"/>
                <a:gd name="connsiteX59" fmla="*/ 1547812 w 1550987"/>
                <a:gd name="connsiteY59" fmla="*/ 2197100 h 4286250"/>
                <a:gd name="connsiteX60" fmla="*/ 1519237 w 1550987"/>
                <a:gd name="connsiteY60" fmla="*/ 2339975 h 4286250"/>
                <a:gd name="connsiteX61" fmla="*/ 1433512 w 1550987"/>
                <a:gd name="connsiteY61" fmla="*/ 2397125 h 4286250"/>
                <a:gd name="connsiteX62" fmla="*/ 1366837 w 1550987"/>
                <a:gd name="connsiteY62" fmla="*/ 2397125 h 4286250"/>
                <a:gd name="connsiteX63" fmla="*/ 1366837 w 1550987"/>
                <a:gd name="connsiteY63" fmla="*/ 2368550 h 4286250"/>
                <a:gd name="connsiteX64" fmla="*/ 1404937 w 1550987"/>
                <a:gd name="connsiteY64" fmla="*/ 2292350 h 4286250"/>
                <a:gd name="connsiteX65" fmla="*/ 1404937 w 1550987"/>
                <a:gd name="connsiteY65" fmla="*/ 2206625 h 4286250"/>
                <a:gd name="connsiteX66" fmla="*/ 1347787 w 1550987"/>
                <a:gd name="connsiteY66" fmla="*/ 2273300 h 4286250"/>
                <a:gd name="connsiteX67" fmla="*/ 1281112 w 1550987"/>
                <a:gd name="connsiteY67" fmla="*/ 2282825 h 4286250"/>
                <a:gd name="connsiteX68" fmla="*/ 1271587 w 1550987"/>
                <a:gd name="connsiteY68" fmla="*/ 2254250 h 4286250"/>
                <a:gd name="connsiteX69" fmla="*/ 1357312 w 1550987"/>
                <a:gd name="connsiteY69" fmla="*/ 2139950 h 4286250"/>
                <a:gd name="connsiteX70" fmla="*/ 1423987 w 1550987"/>
                <a:gd name="connsiteY70" fmla="*/ 2016125 h 4286250"/>
                <a:gd name="connsiteX71" fmla="*/ 1347787 w 1550987"/>
                <a:gd name="connsiteY71" fmla="*/ 1797050 h 4286250"/>
                <a:gd name="connsiteX72" fmla="*/ 1300162 w 1550987"/>
                <a:gd name="connsiteY72" fmla="*/ 1587500 h 4286250"/>
                <a:gd name="connsiteX73" fmla="*/ 1271587 w 1550987"/>
                <a:gd name="connsiteY73" fmla="*/ 1425575 h 4286250"/>
                <a:gd name="connsiteX74" fmla="*/ 1243012 w 1550987"/>
                <a:gd name="connsiteY74" fmla="*/ 1292225 h 4286250"/>
                <a:gd name="connsiteX75" fmla="*/ 1157287 w 1550987"/>
                <a:gd name="connsiteY75" fmla="*/ 1101725 h 4286250"/>
                <a:gd name="connsiteX76" fmla="*/ 1147762 w 1550987"/>
                <a:gd name="connsiteY76" fmla="*/ 1606550 h 4286250"/>
                <a:gd name="connsiteX77" fmla="*/ 1147762 w 1550987"/>
                <a:gd name="connsiteY77" fmla="*/ 1787525 h 4286250"/>
                <a:gd name="connsiteX78" fmla="*/ 1185862 w 1550987"/>
                <a:gd name="connsiteY78" fmla="*/ 2025650 h 4286250"/>
                <a:gd name="connsiteX79" fmla="*/ 1204912 w 1550987"/>
                <a:gd name="connsiteY79" fmla="*/ 2139950 h 4286250"/>
                <a:gd name="connsiteX80" fmla="*/ 1214437 w 1550987"/>
                <a:gd name="connsiteY80" fmla="*/ 2311400 h 4286250"/>
                <a:gd name="connsiteX81" fmla="*/ 1195387 w 1550987"/>
                <a:gd name="connsiteY81" fmla="*/ 2549525 h 4286250"/>
                <a:gd name="connsiteX82" fmla="*/ 1138237 w 1550987"/>
                <a:gd name="connsiteY82" fmla="*/ 2840033 h 4286250"/>
                <a:gd name="connsiteX83" fmla="*/ 1128712 w 1550987"/>
                <a:gd name="connsiteY83" fmla="*/ 3101975 h 4286250"/>
                <a:gd name="connsiteX84" fmla="*/ 1147762 w 1550987"/>
                <a:gd name="connsiteY84" fmla="*/ 3340100 h 4286250"/>
                <a:gd name="connsiteX85" fmla="*/ 1081087 w 1550987"/>
                <a:gd name="connsiteY85" fmla="*/ 3635375 h 4286250"/>
                <a:gd name="connsiteX86" fmla="*/ 842962 w 1550987"/>
                <a:gd name="connsiteY86" fmla="*/ 3382958 h 4286250"/>
                <a:gd name="connsiteX87" fmla="*/ 890587 w 1550987"/>
                <a:gd name="connsiteY87" fmla="*/ 3111500 h 4286250"/>
                <a:gd name="connsiteX88" fmla="*/ 785812 w 1550987"/>
                <a:gd name="connsiteY88" fmla="*/ 2273300 h 4286250"/>
                <a:gd name="connsiteX89" fmla="*/ 700087 w 1550987"/>
                <a:gd name="connsiteY89" fmla="*/ 2863850 h 4286250"/>
                <a:gd name="connsiteX90" fmla="*/ 690562 w 1550987"/>
                <a:gd name="connsiteY90" fmla="*/ 3121025 h 4286250"/>
                <a:gd name="connsiteX91" fmla="*/ 709612 w 1550987"/>
                <a:gd name="connsiteY91" fmla="*/ 3349625 h 4286250"/>
                <a:gd name="connsiteX92" fmla="*/ 681037 w 1550987"/>
                <a:gd name="connsiteY92" fmla="*/ 3654425 h 4286250"/>
                <a:gd name="connsiteX93" fmla="*/ 690562 w 1550987"/>
                <a:gd name="connsiteY93" fmla="*/ 3825875 h 4286250"/>
                <a:gd name="connsiteX94" fmla="*/ 709612 w 1550987"/>
                <a:gd name="connsiteY94" fmla="*/ 3959225 h 4286250"/>
                <a:gd name="connsiteX95" fmla="*/ 709612 w 1550987"/>
                <a:gd name="connsiteY95" fmla="*/ 4044950 h 4286250"/>
                <a:gd name="connsiteX96" fmla="*/ 709612 w 1550987"/>
                <a:gd name="connsiteY96" fmla="*/ 4092575 h 4286250"/>
                <a:gd name="connsiteX97" fmla="*/ 709612 w 1550987"/>
                <a:gd name="connsiteY97" fmla="*/ 4168775 h 4286250"/>
                <a:gd name="connsiteX98" fmla="*/ 719137 w 1550987"/>
                <a:gd name="connsiteY98" fmla="*/ 4264025 h 4286250"/>
                <a:gd name="connsiteX99" fmla="*/ 671512 w 1550987"/>
                <a:gd name="connsiteY99" fmla="*/ 4283075 h 4286250"/>
                <a:gd name="connsiteX0" fmla="*/ 671512 w 1550987"/>
                <a:gd name="connsiteY0" fmla="*/ 4283075 h 4286250"/>
                <a:gd name="connsiteX1" fmla="*/ 500062 w 1550987"/>
                <a:gd name="connsiteY1" fmla="*/ 4244975 h 4286250"/>
                <a:gd name="connsiteX2" fmla="*/ 471487 w 1550987"/>
                <a:gd name="connsiteY2" fmla="*/ 4206875 h 4286250"/>
                <a:gd name="connsiteX3" fmla="*/ 566737 w 1550987"/>
                <a:gd name="connsiteY3" fmla="*/ 4025900 h 4286250"/>
                <a:gd name="connsiteX4" fmla="*/ 547687 w 1550987"/>
                <a:gd name="connsiteY4" fmla="*/ 3844925 h 4286250"/>
                <a:gd name="connsiteX5" fmla="*/ 442912 w 1550987"/>
                <a:gd name="connsiteY5" fmla="*/ 3463925 h 4286250"/>
                <a:gd name="connsiteX6" fmla="*/ 414337 w 1550987"/>
                <a:gd name="connsiteY6" fmla="*/ 3216275 h 4286250"/>
                <a:gd name="connsiteX7" fmla="*/ 442912 w 1550987"/>
                <a:gd name="connsiteY7" fmla="*/ 3016250 h 4286250"/>
                <a:gd name="connsiteX8" fmla="*/ 442912 w 1550987"/>
                <a:gd name="connsiteY8" fmla="*/ 2730500 h 4286250"/>
                <a:gd name="connsiteX9" fmla="*/ 395287 w 1550987"/>
                <a:gd name="connsiteY9" fmla="*/ 2473325 h 4286250"/>
                <a:gd name="connsiteX10" fmla="*/ 347662 w 1550987"/>
                <a:gd name="connsiteY10" fmla="*/ 2273300 h 4286250"/>
                <a:gd name="connsiteX11" fmla="*/ 404812 w 1550987"/>
                <a:gd name="connsiteY11" fmla="*/ 1825625 h 4286250"/>
                <a:gd name="connsiteX12" fmla="*/ 423862 w 1550987"/>
                <a:gd name="connsiteY12" fmla="*/ 1492250 h 4286250"/>
                <a:gd name="connsiteX13" fmla="*/ 414337 w 1550987"/>
                <a:gd name="connsiteY13" fmla="*/ 1196975 h 4286250"/>
                <a:gd name="connsiteX14" fmla="*/ 414337 w 1550987"/>
                <a:gd name="connsiteY14" fmla="*/ 1101725 h 4286250"/>
                <a:gd name="connsiteX15" fmla="*/ 319087 w 1550987"/>
                <a:gd name="connsiteY15" fmla="*/ 1349375 h 4286250"/>
                <a:gd name="connsiteX16" fmla="*/ 280987 w 1550987"/>
                <a:gd name="connsiteY16" fmla="*/ 1501775 h 4286250"/>
                <a:gd name="connsiteX17" fmla="*/ 271462 w 1550987"/>
                <a:gd name="connsiteY17" fmla="*/ 1654175 h 4286250"/>
                <a:gd name="connsiteX18" fmla="*/ 157162 w 1550987"/>
                <a:gd name="connsiteY18" fmla="*/ 1930400 h 4286250"/>
                <a:gd name="connsiteX19" fmla="*/ 128587 w 1550987"/>
                <a:gd name="connsiteY19" fmla="*/ 2035175 h 4286250"/>
                <a:gd name="connsiteX20" fmla="*/ 195262 w 1550987"/>
                <a:gd name="connsiteY20" fmla="*/ 2101850 h 4286250"/>
                <a:gd name="connsiteX21" fmla="*/ 242887 w 1550987"/>
                <a:gd name="connsiteY21" fmla="*/ 2235200 h 4286250"/>
                <a:gd name="connsiteX22" fmla="*/ 261937 w 1550987"/>
                <a:gd name="connsiteY22" fmla="*/ 2292350 h 4286250"/>
                <a:gd name="connsiteX23" fmla="*/ 204787 w 1550987"/>
                <a:gd name="connsiteY23" fmla="*/ 2263775 h 4286250"/>
                <a:gd name="connsiteX24" fmla="*/ 147637 w 1550987"/>
                <a:gd name="connsiteY24" fmla="*/ 2216150 h 4286250"/>
                <a:gd name="connsiteX25" fmla="*/ 147637 w 1550987"/>
                <a:gd name="connsiteY25" fmla="*/ 2292350 h 4286250"/>
                <a:gd name="connsiteX26" fmla="*/ 185737 w 1550987"/>
                <a:gd name="connsiteY26" fmla="*/ 2349500 h 4286250"/>
                <a:gd name="connsiteX27" fmla="*/ 185737 w 1550987"/>
                <a:gd name="connsiteY27" fmla="*/ 2397125 h 4286250"/>
                <a:gd name="connsiteX28" fmla="*/ 109537 w 1550987"/>
                <a:gd name="connsiteY28" fmla="*/ 2397125 h 4286250"/>
                <a:gd name="connsiteX29" fmla="*/ 14287 w 1550987"/>
                <a:gd name="connsiteY29" fmla="*/ 2273300 h 4286250"/>
                <a:gd name="connsiteX30" fmla="*/ 23812 w 1550987"/>
                <a:gd name="connsiteY30" fmla="*/ 2101850 h 4286250"/>
                <a:gd name="connsiteX31" fmla="*/ 14287 w 1550987"/>
                <a:gd name="connsiteY31" fmla="*/ 2025650 h 4286250"/>
                <a:gd name="connsiteX32" fmla="*/ 61912 w 1550987"/>
                <a:gd name="connsiteY32" fmla="*/ 1673225 h 4286250"/>
                <a:gd name="connsiteX33" fmla="*/ 90487 w 1550987"/>
                <a:gd name="connsiteY33" fmla="*/ 1444625 h 4286250"/>
                <a:gd name="connsiteX34" fmla="*/ 128587 w 1550987"/>
                <a:gd name="connsiteY34" fmla="*/ 1120775 h 4286250"/>
                <a:gd name="connsiteX35" fmla="*/ 195262 w 1550987"/>
                <a:gd name="connsiteY35" fmla="*/ 835025 h 4286250"/>
                <a:gd name="connsiteX36" fmla="*/ 357187 w 1550987"/>
                <a:gd name="connsiteY36" fmla="*/ 711200 h 4286250"/>
                <a:gd name="connsiteX37" fmla="*/ 604837 w 1550987"/>
                <a:gd name="connsiteY37" fmla="*/ 558800 h 4286250"/>
                <a:gd name="connsiteX38" fmla="*/ 652462 w 1550987"/>
                <a:gd name="connsiteY38" fmla="*/ 492125 h 4286250"/>
                <a:gd name="connsiteX39" fmla="*/ 623887 w 1550987"/>
                <a:gd name="connsiteY39" fmla="*/ 434975 h 4286250"/>
                <a:gd name="connsiteX40" fmla="*/ 576262 w 1550987"/>
                <a:gd name="connsiteY40" fmla="*/ 244475 h 4286250"/>
                <a:gd name="connsiteX41" fmla="*/ 604837 w 1550987"/>
                <a:gd name="connsiteY41" fmla="*/ 82550 h 4286250"/>
                <a:gd name="connsiteX42" fmla="*/ 681037 w 1550987"/>
                <a:gd name="connsiteY42" fmla="*/ 15875 h 4286250"/>
                <a:gd name="connsiteX43" fmla="*/ 871537 w 1550987"/>
                <a:gd name="connsiteY43" fmla="*/ 15875 h 4286250"/>
                <a:gd name="connsiteX44" fmla="*/ 957262 w 1550987"/>
                <a:gd name="connsiteY44" fmla="*/ 111125 h 4286250"/>
                <a:gd name="connsiteX45" fmla="*/ 985837 w 1550987"/>
                <a:gd name="connsiteY45" fmla="*/ 273050 h 4286250"/>
                <a:gd name="connsiteX46" fmla="*/ 947737 w 1550987"/>
                <a:gd name="connsiteY46" fmla="*/ 406400 h 4286250"/>
                <a:gd name="connsiteX47" fmla="*/ 919162 w 1550987"/>
                <a:gd name="connsiteY47" fmla="*/ 473075 h 4286250"/>
                <a:gd name="connsiteX48" fmla="*/ 938212 w 1550987"/>
                <a:gd name="connsiteY48" fmla="*/ 539750 h 4286250"/>
                <a:gd name="connsiteX49" fmla="*/ 1014412 w 1550987"/>
                <a:gd name="connsiteY49" fmla="*/ 615950 h 4286250"/>
                <a:gd name="connsiteX50" fmla="*/ 1176337 w 1550987"/>
                <a:gd name="connsiteY50" fmla="*/ 692150 h 4286250"/>
                <a:gd name="connsiteX51" fmla="*/ 1281112 w 1550987"/>
                <a:gd name="connsiteY51" fmla="*/ 730250 h 4286250"/>
                <a:gd name="connsiteX52" fmla="*/ 1366837 w 1550987"/>
                <a:gd name="connsiteY52" fmla="*/ 835025 h 4286250"/>
                <a:gd name="connsiteX53" fmla="*/ 1423987 w 1550987"/>
                <a:gd name="connsiteY53" fmla="*/ 1168400 h 4286250"/>
                <a:gd name="connsiteX54" fmla="*/ 1471612 w 1550987"/>
                <a:gd name="connsiteY54" fmla="*/ 1454150 h 4286250"/>
                <a:gd name="connsiteX55" fmla="*/ 1490662 w 1550987"/>
                <a:gd name="connsiteY55" fmla="*/ 1682750 h 4286250"/>
                <a:gd name="connsiteX56" fmla="*/ 1509712 w 1550987"/>
                <a:gd name="connsiteY56" fmla="*/ 1892300 h 4286250"/>
                <a:gd name="connsiteX57" fmla="*/ 1538287 w 1550987"/>
                <a:gd name="connsiteY57" fmla="*/ 2025650 h 4286250"/>
                <a:gd name="connsiteX58" fmla="*/ 1538287 w 1550987"/>
                <a:gd name="connsiteY58" fmla="*/ 2101850 h 4286250"/>
                <a:gd name="connsiteX59" fmla="*/ 1547812 w 1550987"/>
                <a:gd name="connsiteY59" fmla="*/ 2197100 h 4286250"/>
                <a:gd name="connsiteX60" fmla="*/ 1519237 w 1550987"/>
                <a:gd name="connsiteY60" fmla="*/ 2339975 h 4286250"/>
                <a:gd name="connsiteX61" fmla="*/ 1433512 w 1550987"/>
                <a:gd name="connsiteY61" fmla="*/ 2397125 h 4286250"/>
                <a:gd name="connsiteX62" fmla="*/ 1366837 w 1550987"/>
                <a:gd name="connsiteY62" fmla="*/ 2397125 h 4286250"/>
                <a:gd name="connsiteX63" fmla="*/ 1366837 w 1550987"/>
                <a:gd name="connsiteY63" fmla="*/ 2368550 h 4286250"/>
                <a:gd name="connsiteX64" fmla="*/ 1404937 w 1550987"/>
                <a:gd name="connsiteY64" fmla="*/ 2292350 h 4286250"/>
                <a:gd name="connsiteX65" fmla="*/ 1404937 w 1550987"/>
                <a:gd name="connsiteY65" fmla="*/ 2206625 h 4286250"/>
                <a:gd name="connsiteX66" fmla="*/ 1347787 w 1550987"/>
                <a:gd name="connsiteY66" fmla="*/ 2273300 h 4286250"/>
                <a:gd name="connsiteX67" fmla="*/ 1281112 w 1550987"/>
                <a:gd name="connsiteY67" fmla="*/ 2282825 h 4286250"/>
                <a:gd name="connsiteX68" fmla="*/ 1271587 w 1550987"/>
                <a:gd name="connsiteY68" fmla="*/ 2254250 h 4286250"/>
                <a:gd name="connsiteX69" fmla="*/ 1357312 w 1550987"/>
                <a:gd name="connsiteY69" fmla="*/ 2139950 h 4286250"/>
                <a:gd name="connsiteX70" fmla="*/ 1423987 w 1550987"/>
                <a:gd name="connsiteY70" fmla="*/ 2016125 h 4286250"/>
                <a:gd name="connsiteX71" fmla="*/ 1347787 w 1550987"/>
                <a:gd name="connsiteY71" fmla="*/ 1797050 h 4286250"/>
                <a:gd name="connsiteX72" fmla="*/ 1300162 w 1550987"/>
                <a:gd name="connsiteY72" fmla="*/ 1587500 h 4286250"/>
                <a:gd name="connsiteX73" fmla="*/ 1271587 w 1550987"/>
                <a:gd name="connsiteY73" fmla="*/ 1425575 h 4286250"/>
                <a:gd name="connsiteX74" fmla="*/ 1243012 w 1550987"/>
                <a:gd name="connsiteY74" fmla="*/ 1292225 h 4286250"/>
                <a:gd name="connsiteX75" fmla="*/ 1157287 w 1550987"/>
                <a:gd name="connsiteY75" fmla="*/ 1101725 h 4286250"/>
                <a:gd name="connsiteX76" fmla="*/ 1147762 w 1550987"/>
                <a:gd name="connsiteY76" fmla="*/ 1606550 h 4286250"/>
                <a:gd name="connsiteX77" fmla="*/ 1147762 w 1550987"/>
                <a:gd name="connsiteY77" fmla="*/ 1787525 h 4286250"/>
                <a:gd name="connsiteX78" fmla="*/ 1185862 w 1550987"/>
                <a:gd name="connsiteY78" fmla="*/ 2025650 h 4286250"/>
                <a:gd name="connsiteX79" fmla="*/ 1204912 w 1550987"/>
                <a:gd name="connsiteY79" fmla="*/ 2139950 h 4286250"/>
                <a:gd name="connsiteX80" fmla="*/ 1214437 w 1550987"/>
                <a:gd name="connsiteY80" fmla="*/ 2311400 h 4286250"/>
                <a:gd name="connsiteX81" fmla="*/ 1195387 w 1550987"/>
                <a:gd name="connsiteY81" fmla="*/ 2549525 h 4286250"/>
                <a:gd name="connsiteX82" fmla="*/ 1138237 w 1550987"/>
                <a:gd name="connsiteY82" fmla="*/ 2840033 h 4286250"/>
                <a:gd name="connsiteX83" fmla="*/ 1128712 w 1550987"/>
                <a:gd name="connsiteY83" fmla="*/ 3101975 h 4286250"/>
                <a:gd name="connsiteX84" fmla="*/ 1147762 w 1550987"/>
                <a:gd name="connsiteY84" fmla="*/ 3340100 h 4286250"/>
                <a:gd name="connsiteX85" fmla="*/ 842962 w 1550987"/>
                <a:gd name="connsiteY85" fmla="*/ 3382958 h 4286250"/>
                <a:gd name="connsiteX86" fmla="*/ 890587 w 1550987"/>
                <a:gd name="connsiteY86" fmla="*/ 3111500 h 4286250"/>
                <a:gd name="connsiteX87" fmla="*/ 785812 w 1550987"/>
                <a:gd name="connsiteY87" fmla="*/ 2273300 h 4286250"/>
                <a:gd name="connsiteX88" fmla="*/ 700087 w 1550987"/>
                <a:gd name="connsiteY88" fmla="*/ 2863850 h 4286250"/>
                <a:gd name="connsiteX89" fmla="*/ 690562 w 1550987"/>
                <a:gd name="connsiteY89" fmla="*/ 3121025 h 4286250"/>
                <a:gd name="connsiteX90" fmla="*/ 709612 w 1550987"/>
                <a:gd name="connsiteY90" fmla="*/ 3349625 h 4286250"/>
                <a:gd name="connsiteX91" fmla="*/ 681037 w 1550987"/>
                <a:gd name="connsiteY91" fmla="*/ 3654425 h 4286250"/>
                <a:gd name="connsiteX92" fmla="*/ 690562 w 1550987"/>
                <a:gd name="connsiteY92" fmla="*/ 3825875 h 4286250"/>
                <a:gd name="connsiteX93" fmla="*/ 709612 w 1550987"/>
                <a:gd name="connsiteY93" fmla="*/ 3959225 h 4286250"/>
                <a:gd name="connsiteX94" fmla="*/ 709612 w 1550987"/>
                <a:gd name="connsiteY94" fmla="*/ 4044950 h 4286250"/>
                <a:gd name="connsiteX95" fmla="*/ 709612 w 1550987"/>
                <a:gd name="connsiteY95" fmla="*/ 4092575 h 4286250"/>
                <a:gd name="connsiteX96" fmla="*/ 709612 w 1550987"/>
                <a:gd name="connsiteY96" fmla="*/ 4168775 h 4286250"/>
                <a:gd name="connsiteX97" fmla="*/ 719137 w 1550987"/>
                <a:gd name="connsiteY97" fmla="*/ 4264025 h 4286250"/>
                <a:gd name="connsiteX98" fmla="*/ 671512 w 1550987"/>
                <a:gd name="connsiteY98" fmla="*/ 4283075 h 4286250"/>
                <a:gd name="connsiteX0" fmla="*/ 671512 w 1550987"/>
                <a:gd name="connsiteY0" fmla="*/ 4283075 h 4286250"/>
                <a:gd name="connsiteX1" fmla="*/ 500062 w 1550987"/>
                <a:gd name="connsiteY1" fmla="*/ 4244975 h 4286250"/>
                <a:gd name="connsiteX2" fmla="*/ 471487 w 1550987"/>
                <a:gd name="connsiteY2" fmla="*/ 4206875 h 4286250"/>
                <a:gd name="connsiteX3" fmla="*/ 566737 w 1550987"/>
                <a:gd name="connsiteY3" fmla="*/ 4025900 h 4286250"/>
                <a:gd name="connsiteX4" fmla="*/ 547687 w 1550987"/>
                <a:gd name="connsiteY4" fmla="*/ 3844925 h 4286250"/>
                <a:gd name="connsiteX5" fmla="*/ 442912 w 1550987"/>
                <a:gd name="connsiteY5" fmla="*/ 3463925 h 4286250"/>
                <a:gd name="connsiteX6" fmla="*/ 414337 w 1550987"/>
                <a:gd name="connsiteY6" fmla="*/ 3216275 h 4286250"/>
                <a:gd name="connsiteX7" fmla="*/ 442912 w 1550987"/>
                <a:gd name="connsiteY7" fmla="*/ 3016250 h 4286250"/>
                <a:gd name="connsiteX8" fmla="*/ 442912 w 1550987"/>
                <a:gd name="connsiteY8" fmla="*/ 2730500 h 4286250"/>
                <a:gd name="connsiteX9" fmla="*/ 395287 w 1550987"/>
                <a:gd name="connsiteY9" fmla="*/ 2473325 h 4286250"/>
                <a:gd name="connsiteX10" fmla="*/ 347662 w 1550987"/>
                <a:gd name="connsiteY10" fmla="*/ 2273300 h 4286250"/>
                <a:gd name="connsiteX11" fmla="*/ 404812 w 1550987"/>
                <a:gd name="connsiteY11" fmla="*/ 1825625 h 4286250"/>
                <a:gd name="connsiteX12" fmla="*/ 423862 w 1550987"/>
                <a:gd name="connsiteY12" fmla="*/ 1492250 h 4286250"/>
                <a:gd name="connsiteX13" fmla="*/ 414337 w 1550987"/>
                <a:gd name="connsiteY13" fmla="*/ 1196975 h 4286250"/>
                <a:gd name="connsiteX14" fmla="*/ 414337 w 1550987"/>
                <a:gd name="connsiteY14" fmla="*/ 1101725 h 4286250"/>
                <a:gd name="connsiteX15" fmla="*/ 319087 w 1550987"/>
                <a:gd name="connsiteY15" fmla="*/ 1349375 h 4286250"/>
                <a:gd name="connsiteX16" fmla="*/ 280987 w 1550987"/>
                <a:gd name="connsiteY16" fmla="*/ 1501775 h 4286250"/>
                <a:gd name="connsiteX17" fmla="*/ 271462 w 1550987"/>
                <a:gd name="connsiteY17" fmla="*/ 1654175 h 4286250"/>
                <a:gd name="connsiteX18" fmla="*/ 157162 w 1550987"/>
                <a:gd name="connsiteY18" fmla="*/ 1930400 h 4286250"/>
                <a:gd name="connsiteX19" fmla="*/ 128587 w 1550987"/>
                <a:gd name="connsiteY19" fmla="*/ 2035175 h 4286250"/>
                <a:gd name="connsiteX20" fmla="*/ 195262 w 1550987"/>
                <a:gd name="connsiteY20" fmla="*/ 2101850 h 4286250"/>
                <a:gd name="connsiteX21" fmla="*/ 242887 w 1550987"/>
                <a:gd name="connsiteY21" fmla="*/ 2235200 h 4286250"/>
                <a:gd name="connsiteX22" fmla="*/ 261937 w 1550987"/>
                <a:gd name="connsiteY22" fmla="*/ 2292350 h 4286250"/>
                <a:gd name="connsiteX23" fmla="*/ 204787 w 1550987"/>
                <a:gd name="connsiteY23" fmla="*/ 2263775 h 4286250"/>
                <a:gd name="connsiteX24" fmla="*/ 147637 w 1550987"/>
                <a:gd name="connsiteY24" fmla="*/ 2216150 h 4286250"/>
                <a:gd name="connsiteX25" fmla="*/ 147637 w 1550987"/>
                <a:gd name="connsiteY25" fmla="*/ 2292350 h 4286250"/>
                <a:gd name="connsiteX26" fmla="*/ 185737 w 1550987"/>
                <a:gd name="connsiteY26" fmla="*/ 2349500 h 4286250"/>
                <a:gd name="connsiteX27" fmla="*/ 185737 w 1550987"/>
                <a:gd name="connsiteY27" fmla="*/ 2397125 h 4286250"/>
                <a:gd name="connsiteX28" fmla="*/ 109537 w 1550987"/>
                <a:gd name="connsiteY28" fmla="*/ 2397125 h 4286250"/>
                <a:gd name="connsiteX29" fmla="*/ 14287 w 1550987"/>
                <a:gd name="connsiteY29" fmla="*/ 2273300 h 4286250"/>
                <a:gd name="connsiteX30" fmla="*/ 23812 w 1550987"/>
                <a:gd name="connsiteY30" fmla="*/ 2101850 h 4286250"/>
                <a:gd name="connsiteX31" fmla="*/ 14287 w 1550987"/>
                <a:gd name="connsiteY31" fmla="*/ 2025650 h 4286250"/>
                <a:gd name="connsiteX32" fmla="*/ 61912 w 1550987"/>
                <a:gd name="connsiteY32" fmla="*/ 1673225 h 4286250"/>
                <a:gd name="connsiteX33" fmla="*/ 90487 w 1550987"/>
                <a:gd name="connsiteY33" fmla="*/ 1444625 h 4286250"/>
                <a:gd name="connsiteX34" fmla="*/ 128587 w 1550987"/>
                <a:gd name="connsiteY34" fmla="*/ 1120775 h 4286250"/>
                <a:gd name="connsiteX35" fmla="*/ 195262 w 1550987"/>
                <a:gd name="connsiteY35" fmla="*/ 835025 h 4286250"/>
                <a:gd name="connsiteX36" fmla="*/ 357187 w 1550987"/>
                <a:gd name="connsiteY36" fmla="*/ 711200 h 4286250"/>
                <a:gd name="connsiteX37" fmla="*/ 604837 w 1550987"/>
                <a:gd name="connsiteY37" fmla="*/ 558800 h 4286250"/>
                <a:gd name="connsiteX38" fmla="*/ 652462 w 1550987"/>
                <a:gd name="connsiteY38" fmla="*/ 492125 h 4286250"/>
                <a:gd name="connsiteX39" fmla="*/ 623887 w 1550987"/>
                <a:gd name="connsiteY39" fmla="*/ 434975 h 4286250"/>
                <a:gd name="connsiteX40" fmla="*/ 576262 w 1550987"/>
                <a:gd name="connsiteY40" fmla="*/ 244475 h 4286250"/>
                <a:gd name="connsiteX41" fmla="*/ 604837 w 1550987"/>
                <a:gd name="connsiteY41" fmla="*/ 82550 h 4286250"/>
                <a:gd name="connsiteX42" fmla="*/ 681037 w 1550987"/>
                <a:gd name="connsiteY42" fmla="*/ 15875 h 4286250"/>
                <a:gd name="connsiteX43" fmla="*/ 871537 w 1550987"/>
                <a:gd name="connsiteY43" fmla="*/ 15875 h 4286250"/>
                <a:gd name="connsiteX44" fmla="*/ 957262 w 1550987"/>
                <a:gd name="connsiteY44" fmla="*/ 111125 h 4286250"/>
                <a:gd name="connsiteX45" fmla="*/ 985837 w 1550987"/>
                <a:gd name="connsiteY45" fmla="*/ 273050 h 4286250"/>
                <a:gd name="connsiteX46" fmla="*/ 947737 w 1550987"/>
                <a:gd name="connsiteY46" fmla="*/ 406400 h 4286250"/>
                <a:gd name="connsiteX47" fmla="*/ 919162 w 1550987"/>
                <a:gd name="connsiteY47" fmla="*/ 473075 h 4286250"/>
                <a:gd name="connsiteX48" fmla="*/ 938212 w 1550987"/>
                <a:gd name="connsiteY48" fmla="*/ 539750 h 4286250"/>
                <a:gd name="connsiteX49" fmla="*/ 1014412 w 1550987"/>
                <a:gd name="connsiteY49" fmla="*/ 615950 h 4286250"/>
                <a:gd name="connsiteX50" fmla="*/ 1176337 w 1550987"/>
                <a:gd name="connsiteY50" fmla="*/ 692150 h 4286250"/>
                <a:gd name="connsiteX51" fmla="*/ 1281112 w 1550987"/>
                <a:gd name="connsiteY51" fmla="*/ 730250 h 4286250"/>
                <a:gd name="connsiteX52" fmla="*/ 1366837 w 1550987"/>
                <a:gd name="connsiteY52" fmla="*/ 835025 h 4286250"/>
                <a:gd name="connsiteX53" fmla="*/ 1423987 w 1550987"/>
                <a:gd name="connsiteY53" fmla="*/ 1168400 h 4286250"/>
                <a:gd name="connsiteX54" fmla="*/ 1471612 w 1550987"/>
                <a:gd name="connsiteY54" fmla="*/ 1454150 h 4286250"/>
                <a:gd name="connsiteX55" fmla="*/ 1490662 w 1550987"/>
                <a:gd name="connsiteY55" fmla="*/ 1682750 h 4286250"/>
                <a:gd name="connsiteX56" fmla="*/ 1509712 w 1550987"/>
                <a:gd name="connsiteY56" fmla="*/ 1892300 h 4286250"/>
                <a:gd name="connsiteX57" fmla="*/ 1538287 w 1550987"/>
                <a:gd name="connsiteY57" fmla="*/ 2025650 h 4286250"/>
                <a:gd name="connsiteX58" fmla="*/ 1538287 w 1550987"/>
                <a:gd name="connsiteY58" fmla="*/ 2101850 h 4286250"/>
                <a:gd name="connsiteX59" fmla="*/ 1547812 w 1550987"/>
                <a:gd name="connsiteY59" fmla="*/ 2197100 h 4286250"/>
                <a:gd name="connsiteX60" fmla="*/ 1519237 w 1550987"/>
                <a:gd name="connsiteY60" fmla="*/ 2339975 h 4286250"/>
                <a:gd name="connsiteX61" fmla="*/ 1433512 w 1550987"/>
                <a:gd name="connsiteY61" fmla="*/ 2397125 h 4286250"/>
                <a:gd name="connsiteX62" fmla="*/ 1366837 w 1550987"/>
                <a:gd name="connsiteY62" fmla="*/ 2397125 h 4286250"/>
                <a:gd name="connsiteX63" fmla="*/ 1366837 w 1550987"/>
                <a:gd name="connsiteY63" fmla="*/ 2368550 h 4286250"/>
                <a:gd name="connsiteX64" fmla="*/ 1404937 w 1550987"/>
                <a:gd name="connsiteY64" fmla="*/ 2292350 h 4286250"/>
                <a:gd name="connsiteX65" fmla="*/ 1404937 w 1550987"/>
                <a:gd name="connsiteY65" fmla="*/ 2206625 h 4286250"/>
                <a:gd name="connsiteX66" fmla="*/ 1347787 w 1550987"/>
                <a:gd name="connsiteY66" fmla="*/ 2273300 h 4286250"/>
                <a:gd name="connsiteX67" fmla="*/ 1281112 w 1550987"/>
                <a:gd name="connsiteY67" fmla="*/ 2282825 h 4286250"/>
                <a:gd name="connsiteX68" fmla="*/ 1271587 w 1550987"/>
                <a:gd name="connsiteY68" fmla="*/ 2254250 h 4286250"/>
                <a:gd name="connsiteX69" fmla="*/ 1357312 w 1550987"/>
                <a:gd name="connsiteY69" fmla="*/ 2139950 h 4286250"/>
                <a:gd name="connsiteX70" fmla="*/ 1423987 w 1550987"/>
                <a:gd name="connsiteY70" fmla="*/ 2016125 h 4286250"/>
                <a:gd name="connsiteX71" fmla="*/ 1347787 w 1550987"/>
                <a:gd name="connsiteY71" fmla="*/ 1797050 h 4286250"/>
                <a:gd name="connsiteX72" fmla="*/ 1300162 w 1550987"/>
                <a:gd name="connsiteY72" fmla="*/ 1587500 h 4286250"/>
                <a:gd name="connsiteX73" fmla="*/ 1271587 w 1550987"/>
                <a:gd name="connsiteY73" fmla="*/ 1425575 h 4286250"/>
                <a:gd name="connsiteX74" fmla="*/ 1243012 w 1550987"/>
                <a:gd name="connsiteY74" fmla="*/ 1292225 h 4286250"/>
                <a:gd name="connsiteX75" fmla="*/ 1157287 w 1550987"/>
                <a:gd name="connsiteY75" fmla="*/ 1101725 h 4286250"/>
                <a:gd name="connsiteX76" fmla="*/ 1147762 w 1550987"/>
                <a:gd name="connsiteY76" fmla="*/ 1606550 h 4286250"/>
                <a:gd name="connsiteX77" fmla="*/ 1147762 w 1550987"/>
                <a:gd name="connsiteY77" fmla="*/ 1787525 h 4286250"/>
                <a:gd name="connsiteX78" fmla="*/ 1185862 w 1550987"/>
                <a:gd name="connsiteY78" fmla="*/ 2025650 h 4286250"/>
                <a:gd name="connsiteX79" fmla="*/ 1204912 w 1550987"/>
                <a:gd name="connsiteY79" fmla="*/ 2139950 h 4286250"/>
                <a:gd name="connsiteX80" fmla="*/ 1214437 w 1550987"/>
                <a:gd name="connsiteY80" fmla="*/ 2311400 h 4286250"/>
                <a:gd name="connsiteX81" fmla="*/ 1195387 w 1550987"/>
                <a:gd name="connsiteY81" fmla="*/ 2549525 h 4286250"/>
                <a:gd name="connsiteX82" fmla="*/ 1138237 w 1550987"/>
                <a:gd name="connsiteY82" fmla="*/ 2840033 h 4286250"/>
                <a:gd name="connsiteX83" fmla="*/ 1128712 w 1550987"/>
                <a:gd name="connsiteY83" fmla="*/ 3101975 h 4286250"/>
                <a:gd name="connsiteX84" fmla="*/ 842962 w 1550987"/>
                <a:gd name="connsiteY84" fmla="*/ 3382958 h 4286250"/>
                <a:gd name="connsiteX85" fmla="*/ 890587 w 1550987"/>
                <a:gd name="connsiteY85" fmla="*/ 3111500 h 4286250"/>
                <a:gd name="connsiteX86" fmla="*/ 785812 w 1550987"/>
                <a:gd name="connsiteY86" fmla="*/ 2273300 h 4286250"/>
                <a:gd name="connsiteX87" fmla="*/ 700087 w 1550987"/>
                <a:gd name="connsiteY87" fmla="*/ 2863850 h 4286250"/>
                <a:gd name="connsiteX88" fmla="*/ 690562 w 1550987"/>
                <a:gd name="connsiteY88" fmla="*/ 3121025 h 4286250"/>
                <a:gd name="connsiteX89" fmla="*/ 709612 w 1550987"/>
                <a:gd name="connsiteY89" fmla="*/ 3349625 h 4286250"/>
                <a:gd name="connsiteX90" fmla="*/ 681037 w 1550987"/>
                <a:gd name="connsiteY90" fmla="*/ 3654425 h 4286250"/>
                <a:gd name="connsiteX91" fmla="*/ 690562 w 1550987"/>
                <a:gd name="connsiteY91" fmla="*/ 3825875 h 4286250"/>
                <a:gd name="connsiteX92" fmla="*/ 709612 w 1550987"/>
                <a:gd name="connsiteY92" fmla="*/ 3959225 h 4286250"/>
                <a:gd name="connsiteX93" fmla="*/ 709612 w 1550987"/>
                <a:gd name="connsiteY93" fmla="*/ 4044950 h 4286250"/>
                <a:gd name="connsiteX94" fmla="*/ 709612 w 1550987"/>
                <a:gd name="connsiteY94" fmla="*/ 4092575 h 4286250"/>
                <a:gd name="connsiteX95" fmla="*/ 709612 w 1550987"/>
                <a:gd name="connsiteY95" fmla="*/ 4168775 h 4286250"/>
                <a:gd name="connsiteX96" fmla="*/ 719137 w 1550987"/>
                <a:gd name="connsiteY96" fmla="*/ 4264025 h 4286250"/>
                <a:gd name="connsiteX97" fmla="*/ 671512 w 1550987"/>
                <a:gd name="connsiteY97" fmla="*/ 4283075 h 4286250"/>
                <a:gd name="connsiteX0" fmla="*/ 671512 w 1550987"/>
                <a:gd name="connsiteY0" fmla="*/ 4283075 h 4286250"/>
                <a:gd name="connsiteX1" fmla="*/ 500062 w 1550987"/>
                <a:gd name="connsiteY1" fmla="*/ 4244975 h 4286250"/>
                <a:gd name="connsiteX2" fmla="*/ 471487 w 1550987"/>
                <a:gd name="connsiteY2" fmla="*/ 4206875 h 4286250"/>
                <a:gd name="connsiteX3" fmla="*/ 566737 w 1550987"/>
                <a:gd name="connsiteY3" fmla="*/ 4025900 h 4286250"/>
                <a:gd name="connsiteX4" fmla="*/ 547687 w 1550987"/>
                <a:gd name="connsiteY4" fmla="*/ 3844925 h 4286250"/>
                <a:gd name="connsiteX5" fmla="*/ 442912 w 1550987"/>
                <a:gd name="connsiteY5" fmla="*/ 3463925 h 4286250"/>
                <a:gd name="connsiteX6" fmla="*/ 414337 w 1550987"/>
                <a:gd name="connsiteY6" fmla="*/ 3216275 h 4286250"/>
                <a:gd name="connsiteX7" fmla="*/ 442912 w 1550987"/>
                <a:gd name="connsiteY7" fmla="*/ 3016250 h 4286250"/>
                <a:gd name="connsiteX8" fmla="*/ 442912 w 1550987"/>
                <a:gd name="connsiteY8" fmla="*/ 2730500 h 4286250"/>
                <a:gd name="connsiteX9" fmla="*/ 395287 w 1550987"/>
                <a:gd name="connsiteY9" fmla="*/ 2473325 h 4286250"/>
                <a:gd name="connsiteX10" fmla="*/ 347662 w 1550987"/>
                <a:gd name="connsiteY10" fmla="*/ 2273300 h 4286250"/>
                <a:gd name="connsiteX11" fmla="*/ 404812 w 1550987"/>
                <a:gd name="connsiteY11" fmla="*/ 1825625 h 4286250"/>
                <a:gd name="connsiteX12" fmla="*/ 423862 w 1550987"/>
                <a:gd name="connsiteY12" fmla="*/ 1492250 h 4286250"/>
                <a:gd name="connsiteX13" fmla="*/ 414337 w 1550987"/>
                <a:gd name="connsiteY13" fmla="*/ 1196975 h 4286250"/>
                <a:gd name="connsiteX14" fmla="*/ 414337 w 1550987"/>
                <a:gd name="connsiteY14" fmla="*/ 1101725 h 4286250"/>
                <a:gd name="connsiteX15" fmla="*/ 319087 w 1550987"/>
                <a:gd name="connsiteY15" fmla="*/ 1349375 h 4286250"/>
                <a:gd name="connsiteX16" fmla="*/ 280987 w 1550987"/>
                <a:gd name="connsiteY16" fmla="*/ 1501775 h 4286250"/>
                <a:gd name="connsiteX17" fmla="*/ 271462 w 1550987"/>
                <a:gd name="connsiteY17" fmla="*/ 1654175 h 4286250"/>
                <a:gd name="connsiteX18" fmla="*/ 157162 w 1550987"/>
                <a:gd name="connsiteY18" fmla="*/ 1930400 h 4286250"/>
                <a:gd name="connsiteX19" fmla="*/ 128587 w 1550987"/>
                <a:gd name="connsiteY19" fmla="*/ 2035175 h 4286250"/>
                <a:gd name="connsiteX20" fmla="*/ 195262 w 1550987"/>
                <a:gd name="connsiteY20" fmla="*/ 2101850 h 4286250"/>
                <a:gd name="connsiteX21" fmla="*/ 242887 w 1550987"/>
                <a:gd name="connsiteY21" fmla="*/ 2235200 h 4286250"/>
                <a:gd name="connsiteX22" fmla="*/ 261937 w 1550987"/>
                <a:gd name="connsiteY22" fmla="*/ 2292350 h 4286250"/>
                <a:gd name="connsiteX23" fmla="*/ 204787 w 1550987"/>
                <a:gd name="connsiteY23" fmla="*/ 2263775 h 4286250"/>
                <a:gd name="connsiteX24" fmla="*/ 147637 w 1550987"/>
                <a:gd name="connsiteY24" fmla="*/ 2216150 h 4286250"/>
                <a:gd name="connsiteX25" fmla="*/ 147637 w 1550987"/>
                <a:gd name="connsiteY25" fmla="*/ 2292350 h 4286250"/>
                <a:gd name="connsiteX26" fmla="*/ 185737 w 1550987"/>
                <a:gd name="connsiteY26" fmla="*/ 2349500 h 4286250"/>
                <a:gd name="connsiteX27" fmla="*/ 185737 w 1550987"/>
                <a:gd name="connsiteY27" fmla="*/ 2397125 h 4286250"/>
                <a:gd name="connsiteX28" fmla="*/ 109537 w 1550987"/>
                <a:gd name="connsiteY28" fmla="*/ 2397125 h 4286250"/>
                <a:gd name="connsiteX29" fmla="*/ 14287 w 1550987"/>
                <a:gd name="connsiteY29" fmla="*/ 2273300 h 4286250"/>
                <a:gd name="connsiteX30" fmla="*/ 23812 w 1550987"/>
                <a:gd name="connsiteY30" fmla="*/ 2101850 h 4286250"/>
                <a:gd name="connsiteX31" fmla="*/ 14287 w 1550987"/>
                <a:gd name="connsiteY31" fmla="*/ 2025650 h 4286250"/>
                <a:gd name="connsiteX32" fmla="*/ 61912 w 1550987"/>
                <a:gd name="connsiteY32" fmla="*/ 1673225 h 4286250"/>
                <a:gd name="connsiteX33" fmla="*/ 90487 w 1550987"/>
                <a:gd name="connsiteY33" fmla="*/ 1444625 h 4286250"/>
                <a:gd name="connsiteX34" fmla="*/ 128587 w 1550987"/>
                <a:gd name="connsiteY34" fmla="*/ 1120775 h 4286250"/>
                <a:gd name="connsiteX35" fmla="*/ 195262 w 1550987"/>
                <a:gd name="connsiteY35" fmla="*/ 835025 h 4286250"/>
                <a:gd name="connsiteX36" fmla="*/ 357187 w 1550987"/>
                <a:gd name="connsiteY36" fmla="*/ 711200 h 4286250"/>
                <a:gd name="connsiteX37" fmla="*/ 604837 w 1550987"/>
                <a:gd name="connsiteY37" fmla="*/ 558800 h 4286250"/>
                <a:gd name="connsiteX38" fmla="*/ 652462 w 1550987"/>
                <a:gd name="connsiteY38" fmla="*/ 492125 h 4286250"/>
                <a:gd name="connsiteX39" fmla="*/ 623887 w 1550987"/>
                <a:gd name="connsiteY39" fmla="*/ 434975 h 4286250"/>
                <a:gd name="connsiteX40" fmla="*/ 576262 w 1550987"/>
                <a:gd name="connsiteY40" fmla="*/ 244475 h 4286250"/>
                <a:gd name="connsiteX41" fmla="*/ 604837 w 1550987"/>
                <a:gd name="connsiteY41" fmla="*/ 82550 h 4286250"/>
                <a:gd name="connsiteX42" fmla="*/ 681037 w 1550987"/>
                <a:gd name="connsiteY42" fmla="*/ 15875 h 4286250"/>
                <a:gd name="connsiteX43" fmla="*/ 871537 w 1550987"/>
                <a:gd name="connsiteY43" fmla="*/ 15875 h 4286250"/>
                <a:gd name="connsiteX44" fmla="*/ 957262 w 1550987"/>
                <a:gd name="connsiteY44" fmla="*/ 111125 h 4286250"/>
                <a:gd name="connsiteX45" fmla="*/ 985837 w 1550987"/>
                <a:gd name="connsiteY45" fmla="*/ 273050 h 4286250"/>
                <a:gd name="connsiteX46" fmla="*/ 947737 w 1550987"/>
                <a:gd name="connsiteY46" fmla="*/ 406400 h 4286250"/>
                <a:gd name="connsiteX47" fmla="*/ 919162 w 1550987"/>
                <a:gd name="connsiteY47" fmla="*/ 473075 h 4286250"/>
                <a:gd name="connsiteX48" fmla="*/ 938212 w 1550987"/>
                <a:gd name="connsiteY48" fmla="*/ 539750 h 4286250"/>
                <a:gd name="connsiteX49" fmla="*/ 1014412 w 1550987"/>
                <a:gd name="connsiteY49" fmla="*/ 615950 h 4286250"/>
                <a:gd name="connsiteX50" fmla="*/ 1176337 w 1550987"/>
                <a:gd name="connsiteY50" fmla="*/ 692150 h 4286250"/>
                <a:gd name="connsiteX51" fmla="*/ 1281112 w 1550987"/>
                <a:gd name="connsiteY51" fmla="*/ 730250 h 4286250"/>
                <a:gd name="connsiteX52" fmla="*/ 1366837 w 1550987"/>
                <a:gd name="connsiteY52" fmla="*/ 835025 h 4286250"/>
                <a:gd name="connsiteX53" fmla="*/ 1423987 w 1550987"/>
                <a:gd name="connsiteY53" fmla="*/ 1168400 h 4286250"/>
                <a:gd name="connsiteX54" fmla="*/ 1471612 w 1550987"/>
                <a:gd name="connsiteY54" fmla="*/ 1454150 h 4286250"/>
                <a:gd name="connsiteX55" fmla="*/ 1490662 w 1550987"/>
                <a:gd name="connsiteY55" fmla="*/ 1682750 h 4286250"/>
                <a:gd name="connsiteX56" fmla="*/ 1509712 w 1550987"/>
                <a:gd name="connsiteY56" fmla="*/ 1892300 h 4286250"/>
                <a:gd name="connsiteX57" fmla="*/ 1538287 w 1550987"/>
                <a:gd name="connsiteY57" fmla="*/ 2025650 h 4286250"/>
                <a:gd name="connsiteX58" fmla="*/ 1538287 w 1550987"/>
                <a:gd name="connsiteY58" fmla="*/ 2101850 h 4286250"/>
                <a:gd name="connsiteX59" fmla="*/ 1547812 w 1550987"/>
                <a:gd name="connsiteY59" fmla="*/ 2197100 h 4286250"/>
                <a:gd name="connsiteX60" fmla="*/ 1519237 w 1550987"/>
                <a:gd name="connsiteY60" fmla="*/ 2339975 h 4286250"/>
                <a:gd name="connsiteX61" fmla="*/ 1433512 w 1550987"/>
                <a:gd name="connsiteY61" fmla="*/ 2397125 h 4286250"/>
                <a:gd name="connsiteX62" fmla="*/ 1366837 w 1550987"/>
                <a:gd name="connsiteY62" fmla="*/ 2397125 h 4286250"/>
                <a:gd name="connsiteX63" fmla="*/ 1366837 w 1550987"/>
                <a:gd name="connsiteY63" fmla="*/ 2368550 h 4286250"/>
                <a:gd name="connsiteX64" fmla="*/ 1404937 w 1550987"/>
                <a:gd name="connsiteY64" fmla="*/ 2292350 h 4286250"/>
                <a:gd name="connsiteX65" fmla="*/ 1404937 w 1550987"/>
                <a:gd name="connsiteY65" fmla="*/ 2206625 h 4286250"/>
                <a:gd name="connsiteX66" fmla="*/ 1347787 w 1550987"/>
                <a:gd name="connsiteY66" fmla="*/ 2273300 h 4286250"/>
                <a:gd name="connsiteX67" fmla="*/ 1281112 w 1550987"/>
                <a:gd name="connsiteY67" fmla="*/ 2282825 h 4286250"/>
                <a:gd name="connsiteX68" fmla="*/ 1271587 w 1550987"/>
                <a:gd name="connsiteY68" fmla="*/ 2254250 h 4286250"/>
                <a:gd name="connsiteX69" fmla="*/ 1357312 w 1550987"/>
                <a:gd name="connsiteY69" fmla="*/ 2139950 h 4286250"/>
                <a:gd name="connsiteX70" fmla="*/ 1423987 w 1550987"/>
                <a:gd name="connsiteY70" fmla="*/ 2016125 h 4286250"/>
                <a:gd name="connsiteX71" fmla="*/ 1347787 w 1550987"/>
                <a:gd name="connsiteY71" fmla="*/ 1797050 h 4286250"/>
                <a:gd name="connsiteX72" fmla="*/ 1300162 w 1550987"/>
                <a:gd name="connsiteY72" fmla="*/ 1587500 h 4286250"/>
                <a:gd name="connsiteX73" fmla="*/ 1271587 w 1550987"/>
                <a:gd name="connsiteY73" fmla="*/ 1425575 h 4286250"/>
                <a:gd name="connsiteX74" fmla="*/ 1243012 w 1550987"/>
                <a:gd name="connsiteY74" fmla="*/ 1292225 h 4286250"/>
                <a:gd name="connsiteX75" fmla="*/ 1157287 w 1550987"/>
                <a:gd name="connsiteY75" fmla="*/ 1101725 h 4286250"/>
                <a:gd name="connsiteX76" fmla="*/ 1147762 w 1550987"/>
                <a:gd name="connsiteY76" fmla="*/ 1606550 h 4286250"/>
                <a:gd name="connsiteX77" fmla="*/ 1147762 w 1550987"/>
                <a:gd name="connsiteY77" fmla="*/ 1787525 h 4286250"/>
                <a:gd name="connsiteX78" fmla="*/ 1185862 w 1550987"/>
                <a:gd name="connsiteY78" fmla="*/ 2025650 h 4286250"/>
                <a:gd name="connsiteX79" fmla="*/ 1204912 w 1550987"/>
                <a:gd name="connsiteY79" fmla="*/ 2139950 h 4286250"/>
                <a:gd name="connsiteX80" fmla="*/ 1214437 w 1550987"/>
                <a:gd name="connsiteY80" fmla="*/ 2311400 h 4286250"/>
                <a:gd name="connsiteX81" fmla="*/ 1195387 w 1550987"/>
                <a:gd name="connsiteY81" fmla="*/ 2549525 h 4286250"/>
                <a:gd name="connsiteX82" fmla="*/ 1138237 w 1550987"/>
                <a:gd name="connsiteY82" fmla="*/ 2840033 h 4286250"/>
                <a:gd name="connsiteX83" fmla="*/ 1128712 w 1550987"/>
                <a:gd name="connsiteY83" fmla="*/ 3101975 h 4286250"/>
                <a:gd name="connsiteX84" fmla="*/ 890587 w 1550987"/>
                <a:gd name="connsiteY84" fmla="*/ 3111500 h 4286250"/>
                <a:gd name="connsiteX85" fmla="*/ 785812 w 1550987"/>
                <a:gd name="connsiteY85" fmla="*/ 2273300 h 4286250"/>
                <a:gd name="connsiteX86" fmla="*/ 700087 w 1550987"/>
                <a:gd name="connsiteY86" fmla="*/ 2863850 h 4286250"/>
                <a:gd name="connsiteX87" fmla="*/ 690562 w 1550987"/>
                <a:gd name="connsiteY87" fmla="*/ 3121025 h 4286250"/>
                <a:gd name="connsiteX88" fmla="*/ 709612 w 1550987"/>
                <a:gd name="connsiteY88" fmla="*/ 3349625 h 4286250"/>
                <a:gd name="connsiteX89" fmla="*/ 681037 w 1550987"/>
                <a:gd name="connsiteY89" fmla="*/ 3654425 h 4286250"/>
                <a:gd name="connsiteX90" fmla="*/ 690562 w 1550987"/>
                <a:gd name="connsiteY90" fmla="*/ 3825875 h 4286250"/>
                <a:gd name="connsiteX91" fmla="*/ 709612 w 1550987"/>
                <a:gd name="connsiteY91" fmla="*/ 3959225 h 4286250"/>
                <a:gd name="connsiteX92" fmla="*/ 709612 w 1550987"/>
                <a:gd name="connsiteY92" fmla="*/ 4044950 h 4286250"/>
                <a:gd name="connsiteX93" fmla="*/ 709612 w 1550987"/>
                <a:gd name="connsiteY93" fmla="*/ 4092575 h 4286250"/>
                <a:gd name="connsiteX94" fmla="*/ 709612 w 1550987"/>
                <a:gd name="connsiteY94" fmla="*/ 4168775 h 4286250"/>
                <a:gd name="connsiteX95" fmla="*/ 719137 w 1550987"/>
                <a:gd name="connsiteY95" fmla="*/ 4264025 h 4286250"/>
                <a:gd name="connsiteX96" fmla="*/ 671512 w 1550987"/>
                <a:gd name="connsiteY96" fmla="*/ 4283075 h 4286250"/>
                <a:gd name="connsiteX0" fmla="*/ 671512 w 1550987"/>
                <a:gd name="connsiteY0" fmla="*/ 4283075 h 4286250"/>
                <a:gd name="connsiteX1" fmla="*/ 500062 w 1550987"/>
                <a:gd name="connsiteY1" fmla="*/ 4244975 h 4286250"/>
                <a:gd name="connsiteX2" fmla="*/ 471487 w 1550987"/>
                <a:gd name="connsiteY2" fmla="*/ 4206875 h 4286250"/>
                <a:gd name="connsiteX3" fmla="*/ 566737 w 1550987"/>
                <a:gd name="connsiteY3" fmla="*/ 4025900 h 4286250"/>
                <a:gd name="connsiteX4" fmla="*/ 547687 w 1550987"/>
                <a:gd name="connsiteY4" fmla="*/ 3844925 h 4286250"/>
                <a:gd name="connsiteX5" fmla="*/ 442912 w 1550987"/>
                <a:gd name="connsiteY5" fmla="*/ 3463925 h 4286250"/>
                <a:gd name="connsiteX6" fmla="*/ 414337 w 1550987"/>
                <a:gd name="connsiteY6" fmla="*/ 3216275 h 4286250"/>
                <a:gd name="connsiteX7" fmla="*/ 442912 w 1550987"/>
                <a:gd name="connsiteY7" fmla="*/ 3016250 h 4286250"/>
                <a:gd name="connsiteX8" fmla="*/ 442912 w 1550987"/>
                <a:gd name="connsiteY8" fmla="*/ 2730500 h 4286250"/>
                <a:gd name="connsiteX9" fmla="*/ 395287 w 1550987"/>
                <a:gd name="connsiteY9" fmla="*/ 2473325 h 4286250"/>
                <a:gd name="connsiteX10" fmla="*/ 347662 w 1550987"/>
                <a:gd name="connsiteY10" fmla="*/ 2273300 h 4286250"/>
                <a:gd name="connsiteX11" fmla="*/ 404812 w 1550987"/>
                <a:gd name="connsiteY11" fmla="*/ 1825625 h 4286250"/>
                <a:gd name="connsiteX12" fmla="*/ 423862 w 1550987"/>
                <a:gd name="connsiteY12" fmla="*/ 1492250 h 4286250"/>
                <a:gd name="connsiteX13" fmla="*/ 414337 w 1550987"/>
                <a:gd name="connsiteY13" fmla="*/ 1196975 h 4286250"/>
                <a:gd name="connsiteX14" fmla="*/ 414337 w 1550987"/>
                <a:gd name="connsiteY14" fmla="*/ 1101725 h 4286250"/>
                <a:gd name="connsiteX15" fmla="*/ 319087 w 1550987"/>
                <a:gd name="connsiteY15" fmla="*/ 1349375 h 4286250"/>
                <a:gd name="connsiteX16" fmla="*/ 280987 w 1550987"/>
                <a:gd name="connsiteY16" fmla="*/ 1501775 h 4286250"/>
                <a:gd name="connsiteX17" fmla="*/ 271462 w 1550987"/>
                <a:gd name="connsiteY17" fmla="*/ 1654175 h 4286250"/>
                <a:gd name="connsiteX18" fmla="*/ 157162 w 1550987"/>
                <a:gd name="connsiteY18" fmla="*/ 1930400 h 4286250"/>
                <a:gd name="connsiteX19" fmla="*/ 128587 w 1550987"/>
                <a:gd name="connsiteY19" fmla="*/ 2035175 h 4286250"/>
                <a:gd name="connsiteX20" fmla="*/ 195262 w 1550987"/>
                <a:gd name="connsiteY20" fmla="*/ 2101850 h 4286250"/>
                <a:gd name="connsiteX21" fmla="*/ 242887 w 1550987"/>
                <a:gd name="connsiteY21" fmla="*/ 2235200 h 4286250"/>
                <a:gd name="connsiteX22" fmla="*/ 261937 w 1550987"/>
                <a:gd name="connsiteY22" fmla="*/ 2292350 h 4286250"/>
                <a:gd name="connsiteX23" fmla="*/ 204787 w 1550987"/>
                <a:gd name="connsiteY23" fmla="*/ 2263775 h 4286250"/>
                <a:gd name="connsiteX24" fmla="*/ 147637 w 1550987"/>
                <a:gd name="connsiteY24" fmla="*/ 2216150 h 4286250"/>
                <a:gd name="connsiteX25" fmla="*/ 147637 w 1550987"/>
                <a:gd name="connsiteY25" fmla="*/ 2292350 h 4286250"/>
                <a:gd name="connsiteX26" fmla="*/ 185737 w 1550987"/>
                <a:gd name="connsiteY26" fmla="*/ 2349500 h 4286250"/>
                <a:gd name="connsiteX27" fmla="*/ 185737 w 1550987"/>
                <a:gd name="connsiteY27" fmla="*/ 2397125 h 4286250"/>
                <a:gd name="connsiteX28" fmla="*/ 109537 w 1550987"/>
                <a:gd name="connsiteY28" fmla="*/ 2397125 h 4286250"/>
                <a:gd name="connsiteX29" fmla="*/ 14287 w 1550987"/>
                <a:gd name="connsiteY29" fmla="*/ 2273300 h 4286250"/>
                <a:gd name="connsiteX30" fmla="*/ 23812 w 1550987"/>
                <a:gd name="connsiteY30" fmla="*/ 2101850 h 4286250"/>
                <a:gd name="connsiteX31" fmla="*/ 14287 w 1550987"/>
                <a:gd name="connsiteY31" fmla="*/ 2025650 h 4286250"/>
                <a:gd name="connsiteX32" fmla="*/ 61912 w 1550987"/>
                <a:gd name="connsiteY32" fmla="*/ 1673225 h 4286250"/>
                <a:gd name="connsiteX33" fmla="*/ 90487 w 1550987"/>
                <a:gd name="connsiteY33" fmla="*/ 1444625 h 4286250"/>
                <a:gd name="connsiteX34" fmla="*/ 128587 w 1550987"/>
                <a:gd name="connsiteY34" fmla="*/ 1120775 h 4286250"/>
                <a:gd name="connsiteX35" fmla="*/ 195262 w 1550987"/>
                <a:gd name="connsiteY35" fmla="*/ 835025 h 4286250"/>
                <a:gd name="connsiteX36" fmla="*/ 357187 w 1550987"/>
                <a:gd name="connsiteY36" fmla="*/ 711200 h 4286250"/>
                <a:gd name="connsiteX37" fmla="*/ 604837 w 1550987"/>
                <a:gd name="connsiteY37" fmla="*/ 558800 h 4286250"/>
                <a:gd name="connsiteX38" fmla="*/ 652462 w 1550987"/>
                <a:gd name="connsiteY38" fmla="*/ 492125 h 4286250"/>
                <a:gd name="connsiteX39" fmla="*/ 623887 w 1550987"/>
                <a:gd name="connsiteY39" fmla="*/ 434975 h 4286250"/>
                <a:gd name="connsiteX40" fmla="*/ 576262 w 1550987"/>
                <a:gd name="connsiteY40" fmla="*/ 244475 h 4286250"/>
                <a:gd name="connsiteX41" fmla="*/ 604837 w 1550987"/>
                <a:gd name="connsiteY41" fmla="*/ 82550 h 4286250"/>
                <a:gd name="connsiteX42" fmla="*/ 681037 w 1550987"/>
                <a:gd name="connsiteY42" fmla="*/ 15875 h 4286250"/>
                <a:gd name="connsiteX43" fmla="*/ 871537 w 1550987"/>
                <a:gd name="connsiteY43" fmla="*/ 15875 h 4286250"/>
                <a:gd name="connsiteX44" fmla="*/ 957262 w 1550987"/>
                <a:gd name="connsiteY44" fmla="*/ 111125 h 4286250"/>
                <a:gd name="connsiteX45" fmla="*/ 985837 w 1550987"/>
                <a:gd name="connsiteY45" fmla="*/ 273050 h 4286250"/>
                <a:gd name="connsiteX46" fmla="*/ 947737 w 1550987"/>
                <a:gd name="connsiteY46" fmla="*/ 406400 h 4286250"/>
                <a:gd name="connsiteX47" fmla="*/ 919162 w 1550987"/>
                <a:gd name="connsiteY47" fmla="*/ 473075 h 4286250"/>
                <a:gd name="connsiteX48" fmla="*/ 938212 w 1550987"/>
                <a:gd name="connsiteY48" fmla="*/ 539750 h 4286250"/>
                <a:gd name="connsiteX49" fmla="*/ 1014412 w 1550987"/>
                <a:gd name="connsiteY49" fmla="*/ 615950 h 4286250"/>
                <a:gd name="connsiteX50" fmla="*/ 1176337 w 1550987"/>
                <a:gd name="connsiteY50" fmla="*/ 692150 h 4286250"/>
                <a:gd name="connsiteX51" fmla="*/ 1281112 w 1550987"/>
                <a:gd name="connsiteY51" fmla="*/ 730250 h 4286250"/>
                <a:gd name="connsiteX52" fmla="*/ 1366837 w 1550987"/>
                <a:gd name="connsiteY52" fmla="*/ 835025 h 4286250"/>
                <a:gd name="connsiteX53" fmla="*/ 1423987 w 1550987"/>
                <a:gd name="connsiteY53" fmla="*/ 1168400 h 4286250"/>
                <a:gd name="connsiteX54" fmla="*/ 1471612 w 1550987"/>
                <a:gd name="connsiteY54" fmla="*/ 1454150 h 4286250"/>
                <a:gd name="connsiteX55" fmla="*/ 1490662 w 1550987"/>
                <a:gd name="connsiteY55" fmla="*/ 1682750 h 4286250"/>
                <a:gd name="connsiteX56" fmla="*/ 1509712 w 1550987"/>
                <a:gd name="connsiteY56" fmla="*/ 1892300 h 4286250"/>
                <a:gd name="connsiteX57" fmla="*/ 1538287 w 1550987"/>
                <a:gd name="connsiteY57" fmla="*/ 2025650 h 4286250"/>
                <a:gd name="connsiteX58" fmla="*/ 1538287 w 1550987"/>
                <a:gd name="connsiteY58" fmla="*/ 2101850 h 4286250"/>
                <a:gd name="connsiteX59" fmla="*/ 1547812 w 1550987"/>
                <a:gd name="connsiteY59" fmla="*/ 2197100 h 4286250"/>
                <a:gd name="connsiteX60" fmla="*/ 1519237 w 1550987"/>
                <a:gd name="connsiteY60" fmla="*/ 2339975 h 4286250"/>
                <a:gd name="connsiteX61" fmla="*/ 1433512 w 1550987"/>
                <a:gd name="connsiteY61" fmla="*/ 2397125 h 4286250"/>
                <a:gd name="connsiteX62" fmla="*/ 1366837 w 1550987"/>
                <a:gd name="connsiteY62" fmla="*/ 2397125 h 4286250"/>
                <a:gd name="connsiteX63" fmla="*/ 1366837 w 1550987"/>
                <a:gd name="connsiteY63" fmla="*/ 2368550 h 4286250"/>
                <a:gd name="connsiteX64" fmla="*/ 1404937 w 1550987"/>
                <a:gd name="connsiteY64" fmla="*/ 2292350 h 4286250"/>
                <a:gd name="connsiteX65" fmla="*/ 1404937 w 1550987"/>
                <a:gd name="connsiteY65" fmla="*/ 2206625 h 4286250"/>
                <a:gd name="connsiteX66" fmla="*/ 1347787 w 1550987"/>
                <a:gd name="connsiteY66" fmla="*/ 2273300 h 4286250"/>
                <a:gd name="connsiteX67" fmla="*/ 1281112 w 1550987"/>
                <a:gd name="connsiteY67" fmla="*/ 2282825 h 4286250"/>
                <a:gd name="connsiteX68" fmla="*/ 1271587 w 1550987"/>
                <a:gd name="connsiteY68" fmla="*/ 2254250 h 4286250"/>
                <a:gd name="connsiteX69" fmla="*/ 1357312 w 1550987"/>
                <a:gd name="connsiteY69" fmla="*/ 2139950 h 4286250"/>
                <a:gd name="connsiteX70" fmla="*/ 1423987 w 1550987"/>
                <a:gd name="connsiteY70" fmla="*/ 2016125 h 4286250"/>
                <a:gd name="connsiteX71" fmla="*/ 1347787 w 1550987"/>
                <a:gd name="connsiteY71" fmla="*/ 1797050 h 4286250"/>
                <a:gd name="connsiteX72" fmla="*/ 1300162 w 1550987"/>
                <a:gd name="connsiteY72" fmla="*/ 1587500 h 4286250"/>
                <a:gd name="connsiteX73" fmla="*/ 1271587 w 1550987"/>
                <a:gd name="connsiteY73" fmla="*/ 1425575 h 4286250"/>
                <a:gd name="connsiteX74" fmla="*/ 1243012 w 1550987"/>
                <a:gd name="connsiteY74" fmla="*/ 1292225 h 4286250"/>
                <a:gd name="connsiteX75" fmla="*/ 1157287 w 1550987"/>
                <a:gd name="connsiteY75" fmla="*/ 1101725 h 4286250"/>
                <a:gd name="connsiteX76" fmla="*/ 1147762 w 1550987"/>
                <a:gd name="connsiteY76" fmla="*/ 1606550 h 4286250"/>
                <a:gd name="connsiteX77" fmla="*/ 1147762 w 1550987"/>
                <a:gd name="connsiteY77" fmla="*/ 1787525 h 4286250"/>
                <a:gd name="connsiteX78" fmla="*/ 1185862 w 1550987"/>
                <a:gd name="connsiteY78" fmla="*/ 2025650 h 4286250"/>
                <a:gd name="connsiteX79" fmla="*/ 1204912 w 1550987"/>
                <a:gd name="connsiteY79" fmla="*/ 2139950 h 4286250"/>
                <a:gd name="connsiteX80" fmla="*/ 1214437 w 1550987"/>
                <a:gd name="connsiteY80" fmla="*/ 2311400 h 4286250"/>
                <a:gd name="connsiteX81" fmla="*/ 1195387 w 1550987"/>
                <a:gd name="connsiteY81" fmla="*/ 2549525 h 4286250"/>
                <a:gd name="connsiteX82" fmla="*/ 1138237 w 1550987"/>
                <a:gd name="connsiteY82" fmla="*/ 2840033 h 4286250"/>
                <a:gd name="connsiteX83" fmla="*/ 890587 w 1550987"/>
                <a:gd name="connsiteY83" fmla="*/ 3111500 h 4286250"/>
                <a:gd name="connsiteX84" fmla="*/ 785812 w 1550987"/>
                <a:gd name="connsiteY84" fmla="*/ 2273300 h 4286250"/>
                <a:gd name="connsiteX85" fmla="*/ 700087 w 1550987"/>
                <a:gd name="connsiteY85" fmla="*/ 2863850 h 4286250"/>
                <a:gd name="connsiteX86" fmla="*/ 690562 w 1550987"/>
                <a:gd name="connsiteY86" fmla="*/ 3121025 h 4286250"/>
                <a:gd name="connsiteX87" fmla="*/ 709612 w 1550987"/>
                <a:gd name="connsiteY87" fmla="*/ 3349625 h 4286250"/>
                <a:gd name="connsiteX88" fmla="*/ 681037 w 1550987"/>
                <a:gd name="connsiteY88" fmla="*/ 3654425 h 4286250"/>
                <a:gd name="connsiteX89" fmla="*/ 690562 w 1550987"/>
                <a:gd name="connsiteY89" fmla="*/ 3825875 h 4286250"/>
                <a:gd name="connsiteX90" fmla="*/ 709612 w 1550987"/>
                <a:gd name="connsiteY90" fmla="*/ 3959225 h 4286250"/>
                <a:gd name="connsiteX91" fmla="*/ 709612 w 1550987"/>
                <a:gd name="connsiteY91" fmla="*/ 4044950 h 4286250"/>
                <a:gd name="connsiteX92" fmla="*/ 709612 w 1550987"/>
                <a:gd name="connsiteY92" fmla="*/ 4092575 h 4286250"/>
                <a:gd name="connsiteX93" fmla="*/ 709612 w 1550987"/>
                <a:gd name="connsiteY93" fmla="*/ 4168775 h 4286250"/>
                <a:gd name="connsiteX94" fmla="*/ 719137 w 1550987"/>
                <a:gd name="connsiteY94" fmla="*/ 4264025 h 4286250"/>
                <a:gd name="connsiteX95" fmla="*/ 671512 w 1550987"/>
                <a:gd name="connsiteY95" fmla="*/ 4283075 h 4286250"/>
                <a:gd name="connsiteX0" fmla="*/ 671512 w 1550987"/>
                <a:gd name="connsiteY0" fmla="*/ 4283075 h 4286250"/>
                <a:gd name="connsiteX1" fmla="*/ 500062 w 1550987"/>
                <a:gd name="connsiteY1" fmla="*/ 4244975 h 4286250"/>
                <a:gd name="connsiteX2" fmla="*/ 471487 w 1550987"/>
                <a:gd name="connsiteY2" fmla="*/ 4206875 h 4286250"/>
                <a:gd name="connsiteX3" fmla="*/ 566737 w 1550987"/>
                <a:gd name="connsiteY3" fmla="*/ 4025900 h 4286250"/>
                <a:gd name="connsiteX4" fmla="*/ 547687 w 1550987"/>
                <a:gd name="connsiteY4" fmla="*/ 3844925 h 4286250"/>
                <a:gd name="connsiteX5" fmla="*/ 442912 w 1550987"/>
                <a:gd name="connsiteY5" fmla="*/ 3463925 h 4286250"/>
                <a:gd name="connsiteX6" fmla="*/ 414337 w 1550987"/>
                <a:gd name="connsiteY6" fmla="*/ 3216275 h 4286250"/>
                <a:gd name="connsiteX7" fmla="*/ 442912 w 1550987"/>
                <a:gd name="connsiteY7" fmla="*/ 3016250 h 4286250"/>
                <a:gd name="connsiteX8" fmla="*/ 442912 w 1550987"/>
                <a:gd name="connsiteY8" fmla="*/ 2730500 h 4286250"/>
                <a:gd name="connsiteX9" fmla="*/ 395287 w 1550987"/>
                <a:gd name="connsiteY9" fmla="*/ 2473325 h 4286250"/>
                <a:gd name="connsiteX10" fmla="*/ 347662 w 1550987"/>
                <a:gd name="connsiteY10" fmla="*/ 2273300 h 4286250"/>
                <a:gd name="connsiteX11" fmla="*/ 404812 w 1550987"/>
                <a:gd name="connsiteY11" fmla="*/ 1825625 h 4286250"/>
                <a:gd name="connsiteX12" fmla="*/ 423862 w 1550987"/>
                <a:gd name="connsiteY12" fmla="*/ 1492250 h 4286250"/>
                <a:gd name="connsiteX13" fmla="*/ 414337 w 1550987"/>
                <a:gd name="connsiteY13" fmla="*/ 1196975 h 4286250"/>
                <a:gd name="connsiteX14" fmla="*/ 414337 w 1550987"/>
                <a:gd name="connsiteY14" fmla="*/ 1101725 h 4286250"/>
                <a:gd name="connsiteX15" fmla="*/ 319087 w 1550987"/>
                <a:gd name="connsiteY15" fmla="*/ 1349375 h 4286250"/>
                <a:gd name="connsiteX16" fmla="*/ 280987 w 1550987"/>
                <a:gd name="connsiteY16" fmla="*/ 1501775 h 4286250"/>
                <a:gd name="connsiteX17" fmla="*/ 271462 w 1550987"/>
                <a:gd name="connsiteY17" fmla="*/ 1654175 h 4286250"/>
                <a:gd name="connsiteX18" fmla="*/ 157162 w 1550987"/>
                <a:gd name="connsiteY18" fmla="*/ 1930400 h 4286250"/>
                <a:gd name="connsiteX19" fmla="*/ 128587 w 1550987"/>
                <a:gd name="connsiteY19" fmla="*/ 2035175 h 4286250"/>
                <a:gd name="connsiteX20" fmla="*/ 195262 w 1550987"/>
                <a:gd name="connsiteY20" fmla="*/ 2101850 h 4286250"/>
                <a:gd name="connsiteX21" fmla="*/ 242887 w 1550987"/>
                <a:gd name="connsiteY21" fmla="*/ 2235200 h 4286250"/>
                <a:gd name="connsiteX22" fmla="*/ 261937 w 1550987"/>
                <a:gd name="connsiteY22" fmla="*/ 2292350 h 4286250"/>
                <a:gd name="connsiteX23" fmla="*/ 204787 w 1550987"/>
                <a:gd name="connsiteY23" fmla="*/ 2263775 h 4286250"/>
                <a:gd name="connsiteX24" fmla="*/ 147637 w 1550987"/>
                <a:gd name="connsiteY24" fmla="*/ 2216150 h 4286250"/>
                <a:gd name="connsiteX25" fmla="*/ 147637 w 1550987"/>
                <a:gd name="connsiteY25" fmla="*/ 2292350 h 4286250"/>
                <a:gd name="connsiteX26" fmla="*/ 185737 w 1550987"/>
                <a:gd name="connsiteY26" fmla="*/ 2349500 h 4286250"/>
                <a:gd name="connsiteX27" fmla="*/ 185737 w 1550987"/>
                <a:gd name="connsiteY27" fmla="*/ 2397125 h 4286250"/>
                <a:gd name="connsiteX28" fmla="*/ 109537 w 1550987"/>
                <a:gd name="connsiteY28" fmla="*/ 2397125 h 4286250"/>
                <a:gd name="connsiteX29" fmla="*/ 14287 w 1550987"/>
                <a:gd name="connsiteY29" fmla="*/ 2273300 h 4286250"/>
                <a:gd name="connsiteX30" fmla="*/ 23812 w 1550987"/>
                <a:gd name="connsiteY30" fmla="*/ 2101850 h 4286250"/>
                <a:gd name="connsiteX31" fmla="*/ 14287 w 1550987"/>
                <a:gd name="connsiteY31" fmla="*/ 2025650 h 4286250"/>
                <a:gd name="connsiteX32" fmla="*/ 61912 w 1550987"/>
                <a:gd name="connsiteY32" fmla="*/ 1673225 h 4286250"/>
                <a:gd name="connsiteX33" fmla="*/ 90487 w 1550987"/>
                <a:gd name="connsiteY33" fmla="*/ 1444625 h 4286250"/>
                <a:gd name="connsiteX34" fmla="*/ 128587 w 1550987"/>
                <a:gd name="connsiteY34" fmla="*/ 1120775 h 4286250"/>
                <a:gd name="connsiteX35" fmla="*/ 195262 w 1550987"/>
                <a:gd name="connsiteY35" fmla="*/ 835025 h 4286250"/>
                <a:gd name="connsiteX36" fmla="*/ 357187 w 1550987"/>
                <a:gd name="connsiteY36" fmla="*/ 711200 h 4286250"/>
                <a:gd name="connsiteX37" fmla="*/ 604837 w 1550987"/>
                <a:gd name="connsiteY37" fmla="*/ 558800 h 4286250"/>
                <a:gd name="connsiteX38" fmla="*/ 652462 w 1550987"/>
                <a:gd name="connsiteY38" fmla="*/ 492125 h 4286250"/>
                <a:gd name="connsiteX39" fmla="*/ 623887 w 1550987"/>
                <a:gd name="connsiteY39" fmla="*/ 434975 h 4286250"/>
                <a:gd name="connsiteX40" fmla="*/ 576262 w 1550987"/>
                <a:gd name="connsiteY40" fmla="*/ 244475 h 4286250"/>
                <a:gd name="connsiteX41" fmla="*/ 604837 w 1550987"/>
                <a:gd name="connsiteY41" fmla="*/ 82550 h 4286250"/>
                <a:gd name="connsiteX42" fmla="*/ 681037 w 1550987"/>
                <a:gd name="connsiteY42" fmla="*/ 15875 h 4286250"/>
                <a:gd name="connsiteX43" fmla="*/ 871537 w 1550987"/>
                <a:gd name="connsiteY43" fmla="*/ 15875 h 4286250"/>
                <a:gd name="connsiteX44" fmla="*/ 957262 w 1550987"/>
                <a:gd name="connsiteY44" fmla="*/ 111125 h 4286250"/>
                <a:gd name="connsiteX45" fmla="*/ 985837 w 1550987"/>
                <a:gd name="connsiteY45" fmla="*/ 273050 h 4286250"/>
                <a:gd name="connsiteX46" fmla="*/ 947737 w 1550987"/>
                <a:gd name="connsiteY46" fmla="*/ 406400 h 4286250"/>
                <a:gd name="connsiteX47" fmla="*/ 919162 w 1550987"/>
                <a:gd name="connsiteY47" fmla="*/ 473075 h 4286250"/>
                <a:gd name="connsiteX48" fmla="*/ 938212 w 1550987"/>
                <a:gd name="connsiteY48" fmla="*/ 539750 h 4286250"/>
                <a:gd name="connsiteX49" fmla="*/ 1014412 w 1550987"/>
                <a:gd name="connsiteY49" fmla="*/ 615950 h 4286250"/>
                <a:gd name="connsiteX50" fmla="*/ 1176337 w 1550987"/>
                <a:gd name="connsiteY50" fmla="*/ 692150 h 4286250"/>
                <a:gd name="connsiteX51" fmla="*/ 1281112 w 1550987"/>
                <a:gd name="connsiteY51" fmla="*/ 730250 h 4286250"/>
                <a:gd name="connsiteX52" fmla="*/ 1366837 w 1550987"/>
                <a:gd name="connsiteY52" fmla="*/ 835025 h 4286250"/>
                <a:gd name="connsiteX53" fmla="*/ 1423987 w 1550987"/>
                <a:gd name="connsiteY53" fmla="*/ 1168400 h 4286250"/>
                <a:gd name="connsiteX54" fmla="*/ 1471612 w 1550987"/>
                <a:gd name="connsiteY54" fmla="*/ 1454150 h 4286250"/>
                <a:gd name="connsiteX55" fmla="*/ 1490662 w 1550987"/>
                <a:gd name="connsiteY55" fmla="*/ 1682750 h 4286250"/>
                <a:gd name="connsiteX56" fmla="*/ 1509712 w 1550987"/>
                <a:gd name="connsiteY56" fmla="*/ 1892300 h 4286250"/>
                <a:gd name="connsiteX57" fmla="*/ 1538287 w 1550987"/>
                <a:gd name="connsiteY57" fmla="*/ 2025650 h 4286250"/>
                <a:gd name="connsiteX58" fmla="*/ 1538287 w 1550987"/>
                <a:gd name="connsiteY58" fmla="*/ 2101850 h 4286250"/>
                <a:gd name="connsiteX59" fmla="*/ 1547812 w 1550987"/>
                <a:gd name="connsiteY59" fmla="*/ 2197100 h 4286250"/>
                <a:gd name="connsiteX60" fmla="*/ 1519237 w 1550987"/>
                <a:gd name="connsiteY60" fmla="*/ 2339975 h 4286250"/>
                <a:gd name="connsiteX61" fmla="*/ 1433512 w 1550987"/>
                <a:gd name="connsiteY61" fmla="*/ 2397125 h 4286250"/>
                <a:gd name="connsiteX62" fmla="*/ 1366837 w 1550987"/>
                <a:gd name="connsiteY62" fmla="*/ 2397125 h 4286250"/>
                <a:gd name="connsiteX63" fmla="*/ 1366837 w 1550987"/>
                <a:gd name="connsiteY63" fmla="*/ 2368550 h 4286250"/>
                <a:gd name="connsiteX64" fmla="*/ 1404937 w 1550987"/>
                <a:gd name="connsiteY64" fmla="*/ 2292350 h 4286250"/>
                <a:gd name="connsiteX65" fmla="*/ 1404937 w 1550987"/>
                <a:gd name="connsiteY65" fmla="*/ 2206625 h 4286250"/>
                <a:gd name="connsiteX66" fmla="*/ 1347787 w 1550987"/>
                <a:gd name="connsiteY66" fmla="*/ 2273300 h 4286250"/>
                <a:gd name="connsiteX67" fmla="*/ 1281112 w 1550987"/>
                <a:gd name="connsiteY67" fmla="*/ 2282825 h 4286250"/>
                <a:gd name="connsiteX68" fmla="*/ 1271587 w 1550987"/>
                <a:gd name="connsiteY68" fmla="*/ 2254250 h 4286250"/>
                <a:gd name="connsiteX69" fmla="*/ 1357312 w 1550987"/>
                <a:gd name="connsiteY69" fmla="*/ 2139950 h 4286250"/>
                <a:gd name="connsiteX70" fmla="*/ 1423987 w 1550987"/>
                <a:gd name="connsiteY70" fmla="*/ 2016125 h 4286250"/>
                <a:gd name="connsiteX71" fmla="*/ 1347787 w 1550987"/>
                <a:gd name="connsiteY71" fmla="*/ 1797050 h 4286250"/>
                <a:gd name="connsiteX72" fmla="*/ 1300162 w 1550987"/>
                <a:gd name="connsiteY72" fmla="*/ 1587500 h 4286250"/>
                <a:gd name="connsiteX73" fmla="*/ 1271587 w 1550987"/>
                <a:gd name="connsiteY73" fmla="*/ 1425575 h 4286250"/>
                <a:gd name="connsiteX74" fmla="*/ 1243012 w 1550987"/>
                <a:gd name="connsiteY74" fmla="*/ 1292225 h 4286250"/>
                <a:gd name="connsiteX75" fmla="*/ 1157287 w 1550987"/>
                <a:gd name="connsiteY75" fmla="*/ 1101725 h 4286250"/>
                <a:gd name="connsiteX76" fmla="*/ 1147762 w 1550987"/>
                <a:gd name="connsiteY76" fmla="*/ 1606550 h 4286250"/>
                <a:gd name="connsiteX77" fmla="*/ 1147762 w 1550987"/>
                <a:gd name="connsiteY77" fmla="*/ 1787525 h 4286250"/>
                <a:gd name="connsiteX78" fmla="*/ 1185862 w 1550987"/>
                <a:gd name="connsiteY78" fmla="*/ 2025650 h 4286250"/>
                <a:gd name="connsiteX79" fmla="*/ 1204912 w 1550987"/>
                <a:gd name="connsiteY79" fmla="*/ 2139950 h 4286250"/>
                <a:gd name="connsiteX80" fmla="*/ 1214437 w 1550987"/>
                <a:gd name="connsiteY80" fmla="*/ 2311400 h 4286250"/>
                <a:gd name="connsiteX81" fmla="*/ 1195387 w 1550987"/>
                <a:gd name="connsiteY81" fmla="*/ 2549525 h 4286250"/>
                <a:gd name="connsiteX82" fmla="*/ 890587 w 1550987"/>
                <a:gd name="connsiteY82" fmla="*/ 3111500 h 4286250"/>
                <a:gd name="connsiteX83" fmla="*/ 785812 w 1550987"/>
                <a:gd name="connsiteY83" fmla="*/ 2273300 h 4286250"/>
                <a:gd name="connsiteX84" fmla="*/ 700087 w 1550987"/>
                <a:gd name="connsiteY84" fmla="*/ 2863850 h 4286250"/>
                <a:gd name="connsiteX85" fmla="*/ 690562 w 1550987"/>
                <a:gd name="connsiteY85" fmla="*/ 3121025 h 4286250"/>
                <a:gd name="connsiteX86" fmla="*/ 709612 w 1550987"/>
                <a:gd name="connsiteY86" fmla="*/ 3349625 h 4286250"/>
                <a:gd name="connsiteX87" fmla="*/ 681037 w 1550987"/>
                <a:gd name="connsiteY87" fmla="*/ 3654425 h 4286250"/>
                <a:gd name="connsiteX88" fmla="*/ 690562 w 1550987"/>
                <a:gd name="connsiteY88" fmla="*/ 3825875 h 4286250"/>
                <a:gd name="connsiteX89" fmla="*/ 709612 w 1550987"/>
                <a:gd name="connsiteY89" fmla="*/ 3959225 h 4286250"/>
                <a:gd name="connsiteX90" fmla="*/ 709612 w 1550987"/>
                <a:gd name="connsiteY90" fmla="*/ 4044950 h 4286250"/>
                <a:gd name="connsiteX91" fmla="*/ 709612 w 1550987"/>
                <a:gd name="connsiteY91" fmla="*/ 4092575 h 4286250"/>
                <a:gd name="connsiteX92" fmla="*/ 709612 w 1550987"/>
                <a:gd name="connsiteY92" fmla="*/ 4168775 h 4286250"/>
                <a:gd name="connsiteX93" fmla="*/ 719137 w 1550987"/>
                <a:gd name="connsiteY93" fmla="*/ 4264025 h 4286250"/>
                <a:gd name="connsiteX94" fmla="*/ 671512 w 1550987"/>
                <a:gd name="connsiteY94" fmla="*/ 4283075 h 4286250"/>
                <a:gd name="connsiteX0" fmla="*/ 671512 w 1550987"/>
                <a:gd name="connsiteY0" fmla="*/ 4283075 h 4286250"/>
                <a:gd name="connsiteX1" fmla="*/ 500062 w 1550987"/>
                <a:gd name="connsiteY1" fmla="*/ 4244975 h 4286250"/>
                <a:gd name="connsiteX2" fmla="*/ 471487 w 1550987"/>
                <a:gd name="connsiteY2" fmla="*/ 4206875 h 4286250"/>
                <a:gd name="connsiteX3" fmla="*/ 566737 w 1550987"/>
                <a:gd name="connsiteY3" fmla="*/ 4025900 h 4286250"/>
                <a:gd name="connsiteX4" fmla="*/ 547687 w 1550987"/>
                <a:gd name="connsiteY4" fmla="*/ 3844925 h 4286250"/>
                <a:gd name="connsiteX5" fmla="*/ 442912 w 1550987"/>
                <a:gd name="connsiteY5" fmla="*/ 3463925 h 4286250"/>
                <a:gd name="connsiteX6" fmla="*/ 414337 w 1550987"/>
                <a:gd name="connsiteY6" fmla="*/ 3216275 h 4286250"/>
                <a:gd name="connsiteX7" fmla="*/ 442912 w 1550987"/>
                <a:gd name="connsiteY7" fmla="*/ 3016250 h 4286250"/>
                <a:gd name="connsiteX8" fmla="*/ 442912 w 1550987"/>
                <a:gd name="connsiteY8" fmla="*/ 2730500 h 4286250"/>
                <a:gd name="connsiteX9" fmla="*/ 395287 w 1550987"/>
                <a:gd name="connsiteY9" fmla="*/ 2473325 h 4286250"/>
                <a:gd name="connsiteX10" fmla="*/ 347662 w 1550987"/>
                <a:gd name="connsiteY10" fmla="*/ 2273300 h 4286250"/>
                <a:gd name="connsiteX11" fmla="*/ 404812 w 1550987"/>
                <a:gd name="connsiteY11" fmla="*/ 1825625 h 4286250"/>
                <a:gd name="connsiteX12" fmla="*/ 423862 w 1550987"/>
                <a:gd name="connsiteY12" fmla="*/ 1492250 h 4286250"/>
                <a:gd name="connsiteX13" fmla="*/ 414337 w 1550987"/>
                <a:gd name="connsiteY13" fmla="*/ 1196975 h 4286250"/>
                <a:gd name="connsiteX14" fmla="*/ 414337 w 1550987"/>
                <a:gd name="connsiteY14" fmla="*/ 1101725 h 4286250"/>
                <a:gd name="connsiteX15" fmla="*/ 319087 w 1550987"/>
                <a:gd name="connsiteY15" fmla="*/ 1349375 h 4286250"/>
                <a:gd name="connsiteX16" fmla="*/ 280987 w 1550987"/>
                <a:gd name="connsiteY16" fmla="*/ 1501775 h 4286250"/>
                <a:gd name="connsiteX17" fmla="*/ 271462 w 1550987"/>
                <a:gd name="connsiteY17" fmla="*/ 1654175 h 4286250"/>
                <a:gd name="connsiteX18" fmla="*/ 157162 w 1550987"/>
                <a:gd name="connsiteY18" fmla="*/ 1930400 h 4286250"/>
                <a:gd name="connsiteX19" fmla="*/ 128587 w 1550987"/>
                <a:gd name="connsiteY19" fmla="*/ 2035175 h 4286250"/>
                <a:gd name="connsiteX20" fmla="*/ 195262 w 1550987"/>
                <a:gd name="connsiteY20" fmla="*/ 2101850 h 4286250"/>
                <a:gd name="connsiteX21" fmla="*/ 242887 w 1550987"/>
                <a:gd name="connsiteY21" fmla="*/ 2235200 h 4286250"/>
                <a:gd name="connsiteX22" fmla="*/ 261937 w 1550987"/>
                <a:gd name="connsiteY22" fmla="*/ 2292350 h 4286250"/>
                <a:gd name="connsiteX23" fmla="*/ 204787 w 1550987"/>
                <a:gd name="connsiteY23" fmla="*/ 2263775 h 4286250"/>
                <a:gd name="connsiteX24" fmla="*/ 147637 w 1550987"/>
                <a:gd name="connsiteY24" fmla="*/ 2216150 h 4286250"/>
                <a:gd name="connsiteX25" fmla="*/ 147637 w 1550987"/>
                <a:gd name="connsiteY25" fmla="*/ 2292350 h 4286250"/>
                <a:gd name="connsiteX26" fmla="*/ 185737 w 1550987"/>
                <a:gd name="connsiteY26" fmla="*/ 2349500 h 4286250"/>
                <a:gd name="connsiteX27" fmla="*/ 185737 w 1550987"/>
                <a:gd name="connsiteY27" fmla="*/ 2397125 h 4286250"/>
                <a:gd name="connsiteX28" fmla="*/ 109537 w 1550987"/>
                <a:gd name="connsiteY28" fmla="*/ 2397125 h 4286250"/>
                <a:gd name="connsiteX29" fmla="*/ 14287 w 1550987"/>
                <a:gd name="connsiteY29" fmla="*/ 2273300 h 4286250"/>
                <a:gd name="connsiteX30" fmla="*/ 23812 w 1550987"/>
                <a:gd name="connsiteY30" fmla="*/ 2101850 h 4286250"/>
                <a:gd name="connsiteX31" fmla="*/ 14287 w 1550987"/>
                <a:gd name="connsiteY31" fmla="*/ 2025650 h 4286250"/>
                <a:gd name="connsiteX32" fmla="*/ 61912 w 1550987"/>
                <a:gd name="connsiteY32" fmla="*/ 1673225 h 4286250"/>
                <a:gd name="connsiteX33" fmla="*/ 90487 w 1550987"/>
                <a:gd name="connsiteY33" fmla="*/ 1444625 h 4286250"/>
                <a:gd name="connsiteX34" fmla="*/ 128587 w 1550987"/>
                <a:gd name="connsiteY34" fmla="*/ 1120775 h 4286250"/>
                <a:gd name="connsiteX35" fmla="*/ 195262 w 1550987"/>
                <a:gd name="connsiteY35" fmla="*/ 835025 h 4286250"/>
                <a:gd name="connsiteX36" fmla="*/ 357187 w 1550987"/>
                <a:gd name="connsiteY36" fmla="*/ 711200 h 4286250"/>
                <a:gd name="connsiteX37" fmla="*/ 604837 w 1550987"/>
                <a:gd name="connsiteY37" fmla="*/ 558800 h 4286250"/>
                <a:gd name="connsiteX38" fmla="*/ 652462 w 1550987"/>
                <a:gd name="connsiteY38" fmla="*/ 492125 h 4286250"/>
                <a:gd name="connsiteX39" fmla="*/ 623887 w 1550987"/>
                <a:gd name="connsiteY39" fmla="*/ 434975 h 4286250"/>
                <a:gd name="connsiteX40" fmla="*/ 576262 w 1550987"/>
                <a:gd name="connsiteY40" fmla="*/ 244475 h 4286250"/>
                <a:gd name="connsiteX41" fmla="*/ 604837 w 1550987"/>
                <a:gd name="connsiteY41" fmla="*/ 82550 h 4286250"/>
                <a:gd name="connsiteX42" fmla="*/ 681037 w 1550987"/>
                <a:gd name="connsiteY42" fmla="*/ 15875 h 4286250"/>
                <a:gd name="connsiteX43" fmla="*/ 871537 w 1550987"/>
                <a:gd name="connsiteY43" fmla="*/ 15875 h 4286250"/>
                <a:gd name="connsiteX44" fmla="*/ 957262 w 1550987"/>
                <a:gd name="connsiteY44" fmla="*/ 111125 h 4286250"/>
                <a:gd name="connsiteX45" fmla="*/ 985837 w 1550987"/>
                <a:gd name="connsiteY45" fmla="*/ 273050 h 4286250"/>
                <a:gd name="connsiteX46" fmla="*/ 947737 w 1550987"/>
                <a:gd name="connsiteY46" fmla="*/ 406400 h 4286250"/>
                <a:gd name="connsiteX47" fmla="*/ 919162 w 1550987"/>
                <a:gd name="connsiteY47" fmla="*/ 473075 h 4286250"/>
                <a:gd name="connsiteX48" fmla="*/ 938212 w 1550987"/>
                <a:gd name="connsiteY48" fmla="*/ 539750 h 4286250"/>
                <a:gd name="connsiteX49" fmla="*/ 1014412 w 1550987"/>
                <a:gd name="connsiteY49" fmla="*/ 615950 h 4286250"/>
                <a:gd name="connsiteX50" fmla="*/ 1176337 w 1550987"/>
                <a:gd name="connsiteY50" fmla="*/ 692150 h 4286250"/>
                <a:gd name="connsiteX51" fmla="*/ 1281112 w 1550987"/>
                <a:gd name="connsiteY51" fmla="*/ 730250 h 4286250"/>
                <a:gd name="connsiteX52" fmla="*/ 1366837 w 1550987"/>
                <a:gd name="connsiteY52" fmla="*/ 835025 h 4286250"/>
                <a:gd name="connsiteX53" fmla="*/ 1423987 w 1550987"/>
                <a:gd name="connsiteY53" fmla="*/ 1168400 h 4286250"/>
                <a:gd name="connsiteX54" fmla="*/ 1471612 w 1550987"/>
                <a:gd name="connsiteY54" fmla="*/ 1454150 h 4286250"/>
                <a:gd name="connsiteX55" fmla="*/ 1490662 w 1550987"/>
                <a:gd name="connsiteY55" fmla="*/ 1682750 h 4286250"/>
                <a:gd name="connsiteX56" fmla="*/ 1509712 w 1550987"/>
                <a:gd name="connsiteY56" fmla="*/ 1892300 h 4286250"/>
                <a:gd name="connsiteX57" fmla="*/ 1538287 w 1550987"/>
                <a:gd name="connsiteY57" fmla="*/ 2025650 h 4286250"/>
                <a:gd name="connsiteX58" fmla="*/ 1538287 w 1550987"/>
                <a:gd name="connsiteY58" fmla="*/ 2101850 h 4286250"/>
                <a:gd name="connsiteX59" fmla="*/ 1547812 w 1550987"/>
                <a:gd name="connsiteY59" fmla="*/ 2197100 h 4286250"/>
                <a:gd name="connsiteX60" fmla="*/ 1519237 w 1550987"/>
                <a:gd name="connsiteY60" fmla="*/ 2339975 h 4286250"/>
                <a:gd name="connsiteX61" fmla="*/ 1433512 w 1550987"/>
                <a:gd name="connsiteY61" fmla="*/ 2397125 h 4286250"/>
                <a:gd name="connsiteX62" fmla="*/ 1366837 w 1550987"/>
                <a:gd name="connsiteY62" fmla="*/ 2397125 h 4286250"/>
                <a:gd name="connsiteX63" fmla="*/ 1366837 w 1550987"/>
                <a:gd name="connsiteY63" fmla="*/ 2368550 h 4286250"/>
                <a:gd name="connsiteX64" fmla="*/ 1404937 w 1550987"/>
                <a:gd name="connsiteY64" fmla="*/ 2292350 h 4286250"/>
                <a:gd name="connsiteX65" fmla="*/ 1404937 w 1550987"/>
                <a:gd name="connsiteY65" fmla="*/ 2206625 h 4286250"/>
                <a:gd name="connsiteX66" fmla="*/ 1347787 w 1550987"/>
                <a:gd name="connsiteY66" fmla="*/ 2273300 h 4286250"/>
                <a:gd name="connsiteX67" fmla="*/ 1281112 w 1550987"/>
                <a:gd name="connsiteY67" fmla="*/ 2282825 h 4286250"/>
                <a:gd name="connsiteX68" fmla="*/ 1271587 w 1550987"/>
                <a:gd name="connsiteY68" fmla="*/ 2254250 h 4286250"/>
                <a:gd name="connsiteX69" fmla="*/ 1357312 w 1550987"/>
                <a:gd name="connsiteY69" fmla="*/ 2139950 h 4286250"/>
                <a:gd name="connsiteX70" fmla="*/ 1423987 w 1550987"/>
                <a:gd name="connsiteY70" fmla="*/ 2016125 h 4286250"/>
                <a:gd name="connsiteX71" fmla="*/ 1347787 w 1550987"/>
                <a:gd name="connsiteY71" fmla="*/ 1797050 h 4286250"/>
                <a:gd name="connsiteX72" fmla="*/ 1300162 w 1550987"/>
                <a:gd name="connsiteY72" fmla="*/ 1587500 h 4286250"/>
                <a:gd name="connsiteX73" fmla="*/ 1271587 w 1550987"/>
                <a:gd name="connsiteY73" fmla="*/ 1425575 h 4286250"/>
                <a:gd name="connsiteX74" fmla="*/ 1243012 w 1550987"/>
                <a:gd name="connsiteY74" fmla="*/ 1292225 h 4286250"/>
                <a:gd name="connsiteX75" fmla="*/ 1157287 w 1550987"/>
                <a:gd name="connsiteY75" fmla="*/ 1101725 h 4286250"/>
                <a:gd name="connsiteX76" fmla="*/ 1147762 w 1550987"/>
                <a:gd name="connsiteY76" fmla="*/ 1606550 h 4286250"/>
                <a:gd name="connsiteX77" fmla="*/ 1147762 w 1550987"/>
                <a:gd name="connsiteY77" fmla="*/ 1787525 h 4286250"/>
                <a:gd name="connsiteX78" fmla="*/ 1185862 w 1550987"/>
                <a:gd name="connsiteY78" fmla="*/ 2025650 h 4286250"/>
                <a:gd name="connsiteX79" fmla="*/ 1204912 w 1550987"/>
                <a:gd name="connsiteY79" fmla="*/ 2139950 h 4286250"/>
                <a:gd name="connsiteX80" fmla="*/ 1214437 w 1550987"/>
                <a:gd name="connsiteY80" fmla="*/ 2311400 h 4286250"/>
                <a:gd name="connsiteX81" fmla="*/ 1195387 w 1550987"/>
                <a:gd name="connsiteY81" fmla="*/ 2549525 h 4286250"/>
                <a:gd name="connsiteX82" fmla="*/ 785812 w 1550987"/>
                <a:gd name="connsiteY82" fmla="*/ 2273300 h 4286250"/>
                <a:gd name="connsiteX83" fmla="*/ 700087 w 1550987"/>
                <a:gd name="connsiteY83" fmla="*/ 2863850 h 4286250"/>
                <a:gd name="connsiteX84" fmla="*/ 690562 w 1550987"/>
                <a:gd name="connsiteY84" fmla="*/ 3121025 h 4286250"/>
                <a:gd name="connsiteX85" fmla="*/ 709612 w 1550987"/>
                <a:gd name="connsiteY85" fmla="*/ 3349625 h 4286250"/>
                <a:gd name="connsiteX86" fmla="*/ 681037 w 1550987"/>
                <a:gd name="connsiteY86" fmla="*/ 3654425 h 4286250"/>
                <a:gd name="connsiteX87" fmla="*/ 690562 w 1550987"/>
                <a:gd name="connsiteY87" fmla="*/ 3825875 h 4286250"/>
                <a:gd name="connsiteX88" fmla="*/ 709612 w 1550987"/>
                <a:gd name="connsiteY88" fmla="*/ 3959225 h 4286250"/>
                <a:gd name="connsiteX89" fmla="*/ 709612 w 1550987"/>
                <a:gd name="connsiteY89" fmla="*/ 4044950 h 4286250"/>
                <a:gd name="connsiteX90" fmla="*/ 709612 w 1550987"/>
                <a:gd name="connsiteY90" fmla="*/ 4092575 h 4286250"/>
                <a:gd name="connsiteX91" fmla="*/ 709612 w 1550987"/>
                <a:gd name="connsiteY91" fmla="*/ 4168775 h 4286250"/>
                <a:gd name="connsiteX92" fmla="*/ 719137 w 1550987"/>
                <a:gd name="connsiteY92" fmla="*/ 4264025 h 4286250"/>
                <a:gd name="connsiteX93" fmla="*/ 671512 w 1550987"/>
                <a:gd name="connsiteY93" fmla="*/ 4283075 h 4286250"/>
                <a:gd name="connsiteX0" fmla="*/ 671512 w 1550987"/>
                <a:gd name="connsiteY0" fmla="*/ 4283075 h 4286250"/>
                <a:gd name="connsiteX1" fmla="*/ 500062 w 1550987"/>
                <a:gd name="connsiteY1" fmla="*/ 4244975 h 4286250"/>
                <a:gd name="connsiteX2" fmla="*/ 471487 w 1550987"/>
                <a:gd name="connsiteY2" fmla="*/ 4206875 h 4286250"/>
                <a:gd name="connsiteX3" fmla="*/ 566737 w 1550987"/>
                <a:gd name="connsiteY3" fmla="*/ 4025900 h 4286250"/>
                <a:gd name="connsiteX4" fmla="*/ 547687 w 1550987"/>
                <a:gd name="connsiteY4" fmla="*/ 3844925 h 4286250"/>
                <a:gd name="connsiteX5" fmla="*/ 442912 w 1550987"/>
                <a:gd name="connsiteY5" fmla="*/ 3463925 h 4286250"/>
                <a:gd name="connsiteX6" fmla="*/ 414337 w 1550987"/>
                <a:gd name="connsiteY6" fmla="*/ 3216275 h 4286250"/>
                <a:gd name="connsiteX7" fmla="*/ 442912 w 1550987"/>
                <a:gd name="connsiteY7" fmla="*/ 3016250 h 4286250"/>
                <a:gd name="connsiteX8" fmla="*/ 442912 w 1550987"/>
                <a:gd name="connsiteY8" fmla="*/ 2730500 h 4286250"/>
                <a:gd name="connsiteX9" fmla="*/ 395287 w 1550987"/>
                <a:gd name="connsiteY9" fmla="*/ 2473325 h 4286250"/>
                <a:gd name="connsiteX10" fmla="*/ 347662 w 1550987"/>
                <a:gd name="connsiteY10" fmla="*/ 2273300 h 4286250"/>
                <a:gd name="connsiteX11" fmla="*/ 404812 w 1550987"/>
                <a:gd name="connsiteY11" fmla="*/ 1825625 h 4286250"/>
                <a:gd name="connsiteX12" fmla="*/ 423862 w 1550987"/>
                <a:gd name="connsiteY12" fmla="*/ 1492250 h 4286250"/>
                <a:gd name="connsiteX13" fmla="*/ 414337 w 1550987"/>
                <a:gd name="connsiteY13" fmla="*/ 1196975 h 4286250"/>
                <a:gd name="connsiteX14" fmla="*/ 414337 w 1550987"/>
                <a:gd name="connsiteY14" fmla="*/ 1101725 h 4286250"/>
                <a:gd name="connsiteX15" fmla="*/ 319087 w 1550987"/>
                <a:gd name="connsiteY15" fmla="*/ 1349375 h 4286250"/>
                <a:gd name="connsiteX16" fmla="*/ 280987 w 1550987"/>
                <a:gd name="connsiteY16" fmla="*/ 1501775 h 4286250"/>
                <a:gd name="connsiteX17" fmla="*/ 271462 w 1550987"/>
                <a:gd name="connsiteY17" fmla="*/ 1654175 h 4286250"/>
                <a:gd name="connsiteX18" fmla="*/ 157162 w 1550987"/>
                <a:gd name="connsiteY18" fmla="*/ 1930400 h 4286250"/>
                <a:gd name="connsiteX19" fmla="*/ 128587 w 1550987"/>
                <a:gd name="connsiteY19" fmla="*/ 2035175 h 4286250"/>
                <a:gd name="connsiteX20" fmla="*/ 195262 w 1550987"/>
                <a:gd name="connsiteY20" fmla="*/ 2101850 h 4286250"/>
                <a:gd name="connsiteX21" fmla="*/ 242887 w 1550987"/>
                <a:gd name="connsiteY21" fmla="*/ 2235200 h 4286250"/>
                <a:gd name="connsiteX22" fmla="*/ 261937 w 1550987"/>
                <a:gd name="connsiteY22" fmla="*/ 2292350 h 4286250"/>
                <a:gd name="connsiteX23" fmla="*/ 204787 w 1550987"/>
                <a:gd name="connsiteY23" fmla="*/ 2263775 h 4286250"/>
                <a:gd name="connsiteX24" fmla="*/ 147637 w 1550987"/>
                <a:gd name="connsiteY24" fmla="*/ 2216150 h 4286250"/>
                <a:gd name="connsiteX25" fmla="*/ 147637 w 1550987"/>
                <a:gd name="connsiteY25" fmla="*/ 2292350 h 4286250"/>
                <a:gd name="connsiteX26" fmla="*/ 185737 w 1550987"/>
                <a:gd name="connsiteY26" fmla="*/ 2349500 h 4286250"/>
                <a:gd name="connsiteX27" fmla="*/ 185737 w 1550987"/>
                <a:gd name="connsiteY27" fmla="*/ 2397125 h 4286250"/>
                <a:gd name="connsiteX28" fmla="*/ 109537 w 1550987"/>
                <a:gd name="connsiteY28" fmla="*/ 2397125 h 4286250"/>
                <a:gd name="connsiteX29" fmla="*/ 14287 w 1550987"/>
                <a:gd name="connsiteY29" fmla="*/ 2273300 h 4286250"/>
                <a:gd name="connsiteX30" fmla="*/ 23812 w 1550987"/>
                <a:gd name="connsiteY30" fmla="*/ 2101850 h 4286250"/>
                <a:gd name="connsiteX31" fmla="*/ 14287 w 1550987"/>
                <a:gd name="connsiteY31" fmla="*/ 2025650 h 4286250"/>
                <a:gd name="connsiteX32" fmla="*/ 61912 w 1550987"/>
                <a:gd name="connsiteY32" fmla="*/ 1673225 h 4286250"/>
                <a:gd name="connsiteX33" fmla="*/ 90487 w 1550987"/>
                <a:gd name="connsiteY33" fmla="*/ 1444625 h 4286250"/>
                <a:gd name="connsiteX34" fmla="*/ 128587 w 1550987"/>
                <a:gd name="connsiteY34" fmla="*/ 1120775 h 4286250"/>
                <a:gd name="connsiteX35" fmla="*/ 195262 w 1550987"/>
                <a:gd name="connsiteY35" fmla="*/ 835025 h 4286250"/>
                <a:gd name="connsiteX36" fmla="*/ 357187 w 1550987"/>
                <a:gd name="connsiteY36" fmla="*/ 711200 h 4286250"/>
                <a:gd name="connsiteX37" fmla="*/ 604837 w 1550987"/>
                <a:gd name="connsiteY37" fmla="*/ 558800 h 4286250"/>
                <a:gd name="connsiteX38" fmla="*/ 652462 w 1550987"/>
                <a:gd name="connsiteY38" fmla="*/ 492125 h 4286250"/>
                <a:gd name="connsiteX39" fmla="*/ 623887 w 1550987"/>
                <a:gd name="connsiteY39" fmla="*/ 434975 h 4286250"/>
                <a:gd name="connsiteX40" fmla="*/ 576262 w 1550987"/>
                <a:gd name="connsiteY40" fmla="*/ 244475 h 4286250"/>
                <a:gd name="connsiteX41" fmla="*/ 604837 w 1550987"/>
                <a:gd name="connsiteY41" fmla="*/ 82550 h 4286250"/>
                <a:gd name="connsiteX42" fmla="*/ 681037 w 1550987"/>
                <a:gd name="connsiteY42" fmla="*/ 15875 h 4286250"/>
                <a:gd name="connsiteX43" fmla="*/ 871537 w 1550987"/>
                <a:gd name="connsiteY43" fmla="*/ 15875 h 4286250"/>
                <a:gd name="connsiteX44" fmla="*/ 957262 w 1550987"/>
                <a:gd name="connsiteY44" fmla="*/ 111125 h 4286250"/>
                <a:gd name="connsiteX45" fmla="*/ 985837 w 1550987"/>
                <a:gd name="connsiteY45" fmla="*/ 273050 h 4286250"/>
                <a:gd name="connsiteX46" fmla="*/ 947737 w 1550987"/>
                <a:gd name="connsiteY46" fmla="*/ 406400 h 4286250"/>
                <a:gd name="connsiteX47" fmla="*/ 919162 w 1550987"/>
                <a:gd name="connsiteY47" fmla="*/ 473075 h 4286250"/>
                <a:gd name="connsiteX48" fmla="*/ 938212 w 1550987"/>
                <a:gd name="connsiteY48" fmla="*/ 539750 h 4286250"/>
                <a:gd name="connsiteX49" fmla="*/ 1014412 w 1550987"/>
                <a:gd name="connsiteY49" fmla="*/ 615950 h 4286250"/>
                <a:gd name="connsiteX50" fmla="*/ 1176337 w 1550987"/>
                <a:gd name="connsiteY50" fmla="*/ 692150 h 4286250"/>
                <a:gd name="connsiteX51" fmla="*/ 1281112 w 1550987"/>
                <a:gd name="connsiteY51" fmla="*/ 730250 h 4286250"/>
                <a:gd name="connsiteX52" fmla="*/ 1366837 w 1550987"/>
                <a:gd name="connsiteY52" fmla="*/ 835025 h 4286250"/>
                <a:gd name="connsiteX53" fmla="*/ 1423987 w 1550987"/>
                <a:gd name="connsiteY53" fmla="*/ 1168400 h 4286250"/>
                <a:gd name="connsiteX54" fmla="*/ 1471612 w 1550987"/>
                <a:gd name="connsiteY54" fmla="*/ 1454150 h 4286250"/>
                <a:gd name="connsiteX55" fmla="*/ 1490662 w 1550987"/>
                <a:gd name="connsiteY55" fmla="*/ 1682750 h 4286250"/>
                <a:gd name="connsiteX56" fmla="*/ 1509712 w 1550987"/>
                <a:gd name="connsiteY56" fmla="*/ 1892300 h 4286250"/>
                <a:gd name="connsiteX57" fmla="*/ 1538287 w 1550987"/>
                <a:gd name="connsiteY57" fmla="*/ 2025650 h 4286250"/>
                <a:gd name="connsiteX58" fmla="*/ 1538287 w 1550987"/>
                <a:gd name="connsiteY58" fmla="*/ 2101850 h 4286250"/>
                <a:gd name="connsiteX59" fmla="*/ 1547812 w 1550987"/>
                <a:gd name="connsiteY59" fmla="*/ 2197100 h 4286250"/>
                <a:gd name="connsiteX60" fmla="*/ 1519237 w 1550987"/>
                <a:gd name="connsiteY60" fmla="*/ 2339975 h 4286250"/>
                <a:gd name="connsiteX61" fmla="*/ 1433512 w 1550987"/>
                <a:gd name="connsiteY61" fmla="*/ 2397125 h 4286250"/>
                <a:gd name="connsiteX62" fmla="*/ 1366837 w 1550987"/>
                <a:gd name="connsiteY62" fmla="*/ 2397125 h 4286250"/>
                <a:gd name="connsiteX63" fmla="*/ 1366837 w 1550987"/>
                <a:gd name="connsiteY63" fmla="*/ 2368550 h 4286250"/>
                <a:gd name="connsiteX64" fmla="*/ 1404937 w 1550987"/>
                <a:gd name="connsiteY64" fmla="*/ 2292350 h 4286250"/>
                <a:gd name="connsiteX65" fmla="*/ 1404937 w 1550987"/>
                <a:gd name="connsiteY65" fmla="*/ 2206625 h 4286250"/>
                <a:gd name="connsiteX66" fmla="*/ 1347787 w 1550987"/>
                <a:gd name="connsiteY66" fmla="*/ 2273300 h 4286250"/>
                <a:gd name="connsiteX67" fmla="*/ 1281112 w 1550987"/>
                <a:gd name="connsiteY67" fmla="*/ 2282825 h 4286250"/>
                <a:gd name="connsiteX68" fmla="*/ 1271587 w 1550987"/>
                <a:gd name="connsiteY68" fmla="*/ 2254250 h 4286250"/>
                <a:gd name="connsiteX69" fmla="*/ 1357312 w 1550987"/>
                <a:gd name="connsiteY69" fmla="*/ 2139950 h 4286250"/>
                <a:gd name="connsiteX70" fmla="*/ 1423987 w 1550987"/>
                <a:gd name="connsiteY70" fmla="*/ 2016125 h 4286250"/>
                <a:gd name="connsiteX71" fmla="*/ 1347787 w 1550987"/>
                <a:gd name="connsiteY71" fmla="*/ 1797050 h 4286250"/>
                <a:gd name="connsiteX72" fmla="*/ 1300162 w 1550987"/>
                <a:gd name="connsiteY72" fmla="*/ 1587500 h 4286250"/>
                <a:gd name="connsiteX73" fmla="*/ 1271587 w 1550987"/>
                <a:gd name="connsiteY73" fmla="*/ 1425575 h 4286250"/>
                <a:gd name="connsiteX74" fmla="*/ 1243012 w 1550987"/>
                <a:gd name="connsiteY74" fmla="*/ 1292225 h 4286250"/>
                <a:gd name="connsiteX75" fmla="*/ 1157287 w 1550987"/>
                <a:gd name="connsiteY75" fmla="*/ 1101725 h 4286250"/>
                <a:gd name="connsiteX76" fmla="*/ 1147762 w 1550987"/>
                <a:gd name="connsiteY76" fmla="*/ 1606550 h 4286250"/>
                <a:gd name="connsiteX77" fmla="*/ 1147762 w 1550987"/>
                <a:gd name="connsiteY77" fmla="*/ 1787525 h 4286250"/>
                <a:gd name="connsiteX78" fmla="*/ 1185862 w 1550987"/>
                <a:gd name="connsiteY78" fmla="*/ 2025650 h 4286250"/>
                <a:gd name="connsiteX79" fmla="*/ 1204912 w 1550987"/>
                <a:gd name="connsiteY79" fmla="*/ 2139950 h 4286250"/>
                <a:gd name="connsiteX80" fmla="*/ 1214437 w 1550987"/>
                <a:gd name="connsiteY80" fmla="*/ 2311400 h 4286250"/>
                <a:gd name="connsiteX81" fmla="*/ 785812 w 1550987"/>
                <a:gd name="connsiteY81" fmla="*/ 2273300 h 4286250"/>
                <a:gd name="connsiteX82" fmla="*/ 700087 w 1550987"/>
                <a:gd name="connsiteY82" fmla="*/ 2863850 h 4286250"/>
                <a:gd name="connsiteX83" fmla="*/ 690562 w 1550987"/>
                <a:gd name="connsiteY83" fmla="*/ 3121025 h 4286250"/>
                <a:gd name="connsiteX84" fmla="*/ 709612 w 1550987"/>
                <a:gd name="connsiteY84" fmla="*/ 3349625 h 4286250"/>
                <a:gd name="connsiteX85" fmla="*/ 681037 w 1550987"/>
                <a:gd name="connsiteY85" fmla="*/ 3654425 h 4286250"/>
                <a:gd name="connsiteX86" fmla="*/ 690562 w 1550987"/>
                <a:gd name="connsiteY86" fmla="*/ 3825875 h 4286250"/>
                <a:gd name="connsiteX87" fmla="*/ 709612 w 1550987"/>
                <a:gd name="connsiteY87" fmla="*/ 3959225 h 4286250"/>
                <a:gd name="connsiteX88" fmla="*/ 709612 w 1550987"/>
                <a:gd name="connsiteY88" fmla="*/ 4044950 h 4286250"/>
                <a:gd name="connsiteX89" fmla="*/ 709612 w 1550987"/>
                <a:gd name="connsiteY89" fmla="*/ 4092575 h 4286250"/>
                <a:gd name="connsiteX90" fmla="*/ 709612 w 1550987"/>
                <a:gd name="connsiteY90" fmla="*/ 4168775 h 4286250"/>
                <a:gd name="connsiteX91" fmla="*/ 719137 w 1550987"/>
                <a:gd name="connsiteY91" fmla="*/ 4264025 h 4286250"/>
                <a:gd name="connsiteX92" fmla="*/ 671512 w 1550987"/>
                <a:gd name="connsiteY92" fmla="*/ 4283075 h 4286250"/>
                <a:gd name="connsiteX0" fmla="*/ 719137 w 1550987"/>
                <a:gd name="connsiteY0" fmla="*/ 4264025 h 4276725"/>
                <a:gd name="connsiteX1" fmla="*/ 500062 w 1550987"/>
                <a:gd name="connsiteY1" fmla="*/ 4244975 h 4276725"/>
                <a:gd name="connsiteX2" fmla="*/ 471487 w 1550987"/>
                <a:gd name="connsiteY2" fmla="*/ 4206875 h 4276725"/>
                <a:gd name="connsiteX3" fmla="*/ 566737 w 1550987"/>
                <a:gd name="connsiteY3" fmla="*/ 4025900 h 4276725"/>
                <a:gd name="connsiteX4" fmla="*/ 547687 w 1550987"/>
                <a:gd name="connsiteY4" fmla="*/ 3844925 h 4276725"/>
                <a:gd name="connsiteX5" fmla="*/ 442912 w 1550987"/>
                <a:gd name="connsiteY5" fmla="*/ 3463925 h 4276725"/>
                <a:gd name="connsiteX6" fmla="*/ 414337 w 1550987"/>
                <a:gd name="connsiteY6" fmla="*/ 3216275 h 4276725"/>
                <a:gd name="connsiteX7" fmla="*/ 442912 w 1550987"/>
                <a:gd name="connsiteY7" fmla="*/ 3016250 h 4276725"/>
                <a:gd name="connsiteX8" fmla="*/ 442912 w 1550987"/>
                <a:gd name="connsiteY8" fmla="*/ 2730500 h 4276725"/>
                <a:gd name="connsiteX9" fmla="*/ 395287 w 1550987"/>
                <a:gd name="connsiteY9" fmla="*/ 2473325 h 4276725"/>
                <a:gd name="connsiteX10" fmla="*/ 347662 w 1550987"/>
                <a:gd name="connsiteY10" fmla="*/ 2273300 h 4276725"/>
                <a:gd name="connsiteX11" fmla="*/ 404812 w 1550987"/>
                <a:gd name="connsiteY11" fmla="*/ 1825625 h 4276725"/>
                <a:gd name="connsiteX12" fmla="*/ 423862 w 1550987"/>
                <a:gd name="connsiteY12" fmla="*/ 1492250 h 4276725"/>
                <a:gd name="connsiteX13" fmla="*/ 414337 w 1550987"/>
                <a:gd name="connsiteY13" fmla="*/ 1196975 h 4276725"/>
                <a:gd name="connsiteX14" fmla="*/ 414337 w 1550987"/>
                <a:gd name="connsiteY14" fmla="*/ 1101725 h 4276725"/>
                <a:gd name="connsiteX15" fmla="*/ 319087 w 1550987"/>
                <a:gd name="connsiteY15" fmla="*/ 1349375 h 4276725"/>
                <a:gd name="connsiteX16" fmla="*/ 280987 w 1550987"/>
                <a:gd name="connsiteY16" fmla="*/ 1501775 h 4276725"/>
                <a:gd name="connsiteX17" fmla="*/ 271462 w 1550987"/>
                <a:gd name="connsiteY17" fmla="*/ 1654175 h 4276725"/>
                <a:gd name="connsiteX18" fmla="*/ 157162 w 1550987"/>
                <a:gd name="connsiteY18" fmla="*/ 1930400 h 4276725"/>
                <a:gd name="connsiteX19" fmla="*/ 128587 w 1550987"/>
                <a:gd name="connsiteY19" fmla="*/ 2035175 h 4276725"/>
                <a:gd name="connsiteX20" fmla="*/ 195262 w 1550987"/>
                <a:gd name="connsiteY20" fmla="*/ 2101850 h 4276725"/>
                <a:gd name="connsiteX21" fmla="*/ 242887 w 1550987"/>
                <a:gd name="connsiteY21" fmla="*/ 2235200 h 4276725"/>
                <a:gd name="connsiteX22" fmla="*/ 261937 w 1550987"/>
                <a:gd name="connsiteY22" fmla="*/ 2292350 h 4276725"/>
                <a:gd name="connsiteX23" fmla="*/ 204787 w 1550987"/>
                <a:gd name="connsiteY23" fmla="*/ 2263775 h 4276725"/>
                <a:gd name="connsiteX24" fmla="*/ 147637 w 1550987"/>
                <a:gd name="connsiteY24" fmla="*/ 2216150 h 4276725"/>
                <a:gd name="connsiteX25" fmla="*/ 147637 w 1550987"/>
                <a:gd name="connsiteY25" fmla="*/ 2292350 h 4276725"/>
                <a:gd name="connsiteX26" fmla="*/ 185737 w 1550987"/>
                <a:gd name="connsiteY26" fmla="*/ 2349500 h 4276725"/>
                <a:gd name="connsiteX27" fmla="*/ 185737 w 1550987"/>
                <a:gd name="connsiteY27" fmla="*/ 2397125 h 4276725"/>
                <a:gd name="connsiteX28" fmla="*/ 109537 w 1550987"/>
                <a:gd name="connsiteY28" fmla="*/ 2397125 h 4276725"/>
                <a:gd name="connsiteX29" fmla="*/ 14287 w 1550987"/>
                <a:gd name="connsiteY29" fmla="*/ 2273300 h 4276725"/>
                <a:gd name="connsiteX30" fmla="*/ 23812 w 1550987"/>
                <a:gd name="connsiteY30" fmla="*/ 2101850 h 4276725"/>
                <a:gd name="connsiteX31" fmla="*/ 14287 w 1550987"/>
                <a:gd name="connsiteY31" fmla="*/ 2025650 h 4276725"/>
                <a:gd name="connsiteX32" fmla="*/ 61912 w 1550987"/>
                <a:gd name="connsiteY32" fmla="*/ 1673225 h 4276725"/>
                <a:gd name="connsiteX33" fmla="*/ 90487 w 1550987"/>
                <a:gd name="connsiteY33" fmla="*/ 1444625 h 4276725"/>
                <a:gd name="connsiteX34" fmla="*/ 128587 w 1550987"/>
                <a:gd name="connsiteY34" fmla="*/ 1120775 h 4276725"/>
                <a:gd name="connsiteX35" fmla="*/ 195262 w 1550987"/>
                <a:gd name="connsiteY35" fmla="*/ 835025 h 4276725"/>
                <a:gd name="connsiteX36" fmla="*/ 357187 w 1550987"/>
                <a:gd name="connsiteY36" fmla="*/ 711200 h 4276725"/>
                <a:gd name="connsiteX37" fmla="*/ 604837 w 1550987"/>
                <a:gd name="connsiteY37" fmla="*/ 558800 h 4276725"/>
                <a:gd name="connsiteX38" fmla="*/ 652462 w 1550987"/>
                <a:gd name="connsiteY38" fmla="*/ 492125 h 4276725"/>
                <a:gd name="connsiteX39" fmla="*/ 623887 w 1550987"/>
                <a:gd name="connsiteY39" fmla="*/ 434975 h 4276725"/>
                <a:gd name="connsiteX40" fmla="*/ 576262 w 1550987"/>
                <a:gd name="connsiteY40" fmla="*/ 244475 h 4276725"/>
                <a:gd name="connsiteX41" fmla="*/ 604837 w 1550987"/>
                <a:gd name="connsiteY41" fmla="*/ 82550 h 4276725"/>
                <a:gd name="connsiteX42" fmla="*/ 681037 w 1550987"/>
                <a:gd name="connsiteY42" fmla="*/ 15875 h 4276725"/>
                <a:gd name="connsiteX43" fmla="*/ 871537 w 1550987"/>
                <a:gd name="connsiteY43" fmla="*/ 15875 h 4276725"/>
                <a:gd name="connsiteX44" fmla="*/ 957262 w 1550987"/>
                <a:gd name="connsiteY44" fmla="*/ 111125 h 4276725"/>
                <a:gd name="connsiteX45" fmla="*/ 985837 w 1550987"/>
                <a:gd name="connsiteY45" fmla="*/ 273050 h 4276725"/>
                <a:gd name="connsiteX46" fmla="*/ 947737 w 1550987"/>
                <a:gd name="connsiteY46" fmla="*/ 406400 h 4276725"/>
                <a:gd name="connsiteX47" fmla="*/ 919162 w 1550987"/>
                <a:gd name="connsiteY47" fmla="*/ 473075 h 4276725"/>
                <a:gd name="connsiteX48" fmla="*/ 938212 w 1550987"/>
                <a:gd name="connsiteY48" fmla="*/ 539750 h 4276725"/>
                <a:gd name="connsiteX49" fmla="*/ 1014412 w 1550987"/>
                <a:gd name="connsiteY49" fmla="*/ 615950 h 4276725"/>
                <a:gd name="connsiteX50" fmla="*/ 1176337 w 1550987"/>
                <a:gd name="connsiteY50" fmla="*/ 692150 h 4276725"/>
                <a:gd name="connsiteX51" fmla="*/ 1281112 w 1550987"/>
                <a:gd name="connsiteY51" fmla="*/ 730250 h 4276725"/>
                <a:gd name="connsiteX52" fmla="*/ 1366837 w 1550987"/>
                <a:gd name="connsiteY52" fmla="*/ 835025 h 4276725"/>
                <a:gd name="connsiteX53" fmla="*/ 1423987 w 1550987"/>
                <a:gd name="connsiteY53" fmla="*/ 1168400 h 4276725"/>
                <a:gd name="connsiteX54" fmla="*/ 1471612 w 1550987"/>
                <a:gd name="connsiteY54" fmla="*/ 1454150 h 4276725"/>
                <a:gd name="connsiteX55" fmla="*/ 1490662 w 1550987"/>
                <a:gd name="connsiteY55" fmla="*/ 1682750 h 4276725"/>
                <a:gd name="connsiteX56" fmla="*/ 1509712 w 1550987"/>
                <a:gd name="connsiteY56" fmla="*/ 1892300 h 4276725"/>
                <a:gd name="connsiteX57" fmla="*/ 1538287 w 1550987"/>
                <a:gd name="connsiteY57" fmla="*/ 2025650 h 4276725"/>
                <a:gd name="connsiteX58" fmla="*/ 1538287 w 1550987"/>
                <a:gd name="connsiteY58" fmla="*/ 2101850 h 4276725"/>
                <a:gd name="connsiteX59" fmla="*/ 1547812 w 1550987"/>
                <a:gd name="connsiteY59" fmla="*/ 2197100 h 4276725"/>
                <a:gd name="connsiteX60" fmla="*/ 1519237 w 1550987"/>
                <a:gd name="connsiteY60" fmla="*/ 2339975 h 4276725"/>
                <a:gd name="connsiteX61" fmla="*/ 1433512 w 1550987"/>
                <a:gd name="connsiteY61" fmla="*/ 2397125 h 4276725"/>
                <a:gd name="connsiteX62" fmla="*/ 1366837 w 1550987"/>
                <a:gd name="connsiteY62" fmla="*/ 2397125 h 4276725"/>
                <a:gd name="connsiteX63" fmla="*/ 1366837 w 1550987"/>
                <a:gd name="connsiteY63" fmla="*/ 2368550 h 4276725"/>
                <a:gd name="connsiteX64" fmla="*/ 1404937 w 1550987"/>
                <a:gd name="connsiteY64" fmla="*/ 2292350 h 4276725"/>
                <a:gd name="connsiteX65" fmla="*/ 1404937 w 1550987"/>
                <a:gd name="connsiteY65" fmla="*/ 2206625 h 4276725"/>
                <a:gd name="connsiteX66" fmla="*/ 1347787 w 1550987"/>
                <a:gd name="connsiteY66" fmla="*/ 2273300 h 4276725"/>
                <a:gd name="connsiteX67" fmla="*/ 1281112 w 1550987"/>
                <a:gd name="connsiteY67" fmla="*/ 2282825 h 4276725"/>
                <a:gd name="connsiteX68" fmla="*/ 1271587 w 1550987"/>
                <a:gd name="connsiteY68" fmla="*/ 2254250 h 4276725"/>
                <a:gd name="connsiteX69" fmla="*/ 1357312 w 1550987"/>
                <a:gd name="connsiteY69" fmla="*/ 2139950 h 4276725"/>
                <a:gd name="connsiteX70" fmla="*/ 1423987 w 1550987"/>
                <a:gd name="connsiteY70" fmla="*/ 2016125 h 4276725"/>
                <a:gd name="connsiteX71" fmla="*/ 1347787 w 1550987"/>
                <a:gd name="connsiteY71" fmla="*/ 1797050 h 4276725"/>
                <a:gd name="connsiteX72" fmla="*/ 1300162 w 1550987"/>
                <a:gd name="connsiteY72" fmla="*/ 1587500 h 4276725"/>
                <a:gd name="connsiteX73" fmla="*/ 1271587 w 1550987"/>
                <a:gd name="connsiteY73" fmla="*/ 1425575 h 4276725"/>
                <a:gd name="connsiteX74" fmla="*/ 1243012 w 1550987"/>
                <a:gd name="connsiteY74" fmla="*/ 1292225 h 4276725"/>
                <a:gd name="connsiteX75" fmla="*/ 1157287 w 1550987"/>
                <a:gd name="connsiteY75" fmla="*/ 1101725 h 4276725"/>
                <a:gd name="connsiteX76" fmla="*/ 1147762 w 1550987"/>
                <a:gd name="connsiteY76" fmla="*/ 1606550 h 4276725"/>
                <a:gd name="connsiteX77" fmla="*/ 1147762 w 1550987"/>
                <a:gd name="connsiteY77" fmla="*/ 1787525 h 4276725"/>
                <a:gd name="connsiteX78" fmla="*/ 1185862 w 1550987"/>
                <a:gd name="connsiteY78" fmla="*/ 2025650 h 4276725"/>
                <a:gd name="connsiteX79" fmla="*/ 1204912 w 1550987"/>
                <a:gd name="connsiteY79" fmla="*/ 2139950 h 4276725"/>
                <a:gd name="connsiteX80" fmla="*/ 1214437 w 1550987"/>
                <a:gd name="connsiteY80" fmla="*/ 2311400 h 4276725"/>
                <a:gd name="connsiteX81" fmla="*/ 785812 w 1550987"/>
                <a:gd name="connsiteY81" fmla="*/ 2273300 h 4276725"/>
                <a:gd name="connsiteX82" fmla="*/ 700087 w 1550987"/>
                <a:gd name="connsiteY82" fmla="*/ 2863850 h 4276725"/>
                <a:gd name="connsiteX83" fmla="*/ 690562 w 1550987"/>
                <a:gd name="connsiteY83" fmla="*/ 3121025 h 4276725"/>
                <a:gd name="connsiteX84" fmla="*/ 709612 w 1550987"/>
                <a:gd name="connsiteY84" fmla="*/ 3349625 h 4276725"/>
                <a:gd name="connsiteX85" fmla="*/ 681037 w 1550987"/>
                <a:gd name="connsiteY85" fmla="*/ 3654425 h 4276725"/>
                <a:gd name="connsiteX86" fmla="*/ 690562 w 1550987"/>
                <a:gd name="connsiteY86" fmla="*/ 3825875 h 4276725"/>
                <a:gd name="connsiteX87" fmla="*/ 709612 w 1550987"/>
                <a:gd name="connsiteY87" fmla="*/ 3959225 h 4276725"/>
                <a:gd name="connsiteX88" fmla="*/ 709612 w 1550987"/>
                <a:gd name="connsiteY88" fmla="*/ 4044950 h 4276725"/>
                <a:gd name="connsiteX89" fmla="*/ 709612 w 1550987"/>
                <a:gd name="connsiteY89" fmla="*/ 4092575 h 4276725"/>
                <a:gd name="connsiteX90" fmla="*/ 709612 w 1550987"/>
                <a:gd name="connsiteY90" fmla="*/ 4168775 h 4276725"/>
                <a:gd name="connsiteX91" fmla="*/ 719137 w 1550987"/>
                <a:gd name="connsiteY91" fmla="*/ 4264025 h 4276725"/>
                <a:gd name="connsiteX0" fmla="*/ 709612 w 1550987"/>
                <a:gd name="connsiteY0" fmla="*/ 4168775 h 4251325"/>
                <a:gd name="connsiteX1" fmla="*/ 500062 w 1550987"/>
                <a:gd name="connsiteY1" fmla="*/ 4244975 h 4251325"/>
                <a:gd name="connsiteX2" fmla="*/ 471487 w 1550987"/>
                <a:gd name="connsiteY2" fmla="*/ 4206875 h 4251325"/>
                <a:gd name="connsiteX3" fmla="*/ 566737 w 1550987"/>
                <a:gd name="connsiteY3" fmla="*/ 4025900 h 4251325"/>
                <a:gd name="connsiteX4" fmla="*/ 547687 w 1550987"/>
                <a:gd name="connsiteY4" fmla="*/ 3844925 h 4251325"/>
                <a:gd name="connsiteX5" fmla="*/ 442912 w 1550987"/>
                <a:gd name="connsiteY5" fmla="*/ 3463925 h 4251325"/>
                <a:gd name="connsiteX6" fmla="*/ 414337 w 1550987"/>
                <a:gd name="connsiteY6" fmla="*/ 3216275 h 4251325"/>
                <a:gd name="connsiteX7" fmla="*/ 442912 w 1550987"/>
                <a:gd name="connsiteY7" fmla="*/ 3016250 h 4251325"/>
                <a:gd name="connsiteX8" fmla="*/ 442912 w 1550987"/>
                <a:gd name="connsiteY8" fmla="*/ 2730500 h 4251325"/>
                <a:gd name="connsiteX9" fmla="*/ 395287 w 1550987"/>
                <a:gd name="connsiteY9" fmla="*/ 2473325 h 4251325"/>
                <a:gd name="connsiteX10" fmla="*/ 347662 w 1550987"/>
                <a:gd name="connsiteY10" fmla="*/ 2273300 h 4251325"/>
                <a:gd name="connsiteX11" fmla="*/ 404812 w 1550987"/>
                <a:gd name="connsiteY11" fmla="*/ 1825625 h 4251325"/>
                <a:gd name="connsiteX12" fmla="*/ 423862 w 1550987"/>
                <a:gd name="connsiteY12" fmla="*/ 1492250 h 4251325"/>
                <a:gd name="connsiteX13" fmla="*/ 414337 w 1550987"/>
                <a:gd name="connsiteY13" fmla="*/ 1196975 h 4251325"/>
                <a:gd name="connsiteX14" fmla="*/ 414337 w 1550987"/>
                <a:gd name="connsiteY14" fmla="*/ 1101725 h 4251325"/>
                <a:gd name="connsiteX15" fmla="*/ 319087 w 1550987"/>
                <a:gd name="connsiteY15" fmla="*/ 1349375 h 4251325"/>
                <a:gd name="connsiteX16" fmla="*/ 280987 w 1550987"/>
                <a:gd name="connsiteY16" fmla="*/ 1501775 h 4251325"/>
                <a:gd name="connsiteX17" fmla="*/ 271462 w 1550987"/>
                <a:gd name="connsiteY17" fmla="*/ 1654175 h 4251325"/>
                <a:gd name="connsiteX18" fmla="*/ 157162 w 1550987"/>
                <a:gd name="connsiteY18" fmla="*/ 1930400 h 4251325"/>
                <a:gd name="connsiteX19" fmla="*/ 128587 w 1550987"/>
                <a:gd name="connsiteY19" fmla="*/ 2035175 h 4251325"/>
                <a:gd name="connsiteX20" fmla="*/ 195262 w 1550987"/>
                <a:gd name="connsiteY20" fmla="*/ 2101850 h 4251325"/>
                <a:gd name="connsiteX21" fmla="*/ 242887 w 1550987"/>
                <a:gd name="connsiteY21" fmla="*/ 2235200 h 4251325"/>
                <a:gd name="connsiteX22" fmla="*/ 261937 w 1550987"/>
                <a:gd name="connsiteY22" fmla="*/ 2292350 h 4251325"/>
                <a:gd name="connsiteX23" fmla="*/ 204787 w 1550987"/>
                <a:gd name="connsiteY23" fmla="*/ 2263775 h 4251325"/>
                <a:gd name="connsiteX24" fmla="*/ 147637 w 1550987"/>
                <a:gd name="connsiteY24" fmla="*/ 2216150 h 4251325"/>
                <a:gd name="connsiteX25" fmla="*/ 147637 w 1550987"/>
                <a:gd name="connsiteY25" fmla="*/ 2292350 h 4251325"/>
                <a:gd name="connsiteX26" fmla="*/ 185737 w 1550987"/>
                <a:gd name="connsiteY26" fmla="*/ 2349500 h 4251325"/>
                <a:gd name="connsiteX27" fmla="*/ 185737 w 1550987"/>
                <a:gd name="connsiteY27" fmla="*/ 2397125 h 4251325"/>
                <a:gd name="connsiteX28" fmla="*/ 109537 w 1550987"/>
                <a:gd name="connsiteY28" fmla="*/ 2397125 h 4251325"/>
                <a:gd name="connsiteX29" fmla="*/ 14287 w 1550987"/>
                <a:gd name="connsiteY29" fmla="*/ 2273300 h 4251325"/>
                <a:gd name="connsiteX30" fmla="*/ 23812 w 1550987"/>
                <a:gd name="connsiteY30" fmla="*/ 2101850 h 4251325"/>
                <a:gd name="connsiteX31" fmla="*/ 14287 w 1550987"/>
                <a:gd name="connsiteY31" fmla="*/ 2025650 h 4251325"/>
                <a:gd name="connsiteX32" fmla="*/ 61912 w 1550987"/>
                <a:gd name="connsiteY32" fmla="*/ 1673225 h 4251325"/>
                <a:gd name="connsiteX33" fmla="*/ 90487 w 1550987"/>
                <a:gd name="connsiteY33" fmla="*/ 1444625 h 4251325"/>
                <a:gd name="connsiteX34" fmla="*/ 128587 w 1550987"/>
                <a:gd name="connsiteY34" fmla="*/ 1120775 h 4251325"/>
                <a:gd name="connsiteX35" fmla="*/ 195262 w 1550987"/>
                <a:gd name="connsiteY35" fmla="*/ 835025 h 4251325"/>
                <a:gd name="connsiteX36" fmla="*/ 357187 w 1550987"/>
                <a:gd name="connsiteY36" fmla="*/ 711200 h 4251325"/>
                <a:gd name="connsiteX37" fmla="*/ 604837 w 1550987"/>
                <a:gd name="connsiteY37" fmla="*/ 558800 h 4251325"/>
                <a:gd name="connsiteX38" fmla="*/ 652462 w 1550987"/>
                <a:gd name="connsiteY38" fmla="*/ 492125 h 4251325"/>
                <a:gd name="connsiteX39" fmla="*/ 623887 w 1550987"/>
                <a:gd name="connsiteY39" fmla="*/ 434975 h 4251325"/>
                <a:gd name="connsiteX40" fmla="*/ 576262 w 1550987"/>
                <a:gd name="connsiteY40" fmla="*/ 244475 h 4251325"/>
                <a:gd name="connsiteX41" fmla="*/ 604837 w 1550987"/>
                <a:gd name="connsiteY41" fmla="*/ 82550 h 4251325"/>
                <a:gd name="connsiteX42" fmla="*/ 681037 w 1550987"/>
                <a:gd name="connsiteY42" fmla="*/ 15875 h 4251325"/>
                <a:gd name="connsiteX43" fmla="*/ 871537 w 1550987"/>
                <a:gd name="connsiteY43" fmla="*/ 15875 h 4251325"/>
                <a:gd name="connsiteX44" fmla="*/ 957262 w 1550987"/>
                <a:gd name="connsiteY44" fmla="*/ 111125 h 4251325"/>
                <a:gd name="connsiteX45" fmla="*/ 985837 w 1550987"/>
                <a:gd name="connsiteY45" fmla="*/ 273050 h 4251325"/>
                <a:gd name="connsiteX46" fmla="*/ 947737 w 1550987"/>
                <a:gd name="connsiteY46" fmla="*/ 406400 h 4251325"/>
                <a:gd name="connsiteX47" fmla="*/ 919162 w 1550987"/>
                <a:gd name="connsiteY47" fmla="*/ 473075 h 4251325"/>
                <a:gd name="connsiteX48" fmla="*/ 938212 w 1550987"/>
                <a:gd name="connsiteY48" fmla="*/ 539750 h 4251325"/>
                <a:gd name="connsiteX49" fmla="*/ 1014412 w 1550987"/>
                <a:gd name="connsiteY49" fmla="*/ 615950 h 4251325"/>
                <a:gd name="connsiteX50" fmla="*/ 1176337 w 1550987"/>
                <a:gd name="connsiteY50" fmla="*/ 692150 h 4251325"/>
                <a:gd name="connsiteX51" fmla="*/ 1281112 w 1550987"/>
                <a:gd name="connsiteY51" fmla="*/ 730250 h 4251325"/>
                <a:gd name="connsiteX52" fmla="*/ 1366837 w 1550987"/>
                <a:gd name="connsiteY52" fmla="*/ 835025 h 4251325"/>
                <a:gd name="connsiteX53" fmla="*/ 1423987 w 1550987"/>
                <a:gd name="connsiteY53" fmla="*/ 1168400 h 4251325"/>
                <a:gd name="connsiteX54" fmla="*/ 1471612 w 1550987"/>
                <a:gd name="connsiteY54" fmla="*/ 1454150 h 4251325"/>
                <a:gd name="connsiteX55" fmla="*/ 1490662 w 1550987"/>
                <a:gd name="connsiteY55" fmla="*/ 1682750 h 4251325"/>
                <a:gd name="connsiteX56" fmla="*/ 1509712 w 1550987"/>
                <a:gd name="connsiteY56" fmla="*/ 1892300 h 4251325"/>
                <a:gd name="connsiteX57" fmla="*/ 1538287 w 1550987"/>
                <a:gd name="connsiteY57" fmla="*/ 2025650 h 4251325"/>
                <a:gd name="connsiteX58" fmla="*/ 1538287 w 1550987"/>
                <a:gd name="connsiteY58" fmla="*/ 2101850 h 4251325"/>
                <a:gd name="connsiteX59" fmla="*/ 1547812 w 1550987"/>
                <a:gd name="connsiteY59" fmla="*/ 2197100 h 4251325"/>
                <a:gd name="connsiteX60" fmla="*/ 1519237 w 1550987"/>
                <a:gd name="connsiteY60" fmla="*/ 2339975 h 4251325"/>
                <a:gd name="connsiteX61" fmla="*/ 1433512 w 1550987"/>
                <a:gd name="connsiteY61" fmla="*/ 2397125 h 4251325"/>
                <a:gd name="connsiteX62" fmla="*/ 1366837 w 1550987"/>
                <a:gd name="connsiteY62" fmla="*/ 2397125 h 4251325"/>
                <a:gd name="connsiteX63" fmla="*/ 1366837 w 1550987"/>
                <a:gd name="connsiteY63" fmla="*/ 2368550 h 4251325"/>
                <a:gd name="connsiteX64" fmla="*/ 1404937 w 1550987"/>
                <a:gd name="connsiteY64" fmla="*/ 2292350 h 4251325"/>
                <a:gd name="connsiteX65" fmla="*/ 1404937 w 1550987"/>
                <a:gd name="connsiteY65" fmla="*/ 2206625 h 4251325"/>
                <a:gd name="connsiteX66" fmla="*/ 1347787 w 1550987"/>
                <a:gd name="connsiteY66" fmla="*/ 2273300 h 4251325"/>
                <a:gd name="connsiteX67" fmla="*/ 1281112 w 1550987"/>
                <a:gd name="connsiteY67" fmla="*/ 2282825 h 4251325"/>
                <a:gd name="connsiteX68" fmla="*/ 1271587 w 1550987"/>
                <a:gd name="connsiteY68" fmla="*/ 2254250 h 4251325"/>
                <a:gd name="connsiteX69" fmla="*/ 1357312 w 1550987"/>
                <a:gd name="connsiteY69" fmla="*/ 2139950 h 4251325"/>
                <a:gd name="connsiteX70" fmla="*/ 1423987 w 1550987"/>
                <a:gd name="connsiteY70" fmla="*/ 2016125 h 4251325"/>
                <a:gd name="connsiteX71" fmla="*/ 1347787 w 1550987"/>
                <a:gd name="connsiteY71" fmla="*/ 1797050 h 4251325"/>
                <a:gd name="connsiteX72" fmla="*/ 1300162 w 1550987"/>
                <a:gd name="connsiteY72" fmla="*/ 1587500 h 4251325"/>
                <a:gd name="connsiteX73" fmla="*/ 1271587 w 1550987"/>
                <a:gd name="connsiteY73" fmla="*/ 1425575 h 4251325"/>
                <a:gd name="connsiteX74" fmla="*/ 1243012 w 1550987"/>
                <a:gd name="connsiteY74" fmla="*/ 1292225 h 4251325"/>
                <a:gd name="connsiteX75" fmla="*/ 1157287 w 1550987"/>
                <a:gd name="connsiteY75" fmla="*/ 1101725 h 4251325"/>
                <a:gd name="connsiteX76" fmla="*/ 1147762 w 1550987"/>
                <a:gd name="connsiteY76" fmla="*/ 1606550 h 4251325"/>
                <a:gd name="connsiteX77" fmla="*/ 1147762 w 1550987"/>
                <a:gd name="connsiteY77" fmla="*/ 1787525 h 4251325"/>
                <a:gd name="connsiteX78" fmla="*/ 1185862 w 1550987"/>
                <a:gd name="connsiteY78" fmla="*/ 2025650 h 4251325"/>
                <a:gd name="connsiteX79" fmla="*/ 1204912 w 1550987"/>
                <a:gd name="connsiteY79" fmla="*/ 2139950 h 4251325"/>
                <a:gd name="connsiteX80" fmla="*/ 1214437 w 1550987"/>
                <a:gd name="connsiteY80" fmla="*/ 2311400 h 4251325"/>
                <a:gd name="connsiteX81" fmla="*/ 785812 w 1550987"/>
                <a:gd name="connsiteY81" fmla="*/ 2273300 h 4251325"/>
                <a:gd name="connsiteX82" fmla="*/ 700087 w 1550987"/>
                <a:gd name="connsiteY82" fmla="*/ 2863850 h 4251325"/>
                <a:gd name="connsiteX83" fmla="*/ 690562 w 1550987"/>
                <a:gd name="connsiteY83" fmla="*/ 3121025 h 4251325"/>
                <a:gd name="connsiteX84" fmla="*/ 709612 w 1550987"/>
                <a:gd name="connsiteY84" fmla="*/ 3349625 h 4251325"/>
                <a:gd name="connsiteX85" fmla="*/ 681037 w 1550987"/>
                <a:gd name="connsiteY85" fmla="*/ 3654425 h 4251325"/>
                <a:gd name="connsiteX86" fmla="*/ 690562 w 1550987"/>
                <a:gd name="connsiteY86" fmla="*/ 3825875 h 4251325"/>
                <a:gd name="connsiteX87" fmla="*/ 709612 w 1550987"/>
                <a:gd name="connsiteY87" fmla="*/ 3959225 h 4251325"/>
                <a:gd name="connsiteX88" fmla="*/ 709612 w 1550987"/>
                <a:gd name="connsiteY88" fmla="*/ 4044950 h 4251325"/>
                <a:gd name="connsiteX89" fmla="*/ 709612 w 1550987"/>
                <a:gd name="connsiteY89" fmla="*/ 4092575 h 4251325"/>
                <a:gd name="connsiteX90" fmla="*/ 709612 w 1550987"/>
                <a:gd name="connsiteY90" fmla="*/ 4168775 h 4251325"/>
                <a:gd name="connsiteX0" fmla="*/ 709612 w 1550987"/>
                <a:gd name="connsiteY0" fmla="*/ 4092575 h 4264025"/>
                <a:gd name="connsiteX1" fmla="*/ 500062 w 1550987"/>
                <a:gd name="connsiteY1" fmla="*/ 4244975 h 4264025"/>
                <a:gd name="connsiteX2" fmla="*/ 471487 w 1550987"/>
                <a:gd name="connsiteY2" fmla="*/ 4206875 h 4264025"/>
                <a:gd name="connsiteX3" fmla="*/ 566737 w 1550987"/>
                <a:gd name="connsiteY3" fmla="*/ 4025900 h 4264025"/>
                <a:gd name="connsiteX4" fmla="*/ 547687 w 1550987"/>
                <a:gd name="connsiteY4" fmla="*/ 3844925 h 4264025"/>
                <a:gd name="connsiteX5" fmla="*/ 442912 w 1550987"/>
                <a:gd name="connsiteY5" fmla="*/ 3463925 h 4264025"/>
                <a:gd name="connsiteX6" fmla="*/ 414337 w 1550987"/>
                <a:gd name="connsiteY6" fmla="*/ 3216275 h 4264025"/>
                <a:gd name="connsiteX7" fmla="*/ 442912 w 1550987"/>
                <a:gd name="connsiteY7" fmla="*/ 3016250 h 4264025"/>
                <a:gd name="connsiteX8" fmla="*/ 442912 w 1550987"/>
                <a:gd name="connsiteY8" fmla="*/ 2730500 h 4264025"/>
                <a:gd name="connsiteX9" fmla="*/ 395287 w 1550987"/>
                <a:gd name="connsiteY9" fmla="*/ 2473325 h 4264025"/>
                <a:gd name="connsiteX10" fmla="*/ 347662 w 1550987"/>
                <a:gd name="connsiteY10" fmla="*/ 2273300 h 4264025"/>
                <a:gd name="connsiteX11" fmla="*/ 404812 w 1550987"/>
                <a:gd name="connsiteY11" fmla="*/ 1825625 h 4264025"/>
                <a:gd name="connsiteX12" fmla="*/ 423862 w 1550987"/>
                <a:gd name="connsiteY12" fmla="*/ 1492250 h 4264025"/>
                <a:gd name="connsiteX13" fmla="*/ 414337 w 1550987"/>
                <a:gd name="connsiteY13" fmla="*/ 1196975 h 4264025"/>
                <a:gd name="connsiteX14" fmla="*/ 414337 w 1550987"/>
                <a:gd name="connsiteY14" fmla="*/ 1101725 h 4264025"/>
                <a:gd name="connsiteX15" fmla="*/ 319087 w 1550987"/>
                <a:gd name="connsiteY15" fmla="*/ 1349375 h 4264025"/>
                <a:gd name="connsiteX16" fmla="*/ 280987 w 1550987"/>
                <a:gd name="connsiteY16" fmla="*/ 1501775 h 4264025"/>
                <a:gd name="connsiteX17" fmla="*/ 271462 w 1550987"/>
                <a:gd name="connsiteY17" fmla="*/ 1654175 h 4264025"/>
                <a:gd name="connsiteX18" fmla="*/ 157162 w 1550987"/>
                <a:gd name="connsiteY18" fmla="*/ 1930400 h 4264025"/>
                <a:gd name="connsiteX19" fmla="*/ 128587 w 1550987"/>
                <a:gd name="connsiteY19" fmla="*/ 2035175 h 4264025"/>
                <a:gd name="connsiteX20" fmla="*/ 195262 w 1550987"/>
                <a:gd name="connsiteY20" fmla="*/ 2101850 h 4264025"/>
                <a:gd name="connsiteX21" fmla="*/ 242887 w 1550987"/>
                <a:gd name="connsiteY21" fmla="*/ 2235200 h 4264025"/>
                <a:gd name="connsiteX22" fmla="*/ 261937 w 1550987"/>
                <a:gd name="connsiteY22" fmla="*/ 2292350 h 4264025"/>
                <a:gd name="connsiteX23" fmla="*/ 204787 w 1550987"/>
                <a:gd name="connsiteY23" fmla="*/ 2263775 h 4264025"/>
                <a:gd name="connsiteX24" fmla="*/ 147637 w 1550987"/>
                <a:gd name="connsiteY24" fmla="*/ 2216150 h 4264025"/>
                <a:gd name="connsiteX25" fmla="*/ 147637 w 1550987"/>
                <a:gd name="connsiteY25" fmla="*/ 2292350 h 4264025"/>
                <a:gd name="connsiteX26" fmla="*/ 185737 w 1550987"/>
                <a:gd name="connsiteY26" fmla="*/ 2349500 h 4264025"/>
                <a:gd name="connsiteX27" fmla="*/ 185737 w 1550987"/>
                <a:gd name="connsiteY27" fmla="*/ 2397125 h 4264025"/>
                <a:gd name="connsiteX28" fmla="*/ 109537 w 1550987"/>
                <a:gd name="connsiteY28" fmla="*/ 2397125 h 4264025"/>
                <a:gd name="connsiteX29" fmla="*/ 14287 w 1550987"/>
                <a:gd name="connsiteY29" fmla="*/ 2273300 h 4264025"/>
                <a:gd name="connsiteX30" fmla="*/ 23812 w 1550987"/>
                <a:gd name="connsiteY30" fmla="*/ 2101850 h 4264025"/>
                <a:gd name="connsiteX31" fmla="*/ 14287 w 1550987"/>
                <a:gd name="connsiteY31" fmla="*/ 2025650 h 4264025"/>
                <a:gd name="connsiteX32" fmla="*/ 61912 w 1550987"/>
                <a:gd name="connsiteY32" fmla="*/ 1673225 h 4264025"/>
                <a:gd name="connsiteX33" fmla="*/ 90487 w 1550987"/>
                <a:gd name="connsiteY33" fmla="*/ 1444625 h 4264025"/>
                <a:gd name="connsiteX34" fmla="*/ 128587 w 1550987"/>
                <a:gd name="connsiteY34" fmla="*/ 1120775 h 4264025"/>
                <a:gd name="connsiteX35" fmla="*/ 195262 w 1550987"/>
                <a:gd name="connsiteY35" fmla="*/ 835025 h 4264025"/>
                <a:gd name="connsiteX36" fmla="*/ 357187 w 1550987"/>
                <a:gd name="connsiteY36" fmla="*/ 711200 h 4264025"/>
                <a:gd name="connsiteX37" fmla="*/ 604837 w 1550987"/>
                <a:gd name="connsiteY37" fmla="*/ 558800 h 4264025"/>
                <a:gd name="connsiteX38" fmla="*/ 652462 w 1550987"/>
                <a:gd name="connsiteY38" fmla="*/ 492125 h 4264025"/>
                <a:gd name="connsiteX39" fmla="*/ 623887 w 1550987"/>
                <a:gd name="connsiteY39" fmla="*/ 434975 h 4264025"/>
                <a:gd name="connsiteX40" fmla="*/ 576262 w 1550987"/>
                <a:gd name="connsiteY40" fmla="*/ 244475 h 4264025"/>
                <a:gd name="connsiteX41" fmla="*/ 604837 w 1550987"/>
                <a:gd name="connsiteY41" fmla="*/ 82550 h 4264025"/>
                <a:gd name="connsiteX42" fmla="*/ 681037 w 1550987"/>
                <a:gd name="connsiteY42" fmla="*/ 15875 h 4264025"/>
                <a:gd name="connsiteX43" fmla="*/ 871537 w 1550987"/>
                <a:gd name="connsiteY43" fmla="*/ 15875 h 4264025"/>
                <a:gd name="connsiteX44" fmla="*/ 957262 w 1550987"/>
                <a:gd name="connsiteY44" fmla="*/ 111125 h 4264025"/>
                <a:gd name="connsiteX45" fmla="*/ 985837 w 1550987"/>
                <a:gd name="connsiteY45" fmla="*/ 273050 h 4264025"/>
                <a:gd name="connsiteX46" fmla="*/ 947737 w 1550987"/>
                <a:gd name="connsiteY46" fmla="*/ 406400 h 4264025"/>
                <a:gd name="connsiteX47" fmla="*/ 919162 w 1550987"/>
                <a:gd name="connsiteY47" fmla="*/ 473075 h 4264025"/>
                <a:gd name="connsiteX48" fmla="*/ 938212 w 1550987"/>
                <a:gd name="connsiteY48" fmla="*/ 539750 h 4264025"/>
                <a:gd name="connsiteX49" fmla="*/ 1014412 w 1550987"/>
                <a:gd name="connsiteY49" fmla="*/ 615950 h 4264025"/>
                <a:gd name="connsiteX50" fmla="*/ 1176337 w 1550987"/>
                <a:gd name="connsiteY50" fmla="*/ 692150 h 4264025"/>
                <a:gd name="connsiteX51" fmla="*/ 1281112 w 1550987"/>
                <a:gd name="connsiteY51" fmla="*/ 730250 h 4264025"/>
                <a:gd name="connsiteX52" fmla="*/ 1366837 w 1550987"/>
                <a:gd name="connsiteY52" fmla="*/ 835025 h 4264025"/>
                <a:gd name="connsiteX53" fmla="*/ 1423987 w 1550987"/>
                <a:gd name="connsiteY53" fmla="*/ 1168400 h 4264025"/>
                <a:gd name="connsiteX54" fmla="*/ 1471612 w 1550987"/>
                <a:gd name="connsiteY54" fmla="*/ 1454150 h 4264025"/>
                <a:gd name="connsiteX55" fmla="*/ 1490662 w 1550987"/>
                <a:gd name="connsiteY55" fmla="*/ 1682750 h 4264025"/>
                <a:gd name="connsiteX56" fmla="*/ 1509712 w 1550987"/>
                <a:gd name="connsiteY56" fmla="*/ 1892300 h 4264025"/>
                <a:gd name="connsiteX57" fmla="*/ 1538287 w 1550987"/>
                <a:gd name="connsiteY57" fmla="*/ 2025650 h 4264025"/>
                <a:gd name="connsiteX58" fmla="*/ 1538287 w 1550987"/>
                <a:gd name="connsiteY58" fmla="*/ 2101850 h 4264025"/>
                <a:gd name="connsiteX59" fmla="*/ 1547812 w 1550987"/>
                <a:gd name="connsiteY59" fmla="*/ 2197100 h 4264025"/>
                <a:gd name="connsiteX60" fmla="*/ 1519237 w 1550987"/>
                <a:gd name="connsiteY60" fmla="*/ 2339975 h 4264025"/>
                <a:gd name="connsiteX61" fmla="*/ 1433512 w 1550987"/>
                <a:gd name="connsiteY61" fmla="*/ 2397125 h 4264025"/>
                <a:gd name="connsiteX62" fmla="*/ 1366837 w 1550987"/>
                <a:gd name="connsiteY62" fmla="*/ 2397125 h 4264025"/>
                <a:gd name="connsiteX63" fmla="*/ 1366837 w 1550987"/>
                <a:gd name="connsiteY63" fmla="*/ 2368550 h 4264025"/>
                <a:gd name="connsiteX64" fmla="*/ 1404937 w 1550987"/>
                <a:gd name="connsiteY64" fmla="*/ 2292350 h 4264025"/>
                <a:gd name="connsiteX65" fmla="*/ 1404937 w 1550987"/>
                <a:gd name="connsiteY65" fmla="*/ 2206625 h 4264025"/>
                <a:gd name="connsiteX66" fmla="*/ 1347787 w 1550987"/>
                <a:gd name="connsiteY66" fmla="*/ 2273300 h 4264025"/>
                <a:gd name="connsiteX67" fmla="*/ 1281112 w 1550987"/>
                <a:gd name="connsiteY67" fmla="*/ 2282825 h 4264025"/>
                <a:gd name="connsiteX68" fmla="*/ 1271587 w 1550987"/>
                <a:gd name="connsiteY68" fmla="*/ 2254250 h 4264025"/>
                <a:gd name="connsiteX69" fmla="*/ 1357312 w 1550987"/>
                <a:gd name="connsiteY69" fmla="*/ 2139950 h 4264025"/>
                <a:gd name="connsiteX70" fmla="*/ 1423987 w 1550987"/>
                <a:gd name="connsiteY70" fmla="*/ 2016125 h 4264025"/>
                <a:gd name="connsiteX71" fmla="*/ 1347787 w 1550987"/>
                <a:gd name="connsiteY71" fmla="*/ 1797050 h 4264025"/>
                <a:gd name="connsiteX72" fmla="*/ 1300162 w 1550987"/>
                <a:gd name="connsiteY72" fmla="*/ 1587500 h 4264025"/>
                <a:gd name="connsiteX73" fmla="*/ 1271587 w 1550987"/>
                <a:gd name="connsiteY73" fmla="*/ 1425575 h 4264025"/>
                <a:gd name="connsiteX74" fmla="*/ 1243012 w 1550987"/>
                <a:gd name="connsiteY74" fmla="*/ 1292225 h 4264025"/>
                <a:gd name="connsiteX75" fmla="*/ 1157287 w 1550987"/>
                <a:gd name="connsiteY75" fmla="*/ 1101725 h 4264025"/>
                <a:gd name="connsiteX76" fmla="*/ 1147762 w 1550987"/>
                <a:gd name="connsiteY76" fmla="*/ 1606550 h 4264025"/>
                <a:gd name="connsiteX77" fmla="*/ 1147762 w 1550987"/>
                <a:gd name="connsiteY77" fmla="*/ 1787525 h 4264025"/>
                <a:gd name="connsiteX78" fmla="*/ 1185862 w 1550987"/>
                <a:gd name="connsiteY78" fmla="*/ 2025650 h 4264025"/>
                <a:gd name="connsiteX79" fmla="*/ 1204912 w 1550987"/>
                <a:gd name="connsiteY79" fmla="*/ 2139950 h 4264025"/>
                <a:gd name="connsiteX80" fmla="*/ 1214437 w 1550987"/>
                <a:gd name="connsiteY80" fmla="*/ 2311400 h 4264025"/>
                <a:gd name="connsiteX81" fmla="*/ 785812 w 1550987"/>
                <a:gd name="connsiteY81" fmla="*/ 2273300 h 4264025"/>
                <a:gd name="connsiteX82" fmla="*/ 700087 w 1550987"/>
                <a:gd name="connsiteY82" fmla="*/ 2863850 h 4264025"/>
                <a:gd name="connsiteX83" fmla="*/ 690562 w 1550987"/>
                <a:gd name="connsiteY83" fmla="*/ 3121025 h 4264025"/>
                <a:gd name="connsiteX84" fmla="*/ 709612 w 1550987"/>
                <a:gd name="connsiteY84" fmla="*/ 3349625 h 4264025"/>
                <a:gd name="connsiteX85" fmla="*/ 681037 w 1550987"/>
                <a:gd name="connsiteY85" fmla="*/ 3654425 h 4264025"/>
                <a:gd name="connsiteX86" fmla="*/ 690562 w 1550987"/>
                <a:gd name="connsiteY86" fmla="*/ 3825875 h 4264025"/>
                <a:gd name="connsiteX87" fmla="*/ 709612 w 1550987"/>
                <a:gd name="connsiteY87" fmla="*/ 3959225 h 4264025"/>
                <a:gd name="connsiteX88" fmla="*/ 709612 w 1550987"/>
                <a:gd name="connsiteY88" fmla="*/ 4044950 h 4264025"/>
                <a:gd name="connsiteX89" fmla="*/ 709612 w 1550987"/>
                <a:gd name="connsiteY89" fmla="*/ 4092575 h 4264025"/>
                <a:gd name="connsiteX0" fmla="*/ 709612 w 1550987"/>
                <a:gd name="connsiteY0" fmla="*/ 4044950 h 4264025"/>
                <a:gd name="connsiteX1" fmla="*/ 500062 w 1550987"/>
                <a:gd name="connsiteY1" fmla="*/ 4244975 h 4264025"/>
                <a:gd name="connsiteX2" fmla="*/ 471487 w 1550987"/>
                <a:gd name="connsiteY2" fmla="*/ 4206875 h 4264025"/>
                <a:gd name="connsiteX3" fmla="*/ 566737 w 1550987"/>
                <a:gd name="connsiteY3" fmla="*/ 4025900 h 4264025"/>
                <a:gd name="connsiteX4" fmla="*/ 547687 w 1550987"/>
                <a:gd name="connsiteY4" fmla="*/ 3844925 h 4264025"/>
                <a:gd name="connsiteX5" fmla="*/ 442912 w 1550987"/>
                <a:gd name="connsiteY5" fmla="*/ 3463925 h 4264025"/>
                <a:gd name="connsiteX6" fmla="*/ 414337 w 1550987"/>
                <a:gd name="connsiteY6" fmla="*/ 3216275 h 4264025"/>
                <a:gd name="connsiteX7" fmla="*/ 442912 w 1550987"/>
                <a:gd name="connsiteY7" fmla="*/ 3016250 h 4264025"/>
                <a:gd name="connsiteX8" fmla="*/ 442912 w 1550987"/>
                <a:gd name="connsiteY8" fmla="*/ 2730500 h 4264025"/>
                <a:gd name="connsiteX9" fmla="*/ 395287 w 1550987"/>
                <a:gd name="connsiteY9" fmla="*/ 2473325 h 4264025"/>
                <a:gd name="connsiteX10" fmla="*/ 347662 w 1550987"/>
                <a:gd name="connsiteY10" fmla="*/ 2273300 h 4264025"/>
                <a:gd name="connsiteX11" fmla="*/ 404812 w 1550987"/>
                <a:gd name="connsiteY11" fmla="*/ 1825625 h 4264025"/>
                <a:gd name="connsiteX12" fmla="*/ 423862 w 1550987"/>
                <a:gd name="connsiteY12" fmla="*/ 1492250 h 4264025"/>
                <a:gd name="connsiteX13" fmla="*/ 414337 w 1550987"/>
                <a:gd name="connsiteY13" fmla="*/ 1196975 h 4264025"/>
                <a:gd name="connsiteX14" fmla="*/ 414337 w 1550987"/>
                <a:gd name="connsiteY14" fmla="*/ 1101725 h 4264025"/>
                <a:gd name="connsiteX15" fmla="*/ 319087 w 1550987"/>
                <a:gd name="connsiteY15" fmla="*/ 1349375 h 4264025"/>
                <a:gd name="connsiteX16" fmla="*/ 280987 w 1550987"/>
                <a:gd name="connsiteY16" fmla="*/ 1501775 h 4264025"/>
                <a:gd name="connsiteX17" fmla="*/ 271462 w 1550987"/>
                <a:gd name="connsiteY17" fmla="*/ 1654175 h 4264025"/>
                <a:gd name="connsiteX18" fmla="*/ 157162 w 1550987"/>
                <a:gd name="connsiteY18" fmla="*/ 1930400 h 4264025"/>
                <a:gd name="connsiteX19" fmla="*/ 128587 w 1550987"/>
                <a:gd name="connsiteY19" fmla="*/ 2035175 h 4264025"/>
                <a:gd name="connsiteX20" fmla="*/ 195262 w 1550987"/>
                <a:gd name="connsiteY20" fmla="*/ 2101850 h 4264025"/>
                <a:gd name="connsiteX21" fmla="*/ 242887 w 1550987"/>
                <a:gd name="connsiteY21" fmla="*/ 2235200 h 4264025"/>
                <a:gd name="connsiteX22" fmla="*/ 261937 w 1550987"/>
                <a:gd name="connsiteY22" fmla="*/ 2292350 h 4264025"/>
                <a:gd name="connsiteX23" fmla="*/ 204787 w 1550987"/>
                <a:gd name="connsiteY23" fmla="*/ 2263775 h 4264025"/>
                <a:gd name="connsiteX24" fmla="*/ 147637 w 1550987"/>
                <a:gd name="connsiteY24" fmla="*/ 2216150 h 4264025"/>
                <a:gd name="connsiteX25" fmla="*/ 147637 w 1550987"/>
                <a:gd name="connsiteY25" fmla="*/ 2292350 h 4264025"/>
                <a:gd name="connsiteX26" fmla="*/ 185737 w 1550987"/>
                <a:gd name="connsiteY26" fmla="*/ 2349500 h 4264025"/>
                <a:gd name="connsiteX27" fmla="*/ 185737 w 1550987"/>
                <a:gd name="connsiteY27" fmla="*/ 2397125 h 4264025"/>
                <a:gd name="connsiteX28" fmla="*/ 109537 w 1550987"/>
                <a:gd name="connsiteY28" fmla="*/ 2397125 h 4264025"/>
                <a:gd name="connsiteX29" fmla="*/ 14287 w 1550987"/>
                <a:gd name="connsiteY29" fmla="*/ 2273300 h 4264025"/>
                <a:gd name="connsiteX30" fmla="*/ 23812 w 1550987"/>
                <a:gd name="connsiteY30" fmla="*/ 2101850 h 4264025"/>
                <a:gd name="connsiteX31" fmla="*/ 14287 w 1550987"/>
                <a:gd name="connsiteY31" fmla="*/ 2025650 h 4264025"/>
                <a:gd name="connsiteX32" fmla="*/ 61912 w 1550987"/>
                <a:gd name="connsiteY32" fmla="*/ 1673225 h 4264025"/>
                <a:gd name="connsiteX33" fmla="*/ 90487 w 1550987"/>
                <a:gd name="connsiteY33" fmla="*/ 1444625 h 4264025"/>
                <a:gd name="connsiteX34" fmla="*/ 128587 w 1550987"/>
                <a:gd name="connsiteY34" fmla="*/ 1120775 h 4264025"/>
                <a:gd name="connsiteX35" fmla="*/ 195262 w 1550987"/>
                <a:gd name="connsiteY35" fmla="*/ 835025 h 4264025"/>
                <a:gd name="connsiteX36" fmla="*/ 357187 w 1550987"/>
                <a:gd name="connsiteY36" fmla="*/ 711200 h 4264025"/>
                <a:gd name="connsiteX37" fmla="*/ 604837 w 1550987"/>
                <a:gd name="connsiteY37" fmla="*/ 558800 h 4264025"/>
                <a:gd name="connsiteX38" fmla="*/ 652462 w 1550987"/>
                <a:gd name="connsiteY38" fmla="*/ 492125 h 4264025"/>
                <a:gd name="connsiteX39" fmla="*/ 623887 w 1550987"/>
                <a:gd name="connsiteY39" fmla="*/ 434975 h 4264025"/>
                <a:gd name="connsiteX40" fmla="*/ 576262 w 1550987"/>
                <a:gd name="connsiteY40" fmla="*/ 244475 h 4264025"/>
                <a:gd name="connsiteX41" fmla="*/ 604837 w 1550987"/>
                <a:gd name="connsiteY41" fmla="*/ 82550 h 4264025"/>
                <a:gd name="connsiteX42" fmla="*/ 681037 w 1550987"/>
                <a:gd name="connsiteY42" fmla="*/ 15875 h 4264025"/>
                <a:gd name="connsiteX43" fmla="*/ 871537 w 1550987"/>
                <a:gd name="connsiteY43" fmla="*/ 15875 h 4264025"/>
                <a:gd name="connsiteX44" fmla="*/ 957262 w 1550987"/>
                <a:gd name="connsiteY44" fmla="*/ 111125 h 4264025"/>
                <a:gd name="connsiteX45" fmla="*/ 985837 w 1550987"/>
                <a:gd name="connsiteY45" fmla="*/ 273050 h 4264025"/>
                <a:gd name="connsiteX46" fmla="*/ 947737 w 1550987"/>
                <a:gd name="connsiteY46" fmla="*/ 406400 h 4264025"/>
                <a:gd name="connsiteX47" fmla="*/ 919162 w 1550987"/>
                <a:gd name="connsiteY47" fmla="*/ 473075 h 4264025"/>
                <a:gd name="connsiteX48" fmla="*/ 938212 w 1550987"/>
                <a:gd name="connsiteY48" fmla="*/ 539750 h 4264025"/>
                <a:gd name="connsiteX49" fmla="*/ 1014412 w 1550987"/>
                <a:gd name="connsiteY49" fmla="*/ 615950 h 4264025"/>
                <a:gd name="connsiteX50" fmla="*/ 1176337 w 1550987"/>
                <a:gd name="connsiteY50" fmla="*/ 692150 h 4264025"/>
                <a:gd name="connsiteX51" fmla="*/ 1281112 w 1550987"/>
                <a:gd name="connsiteY51" fmla="*/ 730250 h 4264025"/>
                <a:gd name="connsiteX52" fmla="*/ 1366837 w 1550987"/>
                <a:gd name="connsiteY52" fmla="*/ 835025 h 4264025"/>
                <a:gd name="connsiteX53" fmla="*/ 1423987 w 1550987"/>
                <a:gd name="connsiteY53" fmla="*/ 1168400 h 4264025"/>
                <a:gd name="connsiteX54" fmla="*/ 1471612 w 1550987"/>
                <a:gd name="connsiteY54" fmla="*/ 1454150 h 4264025"/>
                <a:gd name="connsiteX55" fmla="*/ 1490662 w 1550987"/>
                <a:gd name="connsiteY55" fmla="*/ 1682750 h 4264025"/>
                <a:gd name="connsiteX56" fmla="*/ 1509712 w 1550987"/>
                <a:gd name="connsiteY56" fmla="*/ 1892300 h 4264025"/>
                <a:gd name="connsiteX57" fmla="*/ 1538287 w 1550987"/>
                <a:gd name="connsiteY57" fmla="*/ 2025650 h 4264025"/>
                <a:gd name="connsiteX58" fmla="*/ 1538287 w 1550987"/>
                <a:gd name="connsiteY58" fmla="*/ 2101850 h 4264025"/>
                <a:gd name="connsiteX59" fmla="*/ 1547812 w 1550987"/>
                <a:gd name="connsiteY59" fmla="*/ 2197100 h 4264025"/>
                <a:gd name="connsiteX60" fmla="*/ 1519237 w 1550987"/>
                <a:gd name="connsiteY60" fmla="*/ 2339975 h 4264025"/>
                <a:gd name="connsiteX61" fmla="*/ 1433512 w 1550987"/>
                <a:gd name="connsiteY61" fmla="*/ 2397125 h 4264025"/>
                <a:gd name="connsiteX62" fmla="*/ 1366837 w 1550987"/>
                <a:gd name="connsiteY62" fmla="*/ 2397125 h 4264025"/>
                <a:gd name="connsiteX63" fmla="*/ 1366837 w 1550987"/>
                <a:gd name="connsiteY63" fmla="*/ 2368550 h 4264025"/>
                <a:gd name="connsiteX64" fmla="*/ 1404937 w 1550987"/>
                <a:gd name="connsiteY64" fmla="*/ 2292350 h 4264025"/>
                <a:gd name="connsiteX65" fmla="*/ 1404937 w 1550987"/>
                <a:gd name="connsiteY65" fmla="*/ 2206625 h 4264025"/>
                <a:gd name="connsiteX66" fmla="*/ 1347787 w 1550987"/>
                <a:gd name="connsiteY66" fmla="*/ 2273300 h 4264025"/>
                <a:gd name="connsiteX67" fmla="*/ 1281112 w 1550987"/>
                <a:gd name="connsiteY67" fmla="*/ 2282825 h 4264025"/>
                <a:gd name="connsiteX68" fmla="*/ 1271587 w 1550987"/>
                <a:gd name="connsiteY68" fmla="*/ 2254250 h 4264025"/>
                <a:gd name="connsiteX69" fmla="*/ 1357312 w 1550987"/>
                <a:gd name="connsiteY69" fmla="*/ 2139950 h 4264025"/>
                <a:gd name="connsiteX70" fmla="*/ 1423987 w 1550987"/>
                <a:gd name="connsiteY70" fmla="*/ 2016125 h 4264025"/>
                <a:gd name="connsiteX71" fmla="*/ 1347787 w 1550987"/>
                <a:gd name="connsiteY71" fmla="*/ 1797050 h 4264025"/>
                <a:gd name="connsiteX72" fmla="*/ 1300162 w 1550987"/>
                <a:gd name="connsiteY72" fmla="*/ 1587500 h 4264025"/>
                <a:gd name="connsiteX73" fmla="*/ 1271587 w 1550987"/>
                <a:gd name="connsiteY73" fmla="*/ 1425575 h 4264025"/>
                <a:gd name="connsiteX74" fmla="*/ 1243012 w 1550987"/>
                <a:gd name="connsiteY74" fmla="*/ 1292225 h 4264025"/>
                <a:gd name="connsiteX75" fmla="*/ 1157287 w 1550987"/>
                <a:gd name="connsiteY75" fmla="*/ 1101725 h 4264025"/>
                <a:gd name="connsiteX76" fmla="*/ 1147762 w 1550987"/>
                <a:gd name="connsiteY76" fmla="*/ 1606550 h 4264025"/>
                <a:gd name="connsiteX77" fmla="*/ 1147762 w 1550987"/>
                <a:gd name="connsiteY77" fmla="*/ 1787525 h 4264025"/>
                <a:gd name="connsiteX78" fmla="*/ 1185862 w 1550987"/>
                <a:gd name="connsiteY78" fmla="*/ 2025650 h 4264025"/>
                <a:gd name="connsiteX79" fmla="*/ 1204912 w 1550987"/>
                <a:gd name="connsiteY79" fmla="*/ 2139950 h 4264025"/>
                <a:gd name="connsiteX80" fmla="*/ 1214437 w 1550987"/>
                <a:gd name="connsiteY80" fmla="*/ 2311400 h 4264025"/>
                <a:gd name="connsiteX81" fmla="*/ 785812 w 1550987"/>
                <a:gd name="connsiteY81" fmla="*/ 2273300 h 4264025"/>
                <a:gd name="connsiteX82" fmla="*/ 700087 w 1550987"/>
                <a:gd name="connsiteY82" fmla="*/ 2863850 h 4264025"/>
                <a:gd name="connsiteX83" fmla="*/ 690562 w 1550987"/>
                <a:gd name="connsiteY83" fmla="*/ 3121025 h 4264025"/>
                <a:gd name="connsiteX84" fmla="*/ 709612 w 1550987"/>
                <a:gd name="connsiteY84" fmla="*/ 3349625 h 4264025"/>
                <a:gd name="connsiteX85" fmla="*/ 681037 w 1550987"/>
                <a:gd name="connsiteY85" fmla="*/ 3654425 h 4264025"/>
                <a:gd name="connsiteX86" fmla="*/ 690562 w 1550987"/>
                <a:gd name="connsiteY86" fmla="*/ 3825875 h 4264025"/>
                <a:gd name="connsiteX87" fmla="*/ 709612 w 1550987"/>
                <a:gd name="connsiteY87" fmla="*/ 3959225 h 4264025"/>
                <a:gd name="connsiteX88" fmla="*/ 709612 w 1550987"/>
                <a:gd name="connsiteY88" fmla="*/ 4044950 h 4264025"/>
                <a:gd name="connsiteX0" fmla="*/ 709612 w 1550987"/>
                <a:gd name="connsiteY0" fmla="*/ 4044950 h 4244975"/>
                <a:gd name="connsiteX1" fmla="*/ 500062 w 1550987"/>
                <a:gd name="connsiteY1" fmla="*/ 4244975 h 4244975"/>
                <a:gd name="connsiteX2" fmla="*/ 566737 w 1550987"/>
                <a:gd name="connsiteY2" fmla="*/ 4025900 h 4244975"/>
                <a:gd name="connsiteX3" fmla="*/ 547687 w 1550987"/>
                <a:gd name="connsiteY3" fmla="*/ 3844925 h 4244975"/>
                <a:gd name="connsiteX4" fmla="*/ 442912 w 1550987"/>
                <a:gd name="connsiteY4" fmla="*/ 3463925 h 4244975"/>
                <a:gd name="connsiteX5" fmla="*/ 414337 w 1550987"/>
                <a:gd name="connsiteY5" fmla="*/ 3216275 h 4244975"/>
                <a:gd name="connsiteX6" fmla="*/ 442912 w 1550987"/>
                <a:gd name="connsiteY6" fmla="*/ 3016250 h 4244975"/>
                <a:gd name="connsiteX7" fmla="*/ 442912 w 1550987"/>
                <a:gd name="connsiteY7" fmla="*/ 2730500 h 4244975"/>
                <a:gd name="connsiteX8" fmla="*/ 395287 w 1550987"/>
                <a:gd name="connsiteY8" fmla="*/ 2473325 h 4244975"/>
                <a:gd name="connsiteX9" fmla="*/ 347662 w 1550987"/>
                <a:gd name="connsiteY9" fmla="*/ 2273300 h 4244975"/>
                <a:gd name="connsiteX10" fmla="*/ 404812 w 1550987"/>
                <a:gd name="connsiteY10" fmla="*/ 1825625 h 4244975"/>
                <a:gd name="connsiteX11" fmla="*/ 423862 w 1550987"/>
                <a:gd name="connsiteY11" fmla="*/ 1492250 h 4244975"/>
                <a:gd name="connsiteX12" fmla="*/ 414337 w 1550987"/>
                <a:gd name="connsiteY12" fmla="*/ 1196975 h 4244975"/>
                <a:gd name="connsiteX13" fmla="*/ 414337 w 1550987"/>
                <a:gd name="connsiteY13" fmla="*/ 1101725 h 4244975"/>
                <a:gd name="connsiteX14" fmla="*/ 319087 w 1550987"/>
                <a:gd name="connsiteY14" fmla="*/ 1349375 h 4244975"/>
                <a:gd name="connsiteX15" fmla="*/ 280987 w 1550987"/>
                <a:gd name="connsiteY15" fmla="*/ 1501775 h 4244975"/>
                <a:gd name="connsiteX16" fmla="*/ 271462 w 1550987"/>
                <a:gd name="connsiteY16" fmla="*/ 1654175 h 4244975"/>
                <a:gd name="connsiteX17" fmla="*/ 157162 w 1550987"/>
                <a:gd name="connsiteY17" fmla="*/ 1930400 h 4244975"/>
                <a:gd name="connsiteX18" fmla="*/ 128587 w 1550987"/>
                <a:gd name="connsiteY18" fmla="*/ 2035175 h 4244975"/>
                <a:gd name="connsiteX19" fmla="*/ 195262 w 1550987"/>
                <a:gd name="connsiteY19" fmla="*/ 2101850 h 4244975"/>
                <a:gd name="connsiteX20" fmla="*/ 242887 w 1550987"/>
                <a:gd name="connsiteY20" fmla="*/ 2235200 h 4244975"/>
                <a:gd name="connsiteX21" fmla="*/ 261937 w 1550987"/>
                <a:gd name="connsiteY21" fmla="*/ 2292350 h 4244975"/>
                <a:gd name="connsiteX22" fmla="*/ 204787 w 1550987"/>
                <a:gd name="connsiteY22" fmla="*/ 2263775 h 4244975"/>
                <a:gd name="connsiteX23" fmla="*/ 147637 w 1550987"/>
                <a:gd name="connsiteY23" fmla="*/ 2216150 h 4244975"/>
                <a:gd name="connsiteX24" fmla="*/ 147637 w 1550987"/>
                <a:gd name="connsiteY24" fmla="*/ 2292350 h 4244975"/>
                <a:gd name="connsiteX25" fmla="*/ 185737 w 1550987"/>
                <a:gd name="connsiteY25" fmla="*/ 2349500 h 4244975"/>
                <a:gd name="connsiteX26" fmla="*/ 185737 w 1550987"/>
                <a:gd name="connsiteY26" fmla="*/ 2397125 h 4244975"/>
                <a:gd name="connsiteX27" fmla="*/ 109537 w 1550987"/>
                <a:gd name="connsiteY27" fmla="*/ 2397125 h 4244975"/>
                <a:gd name="connsiteX28" fmla="*/ 14287 w 1550987"/>
                <a:gd name="connsiteY28" fmla="*/ 2273300 h 4244975"/>
                <a:gd name="connsiteX29" fmla="*/ 23812 w 1550987"/>
                <a:gd name="connsiteY29" fmla="*/ 2101850 h 4244975"/>
                <a:gd name="connsiteX30" fmla="*/ 14287 w 1550987"/>
                <a:gd name="connsiteY30" fmla="*/ 2025650 h 4244975"/>
                <a:gd name="connsiteX31" fmla="*/ 61912 w 1550987"/>
                <a:gd name="connsiteY31" fmla="*/ 1673225 h 4244975"/>
                <a:gd name="connsiteX32" fmla="*/ 90487 w 1550987"/>
                <a:gd name="connsiteY32" fmla="*/ 1444625 h 4244975"/>
                <a:gd name="connsiteX33" fmla="*/ 128587 w 1550987"/>
                <a:gd name="connsiteY33" fmla="*/ 1120775 h 4244975"/>
                <a:gd name="connsiteX34" fmla="*/ 195262 w 1550987"/>
                <a:gd name="connsiteY34" fmla="*/ 835025 h 4244975"/>
                <a:gd name="connsiteX35" fmla="*/ 357187 w 1550987"/>
                <a:gd name="connsiteY35" fmla="*/ 711200 h 4244975"/>
                <a:gd name="connsiteX36" fmla="*/ 604837 w 1550987"/>
                <a:gd name="connsiteY36" fmla="*/ 558800 h 4244975"/>
                <a:gd name="connsiteX37" fmla="*/ 652462 w 1550987"/>
                <a:gd name="connsiteY37" fmla="*/ 492125 h 4244975"/>
                <a:gd name="connsiteX38" fmla="*/ 623887 w 1550987"/>
                <a:gd name="connsiteY38" fmla="*/ 434975 h 4244975"/>
                <a:gd name="connsiteX39" fmla="*/ 576262 w 1550987"/>
                <a:gd name="connsiteY39" fmla="*/ 244475 h 4244975"/>
                <a:gd name="connsiteX40" fmla="*/ 604837 w 1550987"/>
                <a:gd name="connsiteY40" fmla="*/ 82550 h 4244975"/>
                <a:gd name="connsiteX41" fmla="*/ 681037 w 1550987"/>
                <a:gd name="connsiteY41" fmla="*/ 15875 h 4244975"/>
                <a:gd name="connsiteX42" fmla="*/ 871537 w 1550987"/>
                <a:gd name="connsiteY42" fmla="*/ 15875 h 4244975"/>
                <a:gd name="connsiteX43" fmla="*/ 957262 w 1550987"/>
                <a:gd name="connsiteY43" fmla="*/ 111125 h 4244975"/>
                <a:gd name="connsiteX44" fmla="*/ 985837 w 1550987"/>
                <a:gd name="connsiteY44" fmla="*/ 273050 h 4244975"/>
                <a:gd name="connsiteX45" fmla="*/ 947737 w 1550987"/>
                <a:gd name="connsiteY45" fmla="*/ 406400 h 4244975"/>
                <a:gd name="connsiteX46" fmla="*/ 919162 w 1550987"/>
                <a:gd name="connsiteY46" fmla="*/ 473075 h 4244975"/>
                <a:gd name="connsiteX47" fmla="*/ 938212 w 1550987"/>
                <a:gd name="connsiteY47" fmla="*/ 539750 h 4244975"/>
                <a:gd name="connsiteX48" fmla="*/ 1014412 w 1550987"/>
                <a:gd name="connsiteY48" fmla="*/ 615950 h 4244975"/>
                <a:gd name="connsiteX49" fmla="*/ 1176337 w 1550987"/>
                <a:gd name="connsiteY49" fmla="*/ 692150 h 4244975"/>
                <a:gd name="connsiteX50" fmla="*/ 1281112 w 1550987"/>
                <a:gd name="connsiteY50" fmla="*/ 730250 h 4244975"/>
                <a:gd name="connsiteX51" fmla="*/ 1366837 w 1550987"/>
                <a:gd name="connsiteY51" fmla="*/ 835025 h 4244975"/>
                <a:gd name="connsiteX52" fmla="*/ 1423987 w 1550987"/>
                <a:gd name="connsiteY52" fmla="*/ 1168400 h 4244975"/>
                <a:gd name="connsiteX53" fmla="*/ 1471612 w 1550987"/>
                <a:gd name="connsiteY53" fmla="*/ 1454150 h 4244975"/>
                <a:gd name="connsiteX54" fmla="*/ 1490662 w 1550987"/>
                <a:gd name="connsiteY54" fmla="*/ 1682750 h 4244975"/>
                <a:gd name="connsiteX55" fmla="*/ 1509712 w 1550987"/>
                <a:gd name="connsiteY55" fmla="*/ 1892300 h 4244975"/>
                <a:gd name="connsiteX56" fmla="*/ 1538287 w 1550987"/>
                <a:gd name="connsiteY56" fmla="*/ 2025650 h 4244975"/>
                <a:gd name="connsiteX57" fmla="*/ 1538287 w 1550987"/>
                <a:gd name="connsiteY57" fmla="*/ 2101850 h 4244975"/>
                <a:gd name="connsiteX58" fmla="*/ 1547812 w 1550987"/>
                <a:gd name="connsiteY58" fmla="*/ 2197100 h 4244975"/>
                <a:gd name="connsiteX59" fmla="*/ 1519237 w 1550987"/>
                <a:gd name="connsiteY59" fmla="*/ 2339975 h 4244975"/>
                <a:gd name="connsiteX60" fmla="*/ 1433512 w 1550987"/>
                <a:gd name="connsiteY60" fmla="*/ 2397125 h 4244975"/>
                <a:gd name="connsiteX61" fmla="*/ 1366837 w 1550987"/>
                <a:gd name="connsiteY61" fmla="*/ 2397125 h 4244975"/>
                <a:gd name="connsiteX62" fmla="*/ 1366837 w 1550987"/>
                <a:gd name="connsiteY62" fmla="*/ 2368550 h 4244975"/>
                <a:gd name="connsiteX63" fmla="*/ 1404937 w 1550987"/>
                <a:gd name="connsiteY63" fmla="*/ 2292350 h 4244975"/>
                <a:gd name="connsiteX64" fmla="*/ 1404937 w 1550987"/>
                <a:gd name="connsiteY64" fmla="*/ 2206625 h 4244975"/>
                <a:gd name="connsiteX65" fmla="*/ 1347787 w 1550987"/>
                <a:gd name="connsiteY65" fmla="*/ 2273300 h 4244975"/>
                <a:gd name="connsiteX66" fmla="*/ 1281112 w 1550987"/>
                <a:gd name="connsiteY66" fmla="*/ 2282825 h 4244975"/>
                <a:gd name="connsiteX67" fmla="*/ 1271587 w 1550987"/>
                <a:gd name="connsiteY67" fmla="*/ 2254250 h 4244975"/>
                <a:gd name="connsiteX68" fmla="*/ 1357312 w 1550987"/>
                <a:gd name="connsiteY68" fmla="*/ 2139950 h 4244975"/>
                <a:gd name="connsiteX69" fmla="*/ 1423987 w 1550987"/>
                <a:gd name="connsiteY69" fmla="*/ 2016125 h 4244975"/>
                <a:gd name="connsiteX70" fmla="*/ 1347787 w 1550987"/>
                <a:gd name="connsiteY70" fmla="*/ 1797050 h 4244975"/>
                <a:gd name="connsiteX71" fmla="*/ 1300162 w 1550987"/>
                <a:gd name="connsiteY71" fmla="*/ 1587500 h 4244975"/>
                <a:gd name="connsiteX72" fmla="*/ 1271587 w 1550987"/>
                <a:gd name="connsiteY72" fmla="*/ 1425575 h 4244975"/>
                <a:gd name="connsiteX73" fmla="*/ 1243012 w 1550987"/>
                <a:gd name="connsiteY73" fmla="*/ 1292225 h 4244975"/>
                <a:gd name="connsiteX74" fmla="*/ 1157287 w 1550987"/>
                <a:gd name="connsiteY74" fmla="*/ 1101725 h 4244975"/>
                <a:gd name="connsiteX75" fmla="*/ 1147762 w 1550987"/>
                <a:gd name="connsiteY75" fmla="*/ 1606550 h 4244975"/>
                <a:gd name="connsiteX76" fmla="*/ 1147762 w 1550987"/>
                <a:gd name="connsiteY76" fmla="*/ 1787525 h 4244975"/>
                <a:gd name="connsiteX77" fmla="*/ 1185862 w 1550987"/>
                <a:gd name="connsiteY77" fmla="*/ 2025650 h 4244975"/>
                <a:gd name="connsiteX78" fmla="*/ 1204912 w 1550987"/>
                <a:gd name="connsiteY78" fmla="*/ 2139950 h 4244975"/>
                <a:gd name="connsiteX79" fmla="*/ 1214437 w 1550987"/>
                <a:gd name="connsiteY79" fmla="*/ 2311400 h 4244975"/>
                <a:gd name="connsiteX80" fmla="*/ 785812 w 1550987"/>
                <a:gd name="connsiteY80" fmla="*/ 2273300 h 4244975"/>
                <a:gd name="connsiteX81" fmla="*/ 700087 w 1550987"/>
                <a:gd name="connsiteY81" fmla="*/ 2863850 h 4244975"/>
                <a:gd name="connsiteX82" fmla="*/ 690562 w 1550987"/>
                <a:gd name="connsiteY82" fmla="*/ 3121025 h 4244975"/>
                <a:gd name="connsiteX83" fmla="*/ 709612 w 1550987"/>
                <a:gd name="connsiteY83" fmla="*/ 3349625 h 4244975"/>
                <a:gd name="connsiteX84" fmla="*/ 681037 w 1550987"/>
                <a:gd name="connsiteY84" fmla="*/ 3654425 h 4244975"/>
                <a:gd name="connsiteX85" fmla="*/ 690562 w 1550987"/>
                <a:gd name="connsiteY85" fmla="*/ 3825875 h 4244975"/>
                <a:gd name="connsiteX86" fmla="*/ 709612 w 1550987"/>
                <a:gd name="connsiteY86" fmla="*/ 3959225 h 4244975"/>
                <a:gd name="connsiteX87" fmla="*/ 709612 w 1550987"/>
                <a:gd name="connsiteY87" fmla="*/ 4044950 h 4244975"/>
                <a:gd name="connsiteX0" fmla="*/ 709612 w 1550987"/>
                <a:gd name="connsiteY0" fmla="*/ 4044950 h 4044951"/>
                <a:gd name="connsiteX1" fmla="*/ 566737 w 1550987"/>
                <a:gd name="connsiteY1" fmla="*/ 4025900 h 4044951"/>
                <a:gd name="connsiteX2" fmla="*/ 547687 w 1550987"/>
                <a:gd name="connsiteY2" fmla="*/ 3844925 h 4044951"/>
                <a:gd name="connsiteX3" fmla="*/ 442912 w 1550987"/>
                <a:gd name="connsiteY3" fmla="*/ 3463925 h 4044951"/>
                <a:gd name="connsiteX4" fmla="*/ 414337 w 1550987"/>
                <a:gd name="connsiteY4" fmla="*/ 3216275 h 4044951"/>
                <a:gd name="connsiteX5" fmla="*/ 442912 w 1550987"/>
                <a:gd name="connsiteY5" fmla="*/ 3016250 h 4044951"/>
                <a:gd name="connsiteX6" fmla="*/ 442912 w 1550987"/>
                <a:gd name="connsiteY6" fmla="*/ 2730500 h 4044951"/>
                <a:gd name="connsiteX7" fmla="*/ 395287 w 1550987"/>
                <a:gd name="connsiteY7" fmla="*/ 2473325 h 4044951"/>
                <a:gd name="connsiteX8" fmla="*/ 347662 w 1550987"/>
                <a:gd name="connsiteY8" fmla="*/ 2273300 h 4044951"/>
                <a:gd name="connsiteX9" fmla="*/ 404812 w 1550987"/>
                <a:gd name="connsiteY9" fmla="*/ 1825625 h 4044951"/>
                <a:gd name="connsiteX10" fmla="*/ 423862 w 1550987"/>
                <a:gd name="connsiteY10" fmla="*/ 1492250 h 4044951"/>
                <a:gd name="connsiteX11" fmla="*/ 414337 w 1550987"/>
                <a:gd name="connsiteY11" fmla="*/ 1196975 h 4044951"/>
                <a:gd name="connsiteX12" fmla="*/ 414337 w 1550987"/>
                <a:gd name="connsiteY12" fmla="*/ 1101725 h 4044951"/>
                <a:gd name="connsiteX13" fmla="*/ 319087 w 1550987"/>
                <a:gd name="connsiteY13" fmla="*/ 1349375 h 4044951"/>
                <a:gd name="connsiteX14" fmla="*/ 280987 w 1550987"/>
                <a:gd name="connsiteY14" fmla="*/ 1501775 h 4044951"/>
                <a:gd name="connsiteX15" fmla="*/ 271462 w 1550987"/>
                <a:gd name="connsiteY15" fmla="*/ 1654175 h 4044951"/>
                <a:gd name="connsiteX16" fmla="*/ 157162 w 1550987"/>
                <a:gd name="connsiteY16" fmla="*/ 1930400 h 4044951"/>
                <a:gd name="connsiteX17" fmla="*/ 128587 w 1550987"/>
                <a:gd name="connsiteY17" fmla="*/ 2035175 h 4044951"/>
                <a:gd name="connsiteX18" fmla="*/ 195262 w 1550987"/>
                <a:gd name="connsiteY18" fmla="*/ 2101850 h 4044951"/>
                <a:gd name="connsiteX19" fmla="*/ 242887 w 1550987"/>
                <a:gd name="connsiteY19" fmla="*/ 2235200 h 4044951"/>
                <a:gd name="connsiteX20" fmla="*/ 261937 w 1550987"/>
                <a:gd name="connsiteY20" fmla="*/ 2292350 h 4044951"/>
                <a:gd name="connsiteX21" fmla="*/ 204787 w 1550987"/>
                <a:gd name="connsiteY21" fmla="*/ 2263775 h 4044951"/>
                <a:gd name="connsiteX22" fmla="*/ 147637 w 1550987"/>
                <a:gd name="connsiteY22" fmla="*/ 2216150 h 4044951"/>
                <a:gd name="connsiteX23" fmla="*/ 147637 w 1550987"/>
                <a:gd name="connsiteY23" fmla="*/ 2292350 h 4044951"/>
                <a:gd name="connsiteX24" fmla="*/ 185737 w 1550987"/>
                <a:gd name="connsiteY24" fmla="*/ 2349500 h 4044951"/>
                <a:gd name="connsiteX25" fmla="*/ 185737 w 1550987"/>
                <a:gd name="connsiteY25" fmla="*/ 2397125 h 4044951"/>
                <a:gd name="connsiteX26" fmla="*/ 109537 w 1550987"/>
                <a:gd name="connsiteY26" fmla="*/ 2397125 h 4044951"/>
                <a:gd name="connsiteX27" fmla="*/ 14287 w 1550987"/>
                <a:gd name="connsiteY27" fmla="*/ 2273300 h 4044951"/>
                <a:gd name="connsiteX28" fmla="*/ 23812 w 1550987"/>
                <a:gd name="connsiteY28" fmla="*/ 2101850 h 4044951"/>
                <a:gd name="connsiteX29" fmla="*/ 14287 w 1550987"/>
                <a:gd name="connsiteY29" fmla="*/ 2025650 h 4044951"/>
                <a:gd name="connsiteX30" fmla="*/ 61912 w 1550987"/>
                <a:gd name="connsiteY30" fmla="*/ 1673225 h 4044951"/>
                <a:gd name="connsiteX31" fmla="*/ 90487 w 1550987"/>
                <a:gd name="connsiteY31" fmla="*/ 1444625 h 4044951"/>
                <a:gd name="connsiteX32" fmla="*/ 128587 w 1550987"/>
                <a:gd name="connsiteY32" fmla="*/ 1120775 h 4044951"/>
                <a:gd name="connsiteX33" fmla="*/ 195262 w 1550987"/>
                <a:gd name="connsiteY33" fmla="*/ 835025 h 4044951"/>
                <a:gd name="connsiteX34" fmla="*/ 357187 w 1550987"/>
                <a:gd name="connsiteY34" fmla="*/ 711200 h 4044951"/>
                <a:gd name="connsiteX35" fmla="*/ 604837 w 1550987"/>
                <a:gd name="connsiteY35" fmla="*/ 558800 h 4044951"/>
                <a:gd name="connsiteX36" fmla="*/ 652462 w 1550987"/>
                <a:gd name="connsiteY36" fmla="*/ 492125 h 4044951"/>
                <a:gd name="connsiteX37" fmla="*/ 623887 w 1550987"/>
                <a:gd name="connsiteY37" fmla="*/ 434975 h 4044951"/>
                <a:gd name="connsiteX38" fmla="*/ 576262 w 1550987"/>
                <a:gd name="connsiteY38" fmla="*/ 244475 h 4044951"/>
                <a:gd name="connsiteX39" fmla="*/ 604837 w 1550987"/>
                <a:gd name="connsiteY39" fmla="*/ 82550 h 4044951"/>
                <a:gd name="connsiteX40" fmla="*/ 681037 w 1550987"/>
                <a:gd name="connsiteY40" fmla="*/ 15875 h 4044951"/>
                <a:gd name="connsiteX41" fmla="*/ 871537 w 1550987"/>
                <a:gd name="connsiteY41" fmla="*/ 15875 h 4044951"/>
                <a:gd name="connsiteX42" fmla="*/ 957262 w 1550987"/>
                <a:gd name="connsiteY42" fmla="*/ 111125 h 4044951"/>
                <a:gd name="connsiteX43" fmla="*/ 985837 w 1550987"/>
                <a:gd name="connsiteY43" fmla="*/ 273050 h 4044951"/>
                <a:gd name="connsiteX44" fmla="*/ 947737 w 1550987"/>
                <a:gd name="connsiteY44" fmla="*/ 406400 h 4044951"/>
                <a:gd name="connsiteX45" fmla="*/ 919162 w 1550987"/>
                <a:gd name="connsiteY45" fmla="*/ 473075 h 4044951"/>
                <a:gd name="connsiteX46" fmla="*/ 938212 w 1550987"/>
                <a:gd name="connsiteY46" fmla="*/ 539750 h 4044951"/>
                <a:gd name="connsiteX47" fmla="*/ 1014412 w 1550987"/>
                <a:gd name="connsiteY47" fmla="*/ 615950 h 4044951"/>
                <a:gd name="connsiteX48" fmla="*/ 1176337 w 1550987"/>
                <a:gd name="connsiteY48" fmla="*/ 692150 h 4044951"/>
                <a:gd name="connsiteX49" fmla="*/ 1281112 w 1550987"/>
                <a:gd name="connsiteY49" fmla="*/ 730250 h 4044951"/>
                <a:gd name="connsiteX50" fmla="*/ 1366837 w 1550987"/>
                <a:gd name="connsiteY50" fmla="*/ 835025 h 4044951"/>
                <a:gd name="connsiteX51" fmla="*/ 1423987 w 1550987"/>
                <a:gd name="connsiteY51" fmla="*/ 1168400 h 4044951"/>
                <a:gd name="connsiteX52" fmla="*/ 1471612 w 1550987"/>
                <a:gd name="connsiteY52" fmla="*/ 1454150 h 4044951"/>
                <a:gd name="connsiteX53" fmla="*/ 1490662 w 1550987"/>
                <a:gd name="connsiteY53" fmla="*/ 1682750 h 4044951"/>
                <a:gd name="connsiteX54" fmla="*/ 1509712 w 1550987"/>
                <a:gd name="connsiteY54" fmla="*/ 1892300 h 4044951"/>
                <a:gd name="connsiteX55" fmla="*/ 1538287 w 1550987"/>
                <a:gd name="connsiteY55" fmla="*/ 2025650 h 4044951"/>
                <a:gd name="connsiteX56" fmla="*/ 1538287 w 1550987"/>
                <a:gd name="connsiteY56" fmla="*/ 2101850 h 4044951"/>
                <a:gd name="connsiteX57" fmla="*/ 1547812 w 1550987"/>
                <a:gd name="connsiteY57" fmla="*/ 2197100 h 4044951"/>
                <a:gd name="connsiteX58" fmla="*/ 1519237 w 1550987"/>
                <a:gd name="connsiteY58" fmla="*/ 2339975 h 4044951"/>
                <a:gd name="connsiteX59" fmla="*/ 1433512 w 1550987"/>
                <a:gd name="connsiteY59" fmla="*/ 2397125 h 4044951"/>
                <a:gd name="connsiteX60" fmla="*/ 1366837 w 1550987"/>
                <a:gd name="connsiteY60" fmla="*/ 2397125 h 4044951"/>
                <a:gd name="connsiteX61" fmla="*/ 1366837 w 1550987"/>
                <a:gd name="connsiteY61" fmla="*/ 2368550 h 4044951"/>
                <a:gd name="connsiteX62" fmla="*/ 1404937 w 1550987"/>
                <a:gd name="connsiteY62" fmla="*/ 2292350 h 4044951"/>
                <a:gd name="connsiteX63" fmla="*/ 1404937 w 1550987"/>
                <a:gd name="connsiteY63" fmla="*/ 2206625 h 4044951"/>
                <a:gd name="connsiteX64" fmla="*/ 1347787 w 1550987"/>
                <a:gd name="connsiteY64" fmla="*/ 2273300 h 4044951"/>
                <a:gd name="connsiteX65" fmla="*/ 1281112 w 1550987"/>
                <a:gd name="connsiteY65" fmla="*/ 2282825 h 4044951"/>
                <a:gd name="connsiteX66" fmla="*/ 1271587 w 1550987"/>
                <a:gd name="connsiteY66" fmla="*/ 2254250 h 4044951"/>
                <a:gd name="connsiteX67" fmla="*/ 1357312 w 1550987"/>
                <a:gd name="connsiteY67" fmla="*/ 2139950 h 4044951"/>
                <a:gd name="connsiteX68" fmla="*/ 1423987 w 1550987"/>
                <a:gd name="connsiteY68" fmla="*/ 2016125 h 4044951"/>
                <a:gd name="connsiteX69" fmla="*/ 1347787 w 1550987"/>
                <a:gd name="connsiteY69" fmla="*/ 1797050 h 4044951"/>
                <a:gd name="connsiteX70" fmla="*/ 1300162 w 1550987"/>
                <a:gd name="connsiteY70" fmla="*/ 1587500 h 4044951"/>
                <a:gd name="connsiteX71" fmla="*/ 1271587 w 1550987"/>
                <a:gd name="connsiteY71" fmla="*/ 1425575 h 4044951"/>
                <a:gd name="connsiteX72" fmla="*/ 1243012 w 1550987"/>
                <a:gd name="connsiteY72" fmla="*/ 1292225 h 4044951"/>
                <a:gd name="connsiteX73" fmla="*/ 1157287 w 1550987"/>
                <a:gd name="connsiteY73" fmla="*/ 1101725 h 4044951"/>
                <a:gd name="connsiteX74" fmla="*/ 1147762 w 1550987"/>
                <a:gd name="connsiteY74" fmla="*/ 1606550 h 4044951"/>
                <a:gd name="connsiteX75" fmla="*/ 1147762 w 1550987"/>
                <a:gd name="connsiteY75" fmla="*/ 1787525 h 4044951"/>
                <a:gd name="connsiteX76" fmla="*/ 1185862 w 1550987"/>
                <a:gd name="connsiteY76" fmla="*/ 2025650 h 4044951"/>
                <a:gd name="connsiteX77" fmla="*/ 1204912 w 1550987"/>
                <a:gd name="connsiteY77" fmla="*/ 2139950 h 4044951"/>
                <a:gd name="connsiteX78" fmla="*/ 1214437 w 1550987"/>
                <a:gd name="connsiteY78" fmla="*/ 2311400 h 4044951"/>
                <a:gd name="connsiteX79" fmla="*/ 785812 w 1550987"/>
                <a:gd name="connsiteY79" fmla="*/ 2273300 h 4044951"/>
                <a:gd name="connsiteX80" fmla="*/ 700087 w 1550987"/>
                <a:gd name="connsiteY80" fmla="*/ 2863850 h 4044951"/>
                <a:gd name="connsiteX81" fmla="*/ 690562 w 1550987"/>
                <a:gd name="connsiteY81" fmla="*/ 3121025 h 4044951"/>
                <a:gd name="connsiteX82" fmla="*/ 709612 w 1550987"/>
                <a:gd name="connsiteY82" fmla="*/ 3349625 h 4044951"/>
                <a:gd name="connsiteX83" fmla="*/ 681037 w 1550987"/>
                <a:gd name="connsiteY83" fmla="*/ 3654425 h 4044951"/>
                <a:gd name="connsiteX84" fmla="*/ 690562 w 1550987"/>
                <a:gd name="connsiteY84" fmla="*/ 3825875 h 4044951"/>
                <a:gd name="connsiteX85" fmla="*/ 709612 w 1550987"/>
                <a:gd name="connsiteY85" fmla="*/ 3959225 h 4044951"/>
                <a:gd name="connsiteX86" fmla="*/ 709612 w 1550987"/>
                <a:gd name="connsiteY86" fmla="*/ 4044950 h 4044951"/>
                <a:gd name="connsiteX0" fmla="*/ 709612 w 1550987"/>
                <a:gd name="connsiteY0" fmla="*/ 4044950 h 4044950"/>
                <a:gd name="connsiteX1" fmla="*/ 547687 w 1550987"/>
                <a:gd name="connsiteY1" fmla="*/ 3844925 h 4044950"/>
                <a:gd name="connsiteX2" fmla="*/ 442912 w 1550987"/>
                <a:gd name="connsiteY2" fmla="*/ 3463925 h 4044950"/>
                <a:gd name="connsiteX3" fmla="*/ 414337 w 1550987"/>
                <a:gd name="connsiteY3" fmla="*/ 3216275 h 4044950"/>
                <a:gd name="connsiteX4" fmla="*/ 442912 w 1550987"/>
                <a:gd name="connsiteY4" fmla="*/ 3016250 h 4044950"/>
                <a:gd name="connsiteX5" fmla="*/ 442912 w 1550987"/>
                <a:gd name="connsiteY5" fmla="*/ 2730500 h 4044950"/>
                <a:gd name="connsiteX6" fmla="*/ 395287 w 1550987"/>
                <a:gd name="connsiteY6" fmla="*/ 2473325 h 4044950"/>
                <a:gd name="connsiteX7" fmla="*/ 347662 w 1550987"/>
                <a:gd name="connsiteY7" fmla="*/ 2273300 h 4044950"/>
                <a:gd name="connsiteX8" fmla="*/ 404812 w 1550987"/>
                <a:gd name="connsiteY8" fmla="*/ 1825625 h 4044950"/>
                <a:gd name="connsiteX9" fmla="*/ 423862 w 1550987"/>
                <a:gd name="connsiteY9" fmla="*/ 1492250 h 4044950"/>
                <a:gd name="connsiteX10" fmla="*/ 414337 w 1550987"/>
                <a:gd name="connsiteY10" fmla="*/ 1196975 h 4044950"/>
                <a:gd name="connsiteX11" fmla="*/ 414337 w 1550987"/>
                <a:gd name="connsiteY11" fmla="*/ 1101725 h 4044950"/>
                <a:gd name="connsiteX12" fmla="*/ 319087 w 1550987"/>
                <a:gd name="connsiteY12" fmla="*/ 1349375 h 4044950"/>
                <a:gd name="connsiteX13" fmla="*/ 280987 w 1550987"/>
                <a:gd name="connsiteY13" fmla="*/ 1501775 h 4044950"/>
                <a:gd name="connsiteX14" fmla="*/ 271462 w 1550987"/>
                <a:gd name="connsiteY14" fmla="*/ 1654175 h 4044950"/>
                <a:gd name="connsiteX15" fmla="*/ 157162 w 1550987"/>
                <a:gd name="connsiteY15" fmla="*/ 1930400 h 4044950"/>
                <a:gd name="connsiteX16" fmla="*/ 128587 w 1550987"/>
                <a:gd name="connsiteY16" fmla="*/ 2035175 h 4044950"/>
                <a:gd name="connsiteX17" fmla="*/ 195262 w 1550987"/>
                <a:gd name="connsiteY17" fmla="*/ 2101850 h 4044950"/>
                <a:gd name="connsiteX18" fmla="*/ 242887 w 1550987"/>
                <a:gd name="connsiteY18" fmla="*/ 2235200 h 4044950"/>
                <a:gd name="connsiteX19" fmla="*/ 261937 w 1550987"/>
                <a:gd name="connsiteY19" fmla="*/ 2292350 h 4044950"/>
                <a:gd name="connsiteX20" fmla="*/ 204787 w 1550987"/>
                <a:gd name="connsiteY20" fmla="*/ 2263775 h 4044950"/>
                <a:gd name="connsiteX21" fmla="*/ 147637 w 1550987"/>
                <a:gd name="connsiteY21" fmla="*/ 2216150 h 4044950"/>
                <a:gd name="connsiteX22" fmla="*/ 147637 w 1550987"/>
                <a:gd name="connsiteY22" fmla="*/ 2292350 h 4044950"/>
                <a:gd name="connsiteX23" fmla="*/ 185737 w 1550987"/>
                <a:gd name="connsiteY23" fmla="*/ 2349500 h 4044950"/>
                <a:gd name="connsiteX24" fmla="*/ 185737 w 1550987"/>
                <a:gd name="connsiteY24" fmla="*/ 2397125 h 4044950"/>
                <a:gd name="connsiteX25" fmla="*/ 109537 w 1550987"/>
                <a:gd name="connsiteY25" fmla="*/ 2397125 h 4044950"/>
                <a:gd name="connsiteX26" fmla="*/ 14287 w 1550987"/>
                <a:gd name="connsiteY26" fmla="*/ 2273300 h 4044950"/>
                <a:gd name="connsiteX27" fmla="*/ 23812 w 1550987"/>
                <a:gd name="connsiteY27" fmla="*/ 2101850 h 4044950"/>
                <a:gd name="connsiteX28" fmla="*/ 14287 w 1550987"/>
                <a:gd name="connsiteY28" fmla="*/ 2025650 h 4044950"/>
                <a:gd name="connsiteX29" fmla="*/ 61912 w 1550987"/>
                <a:gd name="connsiteY29" fmla="*/ 1673225 h 4044950"/>
                <a:gd name="connsiteX30" fmla="*/ 90487 w 1550987"/>
                <a:gd name="connsiteY30" fmla="*/ 1444625 h 4044950"/>
                <a:gd name="connsiteX31" fmla="*/ 128587 w 1550987"/>
                <a:gd name="connsiteY31" fmla="*/ 1120775 h 4044950"/>
                <a:gd name="connsiteX32" fmla="*/ 195262 w 1550987"/>
                <a:gd name="connsiteY32" fmla="*/ 835025 h 4044950"/>
                <a:gd name="connsiteX33" fmla="*/ 357187 w 1550987"/>
                <a:gd name="connsiteY33" fmla="*/ 711200 h 4044950"/>
                <a:gd name="connsiteX34" fmla="*/ 604837 w 1550987"/>
                <a:gd name="connsiteY34" fmla="*/ 558800 h 4044950"/>
                <a:gd name="connsiteX35" fmla="*/ 652462 w 1550987"/>
                <a:gd name="connsiteY35" fmla="*/ 492125 h 4044950"/>
                <a:gd name="connsiteX36" fmla="*/ 623887 w 1550987"/>
                <a:gd name="connsiteY36" fmla="*/ 434975 h 4044950"/>
                <a:gd name="connsiteX37" fmla="*/ 576262 w 1550987"/>
                <a:gd name="connsiteY37" fmla="*/ 244475 h 4044950"/>
                <a:gd name="connsiteX38" fmla="*/ 604837 w 1550987"/>
                <a:gd name="connsiteY38" fmla="*/ 82550 h 4044950"/>
                <a:gd name="connsiteX39" fmla="*/ 681037 w 1550987"/>
                <a:gd name="connsiteY39" fmla="*/ 15875 h 4044950"/>
                <a:gd name="connsiteX40" fmla="*/ 871537 w 1550987"/>
                <a:gd name="connsiteY40" fmla="*/ 15875 h 4044950"/>
                <a:gd name="connsiteX41" fmla="*/ 957262 w 1550987"/>
                <a:gd name="connsiteY41" fmla="*/ 111125 h 4044950"/>
                <a:gd name="connsiteX42" fmla="*/ 985837 w 1550987"/>
                <a:gd name="connsiteY42" fmla="*/ 273050 h 4044950"/>
                <a:gd name="connsiteX43" fmla="*/ 947737 w 1550987"/>
                <a:gd name="connsiteY43" fmla="*/ 406400 h 4044950"/>
                <a:gd name="connsiteX44" fmla="*/ 919162 w 1550987"/>
                <a:gd name="connsiteY44" fmla="*/ 473075 h 4044950"/>
                <a:gd name="connsiteX45" fmla="*/ 938212 w 1550987"/>
                <a:gd name="connsiteY45" fmla="*/ 539750 h 4044950"/>
                <a:gd name="connsiteX46" fmla="*/ 1014412 w 1550987"/>
                <a:gd name="connsiteY46" fmla="*/ 615950 h 4044950"/>
                <a:gd name="connsiteX47" fmla="*/ 1176337 w 1550987"/>
                <a:gd name="connsiteY47" fmla="*/ 692150 h 4044950"/>
                <a:gd name="connsiteX48" fmla="*/ 1281112 w 1550987"/>
                <a:gd name="connsiteY48" fmla="*/ 730250 h 4044950"/>
                <a:gd name="connsiteX49" fmla="*/ 1366837 w 1550987"/>
                <a:gd name="connsiteY49" fmla="*/ 835025 h 4044950"/>
                <a:gd name="connsiteX50" fmla="*/ 1423987 w 1550987"/>
                <a:gd name="connsiteY50" fmla="*/ 1168400 h 4044950"/>
                <a:gd name="connsiteX51" fmla="*/ 1471612 w 1550987"/>
                <a:gd name="connsiteY51" fmla="*/ 1454150 h 4044950"/>
                <a:gd name="connsiteX52" fmla="*/ 1490662 w 1550987"/>
                <a:gd name="connsiteY52" fmla="*/ 1682750 h 4044950"/>
                <a:gd name="connsiteX53" fmla="*/ 1509712 w 1550987"/>
                <a:gd name="connsiteY53" fmla="*/ 1892300 h 4044950"/>
                <a:gd name="connsiteX54" fmla="*/ 1538287 w 1550987"/>
                <a:gd name="connsiteY54" fmla="*/ 2025650 h 4044950"/>
                <a:gd name="connsiteX55" fmla="*/ 1538287 w 1550987"/>
                <a:gd name="connsiteY55" fmla="*/ 2101850 h 4044950"/>
                <a:gd name="connsiteX56" fmla="*/ 1547812 w 1550987"/>
                <a:gd name="connsiteY56" fmla="*/ 2197100 h 4044950"/>
                <a:gd name="connsiteX57" fmla="*/ 1519237 w 1550987"/>
                <a:gd name="connsiteY57" fmla="*/ 2339975 h 4044950"/>
                <a:gd name="connsiteX58" fmla="*/ 1433512 w 1550987"/>
                <a:gd name="connsiteY58" fmla="*/ 2397125 h 4044950"/>
                <a:gd name="connsiteX59" fmla="*/ 1366837 w 1550987"/>
                <a:gd name="connsiteY59" fmla="*/ 2397125 h 4044950"/>
                <a:gd name="connsiteX60" fmla="*/ 1366837 w 1550987"/>
                <a:gd name="connsiteY60" fmla="*/ 2368550 h 4044950"/>
                <a:gd name="connsiteX61" fmla="*/ 1404937 w 1550987"/>
                <a:gd name="connsiteY61" fmla="*/ 2292350 h 4044950"/>
                <a:gd name="connsiteX62" fmla="*/ 1404937 w 1550987"/>
                <a:gd name="connsiteY62" fmla="*/ 2206625 h 4044950"/>
                <a:gd name="connsiteX63" fmla="*/ 1347787 w 1550987"/>
                <a:gd name="connsiteY63" fmla="*/ 2273300 h 4044950"/>
                <a:gd name="connsiteX64" fmla="*/ 1281112 w 1550987"/>
                <a:gd name="connsiteY64" fmla="*/ 2282825 h 4044950"/>
                <a:gd name="connsiteX65" fmla="*/ 1271587 w 1550987"/>
                <a:gd name="connsiteY65" fmla="*/ 2254250 h 4044950"/>
                <a:gd name="connsiteX66" fmla="*/ 1357312 w 1550987"/>
                <a:gd name="connsiteY66" fmla="*/ 2139950 h 4044950"/>
                <a:gd name="connsiteX67" fmla="*/ 1423987 w 1550987"/>
                <a:gd name="connsiteY67" fmla="*/ 2016125 h 4044950"/>
                <a:gd name="connsiteX68" fmla="*/ 1347787 w 1550987"/>
                <a:gd name="connsiteY68" fmla="*/ 1797050 h 4044950"/>
                <a:gd name="connsiteX69" fmla="*/ 1300162 w 1550987"/>
                <a:gd name="connsiteY69" fmla="*/ 1587500 h 4044950"/>
                <a:gd name="connsiteX70" fmla="*/ 1271587 w 1550987"/>
                <a:gd name="connsiteY70" fmla="*/ 1425575 h 4044950"/>
                <a:gd name="connsiteX71" fmla="*/ 1243012 w 1550987"/>
                <a:gd name="connsiteY71" fmla="*/ 1292225 h 4044950"/>
                <a:gd name="connsiteX72" fmla="*/ 1157287 w 1550987"/>
                <a:gd name="connsiteY72" fmla="*/ 1101725 h 4044950"/>
                <a:gd name="connsiteX73" fmla="*/ 1147762 w 1550987"/>
                <a:gd name="connsiteY73" fmla="*/ 1606550 h 4044950"/>
                <a:gd name="connsiteX74" fmla="*/ 1147762 w 1550987"/>
                <a:gd name="connsiteY74" fmla="*/ 1787525 h 4044950"/>
                <a:gd name="connsiteX75" fmla="*/ 1185862 w 1550987"/>
                <a:gd name="connsiteY75" fmla="*/ 2025650 h 4044950"/>
                <a:gd name="connsiteX76" fmla="*/ 1204912 w 1550987"/>
                <a:gd name="connsiteY76" fmla="*/ 2139950 h 4044950"/>
                <a:gd name="connsiteX77" fmla="*/ 1214437 w 1550987"/>
                <a:gd name="connsiteY77" fmla="*/ 2311400 h 4044950"/>
                <a:gd name="connsiteX78" fmla="*/ 785812 w 1550987"/>
                <a:gd name="connsiteY78" fmla="*/ 2273300 h 4044950"/>
                <a:gd name="connsiteX79" fmla="*/ 700087 w 1550987"/>
                <a:gd name="connsiteY79" fmla="*/ 2863850 h 4044950"/>
                <a:gd name="connsiteX80" fmla="*/ 690562 w 1550987"/>
                <a:gd name="connsiteY80" fmla="*/ 3121025 h 4044950"/>
                <a:gd name="connsiteX81" fmla="*/ 709612 w 1550987"/>
                <a:gd name="connsiteY81" fmla="*/ 3349625 h 4044950"/>
                <a:gd name="connsiteX82" fmla="*/ 681037 w 1550987"/>
                <a:gd name="connsiteY82" fmla="*/ 3654425 h 4044950"/>
                <a:gd name="connsiteX83" fmla="*/ 690562 w 1550987"/>
                <a:gd name="connsiteY83" fmla="*/ 3825875 h 4044950"/>
                <a:gd name="connsiteX84" fmla="*/ 709612 w 1550987"/>
                <a:gd name="connsiteY84" fmla="*/ 3959225 h 4044950"/>
                <a:gd name="connsiteX85" fmla="*/ 709612 w 1550987"/>
                <a:gd name="connsiteY85" fmla="*/ 4044950 h 4044950"/>
                <a:gd name="connsiteX0" fmla="*/ 709612 w 1550987"/>
                <a:gd name="connsiteY0" fmla="*/ 3959225 h 3962400"/>
                <a:gd name="connsiteX1" fmla="*/ 547687 w 1550987"/>
                <a:gd name="connsiteY1" fmla="*/ 3844925 h 3962400"/>
                <a:gd name="connsiteX2" fmla="*/ 442912 w 1550987"/>
                <a:gd name="connsiteY2" fmla="*/ 3463925 h 3962400"/>
                <a:gd name="connsiteX3" fmla="*/ 414337 w 1550987"/>
                <a:gd name="connsiteY3" fmla="*/ 3216275 h 3962400"/>
                <a:gd name="connsiteX4" fmla="*/ 442912 w 1550987"/>
                <a:gd name="connsiteY4" fmla="*/ 3016250 h 3962400"/>
                <a:gd name="connsiteX5" fmla="*/ 442912 w 1550987"/>
                <a:gd name="connsiteY5" fmla="*/ 2730500 h 3962400"/>
                <a:gd name="connsiteX6" fmla="*/ 395287 w 1550987"/>
                <a:gd name="connsiteY6" fmla="*/ 2473325 h 3962400"/>
                <a:gd name="connsiteX7" fmla="*/ 347662 w 1550987"/>
                <a:gd name="connsiteY7" fmla="*/ 2273300 h 3962400"/>
                <a:gd name="connsiteX8" fmla="*/ 404812 w 1550987"/>
                <a:gd name="connsiteY8" fmla="*/ 1825625 h 3962400"/>
                <a:gd name="connsiteX9" fmla="*/ 423862 w 1550987"/>
                <a:gd name="connsiteY9" fmla="*/ 1492250 h 3962400"/>
                <a:gd name="connsiteX10" fmla="*/ 414337 w 1550987"/>
                <a:gd name="connsiteY10" fmla="*/ 1196975 h 3962400"/>
                <a:gd name="connsiteX11" fmla="*/ 414337 w 1550987"/>
                <a:gd name="connsiteY11" fmla="*/ 1101725 h 3962400"/>
                <a:gd name="connsiteX12" fmla="*/ 319087 w 1550987"/>
                <a:gd name="connsiteY12" fmla="*/ 1349375 h 3962400"/>
                <a:gd name="connsiteX13" fmla="*/ 280987 w 1550987"/>
                <a:gd name="connsiteY13" fmla="*/ 1501775 h 3962400"/>
                <a:gd name="connsiteX14" fmla="*/ 271462 w 1550987"/>
                <a:gd name="connsiteY14" fmla="*/ 1654175 h 3962400"/>
                <a:gd name="connsiteX15" fmla="*/ 157162 w 1550987"/>
                <a:gd name="connsiteY15" fmla="*/ 1930400 h 3962400"/>
                <a:gd name="connsiteX16" fmla="*/ 128587 w 1550987"/>
                <a:gd name="connsiteY16" fmla="*/ 2035175 h 3962400"/>
                <a:gd name="connsiteX17" fmla="*/ 195262 w 1550987"/>
                <a:gd name="connsiteY17" fmla="*/ 2101850 h 3962400"/>
                <a:gd name="connsiteX18" fmla="*/ 242887 w 1550987"/>
                <a:gd name="connsiteY18" fmla="*/ 2235200 h 3962400"/>
                <a:gd name="connsiteX19" fmla="*/ 261937 w 1550987"/>
                <a:gd name="connsiteY19" fmla="*/ 2292350 h 3962400"/>
                <a:gd name="connsiteX20" fmla="*/ 204787 w 1550987"/>
                <a:gd name="connsiteY20" fmla="*/ 2263775 h 3962400"/>
                <a:gd name="connsiteX21" fmla="*/ 147637 w 1550987"/>
                <a:gd name="connsiteY21" fmla="*/ 2216150 h 3962400"/>
                <a:gd name="connsiteX22" fmla="*/ 147637 w 1550987"/>
                <a:gd name="connsiteY22" fmla="*/ 2292350 h 3962400"/>
                <a:gd name="connsiteX23" fmla="*/ 185737 w 1550987"/>
                <a:gd name="connsiteY23" fmla="*/ 2349500 h 3962400"/>
                <a:gd name="connsiteX24" fmla="*/ 185737 w 1550987"/>
                <a:gd name="connsiteY24" fmla="*/ 2397125 h 3962400"/>
                <a:gd name="connsiteX25" fmla="*/ 109537 w 1550987"/>
                <a:gd name="connsiteY25" fmla="*/ 2397125 h 3962400"/>
                <a:gd name="connsiteX26" fmla="*/ 14287 w 1550987"/>
                <a:gd name="connsiteY26" fmla="*/ 2273300 h 3962400"/>
                <a:gd name="connsiteX27" fmla="*/ 23812 w 1550987"/>
                <a:gd name="connsiteY27" fmla="*/ 2101850 h 3962400"/>
                <a:gd name="connsiteX28" fmla="*/ 14287 w 1550987"/>
                <a:gd name="connsiteY28" fmla="*/ 2025650 h 3962400"/>
                <a:gd name="connsiteX29" fmla="*/ 61912 w 1550987"/>
                <a:gd name="connsiteY29" fmla="*/ 1673225 h 3962400"/>
                <a:gd name="connsiteX30" fmla="*/ 90487 w 1550987"/>
                <a:gd name="connsiteY30" fmla="*/ 1444625 h 3962400"/>
                <a:gd name="connsiteX31" fmla="*/ 128587 w 1550987"/>
                <a:gd name="connsiteY31" fmla="*/ 1120775 h 3962400"/>
                <a:gd name="connsiteX32" fmla="*/ 195262 w 1550987"/>
                <a:gd name="connsiteY32" fmla="*/ 835025 h 3962400"/>
                <a:gd name="connsiteX33" fmla="*/ 357187 w 1550987"/>
                <a:gd name="connsiteY33" fmla="*/ 711200 h 3962400"/>
                <a:gd name="connsiteX34" fmla="*/ 604837 w 1550987"/>
                <a:gd name="connsiteY34" fmla="*/ 558800 h 3962400"/>
                <a:gd name="connsiteX35" fmla="*/ 652462 w 1550987"/>
                <a:gd name="connsiteY35" fmla="*/ 492125 h 3962400"/>
                <a:gd name="connsiteX36" fmla="*/ 623887 w 1550987"/>
                <a:gd name="connsiteY36" fmla="*/ 434975 h 3962400"/>
                <a:gd name="connsiteX37" fmla="*/ 576262 w 1550987"/>
                <a:gd name="connsiteY37" fmla="*/ 244475 h 3962400"/>
                <a:gd name="connsiteX38" fmla="*/ 604837 w 1550987"/>
                <a:gd name="connsiteY38" fmla="*/ 82550 h 3962400"/>
                <a:gd name="connsiteX39" fmla="*/ 681037 w 1550987"/>
                <a:gd name="connsiteY39" fmla="*/ 15875 h 3962400"/>
                <a:gd name="connsiteX40" fmla="*/ 871537 w 1550987"/>
                <a:gd name="connsiteY40" fmla="*/ 15875 h 3962400"/>
                <a:gd name="connsiteX41" fmla="*/ 957262 w 1550987"/>
                <a:gd name="connsiteY41" fmla="*/ 111125 h 3962400"/>
                <a:gd name="connsiteX42" fmla="*/ 985837 w 1550987"/>
                <a:gd name="connsiteY42" fmla="*/ 273050 h 3962400"/>
                <a:gd name="connsiteX43" fmla="*/ 947737 w 1550987"/>
                <a:gd name="connsiteY43" fmla="*/ 406400 h 3962400"/>
                <a:gd name="connsiteX44" fmla="*/ 919162 w 1550987"/>
                <a:gd name="connsiteY44" fmla="*/ 473075 h 3962400"/>
                <a:gd name="connsiteX45" fmla="*/ 938212 w 1550987"/>
                <a:gd name="connsiteY45" fmla="*/ 539750 h 3962400"/>
                <a:gd name="connsiteX46" fmla="*/ 1014412 w 1550987"/>
                <a:gd name="connsiteY46" fmla="*/ 615950 h 3962400"/>
                <a:gd name="connsiteX47" fmla="*/ 1176337 w 1550987"/>
                <a:gd name="connsiteY47" fmla="*/ 692150 h 3962400"/>
                <a:gd name="connsiteX48" fmla="*/ 1281112 w 1550987"/>
                <a:gd name="connsiteY48" fmla="*/ 730250 h 3962400"/>
                <a:gd name="connsiteX49" fmla="*/ 1366837 w 1550987"/>
                <a:gd name="connsiteY49" fmla="*/ 835025 h 3962400"/>
                <a:gd name="connsiteX50" fmla="*/ 1423987 w 1550987"/>
                <a:gd name="connsiteY50" fmla="*/ 1168400 h 3962400"/>
                <a:gd name="connsiteX51" fmla="*/ 1471612 w 1550987"/>
                <a:gd name="connsiteY51" fmla="*/ 1454150 h 3962400"/>
                <a:gd name="connsiteX52" fmla="*/ 1490662 w 1550987"/>
                <a:gd name="connsiteY52" fmla="*/ 1682750 h 3962400"/>
                <a:gd name="connsiteX53" fmla="*/ 1509712 w 1550987"/>
                <a:gd name="connsiteY53" fmla="*/ 1892300 h 3962400"/>
                <a:gd name="connsiteX54" fmla="*/ 1538287 w 1550987"/>
                <a:gd name="connsiteY54" fmla="*/ 2025650 h 3962400"/>
                <a:gd name="connsiteX55" fmla="*/ 1538287 w 1550987"/>
                <a:gd name="connsiteY55" fmla="*/ 2101850 h 3962400"/>
                <a:gd name="connsiteX56" fmla="*/ 1547812 w 1550987"/>
                <a:gd name="connsiteY56" fmla="*/ 2197100 h 3962400"/>
                <a:gd name="connsiteX57" fmla="*/ 1519237 w 1550987"/>
                <a:gd name="connsiteY57" fmla="*/ 2339975 h 3962400"/>
                <a:gd name="connsiteX58" fmla="*/ 1433512 w 1550987"/>
                <a:gd name="connsiteY58" fmla="*/ 2397125 h 3962400"/>
                <a:gd name="connsiteX59" fmla="*/ 1366837 w 1550987"/>
                <a:gd name="connsiteY59" fmla="*/ 2397125 h 3962400"/>
                <a:gd name="connsiteX60" fmla="*/ 1366837 w 1550987"/>
                <a:gd name="connsiteY60" fmla="*/ 2368550 h 3962400"/>
                <a:gd name="connsiteX61" fmla="*/ 1404937 w 1550987"/>
                <a:gd name="connsiteY61" fmla="*/ 2292350 h 3962400"/>
                <a:gd name="connsiteX62" fmla="*/ 1404937 w 1550987"/>
                <a:gd name="connsiteY62" fmla="*/ 2206625 h 3962400"/>
                <a:gd name="connsiteX63" fmla="*/ 1347787 w 1550987"/>
                <a:gd name="connsiteY63" fmla="*/ 2273300 h 3962400"/>
                <a:gd name="connsiteX64" fmla="*/ 1281112 w 1550987"/>
                <a:gd name="connsiteY64" fmla="*/ 2282825 h 3962400"/>
                <a:gd name="connsiteX65" fmla="*/ 1271587 w 1550987"/>
                <a:gd name="connsiteY65" fmla="*/ 2254250 h 3962400"/>
                <a:gd name="connsiteX66" fmla="*/ 1357312 w 1550987"/>
                <a:gd name="connsiteY66" fmla="*/ 2139950 h 3962400"/>
                <a:gd name="connsiteX67" fmla="*/ 1423987 w 1550987"/>
                <a:gd name="connsiteY67" fmla="*/ 2016125 h 3962400"/>
                <a:gd name="connsiteX68" fmla="*/ 1347787 w 1550987"/>
                <a:gd name="connsiteY68" fmla="*/ 1797050 h 3962400"/>
                <a:gd name="connsiteX69" fmla="*/ 1300162 w 1550987"/>
                <a:gd name="connsiteY69" fmla="*/ 1587500 h 3962400"/>
                <a:gd name="connsiteX70" fmla="*/ 1271587 w 1550987"/>
                <a:gd name="connsiteY70" fmla="*/ 1425575 h 3962400"/>
                <a:gd name="connsiteX71" fmla="*/ 1243012 w 1550987"/>
                <a:gd name="connsiteY71" fmla="*/ 1292225 h 3962400"/>
                <a:gd name="connsiteX72" fmla="*/ 1157287 w 1550987"/>
                <a:gd name="connsiteY72" fmla="*/ 1101725 h 3962400"/>
                <a:gd name="connsiteX73" fmla="*/ 1147762 w 1550987"/>
                <a:gd name="connsiteY73" fmla="*/ 1606550 h 3962400"/>
                <a:gd name="connsiteX74" fmla="*/ 1147762 w 1550987"/>
                <a:gd name="connsiteY74" fmla="*/ 1787525 h 3962400"/>
                <a:gd name="connsiteX75" fmla="*/ 1185862 w 1550987"/>
                <a:gd name="connsiteY75" fmla="*/ 2025650 h 3962400"/>
                <a:gd name="connsiteX76" fmla="*/ 1204912 w 1550987"/>
                <a:gd name="connsiteY76" fmla="*/ 2139950 h 3962400"/>
                <a:gd name="connsiteX77" fmla="*/ 1214437 w 1550987"/>
                <a:gd name="connsiteY77" fmla="*/ 2311400 h 3962400"/>
                <a:gd name="connsiteX78" fmla="*/ 785812 w 1550987"/>
                <a:gd name="connsiteY78" fmla="*/ 2273300 h 3962400"/>
                <a:gd name="connsiteX79" fmla="*/ 700087 w 1550987"/>
                <a:gd name="connsiteY79" fmla="*/ 2863850 h 3962400"/>
                <a:gd name="connsiteX80" fmla="*/ 690562 w 1550987"/>
                <a:gd name="connsiteY80" fmla="*/ 3121025 h 3962400"/>
                <a:gd name="connsiteX81" fmla="*/ 709612 w 1550987"/>
                <a:gd name="connsiteY81" fmla="*/ 3349625 h 3962400"/>
                <a:gd name="connsiteX82" fmla="*/ 681037 w 1550987"/>
                <a:gd name="connsiteY82" fmla="*/ 3654425 h 3962400"/>
                <a:gd name="connsiteX83" fmla="*/ 690562 w 1550987"/>
                <a:gd name="connsiteY83" fmla="*/ 3825875 h 3962400"/>
                <a:gd name="connsiteX84" fmla="*/ 709612 w 1550987"/>
                <a:gd name="connsiteY84" fmla="*/ 3959225 h 3962400"/>
                <a:gd name="connsiteX0" fmla="*/ 690562 w 1550987"/>
                <a:gd name="connsiteY0" fmla="*/ 3825875 h 3905250"/>
                <a:gd name="connsiteX1" fmla="*/ 547687 w 1550987"/>
                <a:gd name="connsiteY1" fmla="*/ 3844925 h 3905250"/>
                <a:gd name="connsiteX2" fmla="*/ 442912 w 1550987"/>
                <a:gd name="connsiteY2" fmla="*/ 3463925 h 3905250"/>
                <a:gd name="connsiteX3" fmla="*/ 414337 w 1550987"/>
                <a:gd name="connsiteY3" fmla="*/ 3216275 h 3905250"/>
                <a:gd name="connsiteX4" fmla="*/ 442912 w 1550987"/>
                <a:gd name="connsiteY4" fmla="*/ 3016250 h 3905250"/>
                <a:gd name="connsiteX5" fmla="*/ 442912 w 1550987"/>
                <a:gd name="connsiteY5" fmla="*/ 2730500 h 3905250"/>
                <a:gd name="connsiteX6" fmla="*/ 395287 w 1550987"/>
                <a:gd name="connsiteY6" fmla="*/ 2473325 h 3905250"/>
                <a:gd name="connsiteX7" fmla="*/ 347662 w 1550987"/>
                <a:gd name="connsiteY7" fmla="*/ 2273300 h 3905250"/>
                <a:gd name="connsiteX8" fmla="*/ 404812 w 1550987"/>
                <a:gd name="connsiteY8" fmla="*/ 1825625 h 3905250"/>
                <a:gd name="connsiteX9" fmla="*/ 423862 w 1550987"/>
                <a:gd name="connsiteY9" fmla="*/ 1492250 h 3905250"/>
                <a:gd name="connsiteX10" fmla="*/ 414337 w 1550987"/>
                <a:gd name="connsiteY10" fmla="*/ 1196975 h 3905250"/>
                <a:gd name="connsiteX11" fmla="*/ 414337 w 1550987"/>
                <a:gd name="connsiteY11" fmla="*/ 1101725 h 3905250"/>
                <a:gd name="connsiteX12" fmla="*/ 319087 w 1550987"/>
                <a:gd name="connsiteY12" fmla="*/ 1349375 h 3905250"/>
                <a:gd name="connsiteX13" fmla="*/ 280987 w 1550987"/>
                <a:gd name="connsiteY13" fmla="*/ 1501775 h 3905250"/>
                <a:gd name="connsiteX14" fmla="*/ 271462 w 1550987"/>
                <a:gd name="connsiteY14" fmla="*/ 1654175 h 3905250"/>
                <a:gd name="connsiteX15" fmla="*/ 157162 w 1550987"/>
                <a:gd name="connsiteY15" fmla="*/ 1930400 h 3905250"/>
                <a:gd name="connsiteX16" fmla="*/ 128587 w 1550987"/>
                <a:gd name="connsiteY16" fmla="*/ 2035175 h 3905250"/>
                <a:gd name="connsiteX17" fmla="*/ 195262 w 1550987"/>
                <a:gd name="connsiteY17" fmla="*/ 2101850 h 3905250"/>
                <a:gd name="connsiteX18" fmla="*/ 242887 w 1550987"/>
                <a:gd name="connsiteY18" fmla="*/ 2235200 h 3905250"/>
                <a:gd name="connsiteX19" fmla="*/ 261937 w 1550987"/>
                <a:gd name="connsiteY19" fmla="*/ 2292350 h 3905250"/>
                <a:gd name="connsiteX20" fmla="*/ 204787 w 1550987"/>
                <a:gd name="connsiteY20" fmla="*/ 2263775 h 3905250"/>
                <a:gd name="connsiteX21" fmla="*/ 147637 w 1550987"/>
                <a:gd name="connsiteY21" fmla="*/ 2216150 h 3905250"/>
                <a:gd name="connsiteX22" fmla="*/ 147637 w 1550987"/>
                <a:gd name="connsiteY22" fmla="*/ 2292350 h 3905250"/>
                <a:gd name="connsiteX23" fmla="*/ 185737 w 1550987"/>
                <a:gd name="connsiteY23" fmla="*/ 2349500 h 3905250"/>
                <a:gd name="connsiteX24" fmla="*/ 185737 w 1550987"/>
                <a:gd name="connsiteY24" fmla="*/ 2397125 h 3905250"/>
                <a:gd name="connsiteX25" fmla="*/ 109537 w 1550987"/>
                <a:gd name="connsiteY25" fmla="*/ 2397125 h 3905250"/>
                <a:gd name="connsiteX26" fmla="*/ 14287 w 1550987"/>
                <a:gd name="connsiteY26" fmla="*/ 2273300 h 3905250"/>
                <a:gd name="connsiteX27" fmla="*/ 23812 w 1550987"/>
                <a:gd name="connsiteY27" fmla="*/ 2101850 h 3905250"/>
                <a:gd name="connsiteX28" fmla="*/ 14287 w 1550987"/>
                <a:gd name="connsiteY28" fmla="*/ 2025650 h 3905250"/>
                <a:gd name="connsiteX29" fmla="*/ 61912 w 1550987"/>
                <a:gd name="connsiteY29" fmla="*/ 1673225 h 3905250"/>
                <a:gd name="connsiteX30" fmla="*/ 90487 w 1550987"/>
                <a:gd name="connsiteY30" fmla="*/ 1444625 h 3905250"/>
                <a:gd name="connsiteX31" fmla="*/ 128587 w 1550987"/>
                <a:gd name="connsiteY31" fmla="*/ 1120775 h 3905250"/>
                <a:gd name="connsiteX32" fmla="*/ 195262 w 1550987"/>
                <a:gd name="connsiteY32" fmla="*/ 835025 h 3905250"/>
                <a:gd name="connsiteX33" fmla="*/ 357187 w 1550987"/>
                <a:gd name="connsiteY33" fmla="*/ 711200 h 3905250"/>
                <a:gd name="connsiteX34" fmla="*/ 604837 w 1550987"/>
                <a:gd name="connsiteY34" fmla="*/ 558800 h 3905250"/>
                <a:gd name="connsiteX35" fmla="*/ 652462 w 1550987"/>
                <a:gd name="connsiteY35" fmla="*/ 492125 h 3905250"/>
                <a:gd name="connsiteX36" fmla="*/ 623887 w 1550987"/>
                <a:gd name="connsiteY36" fmla="*/ 434975 h 3905250"/>
                <a:gd name="connsiteX37" fmla="*/ 576262 w 1550987"/>
                <a:gd name="connsiteY37" fmla="*/ 244475 h 3905250"/>
                <a:gd name="connsiteX38" fmla="*/ 604837 w 1550987"/>
                <a:gd name="connsiteY38" fmla="*/ 82550 h 3905250"/>
                <a:gd name="connsiteX39" fmla="*/ 681037 w 1550987"/>
                <a:gd name="connsiteY39" fmla="*/ 15875 h 3905250"/>
                <a:gd name="connsiteX40" fmla="*/ 871537 w 1550987"/>
                <a:gd name="connsiteY40" fmla="*/ 15875 h 3905250"/>
                <a:gd name="connsiteX41" fmla="*/ 957262 w 1550987"/>
                <a:gd name="connsiteY41" fmla="*/ 111125 h 3905250"/>
                <a:gd name="connsiteX42" fmla="*/ 985837 w 1550987"/>
                <a:gd name="connsiteY42" fmla="*/ 273050 h 3905250"/>
                <a:gd name="connsiteX43" fmla="*/ 947737 w 1550987"/>
                <a:gd name="connsiteY43" fmla="*/ 406400 h 3905250"/>
                <a:gd name="connsiteX44" fmla="*/ 919162 w 1550987"/>
                <a:gd name="connsiteY44" fmla="*/ 473075 h 3905250"/>
                <a:gd name="connsiteX45" fmla="*/ 938212 w 1550987"/>
                <a:gd name="connsiteY45" fmla="*/ 539750 h 3905250"/>
                <a:gd name="connsiteX46" fmla="*/ 1014412 w 1550987"/>
                <a:gd name="connsiteY46" fmla="*/ 615950 h 3905250"/>
                <a:gd name="connsiteX47" fmla="*/ 1176337 w 1550987"/>
                <a:gd name="connsiteY47" fmla="*/ 692150 h 3905250"/>
                <a:gd name="connsiteX48" fmla="*/ 1281112 w 1550987"/>
                <a:gd name="connsiteY48" fmla="*/ 730250 h 3905250"/>
                <a:gd name="connsiteX49" fmla="*/ 1366837 w 1550987"/>
                <a:gd name="connsiteY49" fmla="*/ 835025 h 3905250"/>
                <a:gd name="connsiteX50" fmla="*/ 1423987 w 1550987"/>
                <a:gd name="connsiteY50" fmla="*/ 1168400 h 3905250"/>
                <a:gd name="connsiteX51" fmla="*/ 1471612 w 1550987"/>
                <a:gd name="connsiteY51" fmla="*/ 1454150 h 3905250"/>
                <a:gd name="connsiteX52" fmla="*/ 1490662 w 1550987"/>
                <a:gd name="connsiteY52" fmla="*/ 1682750 h 3905250"/>
                <a:gd name="connsiteX53" fmla="*/ 1509712 w 1550987"/>
                <a:gd name="connsiteY53" fmla="*/ 1892300 h 3905250"/>
                <a:gd name="connsiteX54" fmla="*/ 1538287 w 1550987"/>
                <a:gd name="connsiteY54" fmla="*/ 2025650 h 3905250"/>
                <a:gd name="connsiteX55" fmla="*/ 1538287 w 1550987"/>
                <a:gd name="connsiteY55" fmla="*/ 2101850 h 3905250"/>
                <a:gd name="connsiteX56" fmla="*/ 1547812 w 1550987"/>
                <a:gd name="connsiteY56" fmla="*/ 2197100 h 3905250"/>
                <a:gd name="connsiteX57" fmla="*/ 1519237 w 1550987"/>
                <a:gd name="connsiteY57" fmla="*/ 2339975 h 3905250"/>
                <a:gd name="connsiteX58" fmla="*/ 1433512 w 1550987"/>
                <a:gd name="connsiteY58" fmla="*/ 2397125 h 3905250"/>
                <a:gd name="connsiteX59" fmla="*/ 1366837 w 1550987"/>
                <a:gd name="connsiteY59" fmla="*/ 2397125 h 3905250"/>
                <a:gd name="connsiteX60" fmla="*/ 1366837 w 1550987"/>
                <a:gd name="connsiteY60" fmla="*/ 2368550 h 3905250"/>
                <a:gd name="connsiteX61" fmla="*/ 1404937 w 1550987"/>
                <a:gd name="connsiteY61" fmla="*/ 2292350 h 3905250"/>
                <a:gd name="connsiteX62" fmla="*/ 1404937 w 1550987"/>
                <a:gd name="connsiteY62" fmla="*/ 2206625 h 3905250"/>
                <a:gd name="connsiteX63" fmla="*/ 1347787 w 1550987"/>
                <a:gd name="connsiteY63" fmla="*/ 2273300 h 3905250"/>
                <a:gd name="connsiteX64" fmla="*/ 1281112 w 1550987"/>
                <a:gd name="connsiteY64" fmla="*/ 2282825 h 3905250"/>
                <a:gd name="connsiteX65" fmla="*/ 1271587 w 1550987"/>
                <a:gd name="connsiteY65" fmla="*/ 2254250 h 3905250"/>
                <a:gd name="connsiteX66" fmla="*/ 1357312 w 1550987"/>
                <a:gd name="connsiteY66" fmla="*/ 2139950 h 3905250"/>
                <a:gd name="connsiteX67" fmla="*/ 1423987 w 1550987"/>
                <a:gd name="connsiteY67" fmla="*/ 2016125 h 3905250"/>
                <a:gd name="connsiteX68" fmla="*/ 1347787 w 1550987"/>
                <a:gd name="connsiteY68" fmla="*/ 1797050 h 3905250"/>
                <a:gd name="connsiteX69" fmla="*/ 1300162 w 1550987"/>
                <a:gd name="connsiteY69" fmla="*/ 1587500 h 3905250"/>
                <a:gd name="connsiteX70" fmla="*/ 1271587 w 1550987"/>
                <a:gd name="connsiteY70" fmla="*/ 1425575 h 3905250"/>
                <a:gd name="connsiteX71" fmla="*/ 1243012 w 1550987"/>
                <a:gd name="connsiteY71" fmla="*/ 1292225 h 3905250"/>
                <a:gd name="connsiteX72" fmla="*/ 1157287 w 1550987"/>
                <a:gd name="connsiteY72" fmla="*/ 1101725 h 3905250"/>
                <a:gd name="connsiteX73" fmla="*/ 1147762 w 1550987"/>
                <a:gd name="connsiteY73" fmla="*/ 1606550 h 3905250"/>
                <a:gd name="connsiteX74" fmla="*/ 1147762 w 1550987"/>
                <a:gd name="connsiteY74" fmla="*/ 1787525 h 3905250"/>
                <a:gd name="connsiteX75" fmla="*/ 1185862 w 1550987"/>
                <a:gd name="connsiteY75" fmla="*/ 2025650 h 3905250"/>
                <a:gd name="connsiteX76" fmla="*/ 1204912 w 1550987"/>
                <a:gd name="connsiteY76" fmla="*/ 2139950 h 3905250"/>
                <a:gd name="connsiteX77" fmla="*/ 1214437 w 1550987"/>
                <a:gd name="connsiteY77" fmla="*/ 2311400 h 3905250"/>
                <a:gd name="connsiteX78" fmla="*/ 785812 w 1550987"/>
                <a:gd name="connsiteY78" fmla="*/ 2273300 h 3905250"/>
                <a:gd name="connsiteX79" fmla="*/ 700087 w 1550987"/>
                <a:gd name="connsiteY79" fmla="*/ 2863850 h 3905250"/>
                <a:gd name="connsiteX80" fmla="*/ 690562 w 1550987"/>
                <a:gd name="connsiteY80" fmla="*/ 3121025 h 3905250"/>
                <a:gd name="connsiteX81" fmla="*/ 709612 w 1550987"/>
                <a:gd name="connsiteY81" fmla="*/ 3349625 h 3905250"/>
                <a:gd name="connsiteX82" fmla="*/ 681037 w 1550987"/>
                <a:gd name="connsiteY82" fmla="*/ 3654425 h 3905250"/>
                <a:gd name="connsiteX83" fmla="*/ 690562 w 1550987"/>
                <a:gd name="connsiteY83" fmla="*/ 3825875 h 3905250"/>
                <a:gd name="connsiteX0" fmla="*/ 681037 w 1550987"/>
                <a:gd name="connsiteY0" fmla="*/ 3654425 h 3876675"/>
                <a:gd name="connsiteX1" fmla="*/ 547687 w 1550987"/>
                <a:gd name="connsiteY1" fmla="*/ 3844925 h 3876675"/>
                <a:gd name="connsiteX2" fmla="*/ 442912 w 1550987"/>
                <a:gd name="connsiteY2" fmla="*/ 3463925 h 3876675"/>
                <a:gd name="connsiteX3" fmla="*/ 414337 w 1550987"/>
                <a:gd name="connsiteY3" fmla="*/ 3216275 h 3876675"/>
                <a:gd name="connsiteX4" fmla="*/ 442912 w 1550987"/>
                <a:gd name="connsiteY4" fmla="*/ 3016250 h 3876675"/>
                <a:gd name="connsiteX5" fmla="*/ 442912 w 1550987"/>
                <a:gd name="connsiteY5" fmla="*/ 2730500 h 3876675"/>
                <a:gd name="connsiteX6" fmla="*/ 395287 w 1550987"/>
                <a:gd name="connsiteY6" fmla="*/ 2473325 h 3876675"/>
                <a:gd name="connsiteX7" fmla="*/ 347662 w 1550987"/>
                <a:gd name="connsiteY7" fmla="*/ 2273300 h 3876675"/>
                <a:gd name="connsiteX8" fmla="*/ 404812 w 1550987"/>
                <a:gd name="connsiteY8" fmla="*/ 1825625 h 3876675"/>
                <a:gd name="connsiteX9" fmla="*/ 423862 w 1550987"/>
                <a:gd name="connsiteY9" fmla="*/ 1492250 h 3876675"/>
                <a:gd name="connsiteX10" fmla="*/ 414337 w 1550987"/>
                <a:gd name="connsiteY10" fmla="*/ 1196975 h 3876675"/>
                <a:gd name="connsiteX11" fmla="*/ 414337 w 1550987"/>
                <a:gd name="connsiteY11" fmla="*/ 1101725 h 3876675"/>
                <a:gd name="connsiteX12" fmla="*/ 319087 w 1550987"/>
                <a:gd name="connsiteY12" fmla="*/ 1349375 h 3876675"/>
                <a:gd name="connsiteX13" fmla="*/ 280987 w 1550987"/>
                <a:gd name="connsiteY13" fmla="*/ 1501775 h 3876675"/>
                <a:gd name="connsiteX14" fmla="*/ 271462 w 1550987"/>
                <a:gd name="connsiteY14" fmla="*/ 1654175 h 3876675"/>
                <a:gd name="connsiteX15" fmla="*/ 157162 w 1550987"/>
                <a:gd name="connsiteY15" fmla="*/ 1930400 h 3876675"/>
                <a:gd name="connsiteX16" fmla="*/ 128587 w 1550987"/>
                <a:gd name="connsiteY16" fmla="*/ 2035175 h 3876675"/>
                <a:gd name="connsiteX17" fmla="*/ 195262 w 1550987"/>
                <a:gd name="connsiteY17" fmla="*/ 2101850 h 3876675"/>
                <a:gd name="connsiteX18" fmla="*/ 242887 w 1550987"/>
                <a:gd name="connsiteY18" fmla="*/ 2235200 h 3876675"/>
                <a:gd name="connsiteX19" fmla="*/ 261937 w 1550987"/>
                <a:gd name="connsiteY19" fmla="*/ 2292350 h 3876675"/>
                <a:gd name="connsiteX20" fmla="*/ 204787 w 1550987"/>
                <a:gd name="connsiteY20" fmla="*/ 2263775 h 3876675"/>
                <a:gd name="connsiteX21" fmla="*/ 147637 w 1550987"/>
                <a:gd name="connsiteY21" fmla="*/ 2216150 h 3876675"/>
                <a:gd name="connsiteX22" fmla="*/ 147637 w 1550987"/>
                <a:gd name="connsiteY22" fmla="*/ 2292350 h 3876675"/>
                <a:gd name="connsiteX23" fmla="*/ 185737 w 1550987"/>
                <a:gd name="connsiteY23" fmla="*/ 2349500 h 3876675"/>
                <a:gd name="connsiteX24" fmla="*/ 185737 w 1550987"/>
                <a:gd name="connsiteY24" fmla="*/ 2397125 h 3876675"/>
                <a:gd name="connsiteX25" fmla="*/ 109537 w 1550987"/>
                <a:gd name="connsiteY25" fmla="*/ 2397125 h 3876675"/>
                <a:gd name="connsiteX26" fmla="*/ 14287 w 1550987"/>
                <a:gd name="connsiteY26" fmla="*/ 2273300 h 3876675"/>
                <a:gd name="connsiteX27" fmla="*/ 23812 w 1550987"/>
                <a:gd name="connsiteY27" fmla="*/ 2101850 h 3876675"/>
                <a:gd name="connsiteX28" fmla="*/ 14287 w 1550987"/>
                <a:gd name="connsiteY28" fmla="*/ 2025650 h 3876675"/>
                <a:gd name="connsiteX29" fmla="*/ 61912 w 1550987"/>
                <a:gd name="connsiteY29" fmla="*/ 1673225 h 3876675"/>
                <a:gd name="connsiteX30" fmla="*/ 90487 w 1550987"/>
                <a:gd name="connsiteY30" fmla="*/ 1444625 h 3876675"/>
                <a:gd name="connsiteX31" fmla="*/ 128587 w 1550987"/>
                <a:gd name="connsiteY31" fmla="*/ 1120775 h 3876675"/>
                <a:gd name="connsiteX32" fmla="*/ 195262 w 1550987"/>
                <a:gd name="connsiteY32" fmla="*/ 835025 h 3876675"/>
                <a:gd name="connsiteX33" fmla="*/ 357187 w 1550987"/>
                <a:gd name="connsiteY33" fmla="*/ 711200 h 3876675"/>
                <a:gd name="connsiteX34" fmla="*/ 604837 w 1550987"/>
                <a:gd name="connsiteY34" fmla="*/ 558800 h 3876675"/>
                <a:gd name="connsiteX35" fmla="*/ 652462 w 1550987"/>
                <a:gd name="connsiteY35" fmla="*/ 492125 h 3876675"/>
                <a:gd name="connsiteX36" fmla="*/ 623887 w 1550987"/>
                <a:gd name="connsiteY36" fmla="*/ 434975 h 3876675"/>
                <a:gd name="connsiteX37" fmla="*/ 576262 w 1550987"/>
                <a:gd name="connsiteY37" fmla="*/ 244475 h 3876675"/>
                <a:gd name="connsiteX38" fmla="*/ 604837 w 1550987"/>
                <a:gd name="connsiteY38" fmla="*/ 82550 h 3876675"/>
                <a:gd name="connsiteX39" fmla="*/ 681037 w 1550987"/>
                <a:gd name="connsiteY39" fmla="*/ 15875 h 3876675"/>
                <a:gd name="connsiteX40" fmla="*/ 871537 w 1550987"/>
                <a:gd name="connsiteY40" fmla="*/ 15875 h 3876675"/>
                <a:gd name="connsiteX41" fmla="*/ 957262 w 1550987"/>
                <a:gd name="connsiteY41" fmla="*/ 111125 h 3876675"/>
                <a:gd name="connsiteX42" fmla="*/ 985837 w 1550987"/>
                <a:gd name="connsiteY42" fmla="*/ 273050 h 3876675"/>
                <a:gd name="connsiteX43" fmla="*/ 947737 w 1550987"/>
                <a:gd name="connsiteY43" fmla="*/ 406400 h 3876675"/>
                <a:gd name="connsiteX44" fmla="*/ 919162 w 1550987"/>
                <a:gd name="connsiteY44" fmla="*/ 473075 h 3876675"/>
                <a:gd name="connsiteX45" fmla="*/ 938212 w 1550987"/>
                <a:gd name="connsiteY45" fmla="*/ 539750 h 3876675"/>
                <a:gd name="connsiteX46" fmla="*/ 1014412 w 1550987"/>
                <a:gd name="connsiteY46" fmla="*/ 615950 h 3876675"/>
                <a:gd name="connsiteX47" fmla="*/ 1176337 w 1550987"/>
                <a:gd name="connsiteY47" fmla="*/ 692150 h 3876675"/>
                <a:gd name="connsiteX48" fmla="*/ 1281112 w 1550987"/>
                <a:gd name="connsiteY48" fmla="*/ 730250 h 3876675"/>
                <a:gd name="connsiteX49" fmla="*/ 1366837 w 1550987"/>
                <a:gd name="connsiteY49" fmla="*/ 835025 h 3876675"/>
                <a:gd name="connsiteX50" fmla="*/ 1423987 w 1550987"/>
                <a:gd name="connsiteY50" fmla="*/ 1168400 h 3876675"/>
                <a:gd name="connsiteX51" fmla="*/ 1471612 w 1550987"/>
                <a:gd name="connsiteY51" fmla="*/ 1454150 h 3876675"/>
                <a:gd name="connsiteX52" fmla="*/ 1490662 w 1550987"/>
                <a:gd name="connsiteY52" fmla="*/ 1682750 h 3876675"/>
                <a:gd name="connsiteX53" fmla="*/ 1509712 w 1550987"/>
                <a:gd name="connsiteY53" fmla="*/ 1892300 h 3876675"/>
                <a:gd name="connsiteX54" fmla="*/ 1538287 w 1550987"/>
                <a:gd name="connsiteY54" fmla="*/ 2025650 h 3876675"/>
                <a:gd name="connsiteX55" fmla="*/ 1538287 w 1550987"/>
                <a:gd name="connsiteY55" fmla="*/ 2101850 h 3876675"/>
                <a:gd name="connsiteX56" fmla="*/ 1547812 w 1550987"/>
                <a:gd name="connsiteY56" fmla="*/ 2197100 h 3876675"/>
                <a:gd name="connsiteX57" fmla="*/ 1519237 w 1550987"/>
                <a:gd name="connsiteY57" fmla="*/ 2339975 h 3876675"/>
                <a:gd name="connsiteX58" fmla="*/ 1433512 w 1550987"/>
                <a:gd name="connsiteY58" fmla="*/ 2397125 h 3876675"/>
                <a:gd name="connsiteX59" fmla="*/ 1366837 w 1550987"/>
                <a:gd name="connsiteY59" fmla="*/ 2397125 h 3876675"/>
                <a:gd name="connsiteX60" fmla="*/ 1366837 w 1550987"/>
                <a:gd name="connsiteY60" fmla="*/ 2368550 h 3876675"/>
                <a:gd name="connsiteX61" fmla="*/ 1404937 w 1550987"/>
                <a:gd name="connsiteY61" fmla="*/ 2292350 h 3876675"/>
                <a:gd name="connsiteX62" fmla="*/ 1404937 w 1550987"/>
                <a:gd name="connsiteY62" fmla="*/ 2206625 h 3876675"/>
                <a:gd name="connsiteX63" fmla="*/ 1347787 w 1550987"/>
                <a:gd name="connsiteY63" fmla="*/ 2273300 h 3876675"/>
                <a:gd name="connsiteX64" fmla="*/ 1281112 w 1550987"/>
                <a:gd name="connsiteY64" fmla="*/ 2282825 h 3876675"/>
                <a:gd name="connsiteX65" fmla="*/ 1271587 w 1550987"/>
                <a:gd name="connsiteY65" fmla="*/ 2254250 h 3876675"/>
                <a:gd name="connsiteX66" fmla="*/ 1357312 w 1550987"/>
                <a:gd name="connsiteY66" fmla="*/ 2139950 h 3876675"/>
                <a:gd name="connsiteX67" fmla="*/ 1423987 w 1550987"/>
                <a:gd name="connsiteY67" fmla="*/ 2016125 h 3876675"/>
                <a:gd name="connsiteX68" fmla="*/ 1347787 w 1550987"/>
                <a:gd name="connsiteY68" fmla="*/ 1797050 h 3876675"/>
                <a:gd name="connsiteX69" fmla="*/ 1300162 w 1550987"/>
                <a:gd name="connsiteY69" fmla="*/ 1587500 h 3876675"/>
                <a:gd name="connsiteX70" fmla="*/ 1271587 w 1550987"/>
                <a:gd name="connsiteY70" fmla="*/ 1425575 h 3876675"/>
                <a:gd name="connsiteX71" fmla="*/ 1243012 w 1550987"/>
                <a:gd name="connsiteY71" fmla="*/ 1292225 h 3876675"/>
                <a:gd name="connsiteX72" fmla="*/ 1157287 w 1550987"/>
                <a:gd name="connsiteY72" fmla="*/ 1101725 h 3876675"/>
                <a:gd name="connsiteX73" fmla="*/ 1147762 w 1550987"/>
                <a:gd name="connsiteY73" fmla="*/ 1606550 h 3876675"/>
                <a:gd name="connsiteX74" fmla="*/ 1147762 w 1550987"/>
                <a:gd name="connsiteY74" fmla="*/ 1787525 h 3876675"/>
                <a:gd name="connsiteX75" fmla="*/ 1185862 w 1550987"/>
                <a:gd name="connsiteY75" fmla="*/ 2025650 h 3876675"/>
                <a:gd name="connsiteX76" fmla="*/ 1204912 w 1550987"/>
                <a:gd name="connsiteY76" fmla="*/ 2139950 h 3876675"/>
                <a:gd name="connsiteX77" fmla="*/ 1214437 w 1550987"/>
                <a:gd name="connsiteY77" fmla="*/ 2311400 h 3876675"/>
                <a:gd name="connsiteX78" fmla="*/ 785812 w 1550987"/>
                <a:gd name="connsiteY78" fmla="*/ 2273300 h 3876675"/>
                <a:gd name="connsiteX79" fmla="*/ 700087 w 1550987"/>
                <a:gd name="connsiteY79" fmla="*/ 2863850 h 3876675"/>
                <a:gd name="connsiteX80" fmla="*/ 690562 w 1550987"/>
                <a:gd name="connsiteY80" fmla="*/ 3121025 h 3876675"/>
                <a:gd name="connsiteX81" fmla="*/ 709612 w 1550987"/>
                <a:gd name="connsiteY81" fmla="*/ 3349625 h 3876675"/>
                <a:gd name="connsiteX82" fmla="*/ 681037 w 1550987"/>
                <a:gd name="connsiteY82" fmla="*/ 3654425 h 3876675"/>
                <a:gd name="connsiteX0" fmla="*/ 681037 w 1550987"/>
                <a:gd name="connsiteY0" fmla="*/ 3654425 h 3673475"/>
                <a:gd name="connsiteX1" fmla="*/ 442912 w 1550987"/>
                <a:gd name="connsiteY1" fmla="*/ 3463925 h 3673475"/>
                <a:gd name="connsiteX2" fmla="*/ 414337 w 1550987"/>
                <a:gd name="connsiteY2" fmla="*/ 3216275 h 3673475"/>
                <a:gd name="connsiteX3" fmla="*/ 442912 w 1550987"/>
                <a:gd name="connsiteY3" fmla="*/ 3016250 h 3673475"/>
                <a:gd name="connsiteX4" fmla="*/ 442912 w 1550987"/>
                <a:gd name="connsiteY4" fmla="*/ 2730500 h 3673475"/>
                <a:gd name="connsiteX5" fmla="*/ 395287 w 1550987"/>
                <a:gd name="connsiteY5" fmla="*/ 2473325 h 3673475"/>
                <a:gd name="connsiteX6" fmla="*/ 347662 w 1550987"/>
                <a:gd name="connsiteY6" fmla="*/ 2273300 h 3673475"/>
                <a:gd name="connsiteX7" fmla="*/ 404812 w 1550987"/>
                <a:gd name="connsiteY7" fmla="*/ 1825625 h 3673475"/>
                <a:gd name="connsiteX8" fmla="*/ 423862 w 1550987"/>
                <a:gd name="connsiteY8" fmla="*/ 1492250 h 3673475"/>
                <a:gd name="connsiteX9" fmla="*/ 414337 w 1550987"/>
                <a:gd name="connsiteY9" fmla="*/ 1196975 h 3673475"/>
                <a:gd name="connsiteX10" fmla="*/ 414337 w 1550987"/>
                <a:gd name="connsiteY10" fmla="*/ 1101725 h 3673475"/>
                <a:gd name="connsiteX11" fmla="*/ 319087 w 1550987"/>
                <a:gd name="connsiteY11" fmla="*/ 1349375 h 3673475"/>
                <a:gd name="connsiteX12" fmla="*/ 280987 w 1550987"/>
                <a:gd name="connsiteY12" fmla="*/ 1501775 h 3673475"/>
                <a:gd name="connsiteX13" fmla="*/ 271462 w 1550987"/>
                <a:gd name="connsiteY13" fmla="*/ 1654175 h 3673475"/>
                <a:gd name="connsiteX14" fmla="*/ 157162 w 1550987"/>
                <a:gd name="connsiteY14" fmla="*/ 1930400 h 3673475"/>
                <a:gd name="connsiteX15" fmla="*/ 128587 w 1550987"/>
                <a:gd name="connsiteY15" fmla="*/ 2035175 h 3673475"/>
                <a:gd name="connsiteX16" fmla="*/ 195262 w 1550987"/>
                <a:gd name="connsiteY16" fmla="*/ 2101850 h 3673475"/>
                <a:gd name="connsiteX17" fmla="*/ 242887 w 1550987"/>
                <a:gd name="connsiteY17" fmla="*/ 2235200 h 3673475"/>
                <a:gd name="connsiteX18" fmla="*/ 261937 w 1550987"/>
                <a:gd name="connsiteY18" fmla="*/ 2292350 h 3673475"/>
                <a:gd name="connsiteX19" fmla="*/ 204787 w 1550987"/>
                <a:gd name="connsiteY19" fmla="*/ 2263775 h 3673475"/>
                <a:gd name="connsiteX20" fmla="*/ 147637 w 1550987"/>
                <a:gd name="connsiteY20" fmla="*/ 2216150 h 3673475"/>
                <a:gd name="connsiteX21" fmla="*/ 147637 w 1550987"/>
                <a:gd name="connsiteY21" fmla="*/ 2292350 h 3673475"/>
                <a:gd name="connsiteX22" fmla="*/ 185737 w 1550987"/>
                <a:gd name="connsiteY22" fmla="*/ 2349500 h 3673475"/>
                <a:gd name="connsiteX23" fmla="*/ 185737 w 1550987"/>
                <a:gd name="connsiteY23" fmla="*/ 2397125 h 3673475"/>
                <a:gd name="connsiteX24" fmla="*/ 109537 w 1550987"/>
                <a:gd name="connsiteY24" fmla="*/ 2397125 h 3673475"/>
                <a:gd name="connsiteX25" fmla="*/ 14287 w 1550987"/>
                <a:gd name="connsiteY25" fmla="*/ 2273300 h 3673475"/>
                <a:gd name="connsiteX26" fmla="*/ 23812 w 1550987"/>
                <a:gd name="connsiteY26" fmla="*/ 2101850 h 3673475"/>
                <a:gd name="connsiteX27" fmla="*/ 14287 w 1550987"/>
                <a:gd name="connsiteY27" fmla="*/ 2025650 h 3673475"/>
                <a:gd name="connsiteX28" fmla="*/ 61912 w 1550987"/>
                <a:gd name="connsiteY28" fmla="*/ 1673225 h 3673475"/>
                <a:gd name="connsiteX29" fmla="*/ 90487 w 1550987"/>
                <a:gd name="connsiteY29" fmla="*/ 1444625 h 3673475"/>
                <a:gd name="connsiteX30" fmla="*/ 128587 w 1550987"/>
                <a:gd name="connsiteY30" fmla="*/ 1120775 h 3673475"/>
                <a:gd name="connsiteX31" fmla="*/ 195262 w 1550987"/>
                <a:gd name="connsiteY31" fmla="*/ 835025 h 3673475"/>
                <a:gd name="connsiteX32" fmla="*/ 357187 w 1550987"/>
                <a:gd name="connsiteY32" fmla="*/ 711200 h 3673475"/>
                <a:gd name="connsiteX33" fmla="*/ 604837 w 1550987"/>
                <a:gd name="connsiteY33" fmla="*/ 558800 h 3673475"/>
                <a:gd name="connsiteX34" fmla="*/ 652462 w 1550987"/>
                <a:gd name="connsiteY34" fmla="*/ 492125 h 3673475"/>
                <a:gd name="connsiteX35" fmla="*/ 623887 w 1550987"/>
                <a:gd name="connsiteY35" fmla="*/ 434975 h 3673475"/>
                <a:gd name="connsiteX36" fmla="*/ 576262 w 1550987"/>
                <a:gd name="connsiteY36" fmla="*/ 244475 h 3673475"/>
                <a:gd name="connsiteX37" fmla="*/ 604837 w 1550987"/>
                <a:gd name="connsiteY37" fmla="*/ 82550 h 3673475"/>
                <a:gd name="connsiteX38" fmla="*/ 681037 w 1550987"/>
                <a:gd name="connsiteY38" fmla="*/ 15875 h 3673475"/>
                <a:gd name="connsiteX39" fmla="*/ 871537 w 1550987"/>
                <a:gd name="connsiteY39" fmla="*/ 15875 h 3673475"/>
                <a:gd name="connsiteX40" fmla="*/ 957262 w 1550987"/>
                <a:gd name="connsiteY40" fmla="*/ 111125 h 3673475"/>
                <a:gd name="connsiteX41" fmla="*/ 985837 w 1550987"/>
                <a:gd name="connsiteY41" fmla="*/ 273050 h 3673475"/>
                <a:gd name="connsiteX42" fmla="*/ 947737 w 1550987"/>
                <a:gd name="connsiteY42" fmla="*/ 406400 h 3673475"/>
                <a:gd name="connsiteX43" fmla="*/ 919162 w 1550987"/>
                <a:gd name="connsiteY43" fmla="*/ 473075 h 3673475"/>
                <a:gd name="connsiteX44" fmla="*/ 938212 w 1550987"/>
                <a:gd name="connsiteY44" fmla="*/ 539750 h 3673475"/>
                <a:gd name="connsiteX45" fmla="*/ 1014412 w 1550987"/>
                <a:gd name="connsiteY45" fmla="*/ 615950 h 3673475"/>
                <a:gd name="connsiteX46" fmla="*/ 1176337 w 1550987"/>
                <a:gd name="connsiteY46" fmla="*/ 692150 h 3673475"/>
                <a:gd name="connsiteX47" fmla="*/ 1281112 w 1550987"/>
                <a:gd name="connsiteY47" fmla="*/ 730250 h 3673475"/>
                <a:gd name="connsiteX48" fmla="*/ 1366837 w 1550987"/>
                <a:gd name="connsiteY48" fmla="*/ 835025 h 3673475"/>
                <a:gd name="connsiteX49" fmla="*/ 1423987 w 1550987"/>
                <a:gd name="connsiteY49" fmla="*/ 1168400 h 3673475"/>
                <a:gd name="connsiteX50" fmla="*/ 1471612 w 1550987"/>
                <a:gd name="connsiteY50" fmla="*/ 1454150 h 3673475"/>
                <a:gd name="connsiteX51" fmla="*/ 1490662 w 1550987"/>
                <a:gd name="connsiteY51" fmla="*/ 1682750 h 3673475"/>
                <a:gd name="connsiteX52" fmla="*/ 1509712 w 1550987"/>
                <a:gd name="connsiteY52" fmla="*/ 1892300 h 3673475"/>
                <a:gd name="connsiteX53" fmla="*/ 1538287 w 1550987"/>
                <a:gd name="connsiteY53" fmla="*/ 2025650 h 3673475"/>
                <a:gd name="connsiteX54" fmla="*/ 1538287 w 1550987"/>
                <a:gd name="connsiteY54" fmla="*/ 2101850 h 3673475"/>
                <a:gd name="connsiteX55" fmla="*/ 1547812 w 1550987"/>
                <a:gd name="connsiteY55" fmla="*/ 2197100 h 3673475"/>
                <a:gd name="connsiteX56" fmla="*/ 1519237 w 1550987"/>
                <a:gd name="connsiteY56" fmla="*/ 2339975 h 3673475"/>
                <a:gd name="connsiteX57" fmla="*/ 1433512 w 1550987"/>
                <a:gd name="connsiteY57" fmla="*/ 2397125 h 3673475"/>
                <a:gd name="connsiteX58" fmla="*/ 1366837 w 1550987"/>
                <a:gd name="connsiteY58" fmla="*/ 2397125 h 3673475"/>
                <a:gd name="connsiteX59" fmla="*/ 1366837 w 1550987"/>
                <a:gd name="connsiteY59" fmla="*/ 2368550 h 3673475"/>
                <a:gd name="connsiteX60" fmla="*/ 1404937 w 1550987"/>
                <a:gd name="connsiteY60" fmla="*/ 2292350 h 3673475"/>
                <a:gd name="connsiteX61" fmla="*/ 1404937 w 1550987"/>
                <a:gd name="connsiteY61" fmla="*/ 2206625 h 3673475"/>
                <a:gd name="connsiteX62" fmla="*/ 1347787 w 1550987"/>
                <a:gd name="connsiteY62" fmla="*/ 2273300 h 3673475"/>
                <a:gd name="connsiteX63" fmla="*/ 1281112 w 1550987"/>
                <a:gd name="connsiteY63" fmla="*/ 2282825 h 3673475"/>
                <a:gd name="connsiteX64" fmla="*/ 1271587 w 1550987"/>
                <a:gd name="connsiteY64" fmla="*/ 2254250 h 3673475"/>
                <a:gd name="connsiteX65" fmla="*/ 1357312 w 1550987"/>
                <a:gd name="connsiteY65" fmla="*/ 2139950 h 3673475"/>
                <a:gd name="connsiteX66" fmla="*/ 1423987 w 1550987"/>
                <a:gd name="connsiteY66" fmla="*/ 2016125 h 3673475"/>
                <a:gd name="connsiteX67" fmla="*/ 1347787 w 1550987"/>
                <a:gd name="connsiteY67" fmla="*/ 1797050 h 3673475"/>
                <a:gd name="connsiteX68" fmla="*/ 1300162 w 1550987"/>
                <a:gd name="connsiteY68" fmla="*/ 1587500 h 3673475"/>
                <a:gd name="connsiteX69" fmla="*/ 1271587 w 1550987"/>
                <a:gd name="connsiteY69" fmla="*/ 1425575 h 3673475"/>
                <a:gd name="connsiteX70" fmla="*/ 1243012 w 1550987"/>
                <a:gd name="connsiteY70" fmla="*/ 1292225 h 3673475"/>
                <a:gd name="connsiteX71" fmla="*/ 1157287 w 1550987"/>
                <a:gd name="connsiteY71" fmla="*/ 1101725 h 3673475"/>
                <a:gd name="connsiteX72" fmla="*/ 1147762 w 1550987"/>
                <a:gd name="connsiteY72" fmla="*/ 1606550 h 3673475"/>
                <a:gd name="connsiteX73" fmla="*/ 1147762 w 1550987"/>
                <a:gd name="connsiteY73" fmla="*/ 1787525 h 3673475"/>
                <a:gd name="connsiteX74" fmla="*/ 1185862 w 1550987"/>
                <a:gd name="connsiteY74" fmla="*/ 2025650 h 3673475"/>
                <a:gd name="connsiteX75" fmla="*/ 1204912 w 1550987"/>
                <a:gd name="connsiteY75" fmla="*/ 2139950 h 3673475"/>
                <a:gd name="connsiteX76" fmla="*/ 1214437 w 1550987"/>
                <a:gd name="connsiteY76" fmla="*/ 2311400 h 3673475"/>
                <a:gd name="connsiteX77" fmla="*/ 785812 w 1550987"/>
                <a:gd name="connsiteY77" fmla="*/ 2273300 h 3673475"/>
                <a:gd name="connsiteX78" fmla="*/ 700087 w 1550987"/>
                <a:gd name="connsiteY78" fmla="*/ 2863850 h 3673475"/>
                <a:gd name="connsiteX79" fmla="*/ 690562 w 1550987"/>
                <a:gd name="connsiteY79" fmla="*/ 3121025 h 3673475"/>
                <a:gd name="connsiteX80" fmla="*/ 709612 w 1550987"/>
                <a:gd name="connsiteY80" fmla="*/ 3349625 h 3673475"/>
                <a:gd name="connsiteX81" fmla="*/ 681037 w 1550987"/>
                <a:gd name="connsiteY81" fmla="*/ 3654425 h 3673475"/>
                <a:gd name="connsiteX0" fmla="*/ 681037 w 1550987"/>
                <a:gd name="connsiteY0" fmla="*/ 3654425 h 3676650"/>
                <a:gd name="connsiteX1" fmla="*/ 414337 w 1550987"/>
                <a:gd name="connsiteY1" fmla="*/ 3216275 h 3676650"/>
                <a:gd name="connsiteX2" fmla="*/ 442912 w 1550987"/>
                <a:gd name="connsiteY2" fmla="*/ 3016250 h 3676650"/>
                <a:gd name="connsiteX3" fmla="*/ 442912 w 1550987"/>
                <a:gd name="connsiteY3" fmla="*/ 2730500 h 3676650"/>
                <a:gd name="connsiteX4" fmla="*/ 395287 w 1550987"/>
                <a:gd name="connsiteY4" fmla="*/ 2473325 h 3676650"/>
                <a:gd name="connsiteX5" fmla="*/ 347662 w 1550987"/>
                <a:gd name="connsiteY5" fmla="*/ 2273300 h 3676650"/>
                <a:gd name="connsiteX6" fmla="*/ 404812 w 1550987"/>
                <a:gd name="connsiteY6" fmla="*/ 1825625 h 3676650"/>
                <a:gd name="connsiteX7" fmla="*/ 423862 w 1550987"/>
                <a:gd name="connsiteY7" fmla="*/ 1492250 h 3676650"/>
                <a:gd name="connsiteX8" fmla="*/ 414337 w 1550987"/>
                <a:gd name="connsiteY8" fmla="*/ 1196975 h 3676650"/>
                <a:gd name="connsiteX9" fmla="*/ 414337 w 1550987"/>
                <a:gd name="connsiteY9" fmla="*/ 1101725 h 3676650"/>
                <a:gd name="connsiteX10" fmla="*/ 319087 w 1550987"/>
                <a:gd name="connsiteY10" fmla="*/ 1349375 h 3676650"/>
                <a:gd name="connsiteX11" fmla="*/ 280987 w 1550987"/>
                <a:gd name="connsiteY11" fmla="*/ 1501775 h 3676650"/>
                <a:gd name="connsiteX12" fmla="*/ 271462 w 1550987"/>
                <a:gd name="connsiteY12" fmla="*/ 1654175 h 3676650"/>
                <a:gd name="connsiteX13" fmla="*/ 157162 w 1550987"/>
                <a:gd name="connsiteY13" fmla="*/ 1930400 h 3676650"/>
                <a:gd name="connsiteX14" fmla="*/ 128587 w 1550987"/>
                <a:gd name="connsiteY14" fmla="*/ 2035175 h 3676650"/>
                <a:gd name="connsiteX15" fmla="*/ 195262 w 1550987"/>
                <a:gd name="connsiteY15" fmla="*/ 2101850 h 3676650"/>
                <a:gd name="connsiteX16" fmla="*/ 242887 w 1550987"/>
                <a:gd name="connsiteY16" fmla="*/ 2235200 h 3676650"/>
                <a:gd name="connsiteX17" fmla="*/ 261937 w 1550987"/>
                <a:gd name="connsiteY17" fmla="*/ 2292350 h 3676650"/>
                <a:gd name="connsiteX18" fmla="*/ 204787 w 1550987"/>
                <a:gd name="connsiteY18" fmla="*/ 2263775 h 3676650"/>
                <a:gd name="connsiteX19" fmla="*/ 147637 w 1550987"/>
                <a:gd name="connsiteY19" fmla="*/ 2216150 h 3676650"/>
                <a:gd name="connsiteX20" fmla="*/ 147637 w 1550987"/>
                <a:gd name="connsiteY20" fmla="*/ 2292350 h 3676650"/>
                <a:gd name="connsiteX21" fmla="*/ 185737 w 1550987"/>
                <a:gd name="connsiteY21" fmla="*/ 2349500 h 3676650"/>
                <a:gd name="connsiteX22" fmla="*/ 185737 w 1550987"/>
                <a:gd name="connsiteY22" fmla="*/ 2397125 h 3676650"/>
                <a:gd name="connsiteX23" fmla="*/ 109537 w 1550987"/>
                <a:gd name="connsiteY23" fmla="*/ 2397125 h 3676650"/>
                <a:gd name="connsiteX24" fmla="*/ 14287 w 1550987"/>
                <a:gd name="connsiteY24" fmla="*/ 2273300 h 3676650"/>
                <a:gd name="connsiteX25" fmla="*/ 23812 w 1550987"/>
                <a:gd name="connsiteY25" fmla="*/ 2101850 h 3676650"/>
                <a:gd name="connsiteX26" fmla="*/ 14287 w 1550987"/>
                <a:gd name="connsiteY26" fmla="*/ 2025650 h 3676650"/>
                <a:gd name="connsiteX27" fmla="*/ 61912 w 1550987"/>
                <a:gd name="connsiteY27" fmla="*/ 1673225 h 3676650"/>
                <a:gd name="connsiteX28" fmla="*/ 90487 w 1550987"/>
                <a:gd name="connsiteY28" fmla="*/ 1444625 h 3676650"/>
                <a:gd name="connsiteX29" fmla="*/ 128587 w 1550987"/>
                <a:gd name="connsiteY29" fmla="*/ 1120775 h 3676650"/>
                <a:gd name="connsiteX30" fmla="*/ 195262 w 1550987"/>
                <a:gd name="connsiteY30" fmla="*/ 835025 h 3676650"/>
                <a:gd name="connsiteX31" fmla="*/ 357187 w 1550987"/>
                <a:gd name="connsiteY31" fmla="*/ 711200 h 3676650"/>
                <a:gd name="connsiteX32" fmla="*/ 604837 w 1550987"/>
                <a:gd name="connsiteY32" fmla="*/ 558800 h 3676650"/>
                <a:gd name="connsiteX33" fmla="*/ 652462 w 1550987"/>
                <a:gd name="connsiteY33" fmla="*/ 492125 h 3676650"/>
                <a:gd name="connsiteX34" fmla="*/ 623887 w 1550987"/>
                <a:gd name="connsiteY34" fmla="*/ 434975 h 3676650"/>
                <a:gd name="connsiteX35" fmla="*/ 576262 w 1550987"/>
                <a:gd name="connsiteY35" fmla="*/ 244475 h 3676650"/>
                <a:gd name="connsiteX36" fmla="*/ 604837 w 1550987"/>
                <a:gd name="connsiteY36" fmla="*/ 82550 h 3676650"/>
                <a:gd name="connsiteX37" fmla="*/ 681037 w 1550987"/>
                <a:gd name="connsiteY37" fmla="*/ 15875 h 3676650"/>
                <a:gd name="connsiteX38" fmla="*/ 871537 w 1550987"/>
                <a:gd name="connsiteY38" fmla="*/ 15875 h 3676650"/>
                <a:gd name="connsiteX39" fmla="*/ 957262 w 1550987"/>
                <a:gd name="connsiteY39" fmla="*/ 111125 h 3676650"/>
                <a:gd name="connsiteX40" fmla="*/ 985837 w 1550987"/>
                <a:gd name="connsiteY40" fmla="*/ 273050 h 3676650"/>
                <a:gd name="connsiteX41" fmla="*/ 947737 w 1550987"/>
                <a:gd name="connsiteY41" fmla="*/ 406400 h 3676650"/>
                <a:gd name="connsiteX42" fmla="*/ 919162 w 1550987"/>
                <a:gd name="connsiteY42" fmla="*/ 473075 h 3676650"/>
                <a:gd name="connsiteX43" fmla="*/ 938212 w 1550987"/>
                <a:gd name="connsiteY43" fmla="*/ 539750 h 3676650"/>
                <a:gd name="connsiteX44" fmla="*/ 1014412 w 1550987"/>
                <a:gd name="connsiteY44" fmla="*/ 615950 h 3676650"/>
                <a:gd name="connsiteX45" fmla="*/ 1176337 w 1550987"/>
                <a:gd name="connsiteY45" fmla="*/ 692150 h 3676650"/>
                <a:gd name="connsiteX46" fmla="*/ 1281112 w 1550987"/>
                <a:gd name="connsiteY46" fmla="*/ 730250 h 3676650"/>
                <a:gd name="connsiteX47" fmla="*/ 1366837 w 1550987"/>
                <a:gd name="connsiteY47" fmla="*/ 835025 h 3676650"/>
                <a:gd name="connsiteX48" fmla="*/ 1423987 w 1550987"/>
                <a:gd name="connsiteY48" fmla="*/ 1168400 h 3676650"/>
                <a:gd name="connsiteX49" fmla="*/ 1471612 w 1550987"/>
                <a:gd name="connsiteY49" fmla="*/ 1454150 h 3676650"/>
                <a:gd name="connsiteX50" fmla="*/ 1490662 w 1550987"/>
                <a:gd name="connsiteY50" fmla="*/ 1682750 h 3676650"/>
                <a:gd name="connsiteX51" fmla="*/ 1509712 w 1550987"/>
                <a:gd name="connsiteY51" fmla="*/ 1892300 h 3676650"/>
                <a:gd name="connsiteX52" fmla="*/ 1538287 w 1550987"/>
                <a:gd name="connsiteY52" fmla="*/ 2025650 h 3676650"/>
                <a:gd name="connsiteX53" fmla="*/ 1538287 w 1550987"/>
                <a:gd name="connsiteY53" fmla="*/ 2101850 h 3676650"/>
                <a:gd name="connsiteX54" fmla="*/ 1547812 w 1550987"/>
                <a:gd name="connsiteY54" fmla="*/ 2197100 h 3676650"/>
                <a:gd name="connsiteX55" fmla="*/ 1519237 w 1550987"/>
                <a:gd name="connsiteY55" fmla="*/ 2339975 h 3676650"/>
                <a:gd name="connsiteX56" fmla="*/ 1433512 w 1550987"/>
                <a:gd name="connsiteY56" fmla="*/ 2397125 h 3676650"/>
                <a:gd name="connsiteX57" fmla="*/ 1366837 w 1550987"/>
                <a:gd name="connsiteY57" fmla="*/ 2397125 h 3676650"/>
                <a:gd name="connsiteX58" fmla="*/ 1366837 w 1550987"/>
                <a:gd name="connsiteY58" fmla="*/ 2368550 h 3676650"/>
                <a:gd name="connsiteX59" fmla="*/ 1404937 w 1550987"/>
                <a:gd name="connsiteY59" fmla="*/ 2292350 h 3676650"/>
                <a:gd name="connsiteX60" fmla="*/ 1404937 w 1550987"/>
                <a:gd name="connsiteY60" fmla="*/ 2206625 h 3676650"/>
                <a:gd name="connsiteX61" fmla="*/ 1347787 w 1550987"/>
                <a:gd name="connsiteY61" fmla="*/ 2273300 h 3676650"/>
                <a:gd name="connsiteX62" fmla="*/ 1281112 w 1550987"/>
                <a:gd name="connsiteY62" fmla="*/ 2282825 h 3676650"/>
                <a:gd name="connsiteX63" fmla="*/ 1271587 w 1550987"/>
                <a:gd name="connsiteY63" fmla="*/ 2254250 h 3676650"/>
                <a:gd name="connsiteX64" fmla="*/ 1357312 w 1550987"/>
                <a:gd name="connsiteY64" fmla="*/ 2139950 h 3676650"/>
                <a:gd name="connsiteX65" fmla="*/ 1423987 w 1550987"/>
                <a:gd name="connsiteY65" fmla="*/ 2016125 h 3676650"/>
                <a:gd name="connsiteX66" fmla="*/ 1347787 w 1550987"/>
                <a:gd name="connsiteY66" fmla="*/ 1797050 h 3676650"/>
                <a:gd name="connsiteX67" fmla="*/ 1300162 w 1550987"/>
                <a:gd name="connsiteY67" fmla="*/ 1587500 h 3676650"/>
                <a:gd name="connsiteX68" fmla="*/ 1271587 w 1550987"/>
                <a:gd name="connsiteY68" fmla="*/ 1425575 h 3676650"/>
                <a:gd name="connsiteX69" fmla="*/ 1243012 w 1550987"/>
                <a:gd name="connsiteY69" fmla="*/ 1292225 h 3676650"/>
                <a:gd name="connsiteX70" fmla="*/ 1157287 w 1550987"/>
                <a:gd name="connsiteY70" fmla="*/ 1101725 h 3676650"/>
                <a:gd name="connsiteX71" fmla="*/ 1147762 w 1550987"/>
                <a:gd name="connsiteY71" fmla="*/ 1606550 h 3676650"/>
                <a:gd name="connsiteX72" fmla="*/ 1147762 w 1550987"/>
                <a:gd name="connsiteY72" fmla="*/ 1787525 h 3676650"/>
                <a:gd name="connsiteX73" fmla="*/ 1185862 w 1550987"/>
                <a:gd name="connsiteY73" fmla="*/ 2025650 h 3676650"/>
                <a:gd name="connsiteX74" fmla="*/ 1204912 w 1550987"/>
                <a:gd name="connsiteY74" fmla="*/ 2139950 h 3676650"/>
                <a:gd name="connsiteX75" fmla="*/ 1214437 w 1550987"/>
                <a:gd name="connsiteY75" fmla="*/ 2311400 h 3676650"/>
                <a:gd name="connsiteX76" fmla="*/ 785812 w 1550987"/>
                <a:gd name="connsiteY76" fmla="*/ 2273300 h 3676650"/>
                <a:gd name="connsiteX77" fmla="*/ 700087 w 1550987"/>
                <a:gd name="connsiteY77" fmla="*/ 2863850 h 3676650"/>
                <a:gd name="connsiteX78" fmla="*/ 690562 w 1550987"/>
                <a:gd name="connsiteY78" fmla="*/ 3121025 h 3676650"/>
                <a:gd name="connsiteX79" fmla="*/ 709612 w 1550987"/>
                <a:gd name="connsiteY79" fmla="*/ 3349625 h 3676650"/>
                <a:gd name="connsiteX80" fmla="*/ 681037 w 1550987"/>
                <a:gd name="connsiteY80" fmla="*/ 3654425 h 3676650"/>
                <a:gd name="connsiteX0" fmla="*/ 709612 w 1550987"/>
                <a:gd name="connsiteY0" fmla="*/ 3349625 h 3365500"/>
                <a:gd name="connsiteX1" fmla="*/ 414337 w 1550987"/>
                <a:gd name="connsiteY1" fmla="*/ 3216275 h 3365500"/>
                <a:gd name="connsiteX2" fmla="*/ 442912 w 1550987"/>
                <a:gd name="connsiteY2" fmla="*/ 3016250 h 3365500"/>
                <a:gd name="connsiteX3" fmla="*/ 442912 w 1550987"/>
                <a:gd name="connsiteY3" fmla="*/ 2730500 h 3365500"/>
                <a:gd name="connsiteX4" fmla="*/ 395287 w 1550987"/>
                <a:gd name="connsiteY4" fmla="*/ 2473325 h 3365500"/>
                <a:gd name="connsiteX5" fmla="*/ 347662 w 1550987"/>
                <a:gd name="connsiteY5" fmla="*/ 2273300 h 3365500"/>
                <a:gd name="connsiteX6" fmla="*/ 404812 w 1550987"/>
                <a:gd name="connsiteY6" fmla="*/ 1825625 h 3365500"/>
                <a:gd name="connsiteX7" fmla="*/ 423862 w 1550987"/>
                <a:gd name="connsiteY7" fmla="*/ 1492250 h 3365500"/>
                <a:gd name="connsiteX8" fmla="*/ 414337 w 1550987"/>
                <a:gd name="connsiteY8" fmla="*/ 1196975 h 3365500"/>
                <a:gd name="connsiteX9" fmla="*/ 414337 w 1550987"/>
                <a:gd name="connsiteY9" fmla="*/ 1101725 h 3365500"/>
                <a:gd name="connsiteX10" fmla="*/ 319087 w 1550987"/>
                <a:gd name="connsiteY10" fmla="*/ 1349375 h 3365500"/>
                <a:gd name="connsiteX11" fmla="*/ 280987 w 1550987"/>
                <a:gd name="connsiteY11" fmla="*/ 1501775 h 3365500"/>
                <a:gd name="connsiteX12" fmla="*/ 271462 w 1550987"/>
                <a:gd name="connsiteY12" fmla="*/ 1654175 h 3365500"/>
                <a:gd name="connsiteX13" fmla="*/ 157162 w 1550987"/>
                <a:gd name="connsiteY13" fmla="*/ 1930400 h 3365500"/>
                <a:gd name="connsiteX14" fmla="*/ 128587 w 1550987"/>
                <a:gd name="connsiteY14" fmla="*/ 2035175 h 3365500"/>
                <a:gd name="connsiteX15" fmla="*/ 195262 w 1550987"/>
                <a:gd name="connsiteY15" fmla="*/ 2101850 h 3365500"/>
                <a:gd name="connsiteX16" fmla="*/ 242887 w 1550987"/>
                <a:gd name="connsiteY16" fmla="*/ 2235200 h 3365500"/>
                <a:gd name="connsiteX17" fmla="*/ 261937 w 1550987"/>
                <a:gd name="connsiteY17" fmla="*/ 2292350 h 3365500"/>
                <a:gd name="connsiteX18" fmla="*/ 204787 w 1550987"/>
                <a:gd name="connsiteY18" fmla="*/ 2263775 h 3365500"/>
                <a:gd name="connsiteX19" fmla="*/ 147637 w 1550987"/>
                <a:gd name="connsiteY19" fmla="*/ 2216150 h 3365500"/>
                <a:gd name="connsiteX20" fmla="*/ 147637 w 1550987"/>
                <a:gd name="connsiteY20" fmla="*/ 2292350 h 3365500"/>
                <a:gd name="connsiteX21" fmla="*/ 185737 w 1550987"/>
                <a:gd name="connsiteY21" fmla="*/ 2349500 h 3365500"/>
                <a:gd name="connsiteX22" fmla="*/ 185737 w 1550987"/>
                <a:gd name="connsiteY22" fmla="*/ 2397125 h 3365500"/>
                <a:gd name="connsiteX23" fmla="*/ 109537 w 1550987"/>
                <a:gd name="connsiteY23" fmla="*/ 2397125 h 3365500"/>
                <a:gd name="connsiteX24" fmla="*/ 14287 w 1550987"/>
                <a:gd name="connsiteY24" fmla="*/ 2273300 h 3365500"/>
                <a:gd name="connsiteX25" fmla="*/ 23812 w 1550987"/>
                <a:gd name="connsiteY25" fmla="*/ 2101850 h 3365500"/>
                <a:gd name="connsiteX26" fmla="*/ 14287 w 1550987"/>
                <a:gd name="connsiteY26" fmla="*/ 2025650 h 3365500"/>
                <a:gd name="connsiteX27" fmla="*/ 61912 w 1550987"/>
                <a:gd name="connsiteY27" fmla="*/ 1673225 h 3365500"/>
                <a:gd name="connsiteX28" fmla="*/ 90487 w 1550987"/>
                <a:gd name="connsiteY28" fmla="*/ 1444625 h 3365500"/>
                <a:gd name="connsiteX29" fmla="*/ 128587 w 1550987"/>
                <a:gd name="connsiteY29" fmla="*/ 1120775 h 3365500"/>
                <a:gd name="connsiteX30" fmla="*/ 195262 w 1550987"/>
                <a:gd name="connsiteY30" fmla="*/ 835025 h 3365500"/>
                <a:gd name="connsiteX31" fmla="*/ 357187 w 1550987"/>
                <a:gd name="connsiteY31" fmla="*/ 711200 h 3365500"/>
                <a:gd name="connsiteX32" fmla="*/ 604837 w 1550987"/>
                <a:gd name="connsiteY32" fmla="*/ 558800 h 3365500"/>
                <a:gd name="connsiteX33" fmla="*/ 652462 w 1550987"/>
                <a:gd name="connsiteY33" fmla="*/ 492125 h 3365500"/>
                <a:gd name="connsiteX34" fmla="*/ 623887 w 1550987"/>
                <a:gd name="connsiteY34" fmla="*/ 434975 h 3365500"/>
                <a:gd name="connsiteX35" fmla="*/ 576262 w 1550987"/>
                <a:gd name="connsiteY35" fmla="*/ 244475 h 3365500"/>
                <a:gd name="connsiteX36" fmla="*/ 604837 w 1550987"/>
                <a:gd name="connsiteY36" fmla="*/ 82550 h 3365500"/>
                <a:gd name="connsiteX37" fmla="*/ 681037 w 1550987"/>
                <a:gd name="connsiteY37" fmla="*/ 15875 h 3365500"/>
                <a:gd name="connsiteX38" fmla="*/ 871537 w 1550987"/>
                <a:gd name="connsiteY38" fmla="*/ 15875 h 3365500"/>
                <a:gd name="connsiteX39" fmla="*/ 957262 w 1550987"/>
                <a:gd name="connsiteY39" fmla="*/ 111125 h 3365500"/>
                <a:gd name="connsiteX40" fmla="*/ 985837 w 1550987"/>
                <a:gd name="connsiteY40" fmla="*/ 273050 h 3365500"/>
                <a:gd name="connsiteX41" fmla="*/ 947737 w 1550987"/>
                <a:gd name="connsiteY41" fmla="*/ 406400 h 3365500"/>
                <a:gd name="connsiteX42" fmla="*/ 919162 w 1550987"/>
                <a:gd name="connsiteY42" fmla="*/ 473075 h 3365500"/>
                <a:gd name="connsiteX43" fmla="*/ 938212 w 1550987"/>
                <a:gd name="connsiteY43" fmla="*/ 539750 h 3365500"/>
                <a:gd name="connsiteX44" fmla="*/ 1014412 w 1550987"/>
                <a:gd name="connsiteY44" fmla="*/ 615950 h 3365500"/>
                <a:gd name="connsiteX45" fmla="*/ 1176337 w 1550987"/>
                <a:gd name="connsiteY45" fmla="*/ 692150 h 3365500"/>
                <a:gd name="connsiteX46" fmla="*/ 1281112 w 1550987"/>
                <a:gd name="connsiteY46" fmla="*/ 730250 h 3365500"/>
                <a:gd name="connsiteX47" fmla="*/ 1366837 w 1550987"/>
                <a:gd name="connsiteY47" fmla="*/ 835025 h 3365500"/>
                <a:gd name="connsiteX48" fmla="*/ 1423987 w 1550987"/>
                <a:gd name="connsiteY48" fmla="*/ 1168400 h 3365500"/>
                <a:gd name="connsiteX49" fmla="*/ 1471612 w 1550987"/>
                <a:gd name="connsiteY49" fmla="*/ 1454150 h 3365500"/>
                <a:gd name="connsiteX50" fmla="*/ 1490662 w 1550987"/>
                <a:gd name="connsiteY50" fmla="*/ 1682750 h 3365500"/>
                <a:gd name="connsiteX51" fmla="*/ 1509712 w 1550987"/>
                <a:gd name="connsiteY51" fmla="*/ 1892300 h 3365500"/>
                <a:gd name="connsiteX52" fmla="*/ 1538287 w 1550987"/>
                <a:gd name="connsiteY52" fmla="*/ 2025650 h 3365500"/>
                <a:gd name="connsiteX53" fmla="*/ 1538287 w 1550987"/>
                <a:gd name="connsiteY53" fmla="*/ 2101850 h 3365500"/>
                <a:gd name="connsiteX54" fmla="*/ 1547812 w 1550987"/>
                <a:gd name="connsiteY54" fmla="*/ 2197100 h 3365500"/>
                <a:gd name="connsiteX55" fmla="*/ 1519237 w 1550987"/>
                <a:gd name="connsiteY55" fmla="*/ 2339975 h 3365500"/>
                <a:gd name="connsiteX56" fmla="*/ 1433512 w 1550987"/>
                <a:gd name="connsiteY56" fmla="*/ 2397125 h 3365500"/>
                <a:gd name="connsiteX57" fmla="*/ 1366837 w 1550987"/>
                <a:gd name="connsiteY57" fmla="*/ 2397125 h 3365500"/>
                <a:gd name="connsiteX58" fmla="*/ 1366837 w 1550987"/>
                <a:gd name="connsiteY58" fmla="*/ 2368550 h 3365500"/>
                <a:gd name="connsiteX59" fmla="*/ 1404937 w 1550987"/>
                <a:gd name="connsiteY59" fmla="*/ 2292350 h 3365500"/>
                <a:gd name="connsiteX60" fmla="*/ 1404937 w 1550987"/>
                <a:gd name="connsiteY60" fmla="*/ 2206625 h 3365500"/>
                <a:gd name="connsiteX61" fmla="*/ 1347787 w 1550987"/>
                <a:gd name="connsiteY61" fmla="*/ 2273300 h 3365500"/>
                <a:gd name="connsiteX62" fmla="*/ 1281112 w 1550987"/>
                <a:gd name="connsiteY62" fmla="*/ 2282825 h 3365500"/>
                <a:gd name="connsiteX63" fmla="*/ 1271587 w 1550987"/>
                <a:gd name="connsiteY63" fmla="*/ 2254250 h 3365500"/>
                <a:gd name="connsiteX64" fmla="*/ 1357312 w 1550987"/>
                <a:gd name="connsiteY64" fmla="*/ 2139950 h 3365500"/>
                <a:gd name="connsiteX65" fmla="*/ 1423987 w 1550987"/>
                <a:gd name="connsiteY65" fmla="*/ 2016125 h 3365500"/>
                <a:gd name="connsiteX66" fmla="*/ 1347787 w 1550987"/>
                <a:gd name="connsiteY66" fmla="*/ 1797050 h 3365500"/>
                <a:gd name="connsiteX67" fmla="*/ 1300162 w 1550987"/>
                <a:gd name="connsiteY67" fmla="*/ 1587500 h 3365500"/>
                <a:gd name="connsiteX68" fmla="*/ 1271587 w 1550987"/>
                <a:gd name="connsiteY68" fmla="*/ 1425575 h 3365500"/>
                <a:gd name="connsiteX69" fmla="*/ 1243012 w 1550987"/>
                <a:gd name="connsiteY69" fmla="*/ 1292225 h 3365500"/>
                <a:gd name="connsiteX70" fmla="*/ 1157287 w 1550987"/>
                <a:gd name="connsiteY70" fmla="*/ 1101725 h 3365500"/>
                <a:gd name="connsiteX71" fmla="*/ 1147762 w 1550987"/>
                <a:gd name="connsiteY71" fmla="*/ 1606550 h 3365500"/>
                <a:gd name="connsiteX72" fmla="*/ 1147762 w 1550987"/>
                <a:gd name="connsiteY72" fmla="*/ 1787525 h 3365500"/>
                <a:gd name="connsiteX73" fmla="*/ 1185862 w 1550987"/>
                <a:gd name="connsiteY73" fmla="*/ 2025650 h 3365500"/>
                <a:gd name="connsiteX74" fmla="*/ 1204912 w 1550987"/>
                <a:gd name="connsiteY74" fmla="*/ 2139950 h 3365500"/>
                <a:gd name="connsiteX75" fmla="*/ 1214437 w 1550987"/>
                <a:gd name="connsiteY75" fmla="*/ 2311400 h 3365500"/>
                <a:gd name="connsiteX76" fmla="*/ 785812 w 1550987"/>
                <a:gd name="connsiteY76" fmla="*/ 2273300 h 3365500"/>
                <a:gd name="connsiteX77" fmla="*/ 700087 w 1550987"/>
                <a:gd name="connsiteY77" fmla="*/ 2863850 h 3365500"/>
                <a:gd name="connsiteX78" fmla="*/ 690562 w 1550987"/>
                <a:gd name="connsiteY78" fmla="*/ 3121025 h 3365500"/>
                <a:gd name="connsiteX79" fmla="*/ 709612 w 1550987"/>
                <a:gd name="connsiteY79" fmla="*/ 3349625 h 3365500"/>
                <a:gd name="connsiteX0" fmla="*/ 690562 w 1550987"/>
                <a:gd name="connsiteY0" fmla="*/ 3121025 h 3233738"/>
                <a:gd name="connsiteX1" fmla="*/ 414337 w 1550987"/>
                <a:gd name="connsiteY1" fmla="*/ 3216275 h 3233738"/>
                <a:gd name="connsiteX2" fmla="*/ 442912 w 1550987"/>
                <a:gd name="connsiteY2" fmla="*/ 3016250 h 3233738"/>
                <a:gd name="connsiteX3" fmla="*/ 442912 w 1550987"/>
                <a:gd name="connsiteY3" fmla="*/ 2730500 h 3233738"/>
                <a:gd name="connsiteX4" fmla="*/ 395287 w 1550987"/>
                <a:gd name="connsiteY4" fmla="*/ 2473325 h 3233738"/>
                <a:gd name="connsiteX5" fmla="*/ 347662 w 1550987"/>
                <a:gd name="connsiteY5" fmla="*/ 2273300 h 3233738"/>
                <a:gd name="connsiteX6" fmla="*/ 404812 w 1550987"/>
                <a:gd name="connsiteY6" fmla="*/ 1825625 h 3233738"/>
                <a:gd name="connsiteX7" fmla="*/ 423862 w 1550987"/>
                <a:gd name="connsiteY7" fmla="*/ 1492250 h 3233738"/>
                <a:gd name="connsiteX8" fmla="*/ 414337 w 1550987"/>
                <a:gd name="connsiteY8" fmla="*/ 1196975 h 3233738"/>
                <a:gd name="connsiteX9" fmla="*/ 414337 w 1550987"/>
                <a:gd name="connsiteY9" fmla="*/ 1101725 h 3233738"/>
                <a:gd name="connsiteX10" fmla="*/ 319087 w 1550987"/>
                <a:gd name="connsiteY10" fmla="*/ 1349375 h 3233738"/>
                <a:gd name="connsiteX11" fmla="*/ 280987 w 1550987"/>
                <a:gd name="connsiteY11" fmla="*/ 1501775 h 3233738"/>
                <a:gd name="connsiteX12" fmla="*/ 271462 w 1550987"/>
                <a:gd name="connsiteY12" fmla="*/ 1654175 h 3233738"/>
                <a:gd name="connsiteX13" fmla="*/ 157162 w 1550987"/>
                <a:gd name="connsiteY13" fmla="*/ 1930400 h 3233738"/>
                <a:gd name="connsiteX14" fmla="*/ 128587 w 1550987"/>
                <a:gd name="connsiteY14" fmla="*/ 2035175 h 3233738"/>
                <a:gd name="connsiteX15" fmla="*/ 195262 w 1550987"/>
                <a:gd name="connsiteY15" fmla="*/ 2101850 h 3233738"/>
                <a:gd name="connsiteX16" fmla="*/ 242887 w 1550987"/>
                <a:gd name="connsiteY16" fmla="*/ 2235200 h 3233738"/>
                <a:gd name="connsiteX17" fmla="*/ 261937 w 1550987"/>
                <a:gd name="connsiteY17" fmla="*/ 2292350 h 3233738"/>
                <a:gd name="connsiteX18" fmla="*/ 204787 w 1550987"/>
                <a:gd name="connsiteY18" fmla="*/ 2263775 h 3233738"/>
                <a:gd name="connsiteX19" fmla="*/ 147637 w 1550987"/>
                <a:gd name="connsiteY19" fmla="*/ 2216150 h 3233738"/>
                <a:gd name="connsiteX20" fmla="*/ 147637 w 1550987"/>
                <a:gd name="connsiteY20" fmla="*/ 2292350 h 3233738"/>
                <a:gd name="connsiteX21" fmla="*/ 185737 w 1550987"/>
                <a:gd name="connsiteY21" fmla="*/ 2349500 h 3233738"/>
                <a:gd name="connsiteX22" fmla="*/ 185737 w 1550987"/>
                <a:gd name="connsiteY22" fmla="*/ 2397125 h 3233738"/>
                <a:gd name="connsiteX23" fmla="*/ 109537 w 1550987"/>
                <a:gd name="connsiteY23" fmla="*/ 2397125 h 3233738"/>
                <a:gd name="connsiteX24" fmla="*/ 14287 w 1550987"/>
                <a:gd name="connsiteY24" fmla="*/ 2273300 h 3233738"/>
                <a:gd name="connsiteX25" fmla="*/ 23812 w 1550987"/>
                <a:gd name="connsiteY25" fmla="*/ 2101850 h 3233738"/>
                <a:gd name="connsiteX26" fmla="*/ 14287 w 1550987"/>
                <a:gd name="connsiteY26" fmla="*/ 2025650 h 3233738"/>
                <a:gd name="connsiteX27" fmla="*/ 61912 w 1550987"/>
                <a:gd name="connsiteY27" fmla="*/ 1673225 h 3233738"/>
                <a:gd name="connsiteX28" fmla="*/ 90487 w 1550987"/>
                <a:gd name="connsiteY28" fmla="*/ 1444625 h 3233738"/>
                <a:gd name="connsiteX29" fmla="*/ 128587 w 1550987"/>
                <a:gd name="connsiteY29" fmla="*/ 1120775 h 3233738"/>
                <a:gd name="connsiteX30" fmla="*/ 195262 w 1550987"/>
                <a:gd name="connsiteY30" fmla="*/ 835025 h 3233738"/>
                <a:gd name="connsiteX31" fmla="*/ 357187 w 1550987"/>
                <a:gd name="connsiteY31" fmla="*/ 711200 h 3233738"/>
                <a:gd name="connsiteX32" fmla="*/ 604837 w 1550987"/>
                <a:gd name="connsiteY32" fmla="*/ 558800 h 3233738"/>
                <a:gd name="connsiteX33" fmla="*/ 652462 w 1550987"/>
                <a:gd name="connsiteY33" fmla="*/ 492125 h 3233738"/>
                <a:gd name="connsiteX34" fmla="*/ 623887 w 1550987"/>
                <a:gd name="connsiteY34" fmla="*/ 434975 h 3233738"/>
                <a:gd name="connsiteX35" fmla="*/ 576262 w 1550987"/>
                <a:gd name="connsiteY35" fmla="*/ 244475 h 3233738"/>
                <a:gd name="connsiteX36" fmla="*/ 604837 w 1550987"/>
                <a:gd name="connsiteY36" fmla="*/ 82550 h 3233738"/>
                <a:gd name="connsiteX37" fmla="*/ 681037 w 1550987"/>
                <a:gd name="connsiteY37" fmla="*/ 15875 h 3233738"/>
                <a:gd name="connsiteX38" fmla="*/ 871537 w 1550987"/>
                <a:gd name="connsiteY38" fmla="*/ 15875 h 3233738"/>
                <a:gd name="connsiteX39" fmla="*/ 957262 w 1550987"/>
                <a:gd name="connsiteY39" fmla="*/ 111125 h 3233738"/>
                <a:gd name="connsiteX40" fmla="*/ 985837 w 1550987"/>
                <a:gd name="connsiteY40" fmla="*/ 273050 h 3233738"/>
                <a:gd name="connsiteX41" fmla="*/ 947737 w 1550987"/>
                <a:gd name="connsiteY41" fmla="*/ 406400 h 3233738"/>
                <a:gd name="connsiteX42" fmla="*/ 919162 w 1550987"/>
                <a:gd name="connsiteY42" fmla="*/ 473075 h 3233738"/>
                <a:gd name="connsiteX43" fmla="*/ 938212 w 1550987"/>
                <a:gd name="connsiteY43" fmla="*/ 539750 h 3233738"/>
                <a:gd name="connsiteX44" fmla="*/ 1014412 w 1550987"/>
                <a:gd name="connsiteY44" fmla="*/ 615950 h 3233738"/>
                <a:gd name="connsiteX45" fmla="*/ 1176337 w 1550987"/>
                <a:gd name="connsiteY45" fmla="*/ 692150 h 3233738"/>
                <a:gd name="connsiteX46" fmla="*/ 1281112 w 1550987"/>
                <a:gd name="connsiteY46" fmla="*/ 730250 h 3233738"/>
                <a:gd name="connsiteX47" fmla="*/ 1366837 w 1550987"/>
                <a:gd name="connsiteY47" fmla="*/ 835025 h 3233738"/>
                <a:gd name="connsiteX48" fmla="*/ 1423987 w 1550987"/>
                <a:gd name="connsiteY48" fmla="*/ 1168400 h 3233738"/>
                <a:gd name="connsiteX49" fmla="*/ 1471612 w 1550987"/>
                <a:gd name="connsiteY49" fmla="*/ 1454150 h 3233738"/>
                <a:gd name="connsiteX50" fmla="*/ 1490662 w 1550987"/>
                <a:gd name="connsiteY50" fmla="*/ 1682750 h 3233738"/>
                <a:gd name="connsiteX51" fmla="*/ 1509712 w 1550987"/>
                <a:gd name="connsiteY51" fmla="*/ 1892300 h 3233738"/>
                <a:gd name="connsiteX52" fmla="*/ 1538287 w 1550987"/>
                <a:gd name="connsiteY52" fmla="*/ 2025650 h 3233738"/>
                <a:gd name="connsiteX53" fmla="*/ 1538287 w 1550987"/>
                <a:gd name="connsiteY53" fmla="*/ 2101850 h 3233738"/>
                <a:gd name="connsiteX54" fmla="*/ 1547812 w 1550987"/>
                <a:gd name="connsiteY54" fmla="*/ 2197100 h 3233738"/>
                <a:gd name="connsiteX55" fmla="*/ 1519237 w 1550987"/>
                <a:gd name="connsiteY55" fmla="*/ 2339975 h 3233738"/>
                <a:gd name="connsiteX56" fmla="*/ 1433512 w 1550987"/>
                <a:gd name="connsiteY56" fmla="*/ 2397125 h 3233738"/>
                <a:gd name="connsiteX57" fmla="*/ 1366837 w 1550987"/>
                <a:gd name="connsiteY57" fmla="*/ 2397125 h 3233738"/>
                <a:gd name="connsiteX58" fmla="*/ 1366837 w 1550987"/>
                <a:gd name="connsiteY58" fmla="*/ 2368550 h 3233738"/>
                <a:gd name="connsiteX59" fmla="*/ 1404937 w 1550987"/>
                <a:gd name="connsiteY59" fmla="*/ 2292350 h 3233738"/>
                <a:gd name="connsiteX60" fmla="*/ 1404937 w 1550987"/>
                <a:gd name="connsiteY60" fmla="*/ 2206625 h 3233738"/>
                <a:gd name="connsiteX61" fmla="*/ 1347787 w 1550987"/>
                <a:gd name="connsiteY61" fmla="*/ 2273300 h 3233738"/>
                <a:gd name="connsiteX62" fmla="*/ 1281112 w 1550987"/>
                <a:gd name="connsiteY62" fmla="*/ 2282825 h 3233738"/>
                <a:gd name="connsiteX63" fmla="*/ 1271587 w 1550987"/>
                <a:gd name="connsiteY63" fmla="*/ 2254250 h 3233738"/>
                <a:gd name="connsiteX64" fmla="*/ 1357312 w 1550987"/>
                <a:gd name="connsiteY64" fmla="*/ 2139950 h 3233738"/>
                <a:gd name="connsiteX65" fmla="*/ 1423987 w 1550987"/>
                <a:gd name="connsiteY65" fmla="*/ 2016125 h 3233738"/>
                <a:gd name="connsiteX66" fmla="*/ 1347787 w 1550987"/>
                <a:gd name="connsiteY66" fmla="*/ 1797050 h 3233738"/>
                <a:gd name="connsiteX67" fmla="*/ 1300162 w 1550987"/>
                <a:gd name="connsiteY67" fmla="*/ 1587500 h 3233738"/>
                <a:gd name="connsiteX68" fmla="*/ 1271587 w 1550987"/>
                <a:gd name="connsiteY68" fmla="*/ 1425575 h 3233738"/>
                <a:gd name="connsiteX69" fmla="*/ 1243012 w 1550987"/>
                <a:gd name="connsiteY69" fmla="*/ 1292225 h 3233738"/>
                <a:gd name="connsiteX70" fmla="*/ 1157287 w 1550987"/>
                <a:gd name="connsiteY70" fmla="*/ 1101725 h 3233738"/>
                <a:gd name="connsiteX71" fmla="*/ 1147762 w 1550987"/>
                <a:gd name="connsiteY71" fmla="*/ 1606550 h 3233738"/>
                <a:gd name="connsiteX72" fmla="*/ 1147762 w 1550987"/>
                <a:gd name="connsiteY72" fmla="*/ 1787525 h 3233738"/>
                <a:gd name="connsiteX73" fmla="*/ 1185862 w 1550987"/>
                <a:gd name="connsiteY73" fmla="*/ 2025650 h 3233738"/>
                <a:gd name="connsiteX74" fmla="*/ 1204912 w 1550987"/>
                <a:gd name="connsiteY74" fmla="*/ 2139950 h 3233738"/>
                <a:gd name="connsiteX75" fmla="*/ 1214437 w 1550987"/>
                <a:gd name="connsiteY75" fmla="*/ 2311400 h 3233738"/>
                <a:gd name="connsiteX76" fmla="*/ 785812 w 1550987"/>
                <a:gd name="connsiteY76" fmla="*/ 2273300 h 3233738"/>
                <a:gd name="connsiteX77" fmla="*/ 700087 w 1550987"/>
                <a:gd name="connsiteY77" fmla="*/ 2863850 h 3233738"/>
                <a:gd name="connsiteX78" fmla="*/ 690562 w 1550987"/>
                <a:gd name="connsiteY78" fmla="*/ 3121025 h 3233738"/>
                <a:gd name="connsiteX0" fmla="*/ 690562 w 1550987"/>
                <a:gd name="connsiteY0" fmla="*/ 3121025 h 3146426"/>
                <a:gd name="connsiteX1" fmla="*/ 442912 w 1550987"/>
                <a:gd name="connsiteY1" fmla="*/ 3016250 h 3146426"/>
                <a:gd name="connsiteX2" fmla="*/ 442912 w 1550987"/>
                <a:gd name="connsiteY2" fmla="*/ 2730500 h 3146426"/>
                <a:gd name="connsiteX3" fmla="*/ 395287 w 1550987"/>
                <a:gd name="connsiteY3" fmla="*/ 2473325 h 3146426"/>
                <a:gd name="connsiteX4" fmla="*/ 347662 w 1550987"/>
                <a:gd name="connsiteY4" fmla="*/ 2273300 h 3146426"/>
                <a:gd name="connsiteX5" fmla="*/ 404812 w 1550987"/>
                <a:gd name="connsiteY5" fmla="*/ 1825625 h 3146426"/>
                <a:gd name="connsiteX6" fmla="*/ 423862 w 1550987"/>
                <a:gd name="connsiteY6" fmla="*/ 1492250 h 3146426"/>
                <a:gd name="connsiteX7" fmla="*/ 414337 w 1550987"/>
                <a:gd name="connsiteY7" fmla="*/ 1196975 h 3146426"/>
                <a:gd name="connsiteX8" fmla="*/ 414337 w 1550987"/>
                <a:gd name="connsiteY8" fmla="*/ 1101725 h 3146426"/>
                <a:gd name="connsiteX9" fmla="*/ 319087 w 1550987"/>
                <a:gd name="connsiteY9" fmla="*/ 1349375 h 3146426"/>
                <a:gd name="connsiteX10" fmla="*/ 280987 w 1550987"/>
                <a:gd name="connsiteY10" fmla="*/ 1501775 h 3146426"/>
                <a:gd name="connsiteX11" fmla="*/ 271462 w 1550987"/>
                <a:gd name="connsiteY11" fmla="*/ 1654175 h 3146426"/>
                <a:gd name="connsiteX12" fmla="*/ 157162 w 1550987"/>
                <a:gd name="connsiteY12" fmla="*/ 1930400 h 3146426"/>
                <a:gd name="connsiteX13" fmla="*/ 128587 w 1550987"/>
                <a:gd name="connsiteY13" fmla="*/ 2035175 h 3146426"/>
                <a:gd name="connsiteX14" fmla="*/ 195262 w 1550987"/>
                <a:gd name="connsiteY14" fmla="*/ 2101850 h 3146426"/>
                <a:gd name="connsiteX15" fmla="*/ 242887 w 1550987"/>
                <a:gd name="connsiteY15" fmla="*/ 2235200 h 3146426"/>
                <a:gd name="connsiteX16" fmla="*/ 261937 w 1550987"/>
                <a:gd name="connsiteY16" fmla="*/ 2292350 h 3146426"/>
                <a:gd name="connsiteX17" fmla="*/ 204787 w 1550987"/>
                <a:gd name="connsiteY17" fmla="*/ 2263775 h 3146426"/>
                <a:gd name="connsiteX18" fmla="*/ 147637 w 1550987"/>
                <a:gd name="connsiteY18" fmla="*/ 2216150 h 3146426"/>
                <a:gd name="connsiteX19" fmla="*/ 147637 w 1550987"/>
                <a:gd name="connsiteY19" fmla="*/ 2292350 h 3146426"/>
                <a:gd name="connsiteX20" fmla="*/ 185737 w 1550987"/>
                <a:gd name="connsiteY20" fmla="*/ 2349500 h 3146426"/>
                <a:gd name="connsiteX21" fmla="*/ 185737 w 1550987"/>
                <a:gd name="connsiteY21" fmla="*/ 2397125 h 3146426"/>
                <a:gd name="connsiteX22" fmla="*/ 109537 w 1550987"/>
                <a:gd name="connsiteY22" fmla="*/ 2397125 h 3146426"/>
                <a:gd name="connsiteX23" fmla="*/ 14287 w 1550987"/>
                <a:gd name="connsiteY23" fmla="*/ 2273300 h 3146426"/>
                <a:gd name="connsiteX24" fmla="*/ 23812 w 1550987"/>
                <a:gd name="connsiteY24" fmla="*/ 2101850 h 3146426"/>
                <a:gd name="connsiteX25" fmla="*/ 14287 w 1550987"/>
                <a:gd name="connsiteY25" fmla="*/ 2025650 h 3146426"/>
                <a:gd name="connsiteX26" fmla="*/ 61912 w 1550987"/>
                <a:gd name="connsiteY26" fmla="*/ 1673225 h 3146426"/>
                <a:gd name="connsiteX27" fmla="*/ 90487 w 1550987"/>
                <a:gd name="connsiteY27" fmla="*/ 1444625 h 3146426"/>
                <a:gd name="connsiteX28" fmla="*/ 128587 w 1550987"/>
                <a:gd name="connsiteY28" fmla="*/ 1120775 h 3146426"/>
                <a:gd name="connsiteX29" fmla="*/ 195262 w 1550987"/>
                <a:gd name="connsiteY29" fmla="*/ 835025 h 3146426"/>
                <a:gd name="connsiteX30" fmla="*/ 357187 w 1550987"/>
                <a:gd name="connsiteY30" fmla="*/ 711200 h 3146426"/>
                <a:gd name="connsiteX31" fmla="*/ 604837 w 1550987"/>
                <a:gd name="connsiteY31" fmla="*/ 558800 h 3146426"/>
                <a:gd name="connsiteX32" fmla="*/ 652462 w 1550987"/>
                <a:gd name="connsiteY32" fmla="*/ 492125 h 3146426"/>
                <a:gd name="connsiteX33" fmla="*/ 623887 w 1550987"/>
                <a:gd name="connsiteY33" fmla="*/ 434975 h 3146426"/>
                <a:gd name="connsiteX34" fmla="*/ 576262 w 1550987"/>
                <a:gd name="connsiteY34" fmla="*/ 244475 h 3146426"/>
                <a:gd name="connsiteX35" fmla="*/ 604837 w 1550987"/>
                <a:gd name="connsiteY35" fmla="*/ 82550 h 3146426"/>
                <a:gd name="connsiteX36" fmla="*/ 681037 w 1550987"/>
                <a:gd name="connsiteY36" fmla="*/ 15875 h 3146426"/>
                <a:gd name="connsiteX37" fmla="*/ 871537 w 1550987"/>
                <a:gd name="connsiteY37" fmla="*/ 15875 h 3146426"/>
                <a:gd name="connsiteX38" fmla="*/ 957262 w 1550987"/>
                <a:gd name="connsiteY38" fmla="*/ 111125 h 3146426"/>
                <a:gd name="connsiteX39" fmla="*/ 985837 w 1550987"/>
                <a:gd name="connsiteY39" fmla="*/ 273050 h 3146426"/>
                <a:gd name="connsiteX40" fmla="*/ 947737 w 1550987"/>
                <a:gd name="connsiteY40" fmla="*/ 406400 h 3146426"/>
                <a:gd name="connsiteX41" fmla="*/ 919162 w 1550987"/>
                <a:gd name="connsiteY41" fmla="*/ 473075 h 3146426"/>
                <a:gd name="connsiteX42" fmla="*/ 938212 w 1550987"/>
                <a:gd name="connsiteY42" fmla="*/ 539750 h 3146426"/>
                <a:gd name="connsiteX43" fmla="*/ 1014412 w 1550987"/>
                <a:gd name="connsiteY43" fmla="*/ 615950 h 3146426"/>
                <a:gd name="connsiteX44" fmla="*/ 1176337 w 1550987"/>
                <a:gd name="connsiteY44" fmla="*/ 692150 h 3146426"/>
                <a:gd name="connsiteX45" fmla="*/ 1281112 w 1550987"/>
                <a:gd name="connsiteY45" fmla="*/ 730250 h 3146426"/>
                <a:gd name="connsiteX46" fmla="*/ 1366837 w 1550987"/>
                <a:gd name="connsiteY46" fmla="*/ 835025 h 3146426"/>
                <a:gd name="connsiteX47" fmla="*/ 1423987 w 1550987"/>
                <a:gd name="connsiteY47" fmla="*/ 1168400 h 3146426"/>
                <a:gd name="connsiteX48" fmla="*/ 1471612 w 1550987"/>
                <a:gd name="connsiteY48" fmla="*/ 1454150 h 3146426"/>
                <a:gd name="connsiteX49" fmla="*/ 1490662 w 1550987"/>
                <a:gd name="connsiteY49" fmla="*/ 1682750 h 3146426"/>
                <a:gd name="connsiteX50" fmla="*/ 1509712 w 1550987"/>
                <a:gd name="connsiteY50" fmla="*/ 1892300 h 3146426"/>
                <a:gd name="connsiteX51" fmla="*/ 1538287 w 1550987"/>
                <a:gd name="connsiteY51" fmla="*/ 2025650 h 3146426"/>
                <a:gd name="connsiteX52" fmla="*/ 1538287 w 1550987"/>
                <a:gd name="connsiteY52" fmla="*/ 2101850 h 3146426"/>
                <a:gd name="connsiteX53" fmla="*/ 1547812 w 1550987"/>
                <a:gd name="connsiteY53" fmla="*/ 2197100 h 3146426"/>
                <a:gd name="connsiteX54" fmla="*/ 1519237 w 1550987"/>
                <a:gd name="connsiteY54" fmla="*/ 2339975 h 3146426"/>
                <a:gd name="connsiteX55" fmla="*/ 1433512 w 1550987"/>
                <a:gd name="connsiteY55" fmla="*/ 2397125 h 3146426"/>
                <a:gd name="connsiteX56" fmla="*/ 1366837 w 1550987"/>
                <a:gd name="connsiteY56" fmla="*/ 2397125 h 3146426"/>
                <a:gd name="connsiteX57" fmla="*/ 1366837 w 1550987"/>
                <a:gd name="connsiteY57" fmla="*/ 2368550 h 3146426"/>
                <a:gd name="connsiteX58" fmla="*/ 1404937 w 1550987"/>
                <a:gd name="connsiteY58" fmla="*/ 2292350 h 3146426"/>
                <a:gd name="connsiteX59" fmla="*/ 1404937 w 1550987"/>
                <a:gd name="connsiteY59" fmla="*/ 2206625 h 3146426"/>
                <a:gd name="connsiteX60" fmla="*/ 1347787 w 1550987"/>
                <a:gd name="connsiteY60" fmla="*/ 2273300 h 3146426"/>
                <a:gd name="connsiteX61" fmla="*/ 1281112 w 1550987"/>
                <a:gd name="connsiteY61" fmla="*/ 2282825 h 3146426"/>
                <a:gd name="connsiteX62" fmla="*/ 1271587 w 1550987"/>
                <a:gd name="connsiteY62" fmla="*/ 2254250 h 3146426"/>
                <a:gd name="connsiteX63" fmla="*/ 1357312 w 1550987"/>
                <a:gd name="connsiteY63" fmla="*/ 2139950 h 3146426"/>
                <a:gd name="connsiteX64" fmla="*/ 1423987 w 1550987"/>
                <a:gd name="connsiteY64" fmla="*/ 2016125 h 3146426"/>
                <a:gd name="connsiteX65" fmla="*/ 1347787 w 1550987"/>
                <a:gd name="connsiteY65" fmla="*/ 1797050 h 3146426"/>
                <a:gd name="connsiteX66" fmla="*/ 1300162 w 1550987"/>
                <a:gd name="connsiteY66" fmla="*/ 1587500 h 3146426"/>
                <a:gd name="connsiteX67" fmla="*/ 1271587 w 1550987"/>
                <a:gd name="connsiteY67" fmla="*/ 1425575 h 3146426"/>
                <a:gd name="connsiteX68" fmla="*/ 1243012 w 1550987"/>
                <a:gd name="connsiteY68" fmla="*/ 1292225 h 3146426"/>
                <a:gd name="connsiteX69" fmla="*/ 1157287 w 1550987"/>
                <a:gd name="connsiteY69" fmla="*/ 1101725 h 3146426"/>
                <a:gd name="connsiteX70" fmla="*/ 1147762 w 1550987"/>
                <a:gd name="connsiteY70" fmla="*/ 1606550 h 3146426"/>
                <a:gd name="connsiteX71" fmla="*/ 1147762 w 1550987"/>
                <a:gd name="connsiteY71" fmla="*/ 1787525 h 3146426"/>
                <a:gd name="connsiteX72" fmla="*/ 1185862 w 1550987"/>
                <a:gd name="connsiteY72" fmla="*/ 2025650 h 3146426"/>
                <a:gd name="connsiteX73" fmla="*/ 1204912 w 1550987"/>
                <a:gd name="connsiteY73" fmla="*/ 2139950 h 3146426"/>
                <a:gd name="connsiteX74" fmla="*/ 1214437 w 1550987"/>
                <a:gd name="connsiteY74" fmla="*/ 2311400 h 3146426"/>
                <a:gd name="connsiteX75" fmla="*/ 785812 w 1550987"/>
                <a:gd name="connsiteY75" fmla="*/ 2273300 h 3146426"/>
                <a:gd name="connsiteX76" fmla="*/ 700087 w 1550987"/>
                <a:gd name="connsiteY76" fmla="*/ 2863850 h 3146426"/>
                <a:gd name="connsiteX77" fmla="*/ 690562 w 1550987"/>
                <a:gd name="connsiteY77" fmla="*/ 3121025 h 3146426"/>
                <a:gd name="connsiteX0" fmla="*/ 700087 w 1550987"/>
                <a:gd name="connsiteY0" fmla="*/ 2863850 h 3038475"/>
                <a:gd name="connsiteX1" fmla="*/ 442912 w 1550987"/>
                <a:gd name="connsiteY1" fmla="*/ 3016250 h 3038475"/>
                <a:gd name="connsiteX2" fmla="*/ 442912 w 1550987"/>
                <a:gd name="connsiteY2" fmla="*/ 2730500 h 3038475"/>
                <a:gd name="connsiteX3" fmla="*/ 395287 w 1550987"/>
                <a:gd name="connsiteY3" fmla="*/ 2473325 h 3038475"/>
                <a:gd name="connsiteX4" fmla="*/ 347662 w 1550987"/>
                <a:gd name="connsiteY4" fmla="*/ 2273300 h 3038475"/>
                <a:gd name="connsiteX5" fmla="*/ 404812 w 1550987"/>
                <a:gd name="connsiteY5" fmla="*/ 1825625 h 3038475"/>
                <a:gd name="connsiteX6" fmla="*/ 423862 w 1550987"/>
                <a:gd name="connsiteY6" fmla="*/ 1492250 h 3038475"/>
                <a:gd name="connsiteX7" fmla="*/ 414337 w 1550987"/>
                <a:gd name="connsiteY7" fmla="*/ 1196975 h 3038475"/>
                <a:gd name="connsiteX8" fmla="*/ 414337 w 1550987"/>
                <a:gd name="connsiteY8" fmla="*/ 1101725 h 3038475"/>
                <a:gd name="connsiteX9" fmla="*/ 319087 w 1550987"/>
                <a:gd name="connsiteY9" fmla="*/ 1349375 h 3038475"/>
                <a:gd name="connsiteX10" fmla="*/ 280987 w 1550987"/>
                <a:gd name="connsiteY10" fmla="*/ 1501775 h 3038475"/>
                <a:gd name="connsiteX11" fmla="*/ 271462 w 1550987"/>
                <a:gd name="connsiteY11" fmla="*/ 1654175 h 3038475"/>
                <a:gd name="connsiteX12" fmla="*/ 157162 w 1550987"/>
                <a:gd name="connsiteY12" fmla="*/ 1930400 h 3038475"/>
                <a:gd name="connsiteX13" fmla="*/ 128587 w 1550987"/>
                <a:gd name="connsiteY13" fmla="*/ 2035175 h 3038475"/>
                <a:gd name="connsiteX14" fmla="*/ 195262 w 1550987"/>
                <a:gd name="connsiteY14" fmla="*/ 2101850 h 3038475"/>
                <a:gd name="connsiteX15" fmla="*/ 242887 w 1550987"/>
                <a:gd name="connsiteY15" fmla="*/ 2235200 h 3038475"/>
                <a:gd name="connsiteX16" fmla="*/ 261937 w 1550987"/>
                <a:gd name="connsiteY16" fmla="*/ 2292350 h 3038475"/>
                <a:gd name="connsiteX17" fmla="*/ 204787 w 1550987"/>
                <a:gd name="connsiteY17" fmla="*/ 2263775 h 3038475"/>
                <a:gd name="connsiteX18" fmla="*/ 147637 w 1550987"/>
                <a:gd name="connsiteY18" fmla="*/ 2216150 h 3038475"/>
                <a:gd name="connsiteX19" fmla="*/ 147637 w 1550987"/>
                <a:gd name="connsiteY19" fmla="*/ 2292350 h 3038475"/>
                <a:gd name="connsiteX20" fmla="*/ 185737 w 1550987"/>
                <a:gd name="connsiteY20" fmla="*/ 2349500 h 3038475"/>
                <a:gd name="connsiteX21" fmla="*/ 185737 w 1550987"/>
                <a:gd name="connsiteY21" fmla="*/ 2397125 h 3038475"/>
                <a:gd name="connsiteX22" fmla="*/ 109537 w 1550987"/>
                <a:gd name="connsiteY22" fmla="*/ 2397125 h 3038475"/>
                <a:gd name="connsiteX23" fmla="*/ 14287 w 1550987"/>
                <a:gd name="connsiteY23" fmla="*/ 2273300 h 3038475"/>
                <a:gd name="connsiteX24" fmla="*/ 23812 w 1550987"/>
                <a:gd name="connsiteY24" fmla="*/ 2101850 h 3038475"/>
                <a:gd name="connsiteX25" fmla="*/ 14287 w 1550987"/>
                <a:gd name="connsiteY25" fmla="*/ 2025650 h 3038475"/>
                <a:gd name="connsiteX26" fmla="*/ 61912 w 1550987"/>
                <a:gd name="connsiteY26" fmla="*/ 1673225 h 3038475"/>
                <a:gd name="connsiteX27" fmla="*/ 90487 w 1550987"/>
                <a:gd name="connsiteY27" fmla="*/ 1444625 h 3038475"/>
                <a:gd name="connsiteX28" fmla="*/ 128587 w 1550987"/>
                <a:gd name="connsiteY28" fmla="*/ 1120775 h 3038475"/>
                <a:gd name="connsiteX29" fmla="*/ 195262 w 1550987"/>
                <a:gd name="connsiteY29" fmla="*/ 835025 h 3038475"/>
                <a:gd name="connsiteX30" fmla="*/ 357187 w 1550987"/>
                <a:gd name="connsiteY30" fmla="*/ 711200 h 3038475"/>
                <a:gd name="connsiteX31" fmla="*/ 604837 w 1550987"/>
                <a:gd name="connsiteY31" fmla="*/ 558800 h 3038475"/>
                <a:gd name="connsiteX32" fmla="*/ 652462 w 1550987"/>
                <a:gd name="connsiteY32" fmla="*/ 492125 h 3038475"/>
                <a:gd name="connsiteX33" fmla="*/ 623887 w 1550987"/>
                <a:gd name="connsiteY33" fmla="*/ 434975 h 3038475"/>
                <a:gd name="connsiteX34" fmla="*/ 576262 w 1550987"/>
                <a:gd name="connsiteY34" fmla="*/ 244475 h 3038475"/>
                <a:gd name="connsiteX35" fmla="*/ 604837 w 1550987"/>
                <a:gd name="connsiteY35" fmla="*/ 82550 h 3038475"/>
                <a:gd name="connsiteX36" fmla="*/ 681037 w 1550987"/>
                <a:gd name="connsiteY36" fmla="*/ 15875 h 3038475"/>
                <a:gd name="connsiteX37" fmla="*/ 871537 w 1550987"/>
                <a:gd name="connsiteY37" fmla="*/ 15875 h 3038475"/>
                <a:gd name="connsiteX38" fmla="*/ 957262 w 1550987"/>
                <a:gd name="connsiteY38" fmla="*/ 111125 h 3038475"/>
                <a:gd name="connsiteX39" fmla="*/ 985837 w 1550987"/>
                <a:gd name="connsiteY39" fmla="*/ 273050 h 3038475"/>
                <a:gd name="connsiteX40" fmla="*/ 947737 w 1550987"/>
                <a:gd name="connsiteY40" fmla="*/ 406400 h 3038475"/>
                <a:gd name="connsiteX41" fmla="*/ 919162 w 1550987"/>
                <a:gd name="connsiteY41" fmla="*/ 473075 h 3038475"/>
                <a:gd name="connsiteX42" fmla="*/ 938212 w 1550987"/>
                <a:gd name="connsiteY42" fmla="*/ 539750 h 3038475"/>
                <a:gd name="connsiteX43" fmla="*/ 1014412 w 1550987"/>
                <a:gd name="connsiteY43" fmla="*/ 615950 h 3038475"/>
                <a:gd name="connsiteX44" fmla="*/ 1176337 w 1550987"/>
                <a:gd name="connsiteY44" fmla="*/ 692150 h 3038475"/>
                <a:gd name="connsiteX45" fmla="*/ 1281112 w 1550987"/>
                <a:gd name="connsiteY45" fmla="*/ 730250 h 3038475"/>
                <a:gd name="connsiteX46" fmla="*/ 1366837 w 1550987"/>
                <a:gd name="connsiteY46" fmla="*/ 835025 h 3038475"/>
                <a:gd name="connsiteX47" fmla="*/ 1423987 w 1550987"/>
                <a:gd name="connsiteY47" fmla="*/ 1168400 h 3038475"/>
                <a:gd name="connsiteX48" fmla="*/ 1471612 w 1550987"/>
                <a:gd name="connsiteY48" fmla="*/ 1454150 h 3038475"/>
                <a:gd name="connsiteX49" fmla="*/ 1490662 w 1550987"/>
                <a:gd name="connsiteY49" fmla="*/ 1682750 h 3038475"/>
                <a:gd name="connsiteX50" fmla="*/ 1509712 w 1550987"/>
                <a:gd name="connsiteY50" fmla="*/ 1892300 h 3038475"/>
                <a:gd name="connsiteX51" fmla="*/ 1538287 w 1550987"/>
                <a:gd name="connsiteY51" fmla="*/ 2025650 h 3038475"/>
                <a:gd name="connsiteX52" fmla="*/ 1538287 w 1550987"/>
                <a:gd name="connsiteY52" fmla="*/ 2101850 h 3038475"/>
                <a:gd name="connsiteX53" fmla="*/ 1547812 w 1550987"/>
                <a:gd name="connsiteY53" fmla="*/ 2197100 h 3038475"/>
                <a:gd name="connsiteX54" fmla="*/ 1519237 w 1550987"/>
                <a:gd name="connsiteY54" fmla="*/ 2339975 h 3038475"/>
                <a:gd name="connsiteX55" fmla="*/ 1433512 w 1550987"/>
                <a:gd name="connsiteY55" fmla="*/ 2397125 h 3038475"/>
                <a:gd name="connsiteX56" fmla="*/ 1366837 w 1550987"/>
                <a:gd name="connsiteY56" fmla="*/ 2397125 h 3038475"/>
                <a:gd name="connsiteX57" fmla="*/ 1366837 w 1550987"/>
                <a:gd name="connsiteY57" fmla="*/ 2368550 h 3038475"/>
                <a:gd name="connsiteX58" fmla="*/ 1404937 w 1550987"/>
                <a:gd name="connsiteY58" fmla="*/ 2292350 h 3038475"/>
                <a:gd name="connsiteX59" fmla="*/ 1404937 w 1550987"/>
                <a:gd name="connsiteY59" fmla="*/ 2206625 h 3038475"/>
                <a:gd name="connsiteX60" fmla="*/ 1347787 w 1550987"/>
                <a:gd name="connsiteY60" fmla="*/ 2273300 h 3038475"/>
                <a:gd name="connsiteX61" fmla="*/ 1281112 w 1550987"/>
                <a:gd name="connsiteY61" fmla="*/ 2282825 h 3038475"/>
                <a:gd name="connsiteX62" fmla="*/ 1271587 w 1550987"/>
                <a:gd name="connsiteY62" fmla="*/ 2254250 h 3038475"/>
                <a:gd name="connsiteX63" fmla="*/ 1357312 w 1550987"/>
                <a:gd name="connsiteY63" fmla="*/ 2139950 h 3038475"/>
                <a:gd name="connsiteX64" fmla="*/ 1423987 w 1550987"/>
                <a:gd name="connsiteY64" fmla="*/ 2016125 h 3038475"/>
                <a:gd name="connsiteX65" fmla="*/ 1347787 w 1550987"/>
                <a:gd name="connsiteY65" fmla="*/ 1797050 h 3038475"/>
                <a:gd name="connsiteX66" fmla="*/ 1300162 w 1550987"/>
                <a:gd name="connsiteY66" fmla="*/ 1587500 h 3038475"/>
                <a:gd name="connsiteX67" fmla="*/ 1271587 w 1550987"/>
                <a:gd name="connsiteY67" fmla="*/ 1425575 h 3038475"/>
                <a:gd name="connsiteX68" fmla="*/ 1243012 w 1550987"/>
                <a:gd name="connsiteY68" fmla="*/ 1292225 h 3038475"/>
                <a:gd name="connsiteX69" fmla="*/ 1157287 w 1550987"/>
                <a:gd name="connsiteY69" fmla="*/ 1101725 h 3038475"/>
                <a:gd name="connsiteX70" fmla="*/ 1147762 w 1550987"/>
                <a:gd name="connsiteY70" fmla="*/ 1606550 h 3038475"/>
                <a:gd name="connsiteX71" fmla="*/ 1147762 w 1550987"/>
                <a:gd name="connsiteY71" fmla="*/ 1787525 h 3038475"/>
                <a:gd name="connsiteX72" fmla="*/ 1185862 w 1550987"/>
                <a:gd name="connsiteY72" fmla="*/ 2025650 h 3038475"/>
                <a:gd name="connsiteX73" fmla="*/ 1204912 w 1550987"/>
                <a:gd name="connsiteY73" fmla="*/ 2139950 h 3038475"/>
                <a:gd name="connsiteX74" fmla="*/ 1214437 w 1550987"/>
                <a:gd name="connsiteY74" fmla="*/ 2311400 h 3038475"/>
                <a:gd name="connsiteX75" fmla="*/ 785812 w 1550987"/>
                <a:gd name="connsiteY75" fmla="*/ 2273300 h 3038475"/>
                <a:gd name="connsiteX76" fmla="*/ 700087 w 1550987"/>
                <a:gd name="connsiteY76" fmla="*/ 2863850 h 3038475"/>
                <a:gd name="connsiteX0" fmla="*/ 785812 w 1550987"/>
                <a:gd name="connsiteY0" fmla="*/ 2273300 h 3092450"/>
                <a:gd name="connsiteX1" fmla="*/ 442912 w 1550987"/>
                <a:gd name="connsiteY1" fmla="*/ 3016250 h 3092450"/>
                <a:gd name="connsiteX2" fmla="*/ 442912 w 1550987"/>
                <a:gd name="connsiteY2" fmla="*/ 2730500 h 3092450"/>
                <a:gd name="connsiteX3" fmla="*/ 395287 w 1550987"/>
                <a:gd name="connsiteY3" fmla="*/ 2473325 h 3092450"/>
                <a:gd name="connsiteX4" fmla="*/ 347662 w 1550987"/>
                <a:gd name="connsiteY4" fmla="*/ 2273300 h 3092450"/>
                <a:gd name="connsiteX5" fmla="*/ 404812 w 1550987"/>
                <a:gd name="connsiteY5" fmla="*/ 1825625 h 3092450"/>
                <a:gd name="connsiteX6" fmla="*/ 423862 w 1550987"/>
                <a:gd name="connsiteY6" fmla="*/ 1492250 h 3092450"/>
                <a:gd name="connsiteX7" fmla="*/ 414337 w 1550987"/>
                <a:gd name="connsiteY7" fmla="*/ 1196975 h 3092450"/>
                <a:gd name="connsiteX8" fmla="*/ 414337 w 1550987"/>
                <a:gd name="connsiteY8" fmla="*/ 1101725 h 3092450"/>
                <a:gd name="connsiteX9" fmla="*/ 319087 w 1550987"/>
                <a:gd name="connsiteY9" fmla="*/ 1349375 h 3092450"/>
                <a:gd name="connsiteX10" fmla="*/ 280987 w 1550987"/>
                <a:gd name="connsiteY10" fmla="*/ 1501775 h 3092450"/>
                <a:gd name="connsiteX11" fmla="*/ 271462 w 1550987"/>
                <a:gd name="connsiteY11" fmla="*/ 1654175 h 3092450"/>
                <a:gd name="connsiteX12" fmla="*/ 157162 w 1550987"/>
                <a:gd name="connsiteY12" fmla="*/ 1930400 h 3092450"/>
                <a:gd name="connsiteX13" fmla="*/ 128587 w 1550987"/>
                <a:gd name="connsiteY13" fmla="*/ 2035175 h 3092450"/>
                <a:gd name="connsiteX14" fmla="*/ 195262 w 1550987"/>
                <a:gd name="connsiteY14" fmla="*/ 2101850 h 3092450"/>
                <a:gd name="connsiteX15" fmla="*/ 242887 w 1550987"/>
                <a:gd name="connsiteY15" fmla="*/ 2235200 h 3092450"/>
                <a:gd name="connsiteX16" fmla="*/ 261937 w 1550987"/>
                <a:gd name="connsiteY16" fmla="*/ 2292350 h 3092450"/>
                <a:gd name="connsiteX17" fmla="*/ 204787 w 1550987"/>
                <a:gd name="connsiteY17" fmla="*/ 2263775 h 3092450"/>
                <a:gd name="connsiteX18" fmla="*/ 147637 w 1550987"/>
                <a:gd name="connsiteY18" fmla="*/ 2216150 h 3092450"/>
                <a:gd name="connsiteX19" fmla="*/ 147637 w 1550987"/>
                <a:gd name="connsiteY19" fmla="*/ 2292350 h 3092450"/>
                <a:gd name="connsiteX20" fmla="*/ 185737 w 1550987"/>
                <a:gd name="connsiteY20" fmla="*/ 2349500 h 3092450"/>
                <a:gd name="connsiteX21" fmla="*/ 185737 w 1550987"/>
                <a:gd name="connsiteY21" fmla="*/ 2397125 h 3092450"/>
                <a:gd name="connsiteX22" fmla="*/ 109537 w 1550987"/>
                <a:gd name="connsiteY22" fmla="*/ 2397125 h 3092450"/>
                <a:gd name="connsiteX23" fmla="*/ 14287 w 1550987"/>
                <a:gd name="connsiteY23" fmla="*/ 2273300 h 3092450"/>
                <a:gd name="connsiteX24" fmla="*/ 23812 w 1550987"/>
                <a:gd name="connsiteY24" fmla="*/ 2101850 h 3092450"/>
                <a:gd name="connsiteX25" fmla="*/ 14287 w 1550987"/>
                <a:gd name="connsiteY25" fmla="*/ 2025650 h 3092450"/>
                <a:gd name="connsiteX26" fmla="*/ 61912 w 1550987"/>
                <a:gd name="connsiteY26" fmla="*/ 1673225 h 3092450"/>
                <a:gd name="connsiteX27" fmla="*/ 90487 w 1550987"/>
                <a:gd name="connsiteY27" fmla="*/ 1444625 h 3092450"/>
                <a:gd name="connsiteX28" fmla="*/ 128587 w 1550987"/>
                <a:gd name="connsiteY28" fmla="*/ 1120775 h 3092450"/>
                <a:gd name="connsiteX29" fmla="*/ 195262 w 1550987"/>
                <a:gd name="connsiteY29" fmla="*/ 835025 h 3092450"/>
                <a:gd name="connsiteX30" fmla="*/ 357187 w 1550987"/>
                <a:gd name="connsiteY30" fmla="*/ 711200 h 3092450"/>
                <a:gd name="connsiteX31" fmla="*/ 604837 w 1550987"/>
                <a:gd name="connsiteY31" fmla="*/ 558800 h 3092450"/>
                <a:gd name="connsiteX32" fmla="*/ 652462 w 1550987"/>
                <a:gd name="connsiteY32" fmla="*/ 492125 h 3092450"/>
                <a:gd name="connsiteX33" fmla="*/ 623887 w 1550987"/>
                <a:gd name="connsiteY33" fmla="*/ 434975 h 3092450"/>
                <a:gd name="connsiteX34" fmla="*/ 576262 w 1550987"/>
                <a:gd name="connsiteY34" fmla="*/ 244475 h 3092450"/>
                <a:gd name="connsiteX35" fmla="*/ 604837 w 1550987"/>
                <a:gd name="connsiteY35" fmla="*/ 82550 h 3092450"/>
                <a:gd name="connsiteX36" fmla="*/ 681037 w 1550987"/>
                <a:gd name="connsiteY36" fmla="*/ 15875 h 3092450"/>
                <a:gd name="connsiteX37" fmla="*/ 871537 w 1550987"/>
                <a:gd name="connsiteY37" fmla="*/ 15875 h 3092450"/>
                <a:gd name="connsiteX38" fmla="*/ 957262 w 1550987"/>
                <a:gd name="connsiteY38" fmla="*/ 111125 h 3092450"/>
                <a:gd name="connsiteX39" fmla="*/ 985837 w 1550987"/>
                <a:gd name="connsiteY39" fmla="*/ 273050 h 3092450"/>
                <a:gd name="connsiteX40" fmla="*/ 947737 w 1550987"/>
                <a:gd name="connsiteY40" fmla="*/ 406400 h 3092450"/>
                <a:gd name="connsiteX41" fmla="*/ 919162 w 1550987"/>
                <a:gd name="connsiteY41" fmla="*/ 473075 h 3092450"/>
                <a:gd name="connsiteX42" fmla="*/ 938212 w 1550987"/>
                <a:gd name="connsiteY42" fmla="*/ 539750 h 3092450"/>
                <a:gd name="connsiteX43" fmla="*/ 1014412 w 1550987"/>
                <a:gd name="connsiteY43" fmla="*/ 615950 h 3092450"/>
                <a:gd name="connsiteX44" fmla="*/ 1176337 w 1550987"/>
                <a:gd name="connsiteY44" fmla="*/ 692150 h 3092450"/>
                <a:gd name="connsiteX45" fmla="*/ 1281112 w 1550987"/>
                <a:gd name="connsiteY45" fmla="*/ 730250 h 3092450"/>
                <a:gd name="connsiteX46" fmla="*/ 1366837 w 1550987"/>
                <a:gd name="connsiteY46" fmla="*/ 835025 h 3092450"/>
                <a:gd name="connsiteX47" fmla="*/ 1423987 w 1550987"/>
                <a:gd name="connsiteY47" fmla="*/ 1168400 h 3092450"/>
                <a:gd name="connsiteX48" fmla="*/ 1471612 w 1550987"/>
                <a:gd name="connsiteY48" fmla="*/ 1454150 h 3092450"/>
                <a:gd name="connsiteX49" fmla="*/ 1490662 w 1550987"/>
                <a:gd name="connsiteY49" fmla="*/ 1682750 h 3092450"/>
                <a:gd name="connsiteX50" fmla="*/ 1509712 w 1550987"/>
                <a:gd name="connsiteY50" fmla="*/ 1892300 h 3092450"/>
                <a:gd name="connsiteX51" fmla="*/ 1538287 w 1550987"/>
                <a:gd name="connsiteY51" fmla="*/ 2025650 h 3092450"/>
                <a:gd name="connsiteX52" fmla="*/ 1538287 w 1550987"/>
                <a:gd name="connsiteY52" fmla="*/ 2101850 h 3092450"/>
                <a:gd name="connsiteX53" fmla="*/ 1547812 w 1550987"/>
                <a:gd name="connsiteY53" fmla="*/ 2197100 h 3092450"/>
                <a:gd name="connsiteX54" fmla="*/ 1519237 w 1550987"/>
                <a:gd name="connsiteY54" fmla="*/ 2339975 h 3092450"/>
                <a:gd name="connsiteX55" fmla="*/ 1433512 w 1550987"/>
                <a:gd name="connsiteY55" fmla="*/ 2397125 h 3092450"/>
                <a:gd name="connsiteX56" fmla="*/ 1366837 w 1550987"/>
                <a:gd name="connsiteY56" fmla="*/ 2397125 h 3092450"/>
                <a:gd name="connsiteX57" fmla="*/ 1366837 w 1550987"/>
                <a:gd name="connsiteY57" fmla="*/ 2368550 h 3092450"/>
                <a:gd name="connsiteX58" fmla="*/ 1404937 w 1550987"/>
                <a:gd name="connsiteY58" fmla="*/ 2292350 h 3092450"/>
                <a:gd name="connsiteX59" fmla="*/ 1404937 w 1550987"/>
                <a:gd name="connsiteY59" fmla="*/ 2206625 h 3092450"/>
                <a:gd name="connsiteX60" fmla="*/ 1347787 w 1550987"/>
                <a:gd name="connsiteY60" fmla="*/ 2273300 h 3092450"/>
                <a:gd name="connsiteX61" fmla="*/ 1281112 w 1550987"/>
                <a:gd name="connsiteY61" fmla="*/ 2282825 h 3092450"/>
                <a:gd name="connsiteX62" fmla="*/ 1271587 w 1550987"/>
                <a:gd name="connsiteY62" fmla="*/ 2254250 h 3092450"/>
                <a:gd name="connsiteX63" fmla="*/ 1357312 w 1550987"/>
                <a:gd name="connsiteY63" fmla="*/ 2139950 h 3092450"/>
                <a:gd name="connsiteX64" fmla="*/ 1423987 w 1550987"/>
                <a:gd name="connsiteY64" fmla="*/ 2016125 h 3092450"/>
                <a:gd name="connsiteX65" fmla="*/ 1347787 w 1550987"/>
                <a:gd name="connsiteY65" fmla="*/ 1797050 h 3092450"/>
                <a:gd name="connsiteX66" fmla="*/ 1300162 w 1550987"/>
                <a:gd name="connsiteY66" fmla="*/ 1587500 h 3092450"/>
                <a:gd name="connsiteX67" fmla="*/ 1271587 w 1550987"/>
                <a:gd name="connsiteY67" fmla="*/ 1425575 h 3092450"/>
                <a:gd name="connsiteX68" fmla="*/ 1243012 w 1550987"/>
                <a:gd name="connsiteY68" fmla="*/ 1292225 h 3092450"/>
                <a:gd name="connsiteX69" fmla="*/ 1157287 w 1550987"/>
                <a:gd name="connsiteY69" fmla="*/ 1101725 h 3092450"/>
                <a:gd name="connsiteX70" fmla="*/ 1147762 w 1550987"/>
                <a:gd name="connsiteY70" fmla="*/ 1606550 h 3092450"/>
                <a:gd name="connsiteX71" fmla="*/ 1147762 w 1550987"/>
                <a:gd name="connsiteY71" fmla="*/ 1787525 h 3092450"/>
                <a:gd name="connsiteX72" fmla="*/ 1185862 w 1550987"/>
                <a:gd name="connsiteY72" fmla="*/ 2025650 h 3092450"/>
                <a:gd name="connsiteX73" fmla="*/ 1204912 w 1550987"/>
                <a:gd name="connsiteY73" fmla="*/ 2139950 h 3092450"/>
                <a:gd name="connsiteX74" fmla="*/ 1214437 w 1550987"/>
                <a:gd name="connsiteY74" fmla="*/ 2311400 h 3092450"/>
                <a:gd name="connsiteX75" fmla="*/ 785812 w 1550987"/>
                <a:gd name="connsiteY75" fmla="*/ 2273300 h 3092450"/>
                <a:gd name="connsiteX0" fmla="*/ 785812 w 1550987"/>
                <a:gd name="connsiteY0" fmla="*/ 2273300 h 2763838"/>
                <a:gd name="connsiteX1" fmla="*/ 442912 w 1550987"/>
                <a:gd name="connsiteY1" fmla="*/ 2730500 h 2763838"/>
                <a:gd name="connsiteX2" fmla="*/ 395287 w 1550987"/>
                <a:gd name="connsiteY2" fmla="*/ 2473325 h 2763838"/>
                <a:gd name="connsiteX3" fmla="*/ 347662 w 1550987"/>
                <a:gd name="connsiteY3" fmla="*/ 2273300 h 2763838"/>
                <a:gd name="connsiteX4" fmla="*/ 404812 w 1550987"/>
                <a:gd name="connsiteY4" fmla="*/ 1825625 h 2763838"/>
                <a:gd name="connsiteX5" fmla="*/ 423862 w 1550987"/>
                <a:gd name="connsiteY5" fmla="*/ 1492250 h 2763838"/>
                <a:gd name="connsiteX6" fmla="*/ 414337 w 1550987"/>
                <a:gd name="connsiteY6" fmla="*/ 1196975 h 2763838"/>
                <a:gd name="connsiteX7" fmla="*/ 414337 w 1550987"/>
                <a:gd name="connsiteY7" fmla="*/ 1101725 h 2763838"/>
                <a:gd name="connsiteX8" fmla="*/ 319087 w 1550987"/>
                <a:gd name="connsiteY8" fmla="*/ 1349375 h 2763838"/>
                <a:gd name="connsiteX9" fmla="*/ 280987 w 1550987"/>
                <a:gd name="connsiteY9" fmla="*/ 1501775 h 2763838"/>
                <a:gd name="connsiteX10" fmla="*/ 271462 w 1550987"/>
                <a:gd name="connsiteY10" fmla="*/ 1654175 h 2763838"/>
                <a:gd name="connsiteX11" fmla="*/ 157162 w 1550987"/>
                <a:gd name="connsiteY11" fmla="*/ 1930400 h 2763838"/>
                <a:gd name="connsiteX12" fmla="*/ 128587 w 1550987"/>
                <a:gd name="connsiteY12" fmla="*/ 2035175 h 2763838"/>
                <a:gd name="connsiteX13" fmla="*/ 195262 w 1550987"/>
                <a:gd name="connsiteY13" fmla="*/ 2101850 h 2763838"/>
                <a:gd name="connsiteX14" fmla="*/ 242887 w 1550987"/>
                <a:gd name="connsiteY14" fmla="*/ 2235200 h 2763838"/>
                <a:gd name="connsiteX15" fmla="*/ 261937 w 1550987"/>
                <a:gd name="connsiteY15" fmla="*/ 2292350 h 2763838"/>
                <a:gd name="connsiteX16" fmla="*/ 204787 w 1550987"/>
                <a:gd name="connsiteY16" fmla="*/ 2263775 h 2763838"/>
                <a:gd name="connsiteX17" fmla="*/ 147637 w 1550987"/>
                <a:gd name="connsiteY17" fmla="*/ 2216150 h 2763838"/>
                <a:gd name="connsiteX18" fmla="*/ 147637 w 1550987"/>
                <a:gd name="connsiteY18" fmla="*/ 2292350 h 2763838"/>
                <a:gd name="connsiteX19" fmla="*/ 185737 w 1550987"/>
                <a:gd name="connsiteY19" fmla="*/ 2349500 h 2763838"/>
                <a:gd name="connsiteX20" fmla="*/ 185737 w 1550987"/>
                <a:gd name="connsiteY20" fmla="*/ 2397125 h 2763838"/>
                <a:gd name="connsiteX21" fmla="*/ 109537 w 1550987"/>
                <a:gd name="connsiteY21" fmla="*/ 2397125 h 2763838"/>
                <a:gd name="connsiteX22" fmla="*/ 14287 w 1550987"/>
                <a:gd name="connsiteY22" fmla="*/ 2273300 h 2763838"/>
                <a:gd name="connsiteX23" fmla="*/ 23812 w 1550987"/>
                <a:gd name="connsiteY23" fmla="*/ 2101850 h 2763838"/>
                <a:gd name="connsiteX24" fmla="*/ 14287 w 1550987"/>
                <a:gd name="connsiteY24" fmla="*/ 2025650 h 2763838"/>
                <a:gd name="connsiteX25" fmla="*/ 61912 w 1550987"/>
                <a:gd name="connsiteY25" fmla="*/ 1673225 h 2763838"/>
                <a:gd name="connsiteX26" fmla="*/ 90487 w 1550987"/>
                <a:gd name="connsiteY26" fmla="*/ 1444625 h 2763838"/>
                <a:gd name="connsiteX27" fmla="*/ 128587 w 1550987"/>
                <a:gd name="connsiteY27" fmla="*/ 1120775 h 2763838"/>
                <a:gd name="connsiteX28" fmla="*/ 195262 w 1550987"/>
                <a:gd name="connsiteY28" fmla="*/ 835025 h 2763838"/>
                <a:gd name="connsiteX29" fmla="*/ 357187 w 1550987"/>
                <a:gd name="connsiteY29" fmla="*/ 711200 h 2763838"/>
                <a:gd name="connsiteX30" fmla="*/ 604837 w 1550987"/>
                <a:gd name="connsiteY30" fmla="*/ 558800 h 2763838"/>
                <a:gd name="connsiteX31" fmla="*/ 652462 w 1550987"/>
                <a:gd name="connsiteY31" fmla="*/ 492125 h 2763838"/>
                <a:gd name="connsiteX32" fmla="*/ 623887 w 1550987"/>
                <a:gd name="connsiteY32" fmla="*/ 434975 h 2763838"/>
                <a:gd name="connsiteX33" fmla="*/ 576262 w 1550987"/>
                <a:gd name="connsiteY33" fmla="*/ 244475 h 2763838"/>
                <a:gd name="connsiteX34" fmla="*/ 604837 w 1550987"/>
                <a:gd name="connsiteY34" fmla="*/ 82550 h 2763838"/>
                <a:gd name="connsiteX35" fmla="*/ 681037 w 1550987"/>
                <a:gd name="connsiteY35" fmla="*/ 15875 h 2763838"/>
                <a:gd name="connsiteX36" fmla="*/ 871537 w 1550987"/>
                <a:gd name="connsiteY36" fmla="*/ 15875 h 2763838"/>
                <a:gd name="connsiteX37" fmla="*/ 957262 w 1550987"/>
                <a:gd name="connsiteY37" fmla="*/ 111125 h 2763838"/>
                <a:gd name="connsiteX38" fmla="*/ 985837 w 1550987"/>
                <a:gd name="connsiteY38" fmla="*/ 273050 h 2763838"/>
                <a:gd name="connsiteX39" fmla="*/ 947737 w 1550987"/>
                <a:gd name="connsiteY39" fmla="*/ 406400 h 2763838"/>
                <a:gd name="connsiteX40" fmla="*/ 919162 w 1550987"/>
                <a:gd name="connsiteY40" fmla="*/ 473075 h 2763838"/>
                <a:gd name="connsiteX41" fmla="*/ 938212 w 1550987"/>
                <a:gd name="connsiteY41" fmla="*/ 539750 h 2763838"/>
                <a:gd name="connsiteX42" fmla="*/ 1014412 w 1550987"/>
                <a:gd name="connsiteY42" fmla="*/ 615950 h 2763838"/>
                <a:gd name="connsiteX43" fmla="*/ 1176337 w 1550987"/>
                <a:gd name="connsiteY43" fmla="*/ 692150 h 2763838"/>
                <a:gd name="connsiteX44" fmla="*/ 1281112 w 1550987"/>
                <a:gd name="connsiteY44" fmla="*/ 730250 h 2763838"/>
                <a:gd name="connsiteX45" fmla="*/ 1366837 w 1550987"/>
                <a:gd name="connsiteY45" fmla="*/ 835025 h 2763838"/>
                <a:gd name="connsiteX46" fmla="*/ 1423987 w 1550987"/>
                <a:gd name="connsiteY46" fmla="*/ 1168400 h 2763838"/>
                <a:gd name="connsiteX47" fmla="*/ 1471612 w 1550987"/>
                <a:gd name="connsiteY47" fmla="*/ 1454150 h 2763838"/>
                <a:gd name="connsiteX48" fmla="*/ 1490662 w 1550987"/>
                <a:gd name="connsiteY48" fmla="*/ 1682750 h 2763838"/>
                <a:gd name="connsiteX49" fmla="*/ 1509712 w 1550987"/>
                <a:gd name="connsiteY49" fmla="*/ 1892300 h 2763838"/>
                <a:gd name="connsiteX50" fmla="*/ 1538287 w 1550987"/>
                <a:gd name="connsiteY50" fmla="*/ 2025650 h 2763838"/>
                <a:gd name="connsiteX51" fmla="*/ 1538287 w 1550987"/>
                <a:gd name="connsiteY51" fmla="*/ 2101850 h 2763838"/>
                <a:gd name="connsiteX52" fmla="*/ 1547812 w 1550987"/>
                <a:gd name="connsiteY52" fmla="*/ 2197100 h 2763838"/>
                <a:gd name="connsiteX53" fmla="*/ 1519237 w 1550987"/>
                <a:gd name="connsiteY53" fmla="*/ 2339975 h 2763838"/>
                <a:gd name="connsiteX54" fmla="*/ 1433512 w 1550987"/>
                <a:gd name="connsiteY54" fmla="*/ 2397125 h 2763838"/>
                <a:gd name="connsiteX55" fmla="*/ 1366837 w 1550987"/>
                <a:gd name="connsiteY55" fmla="*/ 2397125 h 2763838"/>
                <a:gd name="connsiteX56" fmla="*/ 1366837 w 1550987"/>
                <a:gd name="connsiteY56" fmla="*/ 2368550 h 2763838"/>
                <a:gd name="connsiteX57" fmla="*/ 1404937 w 1550987"/>
                <a:gd name="connsiteY57" fmla="*/ 2292350 h 2763838"/>
                <a:gd name="connsiteX58" fmla="*/ 1404937 w 1550987"/>
                <a:gd name="connsiteY58" fmla="*/ 2206625 h 2763838"/>
                <a:gd name="connsiteX59" fmla="*/ 1347787 w 1550987"/>
                <a:gd name="connsiteY59" fmla="*/ 2273300 h 2763838"/>
                <a:gd name="connsiteX60" fmla="*/ 1281112 w 1550987"/>
                <a:gd name="connsiteY60" fmla="*/ 2282825 h 2763838"/>
                <a:gd name="connsiteX61" fmla="*/ 1271587 w 1550987"/>
                <a:gd name="connsiteY61" fmla="*/ 2254250 h 2763838"/>
                <a:gd name="connsiteX62" fmla="*/ 1357312 w 1550987"/>
                <a:gd name="connsiteY62" fmla="*/ 2139950 h 2763838"/>
                <a:gd name="connsiteX63" fmla="*/ 1423987 w 1550987"/>
                <a:gd name="connsiteY63" fmla="*/ 2016125 h 2763838"/>
                <a:gd name="connsiteX64" fmla="*/ 1347787 w 1550987"/>
                <a:gd name="connsiteY64" fmla="*/ 1797050 h 2763838"/>
                <a:gd name="connsiteX65" fmla="*/ 1300162 w 1550987"/>
                <a:gd name="connsiteY65" fmla="*/ 1587500 h 2763838"/>
                <a:gd name="connsiteX66" fmla="*/ 1271587 w 1550987"/>
                <a:gd name="connsiteY66" fmla="*/ 1425575 h 2763838"/>
                <a:gd name="connsiteX67" fmla="*/ 1243012 w 1550987"/>
                <a:gd name="connsiteY67" fmla="*/ 1292225 h 2763838"/>
                <a:gd name="connsiteX68" fmla="*/ 1157287 w 1550987"/>
                <a:gd name="connsiteY68" fmla="*/ 1101725 h 2763838"/>
                <a:gd name="connsiteX69" fmla="*/ 1147762 w 1550987"/>
                <a:gd name="connsiteY69" fmla="*/ 1606550 h 2763838"/>
                <a:gd name="connsiteX70" fmla="*/ 1147762 w 1550987"/>
                <a:gd name="connsiteY70" fmla="*/ 1787525 h 2763838"/>
                <a:gd name="connsiteX71" fmla="*/ 1185862 w 1550987"/>
                <a:gd name="connsiteY71" fmla="*/ 2025650 h 2763838"/>
                <a:gd name="connsiteX72" fmla="*/ 1204912 w 1550987"/>
                <a:gd name="connsiteY72" fmla="*/ 2139950 h 2763838"/>
                <a:gd name="connsiteX73" fmla="*/ 1214437 w 1550987"/>
                <a:gd name="connsiteY73" fmla="*/ 2311400 h 2763838"/>
                <a:gd name="connsiteX74" fmla="*/ 785812 w 1550987"/>
                <a:gd name="connsiteY74" fmla="*/ 2273300 h 2763838"/>
                <a:gd name="connsiteX0" fmla="*/ 785812 w 1550987"/>
                <a:gd name="connsiteY0" fmla="*/ 2273300 h 2473325"/>
                <a:gd name="connsiteX1" fmla="*/ 395287 w 1550987"/>
                <a:gd name="connsiteY1" fmla="*/ 2473325 h 2473325"/>
                <a:gd name="connsiteX2" fmla="*/ 347662 w 1550987"/>
                <a:gd name="connsiteY2" fmla="*/ 2273300 h 2473325"/>
                <a:gd name="connsiteX3" fmla="*/ 404812 w 1550987"/>
                <a:gd name="connsiteY3" fmla="*/ 1825625 h 2473325"/>
                <a:gd name="connsiteX4" fmla="*/ 423862 w 1550987"/>
                <a:gd name="connsiteY4" fmla="*/ 1492250 h 2473325"/>
                <a:gd name="connsiteX5" fmla="*/ 414337 w 1550987"/>
                <a:gd name="connsiteY5" fmla="*/ 1196975 h 2473325"/>
                <a:gd name="connsiteX6" fmla="*/ 414337 w 1550987"/>
                <a:gd name="connsiteY6" fmla="*/ 1101725 h 2473325"/>
                <a:gd name="connsiteX7" fmla="*/ 319087 w 1550987"/>
                <a:gd name="connsiteY7" fmla="*/ 1349375 h 2473325"/>
                <a:gd name="connsiteX8" fmla="*/ 280987 w 1550987"/>
                <a:gd name="connsiteY8" fmla="*/ 1501775 h 2473325"/>
                <a:gd name="connsiteX9" fmla="*/ 271462 w 1550987"/>
                <a:gd name="connsiteY9" fmla="*/ 1654175 h 2473325"/>
                <a:gd name="connsiteX10" fmla="*/ 157162 w 1550987"/>
                <a:gd name="connsiteY10" fmla="*/ 1930400 h 2473325"/>
                <a:gd name="connsiteX11" fmla="*/ 128587 w 1550987"/>
                <a:gd name="connsiteY11" fmla="*/ 2035175 h 2473325"/>
                <a:gd name="connsiteX12" fmla="*/ 195262 w 1550987"/>
                <a:gd name="connsiteY12" fmla="*/ 2101850 h 2473325"/>
                <a:gd name="connsiteX13" fmla="*/ 242887 w 1550987"/>
                <a:gd name="connsiteY13" fmla="*/ 2235200 h 2473325"/>
                <a:gd name="connsiteX14" fmla="*/ 261937 w 1550987"/>
                <a:gd name="connsiteY14" fmla="*/ 2292350 h 2473325"/>
                <a:gd name="connsiteX15" fmla="*/ 204787 w 1550987"/>
                <a:gd name="connsiteY15" fmla="*/ 2263775 h 2473325"/>
                <a:gd name="connsiteX16" fmla="*/ 147637 w 1550987"/>
                <a:gd name="connsiteY16" fmla="*/ 2216150 h 2473325"/>
                <a:gd name="connsiteX17" fmla="*/ 147637 w 1550987"/>
                <a:gd name="connsiteY17" fmla="*/ 2292350 h 2473325"/>
                <a:gd name="connsiteX18" fmla="*/ 185737 w 1550987"/>
                <a:gd name="connsiteY18" fmla="*/ 2349500 h 2473325"/>
                <a:gd name="connsiteX19" fmla="*/ 185737 w 1550987"/>
                <a:gd name="connsiteY19" fmla="*/ 2397125 h 2473325"/>
                <a:gd name="connsiteX20" fmla="*/ 109537 w 1550987"/>
                <a:gd name="connsiteY20" fmla="*/ 2397125 h 2473325"/>
                <a:gd name="connsiteX21" fmla="*/ 14287 w 1550987"/>
                <a:gd name="connsiteY21" fmla="*/ 2273300 h 2473325"/>
                <a:gd name="connsiteX22" fmla="*/ 23812 w 1550987"/>
                <a:gd name="connsiteY22" fmla="*/ 2101850 h 2473325"/>
                <a:gd name="connsiteX23" fmla="*/ 14287 w 1550987"/>
                <a:gd name="connsiteY23" fmla="*/ 2025650 h 2473325"/>
                <a:gd name="connsiteX24" fmla="*/ 61912 w 1550987"/>
                <a:gd name="connsiteY24" fmla="*/ 1673225 h 2473325"/>
                <a:gd name="connsiteX25" fmla="*/ 90487 w 1550987"/>
                <a:gd name="connsiteY25" fmla="*/ 1444625 h 2473325"/>
                <a:gd name="connsiteX26" fmla="*/ 128587 w 1550987"/>
                <a:gd name="connsiteY26" fmla="*/ 1120775 h 2473325"/>
                <a:gd name="connsiteX27" fmla="*/ 195262 w 1550987"/>
                <a:gd name="connsiteY27" fmla="*/ 835025 h 2473325"/>
                <a:gd name="connsiteX28" fmla="*/ 357187 w 1550987"/>
                <a:gd name="connsiteY28" fmla="*/ 711200 h 2473325"/>
                <a:gd name="connsiteX29" fmla="*/ 604837 w 1550987"/>
                <a:gd name="connsiteY29" fmla="*/ 558800 h 2473325"/>
                <a:gd name="connsiteX30" fmla="*/ 652462 w 1550987"/>
                <a:gd name="connsiteY30" fmla="*/ 492125 h 2473325"/>
                <a:gd name="connsiteX31" fmla="*/ 623887 w 1550987"/>
                <a:gd name="connsiteY31" fmla="*/ 434975 h 2473325"/>
                <a:gd name="connsiteX32" fmla="*/ 576262 w 1550987"/>
                <a:gd name="connsiteY32" fmla="*/ 244475 h 2473325"/>
                <a:gd name="connsiteX33" fmla="*/ 604837 w 1550987"/>
                <a:gd name="connsiteY33" fmla="*/ 82550 h 2473325"/>
                <a:gd name="connsiteX34" fmla="*/ 681037 w 1550987"/>
                <a:gd name="connsiteY34" fmla="*/ 15875 h 2473325"/>
                <a:gd name="connsiteX35" fmla="*/ 871537 w 1550987"/>
                <a:gd name="connsiteY35" fmla="*/ 15875 h 2473325"/>
                <a:gd name="connsiteX36" fmla="*/ 957262 w 1550987"/>
                <a:gd name="connsiteY36" fmla="*/ 111125 h 2473325"/>
                <a:gd name="connsiteX37" fmla="*/ 985837 w 1550987"/>
                <a:gd name="connsiteY37" fmla="*/ 273050 h 2473325"/>
                <a:gd name="connsiteX38" fmla="*/ 947737 w 1550987"/>
                <a:gd name="connsiteY38" fmla="*/ 406400 h 2473325"/>
                <a:gd name="connsiteX39" fmla="*/ 919162 w 1550987"/>
                <a:gd name="connsiteY39" fmla="*/ 473075 h 2473325"/>
                <a:gd name="connsiteX40" fmla="*/ 938212 w 1550987"/>
                <a:gd name="connsiteY40" fmla="*/ 539750 h 2473325"/>
                <a:gd name="connsiteX41" fmla="*/ 1014412 w 1550987"/>
                <a:gd name="connsiteY41" fmla="*/ 615950 h 2473325"/>
                <a:gd name="connsiteX42" fmla="*/ 1176337 w 1550987"/>
                <a:gd name="connsiteY42" fmla="*/ 692150 h 2473325"/>
                <a:gd name="connsiteX43" fmla="*/ 1281112 w 1550987"/>
                <a:gd name="connsiteY43" fmla="*/ 730250 h 2473325"/>
                <a:gd name="connsiteX44" fmla="*/ 1366837 w 1550987"/>
                <a:gd name="connsiteY44" fmla="*/ 835025 h 2473325"/>
                <a:gd name="connsiteX45" fmla="*/ 1423987 w 1550987"/>
                <a:gd name="connsiteY45" fmla="*/ 1168400 h 2473325"/>
                <a:gd name="connsiteX46" fmla="*/ 1471612 w 1550987"/>
                <a:gd name="connsiteY46" fmla="*/ 1454150 h 2473325"/>
                <a:gd name="connsiteX47" fmla="*/ 1490662 w 1550987"/>
                <a:gd name="connsiteY47" fmla="*/ 1682750 h 2473325"/>
                <a:gd name="connsiteX48" fmla="*/ 1509712 w 1550987"/>
                <a:gd name="connsiteY48" fmla="*/ 1892300 h 2473325"/>
                <a:gd name="connsiteX49" fmla="*/ 1538287 w 1550987"/>
                <a:gd name="connsiteY49" fmla="*/ 2025650 h 2473325"/>
                <a:gd name="connsiteX50" fmla="*/ 1538287 w 1550987"/>
                <a:gd name="connsiteY50" fmla="*/ 2101850 h 2473325"/>
                <a:gd name="connsiteX51" fmla="*/ 1547812 w 1550987"/>
                <a:gd name="connsiteY51" fmla="*/ 2197100 h 2473325"/>
                <a:gd name="connsiteX52" fmla="*/ 1519237 w 1550987"/>
                <a:gd name="connsiteY52" fmla="*/ 2339975 h 2473325"/>
                <a:gd name="connsiteX53" fmla="*/ 1433512 w 1550987"/>
                <a:gd name="connsiteY53" fmla="*/ 2397125 h 2473325"/>
                <a:gd name="connsiteX54" fmla="*/ 1366837 w 1550987"/>
                <a:gd name="connsiteY54" fmla="*/ 2397125 h 2473325"/>
                <a:gd name="connsiteX55" fmla="*/ 1366837 w 1550987"/>
                <a:gd name="connsiteY55" fmla="*/ 2368550 h 2473325"/>
                <a:gd name="connsiteX56" fmla="*/ 1404937 w 1550987"/>
                <a:gd name="connsiteY56" fmla="*/ 2292350 h 2473325"/>
                <a:gd name="connsiteX57" fmla="*/ 1404937 w 1550987"/>
                <a:gd name="connsiteY57" fmla="*/ 2206625 h 2473325"/>
                <a:gd name="connsiteX58" fmla="*/ 1347787 w 1550987"/>
                <a:gd name="connsiteY58" fmla="*/ 2273300 h 2473325"/>
                <a:gd name="connsiteX59" fmla="*/ 1281112 w 1550987"/>
                <a:gd name="connsiteY59" fmla="*/ 2282825 h 2473325"/>
                <a:gd name="connsiteX60" fmla="*/ 1271587 w 1550987"/>
                <a:gd name="connsiteY60" fmla="*/ 2254250 h 2473325"/>
                <a:gd name="connsiteX61" fmla="*/ 1357312 w 1550987"/>
                <a:gd name="connsiteY61" fmla="*/ 2139950 h 2473325"/>
                <a:gd name="connsiteX62" fmla="*/ 1423987 w 1550987"/>
                <a:gd name="connsiteY62" fmla="*/ 2016125 h 2473325"/>
                <a:gd name="connsiteX63" fmla="*/ 1347787 w 1550987"/>
                <a:gd name="connsiteY63" fmla="*/ 1797050 h 2473325"/>
                <a:gd name="connsiteX64" fmla="*/ 1300162 w 1550987"/>
                <a:gd name="connsiteY64" fmla="*/ 1587500 h 2473325"/>
                <a:gd name="connsiteX65" fmla="*/ 1271587 w 1550987"/>
                <a:gd name="connsiteY65" fmla="*/ 1425575 h 2473325"/>
                <a:gd name="connsiteX66" fmla="*/ 1243012 w 1550987"/>
                <a:gd name="connsiteY66" fmla="*/ 1292225 h 2473325"/>
                <a:gd name="connsiteX67" fmla="*/ 1157287 w 1550987"/>
                <a:gd name="connsiteY67" fmla="*/ 1101725 h 2473325"/>
                <a:gd name="connsiteX68" fmla="*/ 1147762 w 1550987"/>
                <a:gd name="connsiteY68" fmla="*/ 1606550 h 2473325"/>
                <a:gd name="connsiteX69" fmla="*/ 1147762 w 1550987"/>
                <a:gd name="connsiteY69" fmla="*/ 1787525 h 2473325"/>
                <a:gd name="connsiteX70" fmla="*/ 1185862 w 1550987"/>
                <a:gd name="connsiteY70" fmla="*/ 2025650 h 2473325"/>
                <a:gd name="connsiteX71" fmla="*/ 1204912 w 1550987"/>
                <a:gd name="connsiteY71" fmla="*/ 2139950 h 2473325"/>
                <a:gd name="connsiteX72" fmla="*/ 1214437 w 1550987"/>
                <a:gd name="connsiteY72" fmla="*/ 2311400 h 2473325"/>
                <a:gd name="connsiteX73" fmla="*/ 785812 w 1550987"/>
                <a:gd name="connsiteY73" fmla="*/ 2273300 h 2473325"/>
                <a:gd name="connsiteX0" fmla="*/ 789577 w 1550987"/>
                <a:gd name="connsiteY0" fmla="*/ 2546057 h 2573044"/>
                <a:gd name="connsiteX1" fmla="*/ 395287 w 1550987"/>
                <a:gd name="connsiteY1" fmla="*/ 2473325 h 2573044"/>
                <a:gd name="connsiteX2" fmla="*/ 347662 w 1550987"/>
                <a:gd name="connsiteY2" fmla="*/ 2273300 h 2573044"/>
                <a:gd name="connsiteX3" fmla="*/ 404812 w 1550987"/>
                <a:gd name="connsiteY3" fmla="*/ 1825625 h 2573044"/>
                <a:gd name="connsiteX4" fmla="*/ 423862 w 1550987"/>
                <a:gd name="connsiteY4" fmla="*/ 1492250 h 2573044"/>
                <a:gd name="connsiteX5" fmla="*/ 414337 w 1550987"/>
                <a:gd name="connsiteY5" fmla="*/ 1196975 h 2573044"/>
                <a:gd name="connsiteX6" fmla="*/ 414337 w 1550987"/>
                <a:gd name="connsiteY6" fmla="*/ 1101725 h 2573044"/>
                <a:gd name="connsiteX7" fmla="*/ 319087 w 1550987"/>
                <a:gd name="connsiteY7" fmla="*/ 1349375 h 2573044"/>
                <a:gd name="connsiteX8" fmla="*/ 280987 w 1550987"/>
                <a:gd name="connsiteY8" fmla="*/ 1501775 h 2573044"/>
                <a:gd name="connsiteX9" fmla="*/ 271462 w 1550987"/>
                <a:gd name="connsiteY9" fmla="*/ 1654175 h 2573044"/>
                <a:gd name="connsiteX10" fmla="*/ 157162 w 1550987"/>
                <a:gd name="connsiteY10" fmla="*/ 1930400 h 2573044"/>
                <a:gd name="connsiteX11" fmla="*/ 128587 w 1550987"/>
                <a:gd name="connsiteY11" fmla="*/ 2035175 h 2573044"/>
                <a:gd name="connsiteX12" fmla="*/ 195262 w 1550987"/>
                <a:gd name="connsiteY12" fmla="*/ 2101850 h 2573044"/>
                <a:gd name="connsiteX13" fmla="*/ 242887 w 1550987"/>
                <a:gd name="connsiteY13" fmla="*/ 2235200 h 2573044"/>
                <a:gd name="connsiteX14" fmla="*/ 261937 w 1550987"/>
                <a:gd name="connsiteY14" fmla="*/ 2292350 h 2573044"/>
                <a:gd name="connsiteX15" fmla="*/ 204787 w 1550987"/>
                <a:gd name="connsiteY15" fmla="*/ 2263775 h 2573044"/>
                <a:gd name="connsiteX16" fmla="*/ 147637 w 1550987"/>
                <a:gd name="connsiteY16" fmla="*/ 2216150 h 2573044"/>
                <a:gd name="connsiteX17" fmla="*/ 147637 w 1550987"/>
                <a:gd name="connsiteY17" fmla="*/ 2292350 h 2573044"/>
                <a:gd name="connsiteX18" fmla="*/ 185737 w 1550987"/>
                <a:gd name="connsiteY18" fmla="*/ 2349500 h 2573044"/>
                <a:gd name="connsiteX19" fmla="*/ 185737 w 1550987"/>
                <a:gd name="connsiteY19" fmla="*/ 2397125 h 2573044"/>
                <a:gd name="connsiteX20" fmla="*/ 109537 w 1550987"/>
                <a:gd name="connsiteY20" fmla="*/ 2397125 h 2573044"/>
                <a:gd name="connsiteX21" fmla="*/ 14287 w 1550987"/>
                <a:gd name="connsiteY21" fmla="*/ 2273300 h 2573044"/>
                <a:gd name="connsiteX22" fmla="*/ 23812 w 1550987"/>
                <a:gd name="connsiteY22" fmla="*/ 2101850 h 2573044"/>
                <a:gd name="connsiteX23" fmla="*/ 14287 w 1550987"/>
                <a:gd name="connsiteY23" fmla="*/ 2025650 h 2573044"/>
                <a:gd name="connsiteX24" fmla="*/ 61912 w 1550987"/>
                <a:gd name="connsiteY24" fmla="*/ 1673225 h 2573044"/>
                <a:gd name="connsiteX25" fmla="*/ 90487 w 1550987"/>
                <a:gd name="connsiteY25" fmla="*/ 1444625 h 2573044"/>
                <a:gd name="connsiteX26" fmla="*/ 128587 w 1550987"/>
                <a:gd name="connsiteY26" fmla="*/ 1120775 h 2573044"/>
                <a:gd name="connsiteX27" fmla="*/ 195262 w 1550987"/>
                <a:gd name="connsiteY27" fmla="*/ 835025 h 2573044"/>
                <a:gd name="connsiteX28" fmla="*/ 357187 w 1550987"/>
                <a:gd name="connsiteY28" fmla="*/ 711200 h 2573044"/>
                <a:gd name="connsiteX29" fmla="*/ 604837 w 1550987"/>
                <a:gd name="connsiteY29" fmla="*/ 558800 h 2573044"/>
                <a:gd name="connsiteX30" fmla="*/ 652462 w 1550987"/>
                <a:gd name="connsiteY30" fmla="*/ 492125 h 2573044"/>
                <a:gd name="connsiteX31" fmla="*/ 623887 w 1550987"/>
                <a:gd name="connsiteY31" fmla="*/ 434975 h 2573044"/>
                <a:gd name="connsiteX32" fmla="*/ 576262 w 1550987"/>
                <a:gd name="connsiteY32" fmla="*/ 244475 h 2573044"/>
                <a:gd name="connsiteX33" fmla="*/ 604837 w 1550987"/>
                <a:gd name="connsiteY33" fmla="*/ 82550 h 2573044"/>
                <a:gd name="connsiteX34" fmla="*/ 681037 w 1550987"/>
                <a:gd name="connsiteY34" fmla="*/ 15875 h 2573044"/>
                <a:gd name="connsiteX35" fmla="*/ 871537 w 1550987"/>
                <a:gd name="connsiteY35" fmla="*/ 15875 h 2573044"/>
                <a:gd name="connsiteX36" fmla="*/ 957262 w 1550987"/>
                <a:gd name="connsiteY36" fmla="*/ 111125 h 2573044"/>
                <a:gd name="connsiteX37" fmla="*/ 985837 w 1550987"/>
                <a:gd name="connsiteY37" fmla="*/ 273050 h 2573044"/>
                <a:gd name="connsiteX38" fmla="*/ 947737 w 1550987"/>
                <a:gd name="connsiteY38" fmla="*/ 406400 h 2573044"/>
                <a:gd name="connsiteX39" fmla="*/ 919162 w 1550987"/>
                <a:gd name="connsiteY39" fmla="*/ 473075 h 2573044"/>
                <a:gd name="connsiteX40" fmla="*/ 938212 w 1550987"/>
                <a:gd name="connsiteY40" fmla="*/ 539750 h 2573044"/>
                <a:gd name="connsiteX41" fmla="*/ 1014412 w 1550987"/>
                <a:gd name="connsiteY41" fmla="*/ 615950 h 2573044"/>
                <a:gd name="connsiteX42" fmla="*/ 1176337 w 1550987"/>
                <a:gd name="connsiteY42" fmla="*/ 692150 h 2573044"/>
                <a:gd name="connsiteX43" fmla="*/ 1281112 w 1550987"/>
                <a:gd name="connsiteY43" fmla="*/ 730250 h 2573044"/>
                <a:gd name="connsiteX44" fmla="*/ 1366837 w 1550987"/>
                <a:gd name="connsiteY44" fmla="*/ 835025 h 2573044"/>
                <a:gd name="connsiteX45" fmla="*/ 1423987 w 1550987"/>
                <a:gd name="connsiteY45" fmla="*/ 1168400 h 2573044"/>
                <a:gd name="connsiteX46" fmla="*/ 1471612 w 1550987"/>
                <a:gd name="connsiteY46" fmla="*/ 1454150 h 2573044"/>
                <a:gd name="connsiteX47" fmla="*/ 1490662 w 1550987"/>
                <a:gd name="connsiteY47" fmla="*/ 1682750 h 2573044"/>
                <a:gd name="connsiteX48" fmla="*/ 1509712 w 1550987"/>
                <a:gd name="connsiteY48" fmla="*/ 1892300 h 2573044"/>
                <a:gd name="connsiteX49" fmla="*/ 1538287 w 1550987"/>
                <a:gd name="connsiteY49" fmla="*/ 2025650 h 2573044"/>
                <a:gd name="connsiteX50" fmla="*/ 1538287 w 1550987"/>
                <a:gd name="connsiteY50" fmla="*/ 2101850 h 2573044"/>
                <a:gd name="connsiteX51" fmla="*/ 1547812 w 1550987"/>
                <a:gd name="connsiteY51" fmla="*/ 2197100 h 2573044"/>
                <a:gd name="connsiteX52" fmla="*/ 1519237 w 1550987"/>
                <a:gd name="connsiteY52" fmla="*/ 2339975 h 2573044"/>
                <a:gd name="connsiteX53" fmla="*/ 1433512 w 1550987"/>
                <a:gd name="connsiteY53" fmla="*/ 2397125 h 2573044"/>
                <a:gd name="connsiteX54" fmla="*/ 1366837 w 1550987"/>
                <a:gd name="connsiteY54" fmla="*/ 2397125 h 2573044"/>
                <a:gd name="connsiteX55" fmla="*/ 1366837 w 1550987"/>
                <a:gd name="connsiteY55" fmla="*/ 2368550 h 2573044"/>
                <a:gd name="connsiteX56" fmla="*/ 1404937 w 1550987"/>
                <a:gd name="connsiteY56" fmla="*/ 2292350 h 2573044"/>
                <a:gd name="connsiteX57" fmla="*/ 1404937 w 1550987"/>
                <a:gd name="connsiteY57" fmla="*/ 2206625 h 2573044"/>
                <a:gd name="connsiteX58" fmla="*/ 1347787 w 1550987"/>
                <a:gd name="connsiteY58" fmla="*/ 2273300 h 2573044"/>
                <a:gd name="connsiteX59" fmla="*/ 1281112 w 1550987"/>
                <a:gd name="connsiteY59" fmla="*/ 2282825 h 2573044"/>
                <a:gd name="connsiteX60" fmla="*/ 1271587 w 1550987"/>
                <a:gd name="connsiteY60" fmla="*/ 2254250 h 2573044"/>
                <a:gd name="connsiteX61" fmla="*/ 1357312 w 1550987"/>
                <a:gd name="connsiteY61" fmla="*/ 2139950 h 2573044"/>
                <a:gd name="connsiteX62" fmla="*/ 1423987 w 1550987"/>
                <a:gd name="connsiteY62" fmla="*/ 2016125 h 2573044"/>
                <a:gd name="connsiteX63" fmla="*/ 1347787 w 1550987"/>
                <a:gd name="connsiteY63" fmla="*/ 1797050 h 2573044"/>
                <a:gd name="connsiteX64" fmla="*/ 1300162 w 1550987"/>
                <a:gd name="connsiteY64" fmla="*/ 1587500 h 2573044"/>
                <a:gd name="connsiteX65" fmla="*/ 1271587 w 1550987"/>
                <a:gd name="connsiteY65" fmla="*/ 1425575 h 2573044"/>
                <a:gd name="connsiteX66" fmla="*/ 1243012 w 1550987"/>
                <a:gd name="connsiteY66" fmla="*/ 1292225 h 2573044"/>
                <a:gd name="connsiteX67" fmla="*/ 1157287 w 1550987"/>
                <a:gd name="connsiteY67" fmla="*/ 1101725 h 2573044"/>
                <a:gd name="connsiteX68" fmla="*/ 1147762 w 1550987"/>
                <a:gd name="connsiteY68" fmla="*/ 1606550 h 2573044"/>
                <a:gd name="connsiteX69" fmla="*/ 1147762 w 1550987"/>
                <a:gd name="connsiteY69" fmla="*/ 1787525 h 2573044"/>
                <a:gd name="connsiteX70" fmla="*/ 1185862 w 1550987"/>
                <a:gd name="connsiteY70" fmla="*/ 2025650 h 2573044"/>
                <a:gd name="connsiteX71" fmla="*/ 1204912 w 1550987"/>
                <a:gd name="connsiteY71" fmla="*/ 2139950 h 2573044"/>
                <a:gd name="connsiteX72" fmla="*/ 1214437 w 1550987"/>
                <a:gd name="connsiteY72" fmla="*/ 2311400 h 2573044"/>
                <a:gd name="connsiteX73" fmla="*/ 789577 w 1550987"/>
                <a:gd name="connsiteY73" fmla="*/ 2546057 h 2573044"/>
                <a:gd name="connsiteX0" fmla="*/ 789577 w 1550987"/>
                <a:gd name="connsiteY0" fmla="*/ 2546057 h 2573044"/>
                <a:gd name="connsiteX1" fmla="*/ 395287 w 1550987"/>
                <a:gd name="connsiteY1" fmla="*/ 2473325 h 2573044"/>
                <a:gd name="connsiteX2" fmla="*/ 347662 w 1550987"/>
                <a:gd name="connsiteY2" fmla="*/ 2273300 h 2573044"/>
                <a:gd name="connsiteX3" fmla="*/ 404812 w 1550987"/>
                <a:gd name="connsiteY3" fmla="*/ 1825625 h 2573044"/>
                <a:gd name="connsiteX4" fmla="*/ 423862 w 1550987"/>
                <a:gd name="connsiteY4" fmla="*/ 1492250 h 2573044"/>
                <a:gd name="connsiteX5" fmla="*/ 414337 w 1550987"/>
                <a:gd name="connsiteY5" fmla="*/ 1196975 h 2573044"/>
                <a:gd name="connsiteX6" fmla="*/ 414337 w 1550987"/>
                <a:gd name="connsiteY6" fmla="*/ 1101725 h 2573044"/>
                <a:gd name="connsiteX7" fmla="*/ 319087 w 1550987"/>
                <a:gd name="connsiteY7" fmla="*/ 1349375 h 2573044"/>
                <a:gd name="connsiteX8" fmla="*/ 280987 w 1550987"/>
                <a:gd name="connsiteY8" fmla="*/ 1501775 h 2573044"/>
                <a:gd name="connsiteX9" fmla="*/ 271462 w 1550987"/>
                <a:gd name="connsiteY9" fmla="*/ 1654175 h 2573044"/>
                <a:gd name="connsiteX10" fmla="*/ 157162 w 1550987"/>
                <a:gd name="connsiteY10" fmla="*/ 1930400 h 2573044"/>
                <a:gd name="connsiteX11" fmla="*/ 128587 w 1550987"/>
                <a:gd name="connsiteY11" fmla="*/ 2035175 h 2573044"/>
                <a:gd name="connsiteX12" fmla="*/ 195262 w 1550987"/>
                <a:gd name="connsiteY12" fmla="*/ 2101850 h 2573044"/>
                <a:gd name="connsiteX13" fmla="*/ 242887 w 1550987"/>
                <a:gd name="connsiteY13" fmla="*/ 2235200 h 2573044"/>
                <a:gd name="connsiteX14" fmla="*/ 261937 w 1550987"/>
                <a:gd name="connsiteY14" fmla="*/ 2292350 h 2573044"/>
                <a:gd name="connsiteX15" fmla="*/ 204787 w 1550987"/>
                <a:gd name="connsiteY15" fmla="*/ 2263775 h 2573044"/>
                <a:gd name="connsiteX16" fmla="*/ 147637 w 1550987"/>
                <a:gd name="connsiteY16" fmla="*/ 2216150 h 2573044"/>
                <a:gd name="connsiteX17" fmla="*/ 147637 w 1550987"/>
                <a:gd name="connsiteY17" fmla="*/ 2292350 h 2573044"/>
                <a:gd name="connsiteX18" fmla="*/ 185737 w 1550987"/>
                <a:gd name="connsiteY18" fmla="*/ 2349500 h 2573044"/>
                <a:gd name="connsiteX19" fmla="*/ 185737 w 1550987"/>
                <a:gd name="connsiteY19" fmla="*/ 2397125 h 2573044"/>
                <a:gd name="connsiteX20" fmla="*/ 109537 w 1550987"/>
                <a:gd name="connsiteY20" fmla="*/ 2397125 h 2573044"/>
                <a:gd name="connsiteX21" fmla="*/ 14287 w 1550987"/>
                <a:gd name="connsiteY21" fmla="*/ 2273300 h 2573044"/>
                <a:gd name="connsiteX22" fmla="*/ 23812 w 1550987"/>
                <a:gd name="connsiteY22" fmla="*/ 2101850 h 2573044"/>
                <a:gd name="connsiteX23" fmla="*/ 14287 w 1550987"/>
                <a:gd name="connsiteY23" fmla="*/ 2025650 h 2573044"/>
                <a:gd name="connsiteX24" fmla="*/ 61912 w 1550987"/>
                <a:gd name="connsiteY24" fmla="*/ 1673225 h 2573044"/>
                <a:gd name="connsiteX25" fmla="*/ 90487 w 1550987"/>
                <a:gd name="connsiteY25" fmla="*/ 1444625 h 2573044"/>
                <a:gd name="connsiteX26" fmla="*/ 128587 w 1550987"/>
                <a:gd name="connsiteY26" fmla="*/ 1120775 h 2573044"/>
                <a:gd name="connsiteX27" fmla="*/ 195262 w 1550987"/>
                <a:gd name="connsiteY27" fmla="*/ 835025 h 2573044"/>
                <a:gd name="connsiteX28" fmla="*/ 357187 w 1550987"/>
                <a:gd name="connsiteY28" fmla="*/ 711200 h 2573044"/>
                <a:gd name="connsiteX29" fmla="*/ 604837 w 1550987"/>
                <a:gd name="connsiteY29" fmla="*/ 558800 h 2573044"/>
                <a:gd name="connsiteX30" fmla="*/ 652462 w 1550987"/>
                <a:gd name="connsiteY30" fmla="*/ 492125 h 2573044"/>
                <a:gd name="connsiteX31" fmla="*/ 623887 w 1550987"/>
                <a:gd name="connsiteY31" fmla="*/ 434975 h 2573044"/>
                <a:gd name="connsiteX32" fmla="*/ 576262 w 1550987"/>
                <a:gd name="connsiteY32" fmla="*/ 244475 h 2573044"/>
                <a:gd name="connsiteX33" fmla="*/ 604837 w 1550987"/>
                <a:gd name="connsiteY33" fmla="*/ 82550 h 2573044"/>
                <a:gd name="connsiteX34" fmla="*/ 681037 w 1550987"/>
                <a:gd name="connsiteY34" fmla="*/ 15875 h 2573044"/>
                <a:gd name="connsiteX35" fmla="*/ 871537 w 1550987"/>
                <a:gd name="connsiteY35" fmla="*/ 15875 h 2573044"/>
                <a:gd name="connsiteX36" fmla="*/ 957262 w 1550987"/>
                <a:gd name="connsiteY36" fmla="*/ 111125 h 2573044"/>
                <a:gd name="connsiteX37" fmla="*/ 985837 w 1550987"/>
                <a:gd name="connsiteY37" fmla="*/ 273050 h 2573044"/>
                <a:gd name="connsiteX38" fmla="*/ 947737 w 1550987"/>
                <a:gd name="connsiteY38" fmla="*/ 406400 h 2573044"/>
                <a:gd name="connsiteX39" fmla="*/ 919162 w 1550987"/>
                <a:gd name="connsiteY39" fmla="*/ 473075 h 2573044"/>
                <a:gd name="connsiteX40" fmla="*/ 938212 w 1550987"/>
                <a:gd name="connsiteY40" fmla="*/ 539750 h 2573044"/>
                <a:gd name="connsiteX41" fmla="*/ 1014412 w 1550987"/>
                <a:gd name="connsiteY41" fmla="*/ 615950 h 2573044"/>
                <a:gd name="connsiteX42" fmla="*/ 1176337 w 1550987"/>
                <a:gd name="connsiteY42" fmla="*/ 692150 h 2573044"/>
                <a:gd name="connsiteX43" fmla="*/ 1281112 w 1550987"/>
                <a:gd name="connsiteY43" fmla="*/ 730250 h 2573044"/>
                <a:gd name="connsiteX44" fmla="*/ 1366837 w 1550987"/>
                <a:gd name="connsiteY44" fmla="*/ 835025 h 2573044"/>
                <a:gd name="connsiteX45" fmla="*/ 1423987 w 1550987"/>
                <a:gd name="connsiteY45" fmla="*/ 1168400 h 2573044"/>
                <a:gd name="connsiteX46" fmla="*/ 1471612 w 1550987"/>
                <a:gd name="connsiteY46" fmla="*/ 1454150 h 2573044"/>
                <a:gd name="connsiteX47" fmla="*/ 1490662 w 1550987"/>
                <a:gd name="connsiteY47" fmla="*/ 1682750 h 2573044"/>
                <a:gd name="connsiteX48" fmla="*/ 1509712 w 1550987"/>
                <a:gd name="connsiteY48" fmla="*/ 1892300 h 2573044"/>
                <a:gd name="connsiteX49" fmla="*/ 1538287 w 1550987"/>
                <a:gd name="connsiteY49" fmla="*/ 2025650 h 2573044"/>
                <a:gd name="connsiteX50" fmla="*/ 1538287 w 1550987"/>
                <a:gd name="connsiteY50" fmla="*/ 2101850 h 2573044"/>
                <a:gd name="connsiteX51" fmla="*/ 1547812 w 1550987"/>
                <a:gd name="connsiteY51" fmla="*/ 2197100 h 2573044"/>
                <a:gd name="connsiteX52" fmla="*/ 1519237 w 1550987"/>
                <a:gd name="connsiteY52" fmla="*/ 2339975 h 2573044"/>
                <a:gd name="connsiteX53" fmla="*/ 1433512 w 1550987"/>
                <a:gd name="connsiteY53" fmla="*/ 2397125 h 2573044"/>
                <a:gd name="connsiteX54" fmla="*/ 1366837 w 1550987"/>
                <a:gd name="connsiteY54" fmla="*/ 2397125 h 2573044"/>
                <a:gd name="connsiteX55" fmla="*/ 1366837 w 1550987"/>
                <a:gd name="connsiteY55" fmla="*/ 2368550 h 2573044"/>
                <a:gd name="connsiteX56" fmla="*/ 1404937 w 1550987"/>
                <a:gd name="connsiteY56" fmla="*/ 2292350 h 2573044"/>
                <a:gd name="connsiteX57" fmla="*/ 1404937 w 1550987"/>
                <a:gd name="connsiteY57" fmla="*/ 2206625 h 2573044"/>
                <a:gd name="connsiteX58" fmla="*/ 1347787 w 1550987"/>
                <a:gd name="connsiteY58" fmla="*/ 2273300 h 2573044"/>
                <a:gd name="connsiteX59" fmla="*/ 1281112 w 1550987"/>
                <a:gd name="connsiteY59" fmla="*/ 2282825 h 2573044"/>
                <a:gd name="connsiteX60" fmla="*/ 1271587 w 1550987"/>
                <a:gd name="connsiteY60" fmla="*/ 2254250 h 2573044"/>
                <a:gd name="connsiteX61" fmla="*/ 1357312 w 1550987"/>
                <a:gd name="connsiteY61" fmla="*/ 2139950 h 2573044"/>
                <a:gd name="connsiteX62" fmla="*/ 1423987 w 1550987"/>
                <a:gd name="connsiteY62" fmla="*/ 2016125 h 2573044"/>
                <a:gd name="connsiteX63" fmla="*/ 1347787 w 1550987"/>
                <a:gd name="connsiteY63" fmla="*/ 1797050 h 2573044"/>
                <a:gd name="connsiteX64" fmla="*/ 1300162 w 1550987"/>
                <a:gd name="connsiteY64" fmla="*/ 1587500 h 2573044"/>
                <a:gd name="connsiteX65" fmla="*/ 1271587 w 1550987"/>
                <a:gd name="connsiteY65" fmla="*/ 1425575 h 2573044"/>
                <a:gd name="connsiteX66" fmla="*/ 1243012 w 1550987"/>
                <a:gd name="connsiteY66" fmla="*/ 1292225 h 2573044"/>
                <a:gd name="connsiteX67" fmla="*/ 1157287 w 1550987"/>
                <a:gd name="connsiteY67" fmla="*/ 1101725 h 2573044"/>
                <a:gd name="connsiteX68" fmla="*/ 1147762 w 1550987"/>
                <a:gd name="connsiteY68" fmla="*/ 1606550 h 2573044"/>
                <a:gd name="connsiteX69" fmla="*/ 1147762 w 1550987"/>
                <a:gd name="connsiteY69" fmla="*/ 1787525 h 2573044"/>
                <a:gd name="connsiteX70" fmla="*/ 1185862 w 1550987"/>
                <a:gd name="connsiteY70" fmla="*/ 2025650 h 2573044"/>
                <a:gd name="connsiteX71" fmla="*/ 1204912 w 1550987"/>
                <a:gd name="connsiteY71" fmla="*/ 2139950 h 2573044"/>
                <a:gd name="connsiteX72" fmla="*/ 1214437 w 1550987"/>
                <a:gd name="connsiteY72" fmla="*/ 2311400 h 2573044"/>
                <a:gd name="connsiteX73" fmla="*/ 789577 w 1550987"/>
                <a:gd name="connsiteY73" fmla="*/ 2546057 h 2573044"/>
                <a:gd name="connsiteX74" fmla="*/ 991265 w 1550987"/>
                <a:gd name="connsiteY74" fmla="*/ 2428659 h 2573044"/>
                <a:gd name="connsiteX0" fmla="*/ 789577 w 1550987"/>
                <a:gd name="connsiteY0" fmla="*/ 2546057 h 2573044"/>
                <a:gd name="connsiteX1" fmla="*/ 395287 w 1550987"/>
                <a:gd name="connsiteY1" fmla="*/ 2473325 h 2573044"/>
                <a:gd name="connsiteX2" fmla="*/ 347662 w 1550987"/>
                <a:gd name="connsiteY2" fmla="*/ 2273300 h 2573044"/>
                <a:gd name="connsiteX3" fmla="*/ 404812 w 1550987"/>
                <a:gd name="connsiteY3" fmla="*/ 1825625 h 2573044"/>
                <a:gd name="connsiteX4" fmla="*/ 423862 w 1550987"/>
                <a:gd name="connsiteY4" fmla="*/ 1492250 h 2573044"/>
                <a:gd name="connsiteX5" fmla="*/ 414337 w 1550987"/>
                <a:gd name="connsiteY5" fmla="*/ 1196975 h 2573044"/>
                <a:gd name="connsiteX6" fmla="*/ 414337 w 1550987"/>
                <a:gd name="connsiteY6" fmla="*/ 1101725 h 2573044"/>
                <a:gd name="connsiteX7" fmla="*/ 319087 w 1550987"/>
                <a:gd name="connsiteY7" fmla="*/ 1349375 h 2573044"/>
                <a:gd name="connsiteX8" fmla="*/ 280987 w 1550987"/>
                <a:gd name="connsiteY8" fmla="*/ 1501775 h 2573044"/>
                <a:gd name="connsiteX9" fmla="*/ 271462 w 1550987"/>
                <a:gd name="connsiteY9" fmla="*/ 1654175 h 2573044"/>
                <a:gd name="connsiteX10" fmla="*/ 157162 w 1550987"/>
                <a:gd name="connsiteY10" fmla="*/ 1930400 h 2573044"/>
                <a:gd name="connsiteX11" fmla="*/ 128587 w 1550987"/>
                <a:gd name="connsiteY11" fmla="*/ 2035175 h 2573044"/>
                <a:gd name="connsiteX12" fmla="*/ 195262 w 1550987"/>
                <a:gd name="connsiteY12" fmla="*/ 2101850 h 2573044"/>
                <a:gd name="connsiteX13" fmla="*/ 242887 w 1550987"/>
                <a:gd name="connsiteY13" fmla="*/ 2235200 h 2573044"/>
                <a:gd name="connsiteX14" fmla="*/ 261937 w 1550987"/>
                <a:gd name="connsiteY14" fmla="*/ 2292350 h 2573044"/>
                <a:gd name="connsiteX15" fmla="*/ 204787 w 1550987"/>
                <a:gd name="connsiteY15" fmla="*/ 2263775 h 2573044"/>
                <a:gd name="connsiteX16" fmla="*/ 147637 w 1550987"/>
                <a:gd name="connsiteY16" fmla="*/ 2216150 h 2573044"/>
                <a:gd name="connsiteX17" fmla="*/ 147637 w 1550987"/>
                <a:gd name="connsiteY17" fmla="*/ 2292350 h 2573044"/>
                <a:gd name="connsiteX18" fmla="*/ 185737 w 1550987"/>
                <a:gd name="connsiteY18" fmla="*/ 2349500 h 2573044"/>
                <a:gd name="connsiteX19" fmla="*/ 185737 w 1550987"/>
                <a:gd name="connsiteY19" fmla="*/ 2397125 h 2573044"/>
                <a:gd name="connsiteX20" fmla="*/ 109537 w 1550987"/>
                <a:gd name="connsiteY20" fmla="*/ 2397125 h 2573044"/>
                <a:gd name="connsiteX21" fmla="*/ 14287 w 1550987"/>
                <a:gd name="connsiteY21" fmla="*/ 2273300 h 2573044"/>
                <a:gd name="connsiteX22" fmla="*/ 23812 w 1550987"/>
                <a:gd name="connsiteY22" fmla="*/ 2101850 h 2573044"/>
                <a:gd name="connsiteX23" fmla="*/ 14287 w 1550987"/>
                <a:gd name="connsiteY23" fmla="*/ 2025650 h 2573044"/>
                <a:gd name="connsiteX24" fmla="*/ 61912 w 1550987"/>
                <a:gd name="connsiteY24" fmla="*/ 1673225 h 2573044"/>
                <a:gd name="connsiteX25" fmla="*/ 90487 w 1550987"/>
                <a:gd name="connsiteY25" fmla="*/ 1444625 h 2573044"/>
                <a:gd name="connsiteX26" fmla="*/ 128587 w 1550987"/>
                <a:gd name="connsiteY26" fmla="*/ 1120775 h 2573044"/>
                <a:gd name="connsiteX27" fmla="*/ 195262 w 1550987"/>
                <a:gd name="connsiteY27" fmla="*/ 835025 h 2573044"/>
                <a:gd name="connsiteX28" fmla="*/ 357187 w 1550987"/>
                <a:gd name="connsiteY28" fmla="*/ 711200 h 2573044"/>
                <a:gd name="connsiteX29" fmla="*/ 604837 w 1550987"/>
                <a:gd name="connsiteY29" fmla="*/ 558800 h 2573044"/>
                <a:gd name="connsiteX30" fmla="*/ 652462 w 1550987"/>
                <a:gd name="connsiteY30" fmla="*/ 492125 h 2573044"/>
                <a:gd name="connsiteX31" fmla="*/ 623887 w 1550987"/>
                <a:gd name="connsiteY31" fmla="*/ 434975 h 2573044"/>
                <a:gd name="connsiteX32" fmla="*/ 576262 w 1550987"/>
                <a:gd name="connsiteY32" fmla="*/ 244475 h 2573044"/>
                <a:gd name="connsiteX33" fmla="*/ 604837 w 1550987"/>
                <a:gd name="connsiteY33" fmla="*/ 82550 h 2573044"/>
                <a:gd name="connsiteX34" fmla="*/ 681037 w 1550987"/>
                <a:gd name="connsiteY34" fmla="*/ 15875 h 2573044"/>
                <a:gd name="connsiteX35" fmla="*/ 871537 w 1550987"/>
                <a:gd name="connsiteY35" fmla="*/ 15875 h 2573044"/>
                <a:gd name="connsiteX36" fmla="*/ 957262 w 1550987"/>
                <a:gd name="connsiteY36" fmla="*/ 111125 h 2573044"/>
                <a:gd name="connsiteX37" fmla="*/ 985837 w 1550987"/>
                <a:gd name="connsiteY37" fmla="*/ 273050 h 2573044"/>
                <a:gd name="connsiteX38" fmla="*/ 947737 w 1550987"/>
                <a:gd name="connsiteY38" fmla="*/ 406400 h 2573044"/>
                <a:gd name="connsiteX39" fmla="*/ 919162 w 1550987"/>
                <a:gd name="connsiteY39" fmla="*/ 473075 h 2573044"/>
                <a:gd name="connsiteX40" fmla="*/ 938212 w 1550987"/>
                <a:gd name="connsiteY40" fmla="*/ 539750 h 2573044"/>
                <a:gd name="connsiteX41" fmla="*/ 1014412 w 1550987"/>
                <a:gd name="connsiteY41" fmla="*/ 615950 h 2573044"/>
                <a:gd name="connsiteX42" fmla="*/ 1176337 w 1550987"/>
                <a:gd name="connsiteY42" fmla="*/ 692150 h 2573044"/>
                <a:gd name="connsiteX43" fmla="*/ 1281112 w 1550987"/>
                <a:gd name="connsiteY43" fmla="*/ 730250 h 2573044"/>
                <a:gd name="connsiteX44" fmla="*/ 1366837 w 1550987"/>
                <a:gd name="connsiteY44" fmla="*/ 835025 h 2573044"/>
                <a:gd name="connsiteX45" fmla="*/ 1423987 w 1550987"/>
                <a:gd name="connsiteY45" fmla="*/ 1168400 h 2573044"/>
                <a:gd name="connsiteX46" fmla="*/ 1471612 w 1550987"/>
                <a:gd name="connsiteY46" fmla="*/ 1454150 h 2573044"/>
                <a:gd name="connsiteX47" fmla="*/ 1490662 w 1550987"/>
                <a:gd name="connsiteY47" fmla="*/ 1682750 h 2573044"/>
                <a:gd name="connsiteX48" fmla="*/ 1509712 w 1550987"/>
                <a:gd name="connsiteY48" fmla="*/ 1892300 h 2573044"/>
                <a:gd name="connsiteX49" fmla="*/ 1538287 w 1550987"/>
                <a:gd name="connsiteY49" fmla="*/ 2025650 h 2573044"/>
                <a:gd name="connsiteX50" fmla="*/ 1538287 w 1550987"/>
                <a:gd name="connsiteY50" fmla="*/ 2101850 h 2573044"/>
                <a:gd name="connsiteX51" fmla="*/ 1547812 w 1550987"/>
                <a:gd name="connsiteY51" fmla="*/ 2197100 h 2573044"/>
                <a:gd name="connsiteX52" fmla="*/ 1519237 w 1550987"/>
                <a:gd name="connsiteY52" fmla="*/ 2339975 h 2573044"/>
                <a:gd name="connsiteX53" fmla="*/ 1433512 w 1550987"/>
                <a:gd name="connsiteY53" fmla="*/ 2397125 h 2573044"/>
                <a:gd name="connsiteX54" fmla="*/ 1366837 w 1550987"/>
                <a:gd name="connsiteY54" fmla="*/ 2397125 h 2573044"/>
                <a:gd name="connsiteX55" fmla="*/ 1366837 w 1550987"/>
                <a:gd name="connsiteY55" fmla="*/ 2368550 h 2573044"/>
                <a:gd name="connsiteX56" fmla="*/ 1404937 w 1550987"/>
                <a:gd name="connsiteY56" fmla="*/ 2292350 h 2573044"/>
                <a:gd name="connsiteX57" fmla="*/ 1404937 w 1550987"/>
                <a:gd name="connsiteY57" fmla="*/ 2206625 h 2573044"/>
                <a:gd name="connsiteX58" fmla="*/ 1347787 w 1550987"/>
                <a:gd name="connsiteY58" fmla="*/ 2273300 h 2573044"/>
                <a:gd name="connsiteX59" fmla="*/ 1281112 w 1550987"/>
                <a:gd name="connsiteY59" fmla="*/ 2282825 h 2573044"/>
                <a:gd name="connsiteX60" fmla="*/ 1271587 w 1550987"/>
                <a:gd name="connsiteY60" fmla="*/ 2254250 h 2573044"/>
                <a:gd name="connsiteX61" fmla="*/ 1357312 w 1550987"/>
                <a:gd name="connsiteY61" fmla="*/ 2139950 h 2573044"/>
                <a:gd name="connsiteX62" fmla="*/ 1423987 w 1550987"/>
                <a:gd name="connsiteY62" fmla="*/ 2016125 h 2573044"/>
                <a:gd name="connsiteX63" fmla="*/ 1347787 w 1550987"/>
                <a:gd name="connsiteY63" fmla="*/ 1797050 h 2573044"/>
                <a:gd name="connsiteX64" fmla="*/ 1300162 w 1550987"/>
                <a:gd name="connsiteY64" fmla="*/ 1587500 h 2573044"/>
                <a:gd name="connsiteX65" fmla="*/ 1271587 w 1550987"/>
                <a:gd name="connsiteY65" fmla="*/ 1425575 h 2573044"/>
                <a:gd name="connsiteX66" fmla="*/ 1243012 w 1550987"/>
                <a:gd name="connsiteY66" fmla="*/ 1292225 h 2573044"/>
                <a:gd name="connsiteX67" fmla="*/ 1157287 w 1550987"/>
                <a:gd name="connsiteY67" fmla="*/ 1101725 h 2573044"/>
                <a:gd name="connsiteX68" fmla="*/ 1147762 w 1550987"/>
                <a:gd name="connsiteY68" fmla="*/ 1606550 h 2573044"/>
                <a:gd name="connsiteX69" fmla="*/ 1147762 w 1550987"/>
                <a:gd name="connsiteY69" fmla="*/ 1787525 h 2573044"/>
                <a:gd name="connsiteX70" fmla="*/ 1185862 w 1550987"/>
                <a:gd name="connsiteY70" fmla="*/ 2025650 h 2573044"/>
                <a:gd name="connsiteX71" fmla="*/ 1204912 w 1550987"/>
                <a:gd name="connsiteY71" fmla="*/ 2139950 h 2573044"/>
                <a:gd name="connsiteX72" fmla="*/ 1214437 w 1550987"/>
                <a:gd name="connsiteY72" fmla="*/ 2311400 h 2573044"/>
                <a:gd name="connsiteX73" fmla="*/ 789577 w 1550987"/>
                <a:gd name="connsiteY73" fmla="*/ 2546057 h 2573044"/>
                <a:gd name="connsiteX74" fmla="*/ 877308 w 1550987"/>
                <a:gd name="connsiteY74" fmla="*/ 2364196 h 2573044"/>
                <a:gd name="connsiteX75" fmla="*/ 789577 w 1550987"/>
                <a:gd name="connsiteY75" fmla="*/ 2546057 h 2573044"/>
                <a:gd name="connsiteX0" fmla="*/ 789577 w 1550987"/>
                <a:gd name="connsiteY0" fmla="*/ 2546057 h 2573044"/>
                <a:gd name="connsiteX1" fmla="*/ 395287 w 1550987"/>
                <a:gd name="connsiteY1" fmla="*/ 2473325 h 2573044"/>
                <a:gd name="connsiteX2" fmla="*/ 347662 w 1550987"/>
                <a:gd name="connsiteY2" fmla="*/ 2273300 h 2573044"/>
                <a:gd name="connsiteX3" fmla="*/ 404812 w 1550987"/>
                <a:gd name="connsiteY3" fmla="*/ 1825625 h 2573044"/>
                <a:gd name="connsiteX4" fmla="*/ 423862 w 1550987"/>
                <a:gd name="connsiteY4" fmla="*/ 1492250 h 2573044"/>
                <a:gd name="connsiteX5" fmla="*/ 414337 w 1550987"/>
                <a:gd name="connsiteY5" fmla="*/ 1196975 h 2573044"/>
                <a:gd name="connsiteX6" fmla="*/ 414337 w 1550987"/>
                <a:gd name="connsiteY6" fmla="*/ 1101725 h 2573044"/>
                <a:gd name="connsiteX7" fmla="*/ 319087 w 1550987"/>
                <a:gd name="connsiteY7" fmla="*/ 1349375 h 2573044"/>
                <a:gd name="connsiteX8" fmla="*/ 280987 w 1550987"/>
                <a:gd name="connsiteY8" fmla="*/ 1501775 h 2573044"/>
                <a:gd name="connsiteX9" fmla="*/ 271462 w 1550987"/>
                <a:gd name="connsiteY9" fmla="*/ 1654175 h 2573044"/>
                <a:gd name="connsiteX10" fmla="*/ 157162 w 1550987"/>
                <a:gd name="connsiteY10" fmla="*/ 1930400 h 2573044"/>
                <a:gd name="connsiteX11" fmla="*/ 128587 w 1550987"/>
                <a:gd name="connsiteY11" fmla="*/ 2035175 h 2573044"/>
                <a:gd name="connsiteX12" fmla="*/ 195262 w 1550987"/>
                <a:gd name="connsiteY12" fmla="*/ 2101850 h 2573044"/>
                <a:gd name="connsiteX13" fmla="*/ 242887 w 1550987"/>
                <a:gd name="connsiteY13" fmla="*/ 2235200 h 2573044"/>
                <a:gd name="connsiteX14" fmla="*/ 261937 w 1550987"/>
                <a:gd name="connsiteY14" fmla="*/ 2292350 h 2573044"/>
                <a:gd name="connsiteX15" fmla="*/ 204787 w 1550987"/>
                <a:gd name="connsiteY15" fmla="*/ 2263775 h 2573044"/>
                <a:gd name="connsiteX16" fmla="*/ 147637 w 1550987"/>
                <a:gd name="connsiteY16" fmla="*/ 2216150 h 2573044"/>
                <a:gd name="connsiteX17" fmla="*/ 147637 w 1550987"/>
                <a:gd name="connsiteY17" fmla="*/ 2292350 h 2573044"/>
                <a:gd name="connsiteX18" fmla="*/ 185737 w 1550987"/>
                <a:gd name="connsiteY18" fmla="*/ 2349500 h 2573044"/>
                <a:gd name="connsiteX19" fmla="*/ 185737 w 1550987"/>
                <a:gd name="connsiteY19" fmla="*/ 2397125 h 2573044"/>
                <a:gd name="connsiteX20" fmla="*/ 109537 w 1550987"/>
                <a:gd name="connsiteY20" fmla="*/ 2397125 h 2573044"/>
                <a:gd name="connsiteX21" fmla="*/ 14287 w 1550987"/>
                <a:gd name="connsiteY21" fmla="*/ 2273300 h 2573044"/>
                <a:gd name="connsiteX22" fmla="*/ 23812 w 1550987"/>
                <a:gd name="connsiteY22" fmla="*/ 2101850 h 2573044"/>
                <a:gd name="connsiteX23" fmla="*/ 14287 w 1550987"/>
                <a:gd name="connsiteY23" fmla="*/ 2025650 h 2573044"/>
                <a:gd name="connsiteX24" fmla="*/ 61912 w 1550987"/>
                <a:gd name="connsiteY24" fmla="*/ 1673225 h 2573044"/>
                <a:gd name="connsiteX25" fmla="*/ 90487 w 1550987"/>
                <a:gd name="connsiteY25" fmla="*/ 1444625 h 2573044"/>
                <a:gd name="connsiteX26" fmla="*/ 128587 w 1550987"/>
                <a:gd name="connsiteY26" fmla="*/ 1120775 h 2573044"/>
                <a:gd name="connsiteX27" fmla="*/ 195262 w 1550987"/>
                <a:gd name="connsiteY27" fmla="*/ 835025 h 2573044"/>
                <a:gd name="connsiteX28" fmla="*/ 357187 w 1550987"/>
                <a:gd name="connsiteY28" fmla="*/ 711200 h 2573044"/>
                <a:gd name="connsiteX29" fmla="*/ 604837 w 1550987"/>
                <a:gd name="connsiteY29" fmla="*/ 558800 h 2573044"/>
                <a:gd name="connsiteX30" fmla="*/ 652462 w 1550987"/>
                <a:gd name="connsiteY30" fmla="*/ 492125 h 2573044"/>
                <a:gd name="connsiteX31" fmla="*/ 623887 w 1550987"/>
                <a:gd name="connsiteY31" fmla="*/ 434975 h 2573044"/>
                <a:gd name="connsiteX32" fmla="*/ 576262 w 1550987"/>
                <a:gd name="connsiteY32" fmla="*/ 244475 h 2573044"/>
                <a:gd name="connsiteX33" fmla="*/ 604837 w 1550987"/>
                <a:gd name="connsiteY33" fmla="*/ 82550 h 2573044"/>
                <a:gd name="connsiteX34" fmla="*/ 681037 w 1550987"/>
                <a:gd name="connsiteY34" fmla="*/ 15875 h 2573044"/>
                <a:gd name="connsiteX35" fmla="*/ 871537 w 1550987"/>
                <a:gd name="connsiteY35" fmla="*/ 15875 h 2573044"/>
                <a:gd name="connsiteX36" fmla="*/ 957262 w 1550987"/>
                <a:gd name="connsiteY36" fmla="*/ 111125 h 2573044"/>
                <a:gd name="connsiteX37" fmla="*/ 985837 w 1550987"/>
                <a:gd name="connsiteY37" fmla="*/ 273050 h 2573044"/>
                <a:gd name="connsiteX38" fmla="*/ 947737 w 1550987"/>
                <a:gd name="connsiteY38" fmla="*/ 406400 h 2573044"/>
                <a:gd name="connsiteX39" fmla="*/ 919162 w 1550987"/>
                <a:gd name="connsiteY39" fmla="*/ 473075 h 2573044"/>
                <a:gd name="connsiteX40" fmla="*/ 938212 w 1550987"/>
                <a:gd name="connsiteY40" fmla="*/ 539750 h 2573044"/>
                <a:gd name="connsiteX41" fmla="*/ 1014412 w 1550987"/>
                <a:gd name="connsiteY41" fmla="*/ 615950 h 2573044"/>
                <a:gd name="connsiteX42" fmla="*/ 1176337 w 1550987"/>
                <a:gd name="connsiteY42" fmla="*/ 692150 h 2573044"/>
                <a:gd name="connsiteX43" fmla="*/ 1281112 w 1550987"/>
                <a:gd name="connsiteY43" fmla="*/ 730250 h 2573044"/>
                <a:gd name="connsiteX44" fmla="*/ 1366837 w 1550987"/>
                <a:gd name="connsiteY44" fmla="*/ 835025 h 2573044"/>
                <a:gd name="connsiteX45" fmla="*/ 1423987 w 1550987"/>
                <a:gd name="connsiteY45" fmla="*/ 1168400 h 2573044"/>
                <a:gd name="connsiteX46" fmla="*/ 1471612 w 1550987"/>
                <a:gd name="connsiteY46" fmla="*/ 1454150 h 2573044"/>
                <a:gd name="connsiteX47" fmla="*/ 1490662 w 1550987"/>
                <a:gd name="connsiteY47" fmla="*/ 1682750 h 2573044"/>
                <a:gd name="connsiteX48" fmla="*/ 1509712 w 1550987"/>
                <a:gd name="connsiteY48" fmla="*/ 1892300 h 2573044"/>
                <a:gd name="connsiteX49" fmla="*/ 1538287 w 1550987"/>
                <a:gd name="connsiteY49" fmla="*/ 2025650 h 2573044"/>
                <a:gd name="connsiteX50" fmla="*/ 1538287 w 1550987"/>
                <a:gd name="connsiteY50" fmla="*/ 2101850 h 2573044"/>
                <a:gd name="connsiteX51" fmla="*/ 1547812 w 1550987"/>
                <a:gd name="connsiteY51" fmla="*/ 2197100 h 2573044"/>
                <a:gd name="connsiteX52" fmla="*/ 1519237 w 1550987"/>
                <a:gd name="connsiteY52" fmla="*/ 2339975 h 2573044"/>
                <a:gd name="connsiteX53" fmla="*/ 1433512 w 1550987"/>
                <a:gd name="connsiteY53" fmla="*/ 2397125 h 2573044"/>
                <a:gd name="connsiteX54" fmla="*/ 1366837 w 1550987"/>
                <a:gd name="connsiteY54" fmla="*/ 2397125 h 2573044"/>
                <a:gd name="connsiteX55" fmla="*/ 1366837 w 1550987"/>
                <a:gd name="connsiteY55" fmla="*/ 2368550 h 2573044"/>
                <a:gd name="connsiteX56" fmla="*/ 1404937 w 1550987"/>
                <a:gd name="connsiteY56" fmla="*/ 2292350 h 2573044"/>
                <a:gd name="connsiteX57" fmla="*/ 1404937 w 1550987"/>
                <a:gd name="connsiteY57" fmla="*/ 2206625 h 2573044"/>
                <a:gd name="connsiteX58" fmla="*/ 1347787 w 1550987"/>
                <a:gd name="connsiteY58" fmla="*/ 2273300 h 2573044"/>
                <a:gd name="connsiteX59" fmla="*/ 1281112 w 1550987"/>
                <a:gd name="connsiteY59" fmla="*/ 2282825 h 2573044"/>
                <a:gd name="connsiteX60" fmla="*/ 1271587 w 1550987"/>
                <a:gd name="connsiteY60" fmla="*/ 2254250 h 2573044"/>
                <a:gd name="connsiteX61" fmla="*/ 1357312 w 1550987"/>
                <a:gd name="connsiteY61" fmla="*/ 2139950 h 2573044"/>
                <a:gd name="connsiteX62" fmla="*/ 1423987 w 1550987"/>
                <a:gd name="connsiteY62" fmla="*/ 2016125 h 2573044"/>
                <a:gd name="connsiteX63" fmla="*/ 1347787 w 1550987"/>
                <a:gd name="connsiteY63" fmla="*/ 1797050 h 2573044"/>
                <a:gd name="connsiteX64" fmla="*/ 1300162 w 1550987"/>
                <a:gd name="connsiteY64" fmla="*/ 1587500 h 2573044"/>
                <a:gd name="connsiteX65" fmla="*/ 1271587 w 1550987"/>
                <a:gd name="connsiteY65" fmla="*/ 1425575 h 2573044"/>
                <a:gd name="connsiteX66" fmla="*/ 1243012 w 1550987"/>
                <a:gd name="connsiteY66" fmla="*/ 1292225 h 2573044"/>
                <a:gd name="connsiteX67" fmla="*/ 1157287 w 1550987"/>
                <a:gd name="connsiteY67" fmla="*/ 1101725 h 2573044"/>
                <a:gd name="connsiteX68" fmla="*/ 1147762 w 1550987"/>
                <a:gd name="connsiteY68" fmla="*/ 1606550 h 2573044"/>
                <a:gd name="connsiteX69" fmla="*/ 1147762 w 1550987"/>
                <a:gd name="connsiteY69" fmla="*/ 1787525 h 2573044"/>
                <a:gd name="connsiteX70" fmla="*/ 1185862 w 1550987"/>
                <a:gd name="connsiteY70" fmla="*/ 2025650 h 2573044"/>
                <a:gd name="connsiteX71" fmla="*/ 1204912 w 1550987"/>
                <a:gd name="connsiteY71" fmla="*/ 2139950 h 2573044"/>
                <a:gd name="connsiteX72" fmla="*/ 1214437 w 1550987"/>
                <a:gd name="connsiteY72" fmla="*/ 2311400 h 2573044"/>
                <a:gd name="connsiteX73" fmla="*/ 789577 w 1550987"/>
                <a:gd name="connsiteY73" fmla="*/ 2546057 h 2573044"/>
                <a:gd name="connsiteX74" fmla="*/ 877308 w 1550987"/>
                <a:gd name="connsiteY74" fmla="*/ 2364196 h 2573044"/>
                <a:gd name="connsiteX75" fmla="*/ 957505 w 1550987"/>
                <a:gd name="connsiteY75" fmla="*/ 2446155 h 2573044"/>
                <a:gd name="connsiteX76" fmla="*/ 789577 w 1550987"/>
                <a:gd name="connsiteY76" fmla="*/ 2546057 h 2573044"/>
                <a:gd name="connsiteX0" fmla="*/ 789577 w 1550987"/>
                <a:gd name="connsiteY0" fmla="*/ 2546057 h 2573044"/>
                <a:gd name="connsiteX1" fmla="*/ 395287 w 1550987"/>
                <a:gd name="connsiteY1" fmla="*/ 2473325 h 2573044"/>
                <a:gd name="connsiteX2" fmla="*/ 347662 w 1550987"/>
                <a:gd name="connsiteY2" fmla="*/ 2273300 h 2573044"/>
                <a:gd name="connsiteX3" fmla="*/ 404812 w 1550987"/>
                <a:gd name="connsiteY3" fmla="*/ 1825625 h 2573044"/>
                <a:gd name="connsiteX4" fmla="*/ 423862 w 1550987"/>
                <a:gd name="connsiteY4" fmla="*/ 1492250 h 2573044"/>
                <a:gd name="connsiteX5" fmla="*/ 414337 w 1550987"/>
                <a:gd name="connsiteY5" fmla="*/ 1196975 h 2573044"/>
                <a:gd name="connsiteX6" fmla="*/ 414337 w 1550987"/>
                <a:gd name="connsiteY6" fmla="*/ 1101725 h 2573044"/>
                <a:gd name="connsiteX7" fmla="*/ 319087 w 1550987"/>
                <a:gd name="connsiteY7" fmla="*/ 1349375 h 2573044"/>
                <a:gd name="connsiteX8" fmla="*/ 280987 w 1550987"/>
                <a:gd name="connsiteY8" fmla="*/ 1501775 h 2573044"/>
                <a:gd name="connsiteX9" fmla="*/ 271462 w 1550987"/>
                <a:gd name="connsiteY9" fmla="*/ 1654175 h 2573044"/>
                <a:gd name="connsiteX10" fmla="*/ 157162 w 1550987"/>
                <a:gd name="connsiteY10" fmla="*/ 1930400 h 2573044"/>
                <a:gd name="connsiteX11" fmla="*/ 128587 w 1550987"/>
                <a:gd name="connsiteY11" fmla="*/ 2035175 h 2573044"/>
                <a:gd name="connsiteX12" fmla="*/ 195262 w 1550987"/>
                <a:gd name="connsiteY12" fmla="*/ 2101850 h 2573044"/>
                <a:gd name="connsiteX13" fmla="*/ 242887 w 1550987"/>
                <a:gd name="connsiteY13" fmla="*/ 2235200 h 2573044"/>
                <a:gd name="connsiteX14" fmla="*/ 261937 w 1550987"/>
                <a:gd name="connsiteY14" fmla="*/ 2292350 h 2573044"/>
                <a:gd name="connsiteX15" fmla="*/ 204787 w 1550987"/>
                <a:gd name="connsiteY15" fmla="*/ 2263775 h 2573044"/>
                <a:gd name="connsiteX16" fmla="*/ 147637 w 1550987"/>
                <a:gd name="connsiteY16" fmla="*/ 2216150 h 2573044"/>
                <a:gd name="connsiteX17" fmla="*/ 147637 w 1550987"/>
                <a:gd name="connsiteY17" fmla="*/ 2292350 h 2573044"/>
                <a:gd name="connsiteX18" fmla="*/ 185737 w 1550987"/>
                <a:gd name="connsiteY18" fmla="*/ 2349500 h 2573044"/>
                <a:gd name="connsiteX19" fmla="*/ 185737 w 1550987"/>
                <a:gd name="connsiteY19" fmla="*/ 2397125 h 2573044"/>
                <a:gd name="connsiteX20" fmla="*/ 109537 w 1550987"/>
                <a:gd name="connsiteY20" fmla="*/ 2397125 h 2573044"/>
                <a:gd name="connsiteX21" fmla="*/ 14287 w 1550987"/>
                <a:gd name="connsiteY21" fmla="*/ 2273300 h 2573044"/>
                <a:gd name="connsiteX22" fmla="*/ 23812 w 1550987"/>
                <a:gd name="connsiteY22" fmla="*/ 2101850 h 2573044"/>
                <a:gd name="connsiteX23" fmla="*/ 14287 w 1550987"/>
                <a:gd name="connsiteY23" fmla="*/ 2025650 h 2573044"/>
                <a:gd name="connsiteX24" fmla="*/ 61912 w 1550987"/>
                <a:gd name="connsiteY24" fmla="*/ 1673225 h 2573044"/>
                <a:gd name="connsiteX25" fmla="*/ 90487 w 1550987"/>
                <a:gd name="connsiteY25" fmla="*/ 1444625 h 2573044"/>
                <a:gd name="connsiteX26" fmla="*/ 128587 w 1550987"/>
                <a:gd name="connsiteY26" fmla="*/ 1120775 h 2573044"/>
                <a:gd name="connsiteX27" fmla="*/ 195262 w 1550987"/>
                <a:gd name="connsiteY27" fmla="*/ 835025 h 2573044"/>
                <a:gd name="connsiteX28" fmla="*/ 357187 w 1550987"/>
                <a:gd name="connsiteY28" fmla="*/ 711200 h 2573044"/>
                <a:gd name="connsiteX29" fmla="*/ 604837 w 1550987"/>
                <a:gd name="connsiteY29" fmla="*/ 558800 h 2573044"/>
                <a:gd name="connsiteX30" fmla="*/ 652462 w 1550987"/>
                <a:gd name="connsiteY30" fmla="*/ 492125 h 2573044"/>
                <a:gd name="connsiteX31" fmla="*/ 623887 w 1550987"/>
                <a:gd name="connsiteY31" fmla="*/ 434975 h 2573044"/>
                <a:gd name="connsiteX32" fmla="*/ 576262 w 1550987"/>
                <a:gd name="connsiteY32" fmla="*/ 244475 h 2573044"/>
                <a:gd name="connsiteX33" fmla="*/ 604837 w 1550987"/>
                <a:gd name="connsiteY33" fmla="*/ 82550 h 2573044"/>
                <a:gd name="connsiteX34" fmla="*/ 681037 w 1550987"/>
                <a:gd name="connsiteY34" fmla="*/ 15875 h 2573044"/>
                <a:gd name="connsiteX35" fmla="*/ 871537 w 1550987"/>
                <a:gd name="connsiteY35" fmla="*/ 15875 h 2573044"/>
                <a:gd name="connsiteX36" fmla="*/ 957262 w 1550987"/>
                <a:gd name="connsiteY36" fmla="*/ 111125 h 2573044"/>
                <a:gd name="connsiteX37" fmla="*/ 985837 w 1550987"/>
                <a:gd name="connsiteY37" fmla="*/ 273050 h 2573044"/>
                <a:gd name="connsiteX38" fmla="*/ 947737 w 1550987"/>
                <a:gd name="connsiteY38" fmla="*/ 406400 h 2573044"/>
                <a:gd name="connsiteX39" fmla="*/ 919162 w 1550987"/>
                <a:gd name="connsiteY39" fmla="*/ 473075 h 2573044"/>
                <a:gd name="connsiteX40" fmla="*/ 938212 w 1550987"/>
                <a:gd name="connsiteY40" fmla="*/ 539750 h 2573044"/>
                <a:gd name="connsiteX41" fmla="*/ 1014412 w 1550987"/>
                <a:gd name="connsiteY41" fmla="*/ 615950 h 2573044"/>
                <a:gd name="connsiteX42" fmla="*/ 1176337 w 1550987"/>
                <a:gd name="connsiteY42" fmla="*/ 692150 h 2573044"/>
                <a:gd name="connsiteX43" fmla="*/ 1281112 w 1550987"/>
                <a:gd name="connsiteY43" fmla="*/ 730250 h 2573044"/>
                <a:gd name="connsiteX44" fmla="*/ 1366837 w 1550987"/>
                <a:gd name="connsiteY44" fmla="*/ 835025 h 2573044"/>
                <a:gd name="connsiteX45" fmla="*/ 1423987 w 1550987"/>
                <a:gd name="connsiteY45" fmla="*/ 1168400 h 2573044"/>
                <a:gd name="connsiteX46" fmla="*/ 1471612 w 1550987"/>
                <a:gd name="connsiteY46" fmla="*/ 1454150 h 2573044"/>
                <a:gd name="connsiteX47" fmla="*/ 1490662 w 1550987"/>
                <a:gd name="connsiteY47" fmla="*/ 1682750 h 2573044"/>
                <a:gd name="connsiteX48" fmla="*/ 1509712 w 1550987"/>
                <a:gd name="connsiteY48" fmla="*/ 1892300 h 2573044"/>
                <a:gd name="connsiteX49" fmla="*/ 1538287 w 1550987"/>
                <a:gd name="connsiteY49" fmla="*/ 2025650 h 2573044"/>
                <a:gd name="connsiteX50" fmla="*/ 1538287 w 1550987"/>
                <a:gd name="connsiteY50" fmla="*/ 2101850 h 2573044"/>
                <a:gd name="connsiteX51" fmla="*/ 1547812 w 1550987"/>
                <a:gd name="connsiteY51" fmla="*/ 2197100 h 2573044"/>
                <a:gd name="connsiteX52" fmla="*/ 1519237 w 1550987"/>
                <a:gd name="connsiteY52" fmla="*/ 2339975 h 2573044"/>
                <a:gd name="connsiteX53" fmla="*/ 1433512 w 1550987"/>
                <a:gd name="connsiteY53" fmla="*/ 2397125 h 2573044"/>
                <a:gd name="connsiteX54" fmla="*/ 1366837 w 1550987"/>
                <a:gd name="connsiteY54" fmla="*/ 2397125 h 2573044"/>
                <a:gd name="connsiteX55" fmla="*/ 1366837 w 1550987"/>
                <a:gd name="connsiteY55" fmla="*/ 2368550 h 2573044"/>
                <a:gd name="connsiteX56" fmla="*/ 1404937 w 1550987"/>
                <a:gd name="connsiteY56" fmla="*/ 2292350 h 2573044"/>
                <a:gd name="connsiteX57" fmla="*/ 1404937 w 1550987"/>
                <a:gd name="connsiteY57" fmla="*/ 2206625 h 2573044"/>
                <a:gd name="connsiteX58" fmla="*/ 1347787 w 1550987"/>
                <a:gd name="connsiteY58" fmla="*/ 2273300 h 2573044"/>
                <a:gd name="connsiteX59" fmla="*/ 1281112 w 1550987"/>
                <a:gd name="connsiteY59" fmla="*/ 2282825 h 2573044"/>
                <a:gd name="connsiteX60" fmla="*/ 1271587 w 1550987"/>
                <a:gd name="connsiteY60" fmla="*/ 2254250 h 2573044"/>
                <a:gd name="connsiteX61" fmla="*/ 1357312 w 1550987"/>
                <a:gd name="connsiteY61" fmla="*/ 2139950 h 2573044"/>
                <a:gd name="connsiteX62" fmla="*/ 1423987 w 1550987"/>
                <a:gd name="connsiteY62" fmla="*/ 2016125 h 2573044"/>
                <a:gd name="connsiteX63" fmla="*/ 1347787 w 1550987"/>
                <a:gd name="connsiteY63" fmla="*/ 1797050 h 2573044"/>
                <a:gd name="connsiteX64" fmla="*/ 1300162 w 1550987"/>
                <a:gd name="connsiteY64" fmla="*/ 1587500 h 2573044"/>
                <a:gd name="connsiteX65" fmla="*/ 1271587 w 1550987"/>
                <a:gd name="connsiteY65" fmla="*/ 1425575 h 2573044"/>
                <a:gd name="connsiteX66" fmla="*/ 1243012 w 1550987"/>
                <a:gd name="connsiteY66" fmla="*/ 1292225 h 2573044"/>
                <a:gd name="connsiteX67" fmla="*/ 1157287 w 1550987"/>
                <a:gd name="connsiteY67" fmla="*/ 1101725 h 2573044"/>
                <a:gd name="connsiteX68" fmla="*/ 1147762 w 1550987"/>
                <a:gd name="connsiteY68" fmla="*/ 1606550 h 2573044"/>
                <a:gd name="connsiteX69" fmla="*/ 1147762 w 1550987"/>
                <a:gd name="connsiteY69" fmla="*/ 1787525 h 2573044"/>
                <a:gd name="connsiteX70" fmla="*/ 1185862 w 1550987"/>
                <a:gd name="connsiteY70" fmla="*/ 2025650 h 2573044"/>
                <a:gd name="connsiteX71" fmla="*/ 1204912 w 1550987"/>
                <a:gd name="connsiteY71" fmla="*/ 2139950 h 2573044"/>
                <a:gd name="connsiteX72" fmla="*/ 1214437 w 1550987"/>
                <a:gd name="connsiteY72" fmla="*/ 2311400 h 2573044"/>
                <a:gd name="connsiteX73" fmla="*/ 789577 w 1550987"/>
                <a:gd name="connsiteY73" fmla="*/ 2546057 h 2573044"/>
                <a:gd name="connsiteX74" fmla="*/ 877308 w 1550987"/>
                <a:gd name="connsiteY74" fmla="*/ 2364196 h 2573044"/>
                <a:gd name="connsiteX75" fmla="*/ 965039 w 1550987"/>
                <a:gd name="connsiteY75" fmla="*/ 2546057 h 2573044"/>
                <a:gd name="connsiteX76" fmla="*/ 789577 w 1550987"/>
                <a:gd name="connsiteY76" fmla="*/ 2546057 h 2573044"/>
                <a:gd name="connsiteX0" fmla="*/ 789577 w 1550987"/>
                <a:gd name="connsiteY0" fmla="*/ 2546057 h 2573044"/>
                <a:gd name="connsiteX1" fmla="*/ 395287 w 1550987"/>
                <a:gd name="connsiteY1" fmla="*/ 2473325 h 2573044"/>
                <a:gd name="connsiteX2" fmla="*/ 347662 w 1550987"/>
                <a:gd name="connsiteY2" fmla="*/ 2273300 h 2573044"/>
                <a:gd name="connsiteX3" fmla="*/ 404812 w 1550987"/>
                <a:gd name="connsiteY3" fmla="*/ 1825625 h 2573044"/>
                <a:gd name="connsiteX4" fmla="*/ 423862 w 1550987"/>
                <a:gd name="connsiteY4" fmla="*/ 1492250 h 2573044"/>
                <a:gd name="connsiteX5" fmla="*/ 414337 w 1550987"/>
                <a:gd name="connsiteY5" fmla="*/ 1196975 h 2573044"/>
                <a:gd name="connsiteX6" fmla="*/ 414337 w 1550987"/>
                <a:gd name="connsiteY6" fmla="*/ 1101725 h 2573044"/>
                <a:gd name="connsiteX7" fmla="*/ 319087 w 1550987"/>
                <a:gd name="connsiteY7" fmla="*/ 1349375 h 2573044"/>
                <a:gd name="connsiteX8" fmla="*/ 280987 w 1550987"/>
                <a:gd name="connsiteY8" fmla="*/ 1501775 h 2573044"/>
                <a:gd name="connsiteX9" fmla="*/ 271462 w 1550987"/>
                <a:gd name="connsiteY9" fmla="*/ 1654175 h 2573044"/>
                <a:gd name="connsiteX10" fmla="*/ 157162 w 1550987"/>
                <a:gd name="connsiteY10" fmla="*/ 1930400 h 2573044"/>
                <a:gd name="connsiteX11" fmla="*/ 128587 w 1550987"/>
                <a:gd name="connsiteY11" fmla="*/ 2035175 h 2573044"/>
                <a:gd name="connsiteX12" fmla="*/ 195262 w 1550987"/>
                <a:gd name="connsiteY12" fmla="*/ 2101850 h 2573044"/>
                <a:gd name="connsiteX13" fmla="*/ 242887 w 1550987"/>
                <a:gd name="connsiteY13" fmla="*/ 2235200 h 2573044"/>
                <a:gd name="connsiteX14" fmla="*/ 261937 w 1550987"/>
                <a:gd name="connsiteY14" fmla="*/ 2292350 h 2573044"/>
                <a:gd name="connsiteX15" fmla="*/ 204787 w 1550987"/>
                <a:gd name="connsiteY15" fmla="*/ 2263775 h 2573044"/>
                <a:gd name="connsiteX16" fmla="*/ 147637 w 1550987"/>
                <a:gd name="connsiteY16" fmla="*/ 2216150 h 2573044"/>
                <a:gd name="connsiteX17" fmla="*/ 147637 w 1550987"/>
                <a:gd name="connsiteY17" fmla="*/ 2292350 h 2573044"/>
                <a:gd name="connsiteX18" fmla="*/ 185737 w 1550987"/>
                <a:gd name="connsiteY18" fmla="*/ 2349500 h 2573044"/>
                <a:gd name="connsiteX19" fmla="*/ 185737 w 1550987"/>
                <a:gd name="connsiteY19" fmla="*/ 2397125 h 2573044"/>
                <a:gd name="connsiteX20" fmla="*/ 109537 w 1550987"/>
                <a:gd name="connsiteY20" fmla="*/ 2397125 h 2573044"/>
                <a:gd name="connsiteX21" fmla="*/ 14287 w 1550987"/>
                <a:gd name="connsiteY21" fmla="*/ 2273300 h 2573044"/>
                <a:gd name="connsiteX22" fmla="*/ 23812 w 1550987"/>
                <a:gd name="connsiteY22" fmla="*/ 2101850 h 2573044"/>
                <a:gd name="connsiteX23" fmla="*/ 14287 w 1550987"/>
                <a:gd name="connsiteY23" fmla="*/ 2025650 h 2573044"/>
                <a:gd name="connsiteX24" fmla="*/ 61912 w 1550987"/>
                <a:gd name="connsiteY24" fmla="*/ 1673225 h 2573044"/>
                <a:gd name="connsiteX25" fmla="*/ 90487 w 1550987"/>
                <a:gd name="connsiteY25" fmla="*/ 1444625 h 2573044"/>
                <a:gd name="connsiteX26" fmla="*/ 128587 w 1550987"/>
                <a:gd name="connsiteY26" fmla="*/ 1120775 h 2573044"/>
                <a:gd name="connsiteX27" fmla="*/ 195262 w 1550987"/>
                <a:gd name="connsiteY27" fmla="*/ 835025 h 2573044"/>
                <a:gd name="connsiteX28" fmla="*/ 357187 w 1550987"/>
                <a:gd name="connsiteY28" fmla="*/ 711200 h 2573044"/>
                <a:gd name="connsiteX29" fmla="*/ 604837 w 1550987"/>
                <a:gd name="connsiteY29" fmla="*/ 558800 h 2573044"/>
                <a:gd name="connsiteX30" fmla="*/ 652462 w 1550987"/>
                <a:gd name="connsiteY30" fmla="*/ 492125 h 2573044"/>
                <a:gd name="connsiteX31" fmla="*/ 623887 w 1550987"/>
                <a:gd name="connsiteY31" fmla="*/ 434975 h 2573044"/>
                <a:gd name="connsiteX32" fmla="*/ 576262 w 1550987"/>
                <a:gd name="connsiteY32" fmla="*/ 244475 h 2573044"/>
                <a:gd name="connsiteX33" fmla="*/ 604837 w 1550987"/>
                <a:gd name="connsiteY33" fmla="*/ 82550 h 2573044"/>
                <a:gd name="connsiteX34" fmla="*/ 681037 w 1550987"/>
                <a:gd name="connsiteY34" fmla="*/ 15875 h 2573044"/>
                <a:gd name="connsiteX35" fmla="*/ 871537 w 1550987"/>
                <a:gd name="connsiteY35" fmla="*/ 15875 h 2573044"/>
                <a:gd name="connsiteX36" fmla="*/ 957262 w 1550987"/>
                <a:gd name="connsiteY36" fmla="*/ 111125 h 2573044"/>
                <a:gd name="connsiteX37" fmla="*/ 985837 w 1550987"/>
                <a:gd name="connsiteY37" fmla="*/ 273050 h 2573044"/>
                <a:gd name="connsiteX38" fmla="*/ 947737 w 1550987"/>
                <a:gd name="connsiteY38" fmla="*/ 406400 h 2573044"/>
                <a:gd name="connsiteX39" fmla="*/ 919162 w 1550987"/>
                <a:gd name="connsiteY39" fmla="*/ 473075 h 2573044"/>
                <a:gd name="connsiteX40" fmla="*/ 938212 w 1550987"/>
                <a:gd name="connsiteY40" fmla="*/ 539750 h 2573044"/>
                <a:gd name="connsiteX41" fmla="*/ 1014412 w 1550987"/>
                <a:gd name="connsiteY41" fmla="*/ 615950 h 2573044"/>
                <a:gd name="connsiteX42" fmla="*/ 1176337 w 1550987"/>
                <a:gd name="connsiteY42" fmla="*/ 692150 h 2573044"/>
                <a:gd name="connsiteX43" fmla="*/ 1281112 w 1550987"/>
                <a:gd name="connsiteY43" fmla="*/ 730250 h 2573044"/>
                <a:gd name="connsiteX44" fmla="*/ 1366837 w 1550987"/>
                <a:gd name="connsiteY44" fmla="*/ 835025 h 2573044"/>
                <a:gd name="connsiteX45" fmla="*/ 1423987 w 1550987"/>
                <a:gd name="connsiteY45" fmla="*/ 1168400 h 2573044"/>
                <a:gd name="connsiteX46" fmla="*/ 1471612 w 1550987"/>
                <a:gd name="connsiteY46" fmla="*/ 1454150 h 2573044"/>
                <a:gd name="connsiteX47" fmla="*/ 1490662 w 1550987"/>
                <a:gd name="connsiteY47" fmla="*/ 1682750 h 2573044"/>
                <a:gd name="connsiteX48" fmla="*/ 1509712 w 1550987"/>
                <a:gd name="connsiteY48" fmla="*/ 1892300 h 2573044"/>
                <a:gd name="connsiteX49" fmla="*/ 1538287 w 1550987"/>
                <a:gd name="connsiteY49" fmla="*/ 2025650 h 2573044"/>
                <a:gd name="connsiteX50" fmla="*/ 1538287 w 1550987"/>
                <a:gd name="connsiteY50" fmla="*/ 2101850 h 2573044"/>
                <a:gd name="connsiteX51" fmla="*/ 1547812 w 1550987"/>
                <a:gd name="connsiteY51" fmla="*/ 2197100 h 2573044"/>
                <a:gd name="connsiteX52" fmla="*/ 1519237 w 1550987"/>
                <a:gd name="connsiteY52" fmla="*/ 2339975 h 2573044"/>
                <a:gd name="connsiteX53" fmla="*/ 1433512 w 1550987"/>
                <a:gd name="connsiteY53" fmla="*/ 2397125 h 2573044"/>
                <a:gd name="connsiteX54" fmla="*/ 1366837 w 1550987"/>
                <a:gd name="connsiteY54" fmla="*/ 2397125 h 2573044"/>
                <a:gd name="connsiteX55" fmla="*/ 1366837 w 1550987"/>
                <a:gd name="connsiteY55" fmla="*/ 2368550 h 2573044"/>
                <a:gd name="connsiteX56" fmla="*/ 1404937 w 1550987"/>
                <a:gd name="connsiteY56" fmla="*/ 2292350 h 2573044"/>
                <a:gd name="connsiteX57" fmla="*/ 1404937 w 1550987"/>
                <a:gd name="connsiteY57" fmla="*/ 2206625 h 2573044"/>
                <a:gd name="connsiteX58" fmla="*/ 1347787 w 1550987"/>
                <a:gd name="connsiteY58" fmla="*/ 2273300 h 2573044"/>
                <a:gd name="connsiteX59" fmla="*/ 1281112 w 1550987"/>
                <a:gd name="connsiteY59" fmla="*/ 2282825 h 2573044"/>
                <a:gd name="connsiteX60" fmla="*/ 1271587 w 1550987"/>
                <a:gd name="connsiteY60" fmla="*/ 2254250 h 2573044"/>
                <a:gd name="connsiteX61" fmla="*/ 1357312 w 1550987"/>
                <a:gd name="connsiteY61" fmla="*/ 2139950 h 2573044"/>
                <a:gd name="connsiteX62" fmla="*/ 1423987 w 1550987"/>
                <a:gd name="connsiteY62" fmla="*/ 2016125 h 2573044"/>
                <a:gd name="connsiteX63" fmla="*/ 1347787 w 1550987"/>
                <a:gd name="connsiteY63" fmla="*/ 1797050 h 2573044"/>
                <a:gd name="connsiteX64" fmla="*/ 1300162 w 1550987"/>
                <a:gd name="connsiteY64" fmla="*/ 1587500 h 2573044"/>
                <a:gd name="connsiteX65" fmla="*/ 1271587 w 1550987"/>
                <a:gd name="connsiteY65" fmla="*/ 1425575 h 2573044"/>
                <a:gd name="connsiteX66" fmla="*/ 1243012 w 1550987"/>
                <a:gd name="connsiteY66" fmla="*/ 1292225 h 2573044"/>
                <a:gd name="connsiteX67" fmla="*/ 1157287 w 1550987"/>
                <a:gd name="connsiteY67" fmla="*/ 1101725 h 2573044"/>
                <a:gd name="connsiteX68" fmla="*/ 1147762 w 1550987"/>
                <a:gd name="connsiteY68" fmla="*/ 1606550 h 2573044"/>
                <a:gd name="connsiteX69" fmla="*/ 1147762 w 1550987"/>
                <a:gd name="connsiteY69" fmla="*/ 1787525 h 2573044"/>
                <a:gd name="connsiteX70" fmla="*/ 1185862 w 1550987"/>
                <a:gd name="connsiteY70" fmla="*/ 2025650 h 2573044"/>
                <a:gd name="connsiteX71" fmla="*/ 1204912 w 1550987"/>
                <a:gd name="connsiteY71" fmla="*/ 2139950 h 2573044"/>
                <a:gd name="connsiteX72" fmla="*/ 1214437 w 1550987"/>
                <a:gd name="connsiteY72" fmla="*/ 2311400 h 2573044"/>
                <a:gd name="connsiteX73" fmla="*/ 789577 w 1550987"/>
                <a:gd name="connsiteY73" fmla="*/ 2546057 h 2573044"/>
                <a:gd name="connsiteX74" fmla="*/ 877308 w 1550987"/>
                <a:gd name="connsiteY74" fmla="*/ 2364196 h 2573044"/>
                <a:gd name="connsiteX75" fmla="*/ 789577 w 1550987"/>
                <a:gd name="connsiteY75" fmla="*/ 2546057 h 2573044"/>
                <a:gd name="connsiteX0" fmla="*/ 1052769 w 1550987"/>
                <a:gd name="connsiteY0" fmla="*/ 2455127 h 2554856"/>
                <a:gd name="connsiteX1" fmla="*/ 395287 w 1550987"/>
                <a:gd name="connsiteY1" fmla="*/ 2473325 h 2554856"/>
                <a:gd name="connsiteX2" fmla="*/ 347662 w 1550987"/>
                <a:gd name="connsiteY2" fmla="*/ 2273300 h 2554856"/>
                <a:gd name="connsiteX3" fmla="*/ 404812 w 1550987"/>
                <a:gd name="connsiteY3" fmla="*/ 1825625 h 2554856"/>
                <a:gd name="connsiteX4" fmla="*/ 423862 w 1550987"/>
                <a:gd name="connsiteY4" fmla="*/ 1492250 h 2554856"/>
                <a:gd name="connsiteX5" fmla="*/ 414337 w 1550987"/>
                <a:gd name="connsiteY5" fmla="*/ 1196975 h 2554856"/>
                <a:gd name="connsiteX6" fmla="*/ 414337 w 1550987"/>
                <a:gd name="connsiteY6" fmla="*/ 1101725 h 2554856"/>
                <a:gd name="connsiteX7" fmla="*/ 319087 w 1550987"/>
                <a:gd name="connsiteY7" fmla="*/ 1349375 h 2554856"/>
                <a:gd name="connsiteX8" fmla="*/ 280987 w 1550987"/>
                <a:gd name="connsiteY8" fmla="*/ 1501775 h 2554856"/>
                <a:gd name="connsiteX9" fmla="*/ 271462 w 1550987"/>
                <a:gd name="connsiteY9" fmla="*/ 1654175 h 2554856"/>
                <a:gd name="connsiteX10" fmla="*/ 157162 w 1550987"/>
                <a:gd name="connsiteY10" fmla="*/ 1930400 h 2554856"/>
                <a:gd name="connsiteX11" fmla="*/ 128587 w 1550987"/>
                <a:gd name="connsiteY11" fmla="*/ 2035175 h 2554856"/>
                <a:gd name="connsiteX12" fmla="*/ 195262 w 1550987"/>
                <a:gd name="connsiteY12" fmla="*/ 2101850 h 2554856"/>
                <a:gd name="connsiteX13" fmla="*/ 242887 w 1550987"/>
                <a:gd name="connsiteY13" fmla="*/ 2235200 h 2554856"/>
                <a:gd name="connsiteX14" fmla="*/ 261937 w 1550987"/>
                <a:gd name="connsiteY14" fmla="*/ 2292350 h 2554856"/>
                <a:gd name="connsiteX15" fmla="*/ 204787 w 1550987"/>
                <a:gd name="connsiteY15" fmla="*/ 2263775 h 2554856"/>
                <a:gd name="connsiteX16" fmla="*/ 147637 w 1550987"/>
                <a:gd name="connsiteY16" fmla="*/ 2216150 h 2554856"/>
                <a:gd name="connsiteX17" fmla="*/ 147637 w 1550987"/>
                <a:gd name="connsiteY17" fmla="*/ 2292350 h 2554856"/>
                <a:gd name="connsiteX18" fmla="*/ 185737 w 1550987"/>
                <a:gd name="connsiteY18" fmla="*/ 2349500 h 2554856"/>
                <a:gd name="connsiteX19" fmla="*/ 185737 w 1550987"/>
                <a:gd name="connsiteY19" fmla="*/ 2397125 h 2554856"/>
                <a:gd name="connsiteX20" fmla="*/ 109537 w 1550987"/>
                <a:gd name="connsiteY20" fmla="*/ 2397125 h 2554856"/>
                <a:gd name="connsiteX21" fmla="*/ 14287 w 1550987"/>
                <a:gd name="connsiteY21" fmla="*/ 2273300 h 2554856"/>
                <a:gd name="connsiteX22" fmla="*/ 23812 w 1550987"/>
                <a:gd name="connsiteY22" fmla="*/ 2101850 h 2554856"/>
                <a:gd name="connsiteX23" fmla="*/ 14287 w 1550987"/>
                <a:gd name="connsiteY23" fmla="*/ 2025650 h 2554856"/>
                <a:gd name="connsiteX24" fmla="*/ 61912 w 1550987"/>
                <a:gd name="connsiteY24" fmla="*/ 1673225 h 2554856"/>
                <a:gd name="connsiteX25" fmla="*/ 90487 w 1550987"/>
                <a:gd name="connsiteY25" fmla="*/ 1444625 h 2554856"/>
                <a:gd name="connsiteX26" fmla="*/ 128587 w 1550987"/>
                <a:gd name="connsiteY26" fmla="*/ 1120775 h 2554856"/>
                <a:gd name="connsiteX27" fmla="*/ 195262 w 1550987"/>
                <a:gd name="connsiteY27" fmla="*/ 835025 h 2554856"/>
                <a:gd name="connsiteX28" fmla="*/ 357187 w 1550987"/>
                <a:gd name="connsiteY28" fmla="*/ 711200 h 2554856"/>
                <a:gd name="connsiteX29" fmla="*/ 604837 w 1550987"/>
                <a:gd name="connsiteY29" fmla="*/ 558800 h 2554856"/>
                <a:gd name="connsiteX30" fmla="*/ 652462 w 1550987"/>
                <a:gd name="connsiteY30" fmla="*/ 492125 h 2554856"/>
                <a:gd name="connsiteX31" fmla="*/ 623887 w 1550987"/>
                <a:gd name="connsiteY31" fmla="*/ 434975 h 2554856"/>
                <a:gd name="connsiteX32" fmla="*/ 576262 w 1550987"/>
                <a:gd name="connsiteY32" fmla="*/ 244475 h 2554856"/>
                <a:gd name="connsiteX33" fmla="*/ 604837 w 1550987"/>
                <a:gd name="connsiteY33" fmla="*/ 82550 h 2554856"/>
                <a:gd name="connsiteX34" fmla="*/ 681037 w 1550987"/>
                <a:gd name="connsiteY34" fmla="*/ 15875 h 2554856"/>
                <a:gd name="connsiteX35" fmla="*/ 871537 w 1550987"/>
                <a:gd name="connsiteY35" fmla="*/ 15875 h 2554856"/>
                <a:gd name="connsiteX36" fmla="*/ 957262 w 1550987"/>
                <a:gd name="connsiteY36" fmla="*/ 111125 h 2554856"/>
                <a:gd name="connsiteX37" fmla="*/ 985837 w 1550987"/>
                <a:gd name="connsiteY37" fmla="*/ 273050 h 2554856"/>
                <a:gd name="connsiteX38" fmla="*/ 947737 w 1550987"/>
                <a:gd name="connsiteY38" fmla="*/ 406400 h 2554856"/>
                <a:gd name="connsiteX39" fmla="*/ 919162 w 1550987"/>
                <a:gd name="connsiteY39" fmla="*/ 473075 h 2554856"/>
                <a:gd name="connsiteX40" fmla="*/ 938212 w 1550987"/>
                <a:gd name="connsiteY40" fmla="*/ 539750 h 2554856"/>
                <a:gd name="connsiteX41" fmla="*/ 1014412 w 1550987"/>
                <a:gd name="connsiteY41" fmla="*/ 615950 h 2554856"/>
                <a:gd name="connsiteX42" fmla="*/ 1176337 w 1550987"/>
                <a:gd name="connsiteY42" fmla="*/ 692150 h 2554856"/>
                <a:gd name="connsiteX43" fmla="*/ 1281112 w 1550987"/>
                <a:gd name="connsiteY43" fmla="*/ 730250 h 2554856"/>
                <a:gd name="connsiteX44" fmla="*/ 1366837 w 1550987"/>
                <a:gd name="connsiteY44" fmla="*/ 835025 h 2554856"/>
                <a:gd name="connsiteX45" fmla="*/ 1423987 w 1550987"/>
                <a:gd name="connsiteY45" fmla="*/ 1168400 h 2554856"/>
                <a:gd name="connsiteX46" fmla="*/ 1471612 w 1550987"/>
                <a:gd name="connsiteY46" fmla="*/ 1454150 h 2554856"/>
                <a:gd name="connsiteX47" fmla="*/ 1490662 w 1550987"/>
                <a:gd name="connsiteY47" fmla="*/ 1682750 h 2554856"/>
                <a:gd name="connsiteX48" fmla="*/ 1509712 w 1550987"/>
                <a:gd name="connsiteY48" fmla="*/ 1892300 h 2554856"/>
                <a:gd name="connsiteX49" fmla="*/ 1538287 w 1550987"/>
                <a:gd name="connsiteY49" fmla="*/ 2025650 h 2554856"/>
                <a:gd name="connsiteX50" fmla="*/ 1538287 w 1550987"/>
                <a:gd name="connsiteY50" fmla="*/ 2101850 h 2554856"/>
                <a:gd name="connsiteX51" fmla="*/ 1547812 w 1550987"/>
                <a:gd name="connsiteY51" fmla="*/ 2197100 h 2554856"/>
                <a:gd name="connsiteX52" fmla="*/ 1519237 w 1550987"/>
                <a:gd name="connsiteY52" fmla="*/ 2339975 h 2554856"/>
                <a:gd name="connsiteX53" fmla="*/ 1433512 w 1550987"/>
                <a:gd name="connsiteY53" fmla="*/ 2397125 h 2554856"/>
                <a:gd name="connsiteX54" fmla="*/ 1366837 w 1550987"/>
                <a:gd name="connsiteY54" fmla="*/ 2397125 h 2554856"/>
                <a:gd name="connsiteX55" fmla="*/ 1366837 w 1550987"/>
                <a:gd name="connsiteY55" fmla="*/ 2368550 h 2554856"/>
                <a:gd name="connsiteX56" fmla="*/ 1404937 w 1550987"/>
                <a:gd name="connsiteY56" fmla="*/ 2292350 h 2554856"/>
                <a:gd name="connsiteX57" fmla="*/ 1404937 w 1550987"/>
                <a:gd name="connsiteY57" fmla="*/ 2206625 h 2554856"/>
                <a:gd name="connsiteX58" fmla="*/ 1347787 w 1550987"/>
                <a:gd name="connsiteY58" fmla="*/ 2273300 h 2554856"/>
                <a:gd name="connsiteX59" fmla="*/ 1281112 w 1550987"/>
                <a:gd name="connsiteY59" fmla="*/ 2282825 h 2554856"/>
                <a:gd name="connsiteX60" fmla="*/ 1271587 w 1550987"/>
                <a:gd name="connsiteY60" fmla="*/ 2254250 h 2554856"/>
                <a:gd name="connsiteX61" fmla="*/ 1357312 w 1550987"/>
                <a:gd name="connsiteY61" fmla="*/ 2139950 h 2554856"/>
                <a:gd name="connsiteX62" fmla="*/ 1423987 w 1550987"/>
                <a:gd name="connsiteY62" fmla="*/ 2016125 h 2554856"/>
                <a:gd name="connsiteX63" fmla="*/ 1347787 w 1550987"/>
                <a:gd name="connsiteY63" fmla="*/ 1797050 h 2554856"/>
                <a:gd name="connsiteX64" fmla="*/ 1300162 w 1550987"/>
                <a:gd name="connsiteY64" fmla="*/ 1587500 h 2554856"/>
                <a:gd name="connsiteX65" fmla="*/ 1271587 w 1550987"/>
                <a:gd name="connsiteY65" fmla="*/ 1425575 h 2554856"/>
                <a:gd name="connsiteX66" fmla="*/ 1243012 w 1550987"/>
                <a:gd name="connsiteY66" fmla="*/ 1292225 h 2554856"/>
                <a:gd name="connsiteX67" fmla="*/ 1157287 w 1550987"/>
                <a:gd name="connsiteY67" fmla="*/ 1101725 h 2554856"/>
                <a:gd name="connsiteX68" fmla="*/ 1147762 w 1550987"/>
                <a:gd name="connsiteY68" fmla="*/ 1606550 h 2554856"/>
                <a:gd name="connsiteX69" fmla="*/ 1147762 w 1550987"/>
                <a:gd name="connsiteY69" fmla="*/ 1787525 h 2554856"/>
                <a:gd name="connsiteX70" fmla="*/ 1185862 w 1550987"/>
                <a:gd name="connsiteY70" fmla="*/ 2025650 h 2554856"/>
                <a:gd name="connsiteX71" fmla="*/ 1204912 w 1550987"/>
                <a:gd name="connsiteY71" fmla="*/ 2139950 h 2554856"/>
                <a:gd name="connsiteX72" fmla="*/ 1214437 w 1550987"/>
                <a:gd name="connsiteY72" fmla="*/ 2311400 h 2554856"/>
                <a:gd name="connsiteX73" fmla="*/ 789577 w 1550987"/>
                <a:gd name="connsiteY73" fmla="*/ 2546057 h 2554856"/>
                <a:gd name="connsiteX74" fmla="*/ 877308 w 1550987"/>
                <a:gd name="connsiteY74" fmla="*/ 2364196 h 2554856"/>
                <a:gd name="connsiteX75" fmla="*/ 1052769 w 1550987"/>
                <a:gd name="connsiteY75" fmla="*/ 2455127 h 2554856"/>
                <a:gd name="connsiteX0" fmla="*/ 614115 w 1550987"/>
                <a:gd name="connsiteY0" fmla="*/ 2727919 h 2754906"/>
                <a:gd name="connsiteX1" fmla="*/ 395287 w 1550987"/>
                <a:gd name="connsiteY1" fmla="*/ 2473325 h 2754906"/>
                <a:gd name="connsiteX2" fmla="*/ 347662 w 1550987"/>
                <a:gd name="connsiteY2" fmla="*/ 2273300 h 2754906"/>
                <a:gd name="connsiteX3" fmla="*/ 404812 w 1550987"/>
                <a:gd name="connsiteY3" fmla="*/ 1825625 h 2754906"/>
                <a:gd name="connsiteX4" fmla="*/ 423862 w 1550987"/>
                <a:gd name="connsiteY4" fmla="*/ 1492250 h 2754906"/>
                <a:gd name="connsiteX5" fmla="*/ 414337 w 1550987"/>
                <a:gd name="connsiteY5" fmla="*/ 1196975 h 2754906"/>
                <a:gd name="connsiteX6" fmla="*/ 414337 w 1550987"/>
                <a:gd name="connsiteY6" fmla="*/ 1101725 h 2754906"/>
                <a:gd name="connsiteX7" fmla="*/ 319087 w 1550987"/>
                <a:gd name="connsiteY7" fmla="*/ 1349375 h 2754906"/>
                <a:gd name="connsiteX8" fmla="*/ 280987 w 1550987"/>
                <a:gd name="connsiteY8" fmla="*/ 1501775 h 2754906"/>
                <a:gd name="connsiteX9" fmla="*/ 271462 w 1550987"/>
                <a:gd name="connsiteY9" fmla="*/ 1654175 h 2754906"/>
                <a:gd name="connsiteX10" fmla="*/ 157162 w 1550987"/>
                <a:gd name="connsiteY10" fmla="*/ 1930400 h 2754906"/>
                <a:gd name="connsiteX11" fmla="*/ 128587 w 1550987"/>
                <a:gd name="connsiteY11" fmla="*/ 2035175 h 2754906"/>
                <a:gd name="connsiteX12" fmla="*/ 195262 w 1550987"/>
                <a:gd name="connsiteY12" fmla="*/ 2101850 h 2754906"/>
                <a:gd name="connsiteX13" fmla="*/ 242887 w 1550987"/>
                <a:gd name="connsiteY13" fmla="*/ 2235200 h 2754906"/>
                <a:gd name="connsiteX14" fmla="*/ 261937 w 1550987"/>
                <a:gd name="connsiteY14" fmla="*/ 2292350 h 2754906"/>
                <a:gd name="connsiteX15" fmla="*/ 204787 w 1550987"/>
                <a:gd name="connsiteY15" fmla="*/ 2263775 h 2754906"/>
                <a:gd name="connsiteX16" fmla="*/ 147637 w 1550987"/>
                <a:gd name="connsiteY16" fmla="*/ 2216150 h 2754906"/>
                <a:gd name="connsiteX17" fmla="*/ 147637 w 1550987"/>
                <a:gd name="connsiteY17" fmla="*/ 2292350 h 2754906"/>
                <a:gd name="connsiteX18" fmla="*/ 185737 w 1550987"/>
                <a:gd name="connsiteY18" fmla="*/ 2349500 h 2754906"/>
                <a:gd name="connsiteX19" fmla="*/ 185737 w 1550987"/>
                <a:gd name="connsiteY19" fmla="*/ 2397125 h 2754906"/>
                <a:gd name="connsiteX20" fmla="*/ 109537 w 1550987"/>
                <a:gd name="connsiteY20" fmla="*/ 2397125 h 2754906"/>
                <a:gd name="connsiteX21" fmla="*/ 14287 w 1550987"/>
                <a:gd name="connsiteY21" fmla="*/ 2273300 h 2754906"/>
                <a:gd name="connsiteX22" fmla="*/ 23812 w 1550987"/>
                <a:gd name="connsiteY22" fmla="*/ 2101850 h 2754906"/>
                <a:gd name="connsiteX23" fmla="*/ 14287 w 1550987"/>
                <a:gd name="connsiteY23" fmla="*/ 2025650 h 2754906"/>
                <a:gd name="connsiteX24" fmla="*/ 61912 w 1550987"/>
                <a:gd name="connsiteY24" fmla="*/ 1673225 h 2754906"/>
                <a:gd name="connsiteX25" fmla="*/ 90487 w 1550987"/>
                <a:gd name="connsiteY25" fmla="*/ 1444625 h 2754906"/>
                <a:gd name="connsiteX26" fmla="*/ 128587 w 1550987"/>
                <a:gd name="connsiteY26" fmla="*/ 1120775 h 2754906"/>
                <a:gd name="connsiteX27" fmla="*/ 195262 w 1550987"/>
                <a:gd name="connsiteY27" fmla="*/ 835025 h 2754906"/>
                <a:gd name="connsiteX28" fmla="*/ 357187 w 1550987"/>
                <a:gd name="connsiteY28" fmla="*/ 711200 h 2754906"/>
                <a:gd name="connsiteX29" fmla="*/ 604837 w 1550987"/>
                <a:gd name="connsiteY29" fmla="*/ 558800 h 2754906"/>
                <a:gd name="connsiteX30" fmla="*/ 652462 w 1550987"/>
                <a:gd name="connsiteY30" fmla="*/ 492125 h 2754906"/>
                <a:gd name="connsiteX31" fmla="*/ 623887 w 1550987"/>
                <a:gd name="connsiteY31" fmla="*/ 434975 h 2754906"/>
                <a:gd name="connsiteX32" fmla="*/ 576262 w 1550987"/>
                <a:gd name="connsiteY32" fmla="*/ 244475 h 2754906"/>
                <a:gd name="connsiteX33" fmla="*/ 604837 w 1550987"/>
                <a:gd name="connsiteY33" fmla="*/ 82550 h 2754906"/>
                <a:gd name="connsiteX34" fmla="*/ 681037 w 1550987"/>
                <a:gd name="connsiteY34" fmla="*/ 15875 h 2754906"/>
                <a:gd name="connsiteX35" fmla="*/ 871537 w 1550987"/>
                <a:gd name="connsiteY35" fmla="*/ 15875 h 2754906"/>
                <a:gd name="connsiteX36" fmla="*/ 957262 w 1550987"/>
                <a:gd name="connsiteY36" fmla="*/ 111125 h 2754906"/>
                <a:gd name="connsiteX37" fmla="*/ 985837 w 1550987"/>
                <a:gd name="connsiteY37" fmla="*/ 273050 h 2754906"/>
                <a:gd name="connsiteX38" fmla="*/ 947737 w 1550987"/>
                <a:gd name="connsiteY38" fmla="*/ 406400 h 2754906"/>
                <a:gd name="connsiteX39" fmla="*/ 919162 w 1550987"/>
                <a:gd name="connsiteY39" fmla="*/ 473075 h 2754906"/>
                <a:gd name="connsiteX40" fmla="*/ 938212 w 1550987"/>
                <a:gd name="connsiteY40" fmla="*/ 539750 h 2754906"/>
                <a:gd name="connsiteX41" fmla="*/ 1014412 w 1550987"/>
                <a:gd name="connsiteY41" fmla="*/ 615950 h 2754906"/>
                <a:gd name="connsiteX42" fmla="*/ 1176337 w 1550987"/>
                <a:gd name="connsiteY42" fmla="*/ 692150 h 2754906"/>
                <a:gd name="connsiteX43" fmla="*/ 1281112 w 1550987"/>
                <a:gd name="connsiteY43" fmla="*/ 730250 h 2754906"/>
                <a:gd name="connsiteX44" fmla="*/ 1366837 w 1550987"/>
                <a:gd name="connsiteY44" fmla="*/ 835025 h 2754906"/>
                <a:gd name="connsiteX45" fmla="*/ 1423987 w 1550987"/>
                <a:gd name="connsiteY45" fmla="*/ 1168400 h 2754906"/>
                <a:gd name="connsiteX46" fmla="*/ 1471612 w 1550987"/>
                <a:gd name="connsiteY46" fmla="*/ 1454150 h 2754906"/>
                <a:gd name="connsiteX47" fmla="*/ 1490662 w 1550987"/>
                <a:gd name="connsiteY47" fmla="*/ 1682750 h 2754906"/>
                <a:gd name="connsiteX48" fmla="*/ 1509712 w 1550987"/>
                <a:gd name="connsiteY48" fmla="*/ 1892300 h 2754906"/>
                <a:gd name="connsiteX49" fmla="*/ 1538287 w 1550987"/>
                <a:gd name="connsiteY49" fmla="*/ 2025650 h 2754906"/>
                <a:gd name="connsiteX50" fmla="*/ 1538287 w 1550987"/>
                <a:gd name="connsiteY50" fmla="*/ 2101850 h 2754906"/>
                <a:gd name="connsiteX51" fmla="*/ 1547812 w 1550987"/>
                <a:gd name="connsiteY51" fmla="*/ 2197100 h 2754906"/>
                <a:gd name="connsiteX52" fmla="*/ 1519237 w 1550987"/>
                <a:gd name="connsiteY52" fmla="*/ 2339975 h 2754906"/>
                <a:gd name="connsiteX53" fmla="*/ 1433512 w 1550987"/>
                <a:gd name="connsiteY53" fmla="*/ 2397125 h 2754906"/>
                <a:gd name="connsiteX54" fmla="*/ 1366837 w 1550987"/>
                <a:gd name="connsiteY54" fmla="*/ 2397125 h 2754906"/>
                <a:gd name="connsiteX55" fmla="*/ 1366837 w 1550987"/>
                <a:gd name="connsiteY55" fmla="*/ 2368550 h 2754906"/>
                <a:gd name="connsiteX56" fmla="*/ 1404937 w 1550987"/>
                <a:gd name="connsiteY56" fmla="*/ 2292350 h 2754906"/>
                <a:gd name="connsiteX57" fmla="*/ 1404937 w 1550987"/>
                <a:gd name="connsiteY57" fmla="*/ 2206625 h 2754906"/>
                <a:gd name="connsiteX58" fmla="*/ 1347787 w 1550987"/>
                <a:gd name="connsiteY58" fmla="*/ 2273300 h 2754906"/>
                <a:gd name="connsiteX59" fmla="*/ 1281112 w 1550987"/>
                <a:gd name="connsiteY59" fmla="*/ 2282825 h 2754906"/>
                <a:gd name="connsiteX60" fmla="*/ 1271587 w 1550987"/>
                <a:gd name="connsiteY60" fmla="*/ 2254250 h 2754906"/>
                <a:gd name="connsiteX61" fmla="*/ 1357312 w 1550987"/>
                <a:gd name="connsiteY61" fmla="*/ 2139950 h 2754906"/>
                <a:gd name="connsiteX62" fmla="*/ 1423987 w 1550987"/>
                <a:gd name="connsiteY62" fmla="*/ 2016125 h 2754906"/>
                <a:gd name="connsiteX63" fmla="*/ 1347787 w 1550987"/>
                <a:gd name="connsiteY63" fmla="*/ 1797050 h 2754906"/>
                <a:gd name="connsiteX64" fmla="*/ 1300162 w 1550987"/>
                <a:gd name="connsiteY64" fmla="*/ 1587500 h 2754906"/>
                <a:gd name="connsiteX65" fmla="*/ 1271587 w 1550987"/>
                <a:gd name="connsiteY65" fmla="*/ 1425575 h 2754906"/>
                <a:gd name="connsiteX66" fmla="*/ 1243012 w 1550987"/>
                <a:gd name="connsiteY66" fmla="*/ 1292225 h 2754906"/>
                <a:gd name="connsiteX67" fmla="*/ 1157287 w 1550987"/>
                <a:gd name="connsiteY67" fmla="*/ 1101725 h 2754906"/>
                <a:gd name="connsiteX68" fmla="*/ 1147762 w 1550987"/>
                <a:gd name="connsiteY68" fmla="*/ 1606550 h 2754906"/>
                <a:gd name="connsiteX69" fmla="*/ 1147762 w 1550987"/>
                <a:gd name="connsiteY69" fmla="*/ 1787525 h 2754906"/>
                <a:gd name="connsiteX70" fmla="*/ 1185862 w 1550987"/>
                <a:gd name="connsiteY70" fmla="*/ 2025650 h 2754906"/>
                <a:gd name="connsiteX71" fmla="*/ 1204912 w 1550987"/>
                <a:gd name="connsiteY71" fmla="*/ 2139950 h 2754906"/>
                <a:gd name="connsiteX72" fmla="*/ 1214437 w 1550987"/>
                <a:gd name="connsiteY72" fmla="*/ 2311400 h 2754906"/>
                <a:gd name="connsiteX73" fmla="*/ 789577 w 1550987"/>
                <a:gd name="connsiteY73" fmla="*/ 2546057 h 2754906"/>
                <a:gd name="connsiteX74" fmla="*/ 877308 w 1550987"/>
                <a:gd name="connsiteY74" fmla="*/ 2364196 h 2754906"/>
                <a:gd name="connsiteX75" fmla="*/ 614115 w 1550987"/>
                <a:gd name="connsiteY75" fmla="*/ 2727919 h 2754906"/>
                <a:gd name="connsiteX0" fmla="*/ 614115 w 1550987"/>
                <a:gd name="connsiteY0" fmla="*/ 2727919 h 2754906"/>
                <a:gd name="connsiteX1" fmla="*/ 395287 w 1550987"/>
                <a:gd name="connsiteY1" fmla="*/ 2473325 h 2754906"/>
                <a:gd name="connsiteX2" fmla="*/ 347662 w 1550987"/>
                <a:gd name="connsiteY2" fmla="*/ 2273300 h 2754906"/>
                <a:gd name="connsiteX3" fmla="*/ 404812 w 1550987"/>
                <a:gd name="connsiteY3" fmla="*/ 1825625 h 2754906"/>
                <a:gd name="connsiteX4" fmla="*/ 423862 w 1550987"/>
                <a:gd name="connsiteY4" fmla="*/ 1492250 h 2754906"/>
                <a:gd name="connsiteX5" fmla="*/ 414337 w 1550987"/>
                <a:gd name="connsiteY5" fmla="*/ 1196975 h 2754906"/>
                <a:gd name="connsiteX6" fmla="*/ 414337 w 1550987"/>
                <a:gd name="connsiteY6" fmla="*/ 1101725 h 2754906"/>
                <a:gd name="connsiteX7" fmla="*/ 319087 w 1550987"/>
                <a:gd name="connsiteY7" fmla="*/ 1349375 h 2754906"/>
                <a:gd name="connsiteX8" fmla="*/ 280987 w 1550987"/>
                <a:gd name="connsiteY8" fmla="*/ 1501775 h 2754906"/>
                <a:gd name="connsiteX9" fmla="*/ 271462 w 1550987"/>
                <a:gd name="connsiteY9" fmla="*/ 1654175 h 2754906"/>
                <a:gd name="connsiteX10" fmla="*/ 157162 w 1550987"/>
                <a:gd name="connsiteY10" fmla="*/ 1930400 h 2754906"/>
                <a:gd name="connsiteX11" fmla="*/ 128587 w 1550987"/>
                <a:gd name="connsiteY11" fmla="*/ 2035175 h 2754906"/>
                <a:gd name="connsiteX12" fmla="*/ 195262 w 1550987"/>
                <a:gd name="connsiteY12" fmla="*/ 2101850 h 2754906"/>
                <a:gd name="connsiteX13" fmla="*/ 242887 w 1550987"/>
                <a:gd name="connsiteY13" fmla="*/ 2235200 h 2754906"/>
                <a:gd name="connsiteX14" fmla="*/ 261937 w 1550987"/>
                <a:gd name="connsiteY14" fmla="*/ 2292350 h 2754906"/>
                <a:gd name="connsiteX15" fmla="*/ 204787 w 1550987"/>
                <a:gd name="connsiteY15" fmla="*/ 2263775 h 2754906"/>
                <a:gd name="connsiteX16" fmla="*/ 147637 w 1550987"/>
                <a:gd name="connsiteY16" fmla="*/ 2216150 h 2754906"/>
                <a:gd name="connsiteX17" fmla="*/ 147637 w 1550987"/>
                <a:gd name="connsiteY17" fmla="*/ 2292350 h 2754906"/>
                <a:gd name="connsiteX18" fmla="*/ 185737 w 1550987"/>
                <a:gd name="connsiteY18" fmla="*/ 2349500 h 2754906"/>
                <a:gd name="connsiteX19" fmla="*/ 185737 w 1550987"/>
                <a:gd name="connsiteY19" fmla="*/ 2397125 h 2754906"/>
                <a:gd name="connsiteX20" fmla="*/ 109537 w 1550987"/>
                <a:gd name="connsiteY20" fmla="*/ 2397125 h 2754906"/>
                <a:gd name="connsiteX21" fmla="*/ 14287 w 1550987"/>
                <a:gd name="connsiteY21" fmla="*/ 2273300 h 2754906"/>
                <a:gd name="connsiteX22" fmla="*/ 23812 w 1550987"/>
                <a:gd name="connsiteY22" fmla="*/ 2101850 h 2754906"/>
                <a:gd name="connsiteX23" fmla="*/ 14287 w 1550987"/>
                <a:gd name="connsiteY23" fmla="*/ 2025650 h 2754906"/>
                <a:gd name="connsiteX24" fmla="*/ 61912 w 1550987"/>
                <a:gd name="connsiteY24" fmla="*/ 1673225 h 2754906"/>
                <a:gd name="connsiteX25" fmla="*/ 90487 w 1550987"/>
                <a:gd name="connsiteY25" fmla="*/ 1444625 h 2754906"/>
                <a:gd name="connsiteX26" fmla="*/ 128587 w 1550987"/>
                <a:gd name="connsiteY26" fmla="*/ 1120775 h 2754906"/>
                <a:gd name="connsiteX27" fmla="*/ 195262 w 1550987"/>
                <a:gd name="connsiteY27" fmla="*/ 835025 h 2754906"/>
                <a:gd name="connsiteX28" fmla="*/ 357187 w 1550987"/>
                <a:gd name="connsiteY28" fmla="*/ 711200 h 2754906"/>
                <a:gd name="connsiteX29" fmla="*/ 604837 w 1550987"/>
                <a:gd name="connsiteY29" fmla="*/ 558800 h 2754906"/>
                <a:gd name="connsiteX30" fmla="*/ 652462 w 1550987"/>
                <a:gd name="connsiteY30" fmla="*/ 492125 h 2754906"/>
                <a:gd name="connsiteX31" fmla="*/ 623887 w 1550987"/>
                <a:gd name="connsiteY31" fmla="*/ 434975 h 2754906"/>
                <a:gd name="connsiteX32" fmla="*/ 576262 w 1550987"/>
                <a:gd name="connsiteY32" fmla="*/ 244475 h 2754906"/>
                <a:gd name="connsiteX33" fmla="*/ 604837 w 1550987"/>
                <a:gd name="connsiteY33" fmla="*/ 82550 h 2754906"/>
                <a:gd name="connsiteX34" fmla="*/ 681037 w 1550987"/>
                <a:gd name="connsiteY34" fmla="*/ 15875 h 2754906"/>
                <a:gd name="connsiteX35" fmla="*/ 871537 w 1550987"/>
                <a:gd name="connsiteY35" fmla="*/ 15875 h 2754906"/>
                <a:gd name="connsiteX36" fmla="*/ 957262 w 1550987"/>
                <a:gd name="connsiteY36" fmla="*/ 111125 h 2754906"/>
                <a:gd name="connsiteX37" fmla="*/ 985837 w 1550987"/>
                <a:gd name="connsiteY37" fmla="*/ 273050 h 2754906"/>
                <a:gd name="connsiteX38" fmla="*/ 947737 w 1550987"/>
                <a:gd name="connsiteY38" fmla="*/ 406400 h 2754906"/>
                <a:gd name="connsiteX39" fmla="*/ 919162 w 1550987"/>
                <a:gd name="connsiteY39" fmla="*/ 473075 h 2754906"/>
                <a:gd name="connsiteX40" fmla="*/ 938212 w 1550987"/>
                <a:gd name="connsiteY40" fmla="*/ 539750 h 2754906"/>
                <a:gd name="connsiteX41" fmla="*/ 1014412 w 1550987"/>
                <a:gd name="connsiteY41" fmla="*/ 615950 h 2754906"/>
                <a:gd name="connsiteX42" fmla="*/ 1176337 w 1550987"/>
                <a:gd name="connsiteY42" fmla="*/ 692150 h 2754906"/>
                <a:gd name="connsiteX43" fmla="*/ 1281112 w 1550987"/>
                <a:gd name="connsiteY43" fmla="*/ 730250 h 2754906"/>
                <a:gd name="connsiteX44" fmla="*/ 1366837 w 1550987"/>
                <a:gd name="connsiteY44" fmla="*/ 835025 h 2754906"/>
                <a:gd name="connsiteX45" fmla="*/ 1423987 w 1550987"/>
                <a:gd name="connsiteY45" fmla="*/ 1168400 h 2754906"/>
                <a:gd name="connsiteX46" fmla="*/ 1471612 w 1550987"/>
                <a:gd name="connsiteY46" fmla="*/ 1454150 h 2754906"/>
                <a:gd name="connsiteX47" fmla="*/ 1490662 w 1550987"/>
                <a:gd name="connsiteY47" fmla="*/ 1682750 h 2754906"/>
                <a:gd name="connsiteX48" fmla="*/ 1509712 w 1550987"/>
                <a:gd name="connsiteY48" fmla="*/ 1892300 h 2754906"/>
                <a:gd name="connsiteX49" fmla="*/ 1538287 w 1550987"/>
                <a:gd name="connsiteY49" fmla="*/ 2025650 h 2754906"/>
                <a:gd name="connsiteX50" fmla="*/ 1538287 w 1550987"/>
                <a:gd name="connsiteY50" fmla="*/ 2101850 h 2754906"/>
                <a:gd name="connsiteX51" fmla="*/ 1547812 w 1550987"/>
                <a:gd name="connsiteY51" fmla="*/ 2197100 h 2754906"/>
                <a:gd name="connsiteX52" fmla="*/ 1519237 w 1550987"/>
                <a:gd name="connsiteY52" fmla="*/ 2339975 h 2754906"/>
                <a:gd name="connsiteX53" fmla="*/ 1433512 w 1550987"/>
                <a:gd name="connsiteY53" fmla="*/ 2397125 h 2754906"/>
                <a:gd name="connsiteX54" fmla="*/ 1366837 w 1550987"/>
                <a:gd name="connsiteY54" fmla="*/ 2397125 h 2754906"/>
                <a:gd name="connsiteX55" fmla="*/ 1366837 w 1550987"/>
                <a:gd name="connsiteY55" fmla="*/ 2368550 h 2754906"/>
                <a:gd name="connsiteX56" fmla="*/ 1404937 w 1550987"/>
                <a:gd name="connsiteY56" fmla="*/ 2292350 h 2754906"/>
                <a:gd name="connsiteX57" fmla="*/ 1404937 w 1550987"/>
                <a:gd name="connsiteY57" fmla="*/ 2206625 h 2754906"/>
                <a:gd name="connsiteX58" fmla="*/ 1347787 w 1550987"/>
                <a:gd name="connsiteY58" fmla="*/ 2273300 h 2754906"/>
                <a:gd name="connsiteX59" fmla="*/ 1281112 w 1550987"/>
                <a:gd name="connsiteY59" fmla="*/ 2282825 h 2754906"/>
                <a:gd name="connsiteX60" fmla="*/ 1271587 w 1550987"/>
                <a:gd name="connsiteY60" fmla="*/ 2254250 h 2754906"/>
                <a:gd name="connsiteX61" fmla="*/ 1357312 w 1550987"/>
                <a:gd name="connsiteY61" fmla="*/ 2139950 h 2754906"/>
                <a:gd name="connsiteX62" fmla="*/ 1423987 w 1550987"/>
                <a:gd name="connsiteY62" fmla="*/ 2016125 h 2754906"/>
                <a:gd name="connsiteX63" fmla="*/ 1347787 w 1550987"/>
                <a:gd name="connsiteY63" fmla="*/ 1797050 h 2754906"/>
                <a:gd name="connsiteX64" fmla="*/ 1300162 w 1550987"/>
                <a:gd name="connsiteY64" fmla="*/ 1587500 h 2754906"/>
                <a:gd name="connsiteX65" fmla="*/ 1271587 w 1550987"/>
                <a:gd name="connsiteY65" fmla="*/ 1425575 h 2754906"/>
                <a:gd name="connsiteX66" fmla="*/ 1243012 w 1550987"/>
                <a:gd name="connsiteY66" fmla="*/ 1292225 h 2754906"/>
                <a:gd name="connsiteX67" fmla="*/ 1157287 w 1550987"/>
                <a:gd name="connsiteY67" fmla="*/ 1101725 h 2754906"/>
                <a:gd name="connsiteX68" fmla="*/ 1147762 w 1550987"/>
                <a:gd name="connsiteY68" fmla="*/ 1606550 h 2754906"/>
                <a:gd name="connsiteX69" fmla="*/ 1147762 w 1550987"/>
                <a:gd name="connsiteY69" fmla="*/ 1787525 h 2754906"/>
                <a:gd name="connsiteX70" fmla="*/ 1185862 w 1550987"/>
                <a:gd name="connsiteY70" fmla="*/ 2025650 h 2754906"/>
                <a:gd name="connsiteX71" fmla="*/ 1204912 w 1550987"/>
                <a:gd name="connsiteY71" fmla="*/ 2139950 h 2754906"/>
                <a:gd name="connsiteX72" fmla="*/ 1214437 w 1550987"/>
                <a:gd name="connsiteY72" fmla="*/ 2311400 h 2754906"/>
                <a:gd name="connsiteX73" fmla="*/ 965039 w 1550987"/>
                <a:gd name="connsiteY73" fmla="*/ 2636989 h 2754906"/>
                <a:gd name="connsiteX74" fmla="*/ 877308 w 1550987"/>
                <a:gd name="connsiteY74" fmla="*/ 2364196 h 2754906"/>
                <a:gd name="connsiteX75" fmla="*/ 614115 w 1550987"/>
                <a:gd name="connsiteY75" fmla="*/ 2727919 h 2754906"/>
                <a:gd name="connsiteX0" fmla="*/ 701846 w 1550987"/>
                <a:gd name="connsiteY0" fmla="*/ 2455128 h 2645788"/>
                <a:gd name="connsiteX1" fmla="*/ 395287 w 1550987"/>
                <a:gd name="connsiteY1" fmla="*/ 2473325 h 2645788"/>
                <a:gd name="connsiteX2" fmla="*/ 347662 w 1550987"/>
                <a:gd name="connsiteY2" fmla="*/ 2273300 h 2645788"/>
                <a:gd name="connsiteX3" fmla="*/ 404812 w 1550987"/>
                <a:gd name="connsiteY3" fmla="*/ 1825625 h 2645788"/>
                <a:gd name="connsiteX4" fmla="*/ 423862 w 1550987"/>
                <a:gd name="connsiteY4" fmla="*/ 1492250 h 2645788"/>
                <a:gd name="connsiteX5" fmla="*/ 414337 w 1550987"/>
                <a:gd name="connsiteY5" fmla="*/ 1196975 h 2645788"/>
                <a:gd name="connsiteX6" fmla="*/ 414337 w 1550987"/>
                <a:gd name="connsiteY6" fmla="*/ 1101725 h 2645788"/>
                <a:gd name="connsiteX7" fmla="*/ 319087 w 1550987"/>
                <a:gd name="connsiteY7" fmla="*/ 1349375 h 2645788"/>
                <a:gd name="connsiteX8" fmla="*/ 280987 w 1550987"/>
                <a:gd name="connsiteY8" fmla="*/ 1501775 h 2645788"/>
                <a:gd name="connsiteX9" fmla="*/ 271462 w 1550987"/>
                <a:gd name="connsiteY9" fmla="*/ 1654175 h 2645788"/>
                <a:gd name="connsiteX10" fmla="*/ 157162 w 1550987"/>
                <a:gd name="connsiteY10" fmla="*/ 1930400 h 2645788"/>
                <a:gd name="connsiteX11" fmla="*/ 128587 w 1550987"/>
                <a:gd name="connsiteY11" fmla="*/ 2035175 h 2645788"/>
                <a:gd name="connsiteX12" fmla="*/ 195262 w 1550987"/>
                <a:gd name="connsiteY12" fmla="*/ 2101850 h 2645788"/>
                <a:gd name="connsiteX13" fmla="*/ 242887 w 1550987"/>
                <a:gd name="connsiteY13" fmla="*/ 2235200 h 2645788"/>
                <a:gd name="connsiteX14" fmla="*/ 261937 w 1550987"/>
                <a:gd name="connsiteY14" fmla="*/ 2292350 h 2645788"/>
                <a:gd name="connsiteX15" fmla="*/ 204787 w 1550987"/>
                <a:gd name="connsiteY15" fmla="*/ 2263775 h 2645788"/>
                <a:gd name="connsiteX16" fmla="*/ 147637 w 1550987"/>
                <a:gd name="connsiteY16" fmla="*/ 2216150 h 2645788"/>
                <a:gd name="connsiteX17" fmla="*/ 147637 w 1550987"/>
                <a:gd name="connsiteY17" fmla="*/ 2292350 h 2645788"/>
                <a:gd name="connsiteX18" fmla="*/ 185737 w 1550987"/>
                <a:gd name="connsiteY18" fmla="*/ 2349500 h 2645788"/>
                <a:gd name="connsiteX19" fmla="*/ 185737 w 1550987"/>
                <a:gd name="connsiteY19" fmla="*/ 2397125 h 2645788"/>
                <a:gd name="connsiteX20" fmla="*/ 109537 w 1550987"/>
                <a:gd name="connsiteY20" fmla="*/ 2397125 h 2645788"/>
                <a:gd name="connsiteX21" fmla="*/ 14287 w 1550987"/>
                <a:gd name="connsiteY21" fmla="*/ 2273300 h 2645788"/>
                <a:gd name="connsiteX22" fmla="*/ 23812 w 1550987"/>
                <a:gd name="connsiteY22" fmla="*/ 2101850 h 2645788"/>
                <a:gd name="connsiteX23" fmla="*/ 14287 w 1550987"/>
                <a:gd name="connsiteY23" fmla="*/ 2025650 h 2645788"/>
                <a:gd name="connsiteX24" fmla="*/ 61912 w 1550987"/>
                <a:gd name="connsiteY24" fmla="*/ 1673225 h 2645788"/>
                <a:gd name="connsiteX25" fmla="*/ 90487 w 1550987"/>
                <a:gd name="connsiteY25" fmla="*/ 1444625 h 2645788"/>
                <a:gd name="connsiteX26" fmla="*/ 128587 w 1550987"/>
                <a:gd name="connsiteY26" fmla="*/ 1120775 h 2645788"/>
                <a:gd name="connsiteX27" fmla="*/ 195262 w 1550987"/>
                <a:gd name="connsiteY27" fmla="*/ 835025 h 2645788"/>
                <a:gd name="connsiteX28" fmla="*/ 357187 w 1550987"/>
                <a:gd name="connsiteY28" fmla="*/ 711200 h 2645788"/>
                <a:gd name="connsiteX29" fmla="*/ 604837 w 1550987"/>
                <a:gd name="connsiteY29" fmla="*/ 558800 h 2645788"/>
                <a:gd name="connsiteX30" fmla="*/ 652462 w 1550987"/>
                <a:gd name="connsiteY30" fmla="*/ 492125 h 2645788"/>
                <a:gd name="connsiteX31" fmla="*/ 623887 w 1550987"/>
                <a:gd name="connsiteY31" fmla="*/ 434975 h 2645788"/>
                <a:gd name="connsiteX32" fmla="*/ 576262 w 1550987"/>
                <a:gd name="connsiteY32" fmla="*/ 244475 h 2645788"/>
                <a:gd name="connsiteX33" fmla="*/ 604837 w 1550987"/>
                <a:gd name="connsiteY33" fmla="*/ 82550 h 2645788"/>
                <a:gd name="connsiteX34" fmla="*/ 681037 w 1550987"/>
                <a:gd name="connsiteY34" fmla="*/ 15875 h 2645788"/>
                <a:gd name="connsiteX35" fmla="*/ 871537 w 1550987"/>
                <a:gd name="connsiteY35" fmla="*/ 15875 h 2645788"/>
                <a:gd name="connsiteX36" fmla="*/ 957262 w 1550987"/>
                <a:gd name="connsiteY36" fmla="*/ 111125 h 2645788"/>
                <a:gd name="connsiteX37" fmla="*/ 985837 w 1550987"/>
                <a:gd name="connsiteY37" fmla="*/ 273050 h 2645788"/>
                <a:gd name="connsiteX38" fmla="*/ 947737 w 1550987"/>
                <a:gd name="connsiteY38" fmla="*/ 406400 h 2645788"/>
                <a:gd name="connsiteX39" fmla="*/ 919162 w 1550987"/>
                <a:gd name="connsiteY39" fmla="*/ 473075 h 2645788"/>
                <a:gd name="connsiteX40" fmla="*/ 938212 w 1550987"/>
                <a:gd name="connsiteY40" fmla="*/ 539750 h 2645788"/>
                <a:gd name="connsiteX41" fmla="*/ 1014412 w 1550987"/>
                <a:gd name="connsiteY41" fmla="*/ 615950 h 2645788"/>
                <a:gd name="connsiteX42" fmla="*/ 1176337 w 1550987"/>
                <a:gd name="connsiteY42" fmla="*/ 692150 h 2645788"/>
                <a:gd name="connsiteX43" fmla="*/ 1281112 w 1550987"/>
                <a:gd name="connsiteY43" fmla="*/ 730250 h 2645788"/>
                <a:gd name="connsiteX44" fmla="*/ 1366837 w 1550987"/>
                <a:gd name="connsiteY44" fmla="*/ 835025 h 2645788"/>
                <a:gd name="connsiteX45" fmla="*/ 1423987 w 1550987"/>
                <a:gd name="connsiteY45" fmla="*/ 1168400 h 2645788"/>
                <a:gd name="connsiteX46" fmla="*/ 1471612 w 1550987"/>
                <a:gd name="connsiteY46" fmla="*/ 1454150 h 2645788"/>
                <a:gd name="connsiteX47" fmla="*/ 1490662 w 1550987"/>
                <a:gd name="connsiteY47" fmla="*/ 1682750 h 2645788"/>
                <a:gd name="connsiteX48" fmla="*/ 1509712 w 1550987"/>
                <a:gd name="connsiteY48" fmla="*/ 1892300 h 2645788"/>
                <a:gd name="connsiteX49" fmla="*/ 1538287 w 1550987"/>
                <a:gd name="connsiteY49" fmla="*/ 2025650 h 2645788"/>
                <a:gd name="connsiteX50" fmla="*/ 1538287 w 1550987"/>
                <a:gd name="connsiteY50" fmla="*/ 2101850 h 2645788"/>
                <a:gd name="connsiteX51" fmla="*/ 1547812 w 1550987"/>
                <a:gd name="connsiteY51" fmla="*/ 2197100 h 2645788"/>
                <a:gd name="connsiteX52" fmla="*/ 1519237 w 1550987"/>
                <a:gd name="connsiteY52" fmla="*/ 2339975 h 2645788"/>
                <a:gd name="connsiteX53" fmla="*/ 1433512 w 1550987"/>
                <a:gd name="connsiteY53" fmla="*/ 2397125 h 2645788"/>
                <a:gd name="connsiteX54" fmla="*/ 1366837 w 1550987"/>
                <a:gd name="connsiteY54" fmla="*/ 2397125 h 2645788"/>
                <a:gd name="connsiteX55" fmla="*/ 1366837 w 1550987"/>
                <a:gd name="connsiteY55" fmla="*/ 2368550 h 2645788"/>
                <a:gd name="connsiteX56" fmla="*/ 1404937 w 1550987"/>
                <a:gd name="connsiteY56" fmla="*/ 2292350 h 2645788"/>
                <a:gd name="connsiteX57" fmla="*/ 1404937 w 1550987"/>
                <a:gd name="connsiteY57" fmla="*/ 2206625 h 2645788"/>
                <a:gd name="connsiteX58" fmla="*/ 1347787 w 1550987"/>
                <a:gd name="connsiteY58" fmla="*/ 2273300 h 2645788"/>
                <a:gd name="connsiteX59" fmla="*/ 1281112 w 1550987"/>
                <a:gd name="connsiteY59" fmla="*/ 2282825 h 2645788"/>
                <a:gd name="connsiteX60" fmla="*/ 1271587 w 1550987"/>
                <a:gd name="connsiteY60" fmla="*/ 2254250 h 2645788"/>
                <a:gd name="connsiteX61" fmla="*/ 1357312 w 1550987"/>
                <a:gd name="connsiteY61" fmla="*/ 2139950 h 2645788"/>
                <a:gd name="connsiteX62" fmla="*/ 1423987 w 1550987"/>
                <a:gd name="connsiteY62" fmla="*/ 2016125 h 2645788"/>
                <a:gd name="connsiteX63" fmla="*/ 1347787 w 1550987"/>
                <a:gd name="connsiteY63" fmla="*/ 1797050 h 2645788"/>
                <a:gd name="connsiteX64" fmla="*/ 1300162 w 1550987"/>
                <a:gd name="connsiteY64" fmla="*/ 1587500 h 2645788"/>
                <a:gd name="connsiteX65" fmla="*/ 1271587 w 1550987"/>
                <a:gd name="connsiteY65" fmla="*/ 1425575 h 2645788"/>
                <a:gd name="connsiteX66" fmla="*/ 1243012 w 1550987"/>
                <a:gd name="connsiteY66" fmla="*/ 1292225 h 2645788"/>
                <a:gd name="connsiteX67" fmla="*/ 1157287 w 1550987"/>
                <a:gd name="connsiteY67" fmla="*/ 1101725 h 2645788"/>
                <a:gd name="connsiteX68" fmla="*/ 1147762 w 1550987"/>
                <a:gd name="connsiteY68" fmla="*/ 1606550 h 2645788"/>
                <a:gd name="connsiteX69" fmla="*/ 1147762 w 1550987"/>
                <a:gd name="connsiteY69" fmla="*/ 1787525 h 2645788"/>
                <a:gd name="connsiteX70" fmla="*/ 1185862 w 1550987"/>
                <a:gd name="connsiteY70" fmla="*/ 2025650 h 2645788"/>
                <a:gd name="connsiteX71" fmla="*/ 1204912 w 1550987"/>
                <a:gd name="connsiteY71" fmla="*/ 2139950 h 2645788"/>
                <a:gd name="connsiteX72" fmla="*/ 1214437 w 1550987"/>
                <a:gd name="connsiteY72" fmla="*/ 2311400 h 2645788"/>
                <a:gd name="connsiteX73" fmla="*/ 965039 w 1550987"/>
                <a:gd name="connsiteY73" fmla="*/ 2636989 h 2645788"/>
                <a:gd name="connsiteX74" fmla="*/ 877308 w 1550987"/>
                <a:gd name="connsiteY74" fmla="*/ 2364196 h 2645788"/>
                <a:gd name="connsiteX75" fmla="*/ 701846 w 1550987"/>
                <a:gd name="connsiteY75" fmla="*/ 2455128 h 2645788"/>
                <a:gd name="connsiteX0" fmla="*/ 701846 w 1550987"/>
                <a:gd name="connsiteY0" fmla="*/ 2455128 h 2643345"/>
                <a:gd name="connsiteX1" fmla="*/ 395287 w 1550987"/>
                <a:gd name="connsiteY1" fmla="*/ 2473325 h 2643345"/>
                <a:gd name="connsiteX2" fmla="*/ 347662 w 1550987"/>
                <a:gd name="connsiteY2" fmla="*/ 2273300 h 2643345"/>
                <a:gd name="connsiteX3" fmla="*/ 404812 w 1550987"/>
                <a:gd name="connsiteY3" fmla="*/ 1825625 h 2643345"/>
                <a:gd name="connsiteX4" fmla="*/ 423862 w 1550987"/>
                <a:gd name="connsiteY4" fmla="*/ 1492250 h 2643345"/>
                <a:gd name="connsiteX5" fmla="*/ 414337 w 1550987"/>
                <a:gd name="connsiteY5" fmla="*/ 1196975 h 2643345"/>
                <a:gd name="connsiteX6" fmla="*/ 414337 w 1550987"/>
                <a:gd name="connsiteY6" fmla="*/ 1101725 h 2643345"/>
                <a:gd name="connsiteX7" fmla="*/ 319087 w 1550987"/>
                <a:gd name="connsiteY7" fmla="*/ 1349375 h 2643345"/>
                <a:gd name="connsiteX8" fmla="*/ 280987 w 1550987"/>
                <a:gd name="connsiteY8" fmla="*/ 1501775 h 2643345"/>
                <a:gd name="connsiteX9" fmla="*/ 271462 w 1550987"/>
                <a:gd name="connsiteY9" fmla="*/ 1654175 h 2643345"/>
                <a:gd name="connsiteX10" fmla="*/ 157162 w 1550987"/>
                <a:gd name="connsiteY10" fmla="*/ 1930400 h 2643345"/>
                <a:gd name="connsiteX11" fmla="*/ 128587 w 1550987"/>
                <a:gd name="connsiteY11" fmla="*/ 2035175 h 2643345"/>
                <a:gd name="connsiteX12" fmla="*/ 195262 w 1550987"/>
                <a:gd name="connsiteY12" fmla="*/ 2101850 h 2643345"/>
                <a:gd name="connsiteX13" fmla="*/ 242887 w 1550987"/>
                <a:gd name="connsiteY13" fmla="*/ 2235200 h 2643345"/>
                <a:gd name="connsiteX14" fmla="*/ 261937 w 1550987"/>
                <a:gd name="connsiteY14" fmla="*/ 2292350 h 2643345"/>
                <a:gd name="connsiteX15" fmla="*/ 204787 w 1550987"/>
                <a:gd name="connsiteY15" fmla="*/ 2263775 h 2643345"/>
                <a:gd name="connsiteX16" fmla="*/ 147637 w 1550987"/>
                <a:gd name="connsiteY16" fmla="*/ 2216150 h 2643345"/>
                <a:gd name="connsiteX17" fmla="*/ 147637 w 1550987"/>
                <a:gd name="connsiteY17" fmla="*/ 2292350 h 2643345"/>
                <a:gd name="connsiteX18" fmla="*/ 185737 w 1550987"/>
                <a:gd name="connsiteY18" fmla="*/ 2349500 h 2643345"/>
                <a:gd name="connsiteX19" fmla="*/ 185737 w 1550987"/>
                <a:gd name="connsiteY19" fmla="*/ 2397125 h 2643345"/>
                <a:gd name="connsiteX20" fmla="*/ 109537 w 1550987"/>
                <a:gd name="connsiteY20" fmla="*/ 2397125 h 2643345"/>
                <a:gd name="connsiteX21" fmla="*/ 14287 w 1550987"/>
                <a:gd name="connsiteY21" fmla="*/ 2273300 h 2643345"/>
                <a:gd name="connsiteX22" fmla="*/ 23812 w 1550987"/>
                <a:gd name="connsiteY22" fmla="*/ 2101850 h 2643345"/>
                <a:gd name="connsiteX23" fmla="*/ 14287 w 1550987"/>
                <a:gd name="connsiteY23" fmla="*/ 2025650 h 2643345"/>
                <a:gd name="connsiteX24" fmla="*/ 61912 w 1550987"/>
                <a:gd name="connsiteY24" fmla="*/ 1673225 h 2643345"/>
                <a:gd name="connsiteX25" fmla="*/ 90487 w 1550987"/>
                <a:gd name="connsiteY25" fmla="*/ 1444625 h 2643345"/>
                <a:gd name="connsiteX26" fmla="*/ 128587 w 1550987"/>
                <a:gd name="connsiteY26" fmla="*/ 1120775 h 2643345"/>
                <a:gd name="connsiteX27" fmla="*/ 195262 w 1550987"/>
                <a:gd name="connsiteY27" fmla="*/ 835025 h 2643345"/>
                <a:gd name="connsiteX28" fmla="*/ 357187 w 1550987"/>
                <a:gd name="connsiteY28" fmla="*/ 711200 h 2643345"/>
                <a:gd name="connsiteX29" fmla="*/ 604837 w 1550987"/>
                <a:gd name="connsiteY29" fmla="*/ 558800 h 2643345"/>
                <a:gd name="connsiteX30" fmla="*/ 652462 w 1550987"/>
                <a:gd name="connsiteY30" fmla="*/ 492125 h 2643345"/>
                <a:gd name="connsiteX31" fmla="*/ 623887 w 1550987"/>
                <a:gd name="connsiteY31" fmla="*/ 434975 h 2643345"/>
                <a:gd name="connsiteX32" fmla="*/ 576262 w 1550987"/>
                <a:gd name="connsiteY32" fmla="*/ 244475 h 2643345"/>
                <a:gd name="connsiteX33" fmla="*/ 604837 w 1550987"/>
                <a:gd name="connsiteY33" fmla="*/ 82550 h 2643345"/>
                <a:gd name="connsiteX34" fmla="*/ 681037 w 1550987"/>
                <a:gd name="connsiteY34" fmla="*/ 15875 h 2643345"/>
                <a:gd name="connsiteX35" fmla="*/ 871537 w 1550987"/>
                <a:gd name="connsiteY35" fmla="*/ 15875 h 2643345"/>
                <a:gd name="connsiteX36" fmla="*/ 957262 w 1550987"/>
                <a:gd name="connsiteY36" fmla="*/ 111125 h 2643345"/>
                <a:gd name="connsiteX37" fmla="*/ 985837 w 1550987"/>
                <a:gd name="connsiteY37" fmla="*/ 273050 h 2643345"/>
                <a:gd name="connsiteX38" fmla="*/ 947737 w 1550987"/>
                <a:gd name="connsiteY38" fmla="*/ 406400 h 2643345"/>
                <a:gd name="connsiteX39" fmla="*/ 919162 w 1550987"/>
                <a:gd name="connsiteY39" fmla="*/ 473075 h 2643345"/>
                <a:gd name="connsiteX40" fmla="*/ 938212 w 1550987"/>
                <a:gd name="connsiteY40" fmla="*/ 539750 h 2643345"/>
                <a:gd name="connsiteX41" fmla="*/ 1014412 w 1550987"/>
                <a:gd name="connsiteY41" fmla="*/ 615950 h 2643345"/>
                <a:gd name="connsiteX42" fmla="*/ 1176337 w 1550987"/>
                <a:gd name="connsiteY42" fmla="*/ 692150 h 2643345"/>
                <a:gd name="connsiteX43" fmla="*/ 1281112 w 1550987"/>
                <a:gd name="connsiteY43" fmla="*/ 730250 h 2643345"/>
                <a:gd name="connsiteX44" fmla="*/ 1366837 w 1550987"/>
                <a:gd name="connsiteY44" fmla="*/ 835025 h 2643345"/>
                <a:gd name="connsiteX45" fmla="*/ 1423987 w 1550987"/>
                <a:gd name="connsiteY45" fmla="*/ 1168400 h 2643345"/>
                <a:gd name="connsiteX46" fmla="*/ 1471612 w 1550987"/>
                <a:gd name="connsiteY46" fmla="*/ 1454150 h 2643345"/>
                <a:gd name="connsiteX47" fmla="*/ 1490662 w 1550987"/>
                <a:gd name="connsiteY47" fmla="*/ 1682750 h 2643345"/>
                <a:gd name="connsiteX48" fmla="*/ 1509712 w 1550987"/>
                <a:gd name="connsiteY48" fmla="*/ 1892300 h 2643345"/>
                <a:gd name="connsiteX49" fmla="*/ 1538287 w 1550987"/>
                <a:gd name="connsiteY49" fmla="*/ 2025650 h 2643345"/>
                <a:gd name="connsiteX50" fmla="*/ 1538287 w 1550987"/>
                <a:gd name="connsiteY50" fmla="*/ 2101850 h 2643345"/>
                <a:gd name="connsiteX51" fmla="*/ 1547812 w 1550987"/>
                <a:gd name="connsiteY51" fmla="*/ 2197100 h 2643345"/>
                <a:gd name="connsiteX52" fmla="*/ 1519237 w 1550987"/>
                <a:gd name="connsiteY52" fmla="*/ 2339975 h 2643345"/>
                <a:gd name="connsiteX53" fmla="*/ 1433512 w 1550987"/>
                <a:gd name="connsiteY53" fmla="*/ 2397125 h 2643345"/>
                <a:gd name="connsiteX54" fmla="*/ 1366837 w 1550987"/>
                <a:gd name="connsiteY54" fmla="*/ 2397125 h 2643345"/>
                <a:gd name="connsiteX55" fmla="*/ 1366837 w 1550987"/>
                <a:gd name="connsiteY55" fmla="*/ 2368550 h 2643345"/>
                <a:gd name="connsiteX56" fmla="*/ 1404937 w 1550987"/>
                <a:gd name="connsiteY56" fmla="*/ 2292350 h 2643345"/>
                <a:gd name="connsiteX57" fmla="*/ 1404937 w 1550987"/>
                <a:gd name="connsiteY57" fmla="*/ 2206625 h 2643345"/>
                <a:gd name="connsiteX58" fmla="*/ 1347787 w 1550987"/>
                <a:gd name="connsiteY58" fmla="*/ 2273300 h 2643345"/>
                <a:gd name="connsiteX59" fmla="*/ 1281112 w 1550987"/>
                <a:gd name="connsiteY59" fmla="*/ 2282825 h 2643345"/>
                <a:gd name="connsiteX60" fmla="*/ 1271587 w 1550987"/>
                <a:gd name="connsiteY60" fmla="*/ 2254250 h 2643345"/>
                <a:gd name="connsiteX61" fmla="*/ 1357312 w 1550987"/>
                <a:gd name="connsiteY61" fmla="*/ 2139950 h 2643345"/>
                <a:gd name="connsiteX62" fmla="*/ 1423987 w 1550987"/>
                <a:gd name="connsiteY62" fmla="*/ 2016125 h 2643345"/>
                <a:gd name="connsiteX63" fmla="*/ 1347787 w 1550987"/>
                <a:gd name="connsiteY63" fmla="*/ 1797050 h 2643345"/>
                <a:gd name="connsiteX64" fmla="*/ 1300162 w 1550987"/>
                <a:gd name="connsiteY64" fmla="*/ 1587500 h 2643345"/>
                <a:gd name="connsiteX65" fmla="*/ 1271587 w 1550987"/>
                <a:gd name="connsiteY65" fmla="*/ 1425575 h 2643345"/>
                <a:gd name="connsiteX66" fmla="*/ 1243012 w 1550987"/>
                <a:gd name="connsiteY66" fmla="*/ 1292225 h 2643345"/>
                <a:gd name="connsiteX67" fmla="*/ 1157287 w 1550987"/>
                <a:gd name="connsiteY67" fmla="*/ 1101725 h 2643345"/>
                <a:gd name="connsiteX68" fmla="*/ 1147762 w 1550987"/>
                <a:gd name="connsiteY68" fmla="*/ 1606550 h 2643345"/>
                <a:gd name="connsiteX69" fmla="*/ 1147762 w 1550987"/>
                <a:gd name="connsiteY69" fmla="*/ 1787525 h 2643345"/>
                <a:gd name="connsiteX70" fmla="*/ 1185862 w 1550987"/>
                <a:gd name="connsiteY70" fmla="*/ 2025650 h 2643345"/>
                <a:gd name="connsiteX71" fmla="*/ 1204912 w 1550987"/>
                <a:gd name="connsiteY71" fmla="*/ 2139950 h 2643345"/>
                <a:gd name="connsiteX72" fmla="*/ 1214437 w 1550987"/>
                <a:gd name="connsiteY72" fmla="*/ 2311400 h 2643345"/>
                <a:gd name="connsiteX73" fmla="*/ 965039 w 1550987"/>
                <a:gd name="connsiteY73" fmla="*/ 2636989 h 2643345"/>
                <a:gd name="connsiteX74" fmla="*/ 789577 w 1550987"/>
                <a:gd name="connsiteY74" fmla="*/ 2273267 h 2643345"/>
                <a:gd name="connsiteX75" fmla="*/ 701846 w 1550987"/>
                <a:gd name="connsiteY75" fmla="*/ 2455128 h 2643345"/>
                <a:gd name="connsiteX0" fmla="*/ 701846 w 1550987"/>
                <a:gd name="connsiteY0" fmla="*/ 2455128 h 2482116"/>
                <a:gd name="connsiteX1" fmla="*/ 395287 w 1550987"/>
                <a:gd name="connsiteY1" fmla="*/ 2473325 h 2482116"/>
                <a:gd name="connsiteX2" fmla="*/ 347662 w 1550987"/>
                <a:gd name="connsiteY2" fmla="*/ 2273300 h 2482116"/>
                <a:gd name="connsiteX3" fmla="*/ 404812 w 1550987"/>
                <a:gd name="connsiteY3" fmla="*/ 1825625 h 2482116"/>
                <a:gd name="connsiteX4" fmla="*/ 423862 w 1550987"/>
                <a:gd name="connsiteY4" fmla="*/ 1492250 h 2482116"/>
                <a:gd name="connsiteX5" fmla="*/ 414337 w 1550987"/>
                <a:gd name="connsiteY5" fmla="*/ 1196975 h 2482116"/>
                <a:gd name="connsiteX6" fmla="*/ 414337 w 1550987"/>
                <a:gd name="connsiteY6" fmla="*/ 1101725 h 2482116"/>
                <a:gd name="connsiteX7" fmla="*/ 319087 w 1550987"/>
                <a:gd name="connsiteY7" fmla="*/ 1349375 h 2482116"/>
                <a:gd name="connsiteX8" fmla="*/ 280987 w 1550987"/>
                <a:gd name="connsiteY8" fmla="*/ 1501775 h 2482116"/>
                <a:gd name="connsiteX9" fmla="*/ 271462 w 1550987"/>
                <a:gd name="connsiteY9" fmla="*/ 1654175 h 2482116"/>
                <a:gd name="connsiteX10" fmla="*/ 157162 w 1550987"/>
                <a:gd name="connsiteY10" fmla="*/ 1930400 h 2482116"/>
                <a:gd name="connsiteX11" fmla="*/ 128587 w 1550987"/>
                <a:gd name="connsiteY11" fmla="*/ 2035175 h 2482116"/>
                <a:gd name="connsiteX12" fmla="*/ 195262 w 1550987"/>
                <a:gd name="connsiteY12" fmla="*/ 2101850 h 2482116"/>
                <a:gd name="connsiteX13" fmla="*/ 242887 w 1550987"/>
                <a:gd name="connsiteY13" fmla="*/ 2235200 h 2482116"/>
                <a:gd name="connsiteX14" fmla="*/ 261937 w 1550987"/>
                <a:gd name="connsiteY14" fmla="*/ 2292350 h 2482116"/>
                <a:gd name="connsiteX15" fmla="*/ 204787 w 1550987"/>
                <a:gd name="connsiteY15" fmla="*/ 2263775 h 2482116"/>
                <a:gd name="connsiteX16" fmla="*/ 147637 w 1550987"/>
                <a:gd name="connsiteY16" fmla="*/ 2216150 h 2482116"/>
                <a:gd name="connsiteX17" fmla="*/ 147637 w 1550987"/>
                <a:gd name="connsiteY17" fmla="*/ 2292350 h 2482116"/>
                <a:gd name="connsiteX18" fmla="*/ 185737 w 1550987"/>
                <a:gd name="connsiteY18" fmla="*/ 2349500 h 2482116"/>
                <a:gd name="connsiteX19" fmla="*/ 185737 w 1550987"/>
                <a:gd name="connsiteY19" fmla="*/ 2397125 h 2482116"/>
                <a:gd name="connsiteX20" fmla="*/ 109537 w 1550987"/>
                <a:gd name="connsiteY20" fmla="*/ 2397125 h 2482116"/>
                <a:gd name="connsiteX21" fmla="*/ 14287 w 1550987"/>
                <a:gd name="connsiteY21" fmla="*/ 2273300 h 2482116"/>
                <a:gd name="connsiteX22" fmla="*/ 23812 w 1550987"/>
                <a:gd name="connsiteY22" fmla="*/ 2101850 h 2482116"/>
                <a:gd name="connsiteX23" fmla="*/ 14287 w 1550987"/>
                <a:gd name="connsiteY23" fmla="*/ 2025650 h 2482116"/>
                <a:gd name="connsiteX24" fmla="*/ 61912 w 1550987"/>
                <a:gd name="connsiteY24" fmla="*/ 1673225 h 2482116"/>
                <a:gd name="connsiteX25" fmla="*/ 90487 w 1550987"/>
                <a:gd name="connsiteY25" fmla="*/ 1444625 h 2482116"/>
                <a:gd name="connsiteX26" fmla="*/ 128587 w 1550987"/>
                <a:gd name="connsiteY26" fmla="*/ 1120775 h 2482116"/>
                <a:gd name="connsiteX27" fmla="*/ 195262 w 1550987"/>
                <a:gd name="connsiteY27" fmla="*/ 835025 h 2482116"/>
                <a:gd name="connsiteX28" fmla="*/ 357187 w 1550987"/>
                <a:gd name="connsiteY28" fmla="*/ 711200 h 2482116"/>
                <a:gd name="connsiteX29" fmla="*/ 604837 w 1550987"/>
                <a:gd name="connsiteY29" fmla="*/ 558800 h 2482116"/>
                <a:gd name="connsiteX30" fmla="*/ 652462 w 1550987"/>
                <a:gd name="connsiteY30" fmla="*/ 492125 h 2482116"/>
                <a:gd name="connsiteX31" fmla="*/ 623887 w 1550987"/>
                <a:gd name="connsiteY31" fmla="*/ 434975 h 2482116"/>
                <a:gd name="connsiteX32" fmla="*/ 576262 w 1550987"/>
                <a:gd name="connsiteY32" fmla="*/ 244475 h 2482116"/>
                <a:gd name="connsiteX33" fmla="*/ 604837 w 1550987"/>
                <a:gd name="connsiteY33" fmla="*/ 82550 h 2482116"/>
                <a:gd name="connsiteX34" fmla="*/ 681037 w 1550987"/>
                <a:gd name="connsiteY34" fmla="*/ 15875 h 2482116"/>
                <a:gd name="connsiteX35" fmla="*/ 871537 w 1550987"/>
                <a:gd name="connsiteY35" fmla="*/ 15875 h 2482116"/>
                <a:gd name="connsiteX36" fmla="*/ 957262 w 1550987"/>
                <a:gd name="connsiteY36" fmla="*/ 111125 h 2482116"/>
                <a:gd name="connsiteX37" fmla="*/ 985837 w 1550987"/>
                <a:gd name="connsiteY37" fmla="*/ 273050 h 2482116"/>
                <a:gd name="connsiteX38" fmla="*/ 947737 w 1550987"/>
                <a:gd name="connsiteY38" fmla="*/ 406400 h 2482116"/>
                <a:gd name="connsiteX39" fmla="*/ 919162 w 1550987"/>
                <a:gd name="connsiteY39" fmla="*/ 473075 h 2482116"/>
                <a:gd name="connsiteX40" fmla="*/ 938212 w 1550987"/>
                <a:gd name="connsiteY40" fmla="*/ 539750 h 2482116"/>
                <a:gd name="connsiteX41" fmla="*/ 1014412 w 1550987"/>
                <a:gd name="connsiteY41" fmla="*/ 615950 h 2482116"/>
                <a:gd name="connsiteX42" fmla="*/ 1176337 w 1550987"/>
                <a:gd name="connsiteY42" fmla="*/ 692150 h 2482116"/>
                <a:gd name="connsiteX43" fmla="*/ 1281112 w 1550987"/>
                <a:gd name="connsiteY43" fmla="*/ 730250 h 2482116"/>
                <a:gd name="connsiteX44" fmla="*/ 1366837 w 1550987"/>
                <a:gd name="connsiteY44" fmla="*/ 835025 h 2482116"/>
                <a:gd name="connsiteX45" fmla="*/ 1423987 w 1550987"/>
                <a:gd name="connsiteY45" fmla="*/ 1168400 h 2482116"/>
                <a:gd name="connsiteX46" fmla="*/ 1471612 w 1550987"/>
                <a:gd name="connsiteY46" fmla="*/ 1454150 h 2482116"/>
                <a:gd name="connsiteX47" fmla="*/ 1490662 w 1550987"/>
                <a:gd name="connsiteY47" fmla="*/ 1682750 h 2482116"/>
                <a:gd name="connsiteX48" fmla="*/ 1509712 w 1550987"/>
                <a:gd name="connsiteY48" fmla="*/ 1892300 h 2482116"/>
                <a:gd name="connsiteX49" fmla="*/ 1538287 w 1550987"/>
                <a:gd name="connsiteY49" fmla="*/ 2025650 h 2482116"/>
                <a:gd name="connsiteX50" fmla="*/ 1538287 w 1550987"/>
                <a:gd name="connsiteY50" fmla="*/ 2101850 h 2482116"/>
                <a:gd name="connsiteX51" fmla="*/ 1547812 w 1550987"/>
                <a:gd name="connsiteY51" fmla="*/ 2197100 h 2482116"/>
                <a:gd name="connsiteX52" fmla="*/ 1519237 w 1550987"/>
                <a:gd name="connsiteY52" fmla="*/ 2339975 h 2482116"/>
                <a:gd name="connsiteX53" fmla="*/ 1433512 w 1550987"/>
                <a:gd name="connsiteY53" fmla="*/ 2397125 h 2482116"/>
                <a:gd name="connsiteX54" fmla="*/ 1366837 w 1550987"/>
                <a:gd name="connsiteY54" fmla="*/ 2397125 h 2482116"/>
                <a:gd name="connsiteX55" fmla="*/ 1366837 w 1550987"/>
                <a:gd name="connsiteY55" fmla="*/ 2368550 h 2482116"/>
                <a:gd name="connsiteX56" fmla="*/ 1404937 w 1550987"/>
                <a:gd name="connsiteY56" fmla="*/ 2292350 h 2482116"/>
                <a:gd name="connsiteX57" fmla="*/ 1404937 w 1550987"/>
                <a:gd name="connsiteY57" fmla="*/ 2206625 h 2482116"/>
                <a:gd name="connsiteX58" fmla="*/ 1347787 w 1550987"/>
                <a:gd name="connsiteY58" fmla="*/ 2273300 h 2482116"/>
                <a:gd name="connsiteX59" fmla="*/ 1281112 w 1550987"/>
                <a:gd name="connsiteY59" fmla="*/ 2282825 h 2482116"/>
                <a:gd name="connsiteX60" fmla="*/ 1271587 w 1550987"/>
                <a:gd name="connsiteY60" fmla="*/ 2254250 h 2482116"/>
                <a:gd name="connsiteX61" fmla="*/ 1357312 w 1550987"/>
                <a:gd name="connsiteY61" fmla="*/ 2139950 h 2482116"/>
                <a:gd name="connsiteX62" fmla="*/ 1423987 w 1550987"/>
                <a:gd name="connsiteY62" fmla="*/ 2016125 h 2482116"/>
                <a:gd name="connsiteX63" fmla="*/ 1347787 w 1550987"/>
                <a:gd name="connsiteY63" fmla="*/ 1797050 h 2482116"/>
                <a:gd name="connsiteX64" fmla="*/ 1300162 w 1550987"/>
                <a:gd name="connsiteY64" fmla="*/ 1587500 h 2482116"/>
                <a:gd name="connsiteX65" fmla="*/ 1271587 w 1550987"/>
                <a:gd name="connsiteY65" fmla="*/ 1425575 h 2482116"/>
                <a:gd name="connsiteX66" fmla="*/ 1243012 w 1550987"/>
                <a:gd name="connsiteY66" fmla="*/ 1292225 h 2482116"/>
                <a:gd name="connsiteX67" fmla="*/ 1157287 w 1550987"/>
                <a:gd name="connsiteY67" fmla="*/ 1101725 h 2482116"/>
                <a:gd name="connsiteX68" fmla="*/ 1147762 w 1550987"/>
                <a:gd name="connsiteY68" fmla="*/ 1606550 h 2482116"/>
                <a:gd name="connsiteX69" fmla="*/ 1147762 w 1550987"/>
                <a:gd name="connsiteY69" fmla="*/ 1787525 h 2482116"/>
                <a:gd name="connsiteX70" fmla="*/ 1185862 w 1550987"/>
                <a:gd name="connsiteY70" fmla="*/ 2025650 h 2482116"/>
                <a:gd name="connsiteX71" fmla="*/ 1204912 w 1550987"/>
                <a:gd name="connsiteY71" fmla="*/ 2139950 h 2482116"/>
                <a:gd name="connsiteX72" fmla="*/ 1214437 w 1550987"/>
                <a:gd name="connsiteY72" fmla="*/ 2311400 h 2482116"/>
                <a:gd name="connsiteX73" fmla="*/ 965039 w 1550987"/>
                <a:gd name="connsiteY73" fmla="*/ 2455130 h 2482116"/>
                <a:gd name="connsiteX74" fmla="*/ 789577 w 1550987"/>
                <a:gd name="connsiteY74" fmla="*/ 2273267 h 2482116"/>
                <a:gd name="connsiteX75" fmla="*/ 701846 w 1550987"/>
                <a:gd name="connsiteY75" fmla="*/ 2455128 h 2482116"/>
                <a:gd name="connsiteX0" fmla="*/ 701846 w 1550987"/>
                <a:gd name="connsiteY0" fmla="*/ 2455128 h 2482115"/>
                <a:gd name="connsiteX1" fmla="*/ 395287 w 1550987"/>
                <a:gd name="connsiteY1" fmla="*/ 2473325 h 2482115"/>
                <a:gd name="connsiteX2" fmla="*/ 347662 w 1550987"/>
                <a:gd name="connsiteY2" fmla="*/ 2273300 h 2482115"/>
                <a:gd name="connsiteX3" fmla="*/ 404812 w 1550987"/>
                <a:gd name="connsiteY3" fmla="*/ 1825625 h 2482115"/>
                <a:gd name="connsiteX4" fmla="*/ 423862 w 1550987"/>
                <a:gd name="connsiteY4" fmla="*/ 1492250 h 2482115"/>
                <a:gd name="connsiteX5" fmla="*/ 414337 w 1550987"/>
                <a:gd name="connsiteY5" fmla="*/ 1196975 h 2482115"/>
                <a:gd name="connsiteX6" fmla="*/ 414337 w 1550987"/>
                <a:gd name="connsiteY6" fmla="*/ 1101725 h 2482115"/>
                <a:gd name="connsiteX7" fmla="*/ 319087 w 1550987"/>
                <a:gd name="connsiteY7" fmla="*/ 1349375 h 2482115"/>
                <a:gd name="connsiteX8" fmla="*/ 280987 w 1550987"/>
                <a:gd name="connsiteY8" fmla="*/ 1501775 h 2482115"/>
                <a:gd name="connsiteX9" fmla="*/ 271462 w 1550987"/>
                <a:gd name="connsiteY9" fmla="*/ 1654175 h 2482115"/>
                <a:gd name="connsiteX10" fmla="*/ 157162 w 1550987"/>
                <a:gd name="connsiteY10" fmla="*/ 1930400 h 2482115"/>
                <a:gd name="connsiteX11" fmla="*/ 128587 w 1550987"/>
                <a:gd name="connsiteY11" fmla="*/ 2035175 h 2482115"/>
                <a:gd name="connsiteX12" fmla="*/ 195262 w 1550987"/>
                <a:gd name="connsiteY12" fmla="*/ 2101850 h 2482115"/>
                <a:gd name="connsiteX13" fmla="*/ 242887 w 1550987"/>
                <a:gd name="connsiteY13" fmla="*/ 2235200 h 2482115"/>
                <a:gd name="connsiteX14" fmla="*/ 261937 w 1550987"/>
                <a:gd name="connsiteY14" fmla="*/ 2292350 h 2482115"/>
                <a:gd name="connsiteX15" fmla="*/ 204787 w 1550987"/>
                <a:gd name="connsiteY15" fmla="*/ 2263775 h 2482115"/>
                <a:gd name="connsiteX16" fmla="*/ 147637 w 1550987"/>
                <a:gd name="connsiteY16" fmla="*/ 2216150 h 2482115"/>
                <a:gd name="connsiteX17" fmla="*/ 147637 w 1550987"/>
                <a:gd name="connsiteY17" fmla="*/ 2292350 h 2482115"/>
                <a:gd name="connsiteX18" fmla="*/ 185737 w 1550987"/>
                <a:gd name="connsiteY18" fmla="*/ 2349500 h 2482115"/>
                <a:gd name="connsiteX19" fmla="*/ 185737 w 1550987"/>
                <a:gd name="connsiteY19" fmla="*/ 2397125 h 2482115"/>
                <a:gd name="connsiteX20" fmla="*/ 109537 w 1550987"/>
                <a:gd name="connsiteY20" fmla="*/ 2397125 h 2482115"/>
                <a:gd name="connsiteX21" fmla="*/ 14287 w 1550987"/>
                <a:gd name="connsiteY21" fmla="*/ 2273300 h 2482115"/>
                <a:gd name="connsiteX22" fmla="*/ 23812 w 1550987"/>
                <a:gd name="connsiteY22" fmla="*/ 2101850 h 2482115"/>
                <a:gd name="connsiteX23" fmla="*/ 14287 w 1550987"/>
                <a:gd name="connsiteY23" fmla="*/ 2025650 h 2482115"/>
                <a:gd name="connsiteX24" fmla="*/ 61912 w 1550987"/>
                <a:gd name="connsiteY24" fmla="*/ 1673225 h 2482115"/>
                <a:gd name="connsiteX25" fmla="*/ 90487 w 1550987"/>
                <a:gd name="connsiteY25" fmla="*/ 1444625 h 2482115"/>
                <a:gd name="connsiteX26" fmla="*/ 128587 w 1550987"/>
                <a:gd name="connsiteY26" fmla="*/ 1120775 h 2482115"/>
                <a:gd name="connsiteX27" fmla="*/ 195262 w 1550987"/>
                <a:gd name="connsiteY27" fmla="*/ 835025 h 2482115"/>
                <a:gd name="connsiteX28" fmla="*/ 357187 w 1550987"/>
                <a:gd name="connsiteY28" fmla="*/ 711200 h 2482115"/>
                <a:gd name="connsiteX29" fmla="*/ 604837 w 1550987"/>
                <a:gd name="connsiteY29" fmla="*/ 558800 h 2482115"/>
                <a:gd name="connsiteX30" fmla="*/ 652462 w 1550987"/>
                <a:gd name="connsiteY30" fmla="*/ 492125 h 2482115"/>
                <a:gd name="connsiteX31" fmla="*/ 623887 w 1550987"/>
                <a:gd name="connsiteY31" fmla="*/ 434975 h 2482115"/>
                <a:gd name="connsiteX32" fmla="*/ 576262 w 1550987"/>
                <a:gd name="connsiteY32" fmla="*/ 244475 h 2482115"/>
                <a:gd name="connsiteX33" fmla="*/ 604837 w 1550987"/>
                <a:gd name="connsiteY33" fmla="*/ 82550 h 2482115"/>
                <a:gd name="connsiteX34" fmla="*/ 681037 w 1550987"/>
                <a:gd name="connsiteY34" fmla="*/ 15875 h 2482115"/>
                <a:gd name="connsiteX35" fmla="*/ 871537 w 1550987"/>
                <a:gd name="connsiteY35" fmla="*/ 15875 h 2482115"/>
                <a:gd name="connsiteX36" fmla="*/ 957262 w 1550987"/>
                <a:gd name="connsiteY36" fmla="*/ 111125 h 2482115"/>
                <a:gd name="connsiteX37" fmla="*/ 985837 w 1550987"/>
                <a:gd name="connsiteY37" fmla="*/ 273050 h 2482115"/>
                <a:gd name="connsiteX38" fmla="*/ 947737 w 1550987"/>
                <a:gd name="connsiteY38" fmla="*/ 406400 h 2482115"/>
                <a:gd name="connsiteX39" fmla="*/ 919162 w 1550987"/>
                <a:gd name="connsiteY39" fmla="*/ 473075 h 2482115"/>
                <a:gd name="connsiteX40" fmla="*/ 938212 w 1550987"/>
                <a:gd name="connsiteY40" fmla="*/ 539750 h 2482115"/>
                <a:gd name="connsiteX41" fmla="*/ 1014412 w 1550987"/>
                <a:gd name="connsiteY41" fmla="*/ 615950 h 2482115"/>
                <a:gd name="connsiteX42" fmla="*/ 1176337 w 1550987"/>
                <a:gd name="connsiteY42" fmla="*/ 692150 h 2482115"/>
                <a:gd name="connsiteX43" fmla="*/ 1281112 w 1550987"/>
                <a:gd name="connsiteY43" fmla="*/ 730250 h 2482115"/>
                <a:gd name="connsiteX44" fmla="*/ 1366837 w 1550987"/>
                <a:gd name="connsiteY44" fmla="*/ 835025 h 2482115"/>
                <a:gd name="connsiteX45" fmla="*/ 1423987 w 1550987"/>
                <a:gd name="connsiteY45" fmla="*/ 1168400 h 2482115"/>
                <a:gd name="connsiteX46" fmla="*/ 1471612 w 1550987"/>
                <a:gd name="connsiteY46" fmla="*/ 1454150 h 2482115"/>
                <a:gd name="connsiteX47" fmla="*/ 1490662 w 1550987"/>
                <a:gd name="connsiteY47" fmla="*/ 1682750 h 2482115"/>
                <a:gd name="connsiteX48" fmla="*/ 1509712 w 1550987"/>
                <a:gd name="connsiteY48" fmla="*/ 1892300 h 2482115"/>
                <a:gd name="connsiteX49" fmla="*/ 1538287 w 1550987"/>
                <a:gd name="connsiteY49" fmla="*/ 2025650 h 2482115"/>
                <a:gd name="connsiteX50" fmla="*/ 1538287 w 1550987"/>
                <a:gd name="connsiteY50" fmla="*/ 2101850 h 2482115"/>
                <a:gd name="connsiteX51" fmla="*/ 1547812 w 1550987"/>
                <a:gd name="connsiteY51" fmla="*/ 2197100 h 2482115"/>
                <a:gd name="connsiteX52" fmla="*/ 1519237 w 1550987"/>
                <a:gd name="connsiteY52" fmla="*/ 2339975 h 2482115"/>
                <a:gd name="connsiteX53" fmla="*/ 1433512 w 1550987"/>
                <a:gd name="connsiteY53" fmla="*/ 2397125 h 2482115"/>
                <a:gd name="connsiteX54" fmla="*/ 1366837 w 1550987"/>
                <a:gd name="connsiteY54" fmla="*/ 2397125 h 2482115"/>
                <a:gd name="connsiteX55" fmla="*/ 1366837 w 1550987"/>
                <a:gd name="connsiteY55" fmla="*/ 2368550 h 2482115"/>
                <a:gd name="connsiteX56" fmla="*/ 1404937 w 1550987"/>
                <a:gd name="connsiteY56" fmla="*/ 2292350 h 2482115"/>
                <a:gd name="connsiteX57" fmla="*/ 1404937 w 1550987"/>
                <a:gd name="connsiteY57" fmla="*/ 2206625 h 2482115"/>
                <a:gd name="connsiteX58" fmla="*/ 1347787 w 1550987"/>
                <a:gd name="connsiteY58" fmla="*/ 2273300 h 2482115"/>
                <a:gd name="connsiteX59" fmla="*/ 1281112 w 1550987"/>
                <a:gd name="connsiteY59" fmla="*/ 2282825 h 2482115"/>
                <a:gd name="connsiteX60" fmla="*/ 1271587 w 1550987"/>
                <a:gd name="connsiteY60" fmla="*/ 2254250 h 2482115"/>
                <a:gd name="connsiteX61" fmla="*/ 1357312 w 1550987"/>
                <a:gd name="connsiteY61" fmla="*/ 2139950 h 2482115"/>
                <a:gd name="connsiteX62" fmla="*/ 1423987 w 1550987"/>
                <a:gd name="connsiteY62" fmla="*/ 2016125 h 2482115"/>
                <a:gd name="connsiteX63" fmla="*/ 1347787 w 1550987"/>
                <a:gd name="connsiteY63" fmla="*/ 1797050 h 2482115"/>
                <a:gd name="connsiteX64" fmla="*/ 1300162 w 1550987"/>
                <a:gd name="connsiteY64" fmla="*/ 1587500 h 2482115"/>
                <a:gd name="connsiteX65" fmla="*/ 1271587 w 1550987"/>
                <a:gd name="connsiteY65" fmla="*/ 1425575 h 2482115"/>
                <a:gd name="connsiteX66" fmla="*/ 1243012 w 1550987"/>
                <a:gd name="connsiteY66" fmla="*/ 1292225 h 2482115"/>
                <a:gd name="connsiteX67" fmla="*/ 1157287 w 1550987"/>
                <a:gd name="connsiteY67" fmla="*/ 1101725 h 2482115"/>
                <a:gd name="connsiteX68" fmla="*/ 1147762 w 1550987"/>
                <a:gd name="connsiteY68" fmla="*/ 1606550 h 2482115"/>
                <a:gd name="connsiteX69" fmla="*/ 1147762 w 1550987"/>
                <a:gd name="connsiteY69" fmla="*/ 1787525 h 2482115"/>
                <a:gd name="connsiteX70" fmla="*/ 1185862 w 1550987"/>
                <a:gd name="connsiteY70" fmla="*/ 2025650 h 2482115"/>
                <a:gd name="connsiteX71" fmla="*/ 1204912 w 1550987"/>
                <a:gd name="connsiteY71" fmla="*/ 2139950 h 2482115"/>
                <a:gd name="connsiteX72" fmla="*/ 1214437 w 1550987"/>
                <a:gd name="connsiteY72" fmla="*/ 2311400 h 2482115"/>
                <a:gd name="connsiteX73" fmla="*/ 965039 w 1550987"/>
                <a:gd name="connsiteY73" fmla="*/ 2455130 h 2482115"/>
                <a:gd name="connsiteX74" fmla="*/ 789577 w 1550987"/>
                <a:gd name="connsiteY74" fmla="*/ 2273267 h 2482115"/>
                <a:gd name="connsiteX75" fmla="*/ 701846 w 1550987"/>
                <a:gd name="connsiteY75" fmla="*/ 2455128 h 2482115"/>
                <a:gd name="connsiteX0" fmla="*/ 701846 w 1550987"/>
                <a:gd name="connsiteY0" fmla="*/ 2455128 h 2482115"/>
                <a:gd name="connsiteX1" fmla="*/ 395287 w 1550987"/>
                <a:gd name="connsiteY1" fmla="*/ 2473325 h 2482115"/>
                <a:gd name="connsiteX2" fmla="*/ 347662 w 1550987"/>
                <a:gd name="connsiteY2" fmla="*/ 2273300 h 2482115"/>
                <a:gd name="connsiteX3" fmla="*/ 404812 w 1550987"/>
                <a:gd name="connsiteY3" fmla="*/ 1825625 h 2482115"/>
                <a:gd name="connsiteX4" fmla="*/ 423862 w 1550987"/>
                <a:gd name="connsiteY4" fmla="*/ 1492250 h 2482115"/>
                <a:gd name="connsiteX5" fmla="*/ 414337 w 1550987"/>
                <a:gd name="connsiteY5" fmla="*/ 1196975 h 2482115"/>
                <a:gd name="connsiteX6" fmla="*/ 414337 w 1550987"/>
                <a:gd name="connsiteY6" fmla="*/ 1101725 h 2482115"/>
                <a:gd name="connsiteX7" fmla="*/ 319087 w 1550987"/>
                <a:gd name="connsiteY7" fmla="*/ 1349375 h 2482115"/>
                <a:gd name="connsiteX8" fmla="*/ 280987 w 1550987"/>
                <a:gd name="connsiteY8" fmla="*/ 1501775 h 2482115"/>
                <a:gd name="connsiteX9" fmla="*/ 271462 w 1550987"/>
                <a:gd name="connsiteY9" fmla="*/ 1654175 h 2482115"/>
                <a:gd name="connsiteX10" fmla="*/ 157162 w 1550987"/>
                <a:gd name="connsiteY10" fmla="*/ 1930400 h 2482115"/>
                <a:gd name="connsiteX11" fmla="*/ 128587 w 1550987"/>
                <a:gd name="connsiteY11" fmla="*/ 2035175 h 2482115"/>
                <a:gd name="connsiteX12" fmla="*/ 195262 w 1550987"/>
                <a:gd name="connsiteY12" fmla="*/ 2101850 h 2482115"/>
                <a:gd name="connsiteX13" fmla="*/ 242887 w 1550987"/>
                <a:gd name="connsiteY13" fmla="*/ 2235200 h 2482115"/>
                <a:gd name="connsiteX14" fmla="*/ 261937 w 1550987"/>
                <a:gd name="connsiteY14" fmla="*/ 2292350 h 2482115"/>
                <a:gd name="connsiteX15" fmla="*/ 204787 w 1550987"/>
                <a:gd name="connsiteY15" fmla="*/ 2263775 h 2482115"/>
                <a:gd name="connsiteX16" fmla="*/ 147637 w 1550987"/>
                <a:gd name="connsiteY16" fmla="*/ 2216150 h 2482115"/>
                <a:gd name="connsiteX17" fmla="*/ 147637 w 1550987"/>
                <a:gd name="connsiteY17" fmla="*/ 2292350 h 2482115"/>
                <a:gd name="connsiteX18" fmla="*/ 185737 w 1550987"/>
                <a:gd name="connsiteY18" fmla="*/ 2349500 h 2482115"/>
                <a:gd name="connsiteX19" fmla="*/ 185737 w 1550987"/>
                <a:gd name="connsiteY19" fmla="*/ 2397125 h 2482115"/>
                <a:gd name="connsiteX20" fmla="*/ 109537 w 1550987"/>
                <a:gd name="connsiteY20" fmla="*/ 2397125 h 2482115"/>
                <a:gd name="connsiteX21" fmla="*/ 14287 w 1550987"/>
                <a:gd name="connsiteY21" fmla="*/ 2273300 h 2482115"/>
                <a:gd name="connsiteX22" fmla="*/ 23812 w 1550987"/>
                <a:gd name="connsiteY22" fmla="*/ 2101850 h 2482115"/>
                <a:gd name="connsiteX23" fmla="*/ 14287 w 1550987"/>
                <a:gd name="connsiteY23" fmla="*/ 2025650 h 2482115"/>
                <a:gd name="connsiteX24" fmla="*/ 61912 w 1550987"/>
                <a:gd name="connsiteY24" fmla="*/ 1673225 h 2482115"/>
                <a:gd name="connsiteX25" fmla="*/ 90487 w 1550987"/>
                <a:gd name="connsiteY25" fmla="*/ 1444625 h 2482115"/>
                <a:gd name="connsiteX26" fmla="*/ 128587 w 1550987"/>
                <a:gd name="connsiteY26" fmla="*/ 1120775 h 2482115"/>
                <a:gd name="connsiteX27" fmla="*/ 195262 w 1550987"/>
                <a:gd name="connsiteY27" fmla="*/ 835025 h 2482115"/>
                <a:gd name="connsiteX28" fmla="*/ 357187 w 1550987"/>
                <a:gd name="connsiteY28" fmla="*/ 711200 h 2482115"/>
                <a:gd name="connsiteX29" fmla="*/ 604837 w 1550987"/>
                <a:gd name="connsiteY29" fmla="*/ 558800 h 2482115"/>
                <a:gd name="connsiteX30" fmla="*/ 652462 w 1550987"/>
                <a:gd name="connsiteY30" fmla="*/ 492125 h 2482115"/>
                <a:gd name="connsiteX31" fmla="*/ 623887 w 1550987"/>
                <a:gd name="connsiteY31" fmla="*/ 434975 h 2482115"/>
                <a:gd name="connsiteX32" fmla="*/ 576262 w 1550987"/>
                <a:gd name="connsiteY32" fmla="*/ 244475 h 2482115"/>
                <a:gd name="connsiteX33" fmla="*/ 604837 w 1550987"/>
                <a:gd name="connsiteY33" fmla="*/ 82550 h 2482115"/>
                <a:gd name="connsiteX34" fmla="*/ 681037 w 1550987"/>
                <a:gd name="connsiteY34" fmla="*/ 15875 h 2482115"/>
                <a:gd name="connsiteX35" fmla="*/ 871537 w 1550987"/>
                <a:gd name="connsiteY35" fmla="*/ 15875 h 2482115"/>
                <a:gd name="connsiteX36" fmla="*/ 957262 w 1550987"/>
                <a:gd name="connsiteY36" fmla="*/ 111125 h 2482115"/>
                <a:gd name="connsiteX37" fmla="*/ 985837 w 1550987"/>
                <a:gd name="connsiteY37" fmla="*/ 273050 h 2482115"/>
                <a:gd name="connsiteX38" fmla="*/ 947737 w 1550987"/>
                <a:gd name="connsiteY38" fmla="*/ 406400 h 2482115"/>
                <a:gd name="connsiteX39" fmla="*/ 919162 w 1550987"/>
                <a:gd name="connsiteY39" fmla="*/ 473075 h 2482115"/>
                <a:gd name="connsiteX40" fmla="*/ 938212 w 1550987"/>
                <a:gd name="connsiteY40" fmla="*/ 539750 h 2482115"/>
                <a:gd name="connsiteX41" fmla="*/ 1014412 w 1550987"/>
                <a:gd name="connsiteY41" fmla="*/ 615950 h 2482115"/>
                <a:gd name="connsiteX42" fmla="*/ 1176337 w 1550987"/>
                <a:gd name="connsiteY42" fmla="*/ 692150 h 2482115"/>
                <a:gd name="connsiteX43" fmla="*/ 1281112 w 1550987"/>
                <a:gd name="connsiteY43" fmla="*/ 730250 h 2482115"/>
                <a:gd name="connsiteX44" fmla="*/ 1366837 w 1550987"/>
                <a:gd name="connsiteY44" fmla="*/ 835025 h 2482115"/>
                <a:gd name="connsiteX45" fmla="*/ 1423987 w 1550987"/>
                <a:gd name="connsiteY45" fmla="*/ 1168400 h 2482115"/>
                <a:gd name="connsiteX46" fmla="*/ 1471612 w 1550987"/>
                <a:gd name="connsiteY46" fmla="*/ 1454150 h 2482115"/>
                <a:gd name="connsiteX47" fmla="*/ 1490662 w 1550987"/>
                <a:gd name="connsiteY47" fmla="*/ 1682750 h 2482115"/>
                <a:gd name="connsiteX48" fmla="*/ 1509712 w 1550987"/>
                <a:gd name="connsiteY48" fmla="*/ 1892300 h 2482115"/>
                <a:gd name="connsiteX49" fmla="*/ 1538287 w 1550987"/>
                <a:gd name="connsiteY49" fmla="*/ 2025650 h 2482115"/>
                <a:gd name="connsiteX50" fmla="*/ 1538287 w 1550987"/>
                <a:gd name="connsiteY50" fmla="*/ 2101850 h 2482115"/>
                <a:gd name="connsiteX51" fmla="*/ 1547812 w 1550987"/>
                <a:gd name="connsiteY51" fmla="*/ 2197100 h 2482115"/>
                <a:gd name="connsiteX52" fmla="*/ 1519237 w 1550987"/>
                <a:gd name="connsiteY52" fmla="*/ 2339975 h 2482115"/>
                <a:gd name="connsiteX53" fmla="*/ 1433512 w 1550987"/>
                <a:gd name="connsiteY53" fmla="*/ 2397125 h 2482115"/>
                <a:gd name="connsiteX54" fmla="*/ 1366837 w 1550987"/>
                <a:gd name="connsiteY54" fmla="*/ 2397125 h 2482115"/>
                <a:gd name="connsiteX55" fmla="*/ 1366837 w 1550987"/>
                <a:gd name="connsiteY55" fmla="*/ 2368550 h 2482115"/>
                <a:gd name="connsiteX56" fmla="*/ 1404937 w 1550987"/>
                <a:gd name="connsiteY56" fmla="*/ 2292350 h 2482115"/>
                <a:gd name="connsiteX57" fmla="*/ 1404937 w 1550987"/>
                <a:gd name="connsiteY57" fmla="*/ 2206625 h 2482115"/>
                <a:gd name="connsiteX58" fmla="*/ 1347787 w 1550987"/>
                <a:gd name="connsiteY58" fmla="*/ 2273300 h 2482115"/>
                <a:gd name="connsiteX59" fmla="*/ 1281112 w 1550987"/>
                <a:gd name="connsiteY59" fmla="*/ 2282825 h 2482115"/>
                <a:gd name="connsiteX60" fmla="*/ 1271587 w 1550987"/>
                <a:gd name="connsiteY60" fmla="*/ 2254250 h 2482115"/>
                <a:gd name="connsiteX61" fmla="*/ 1357312 w 1550987"/>
                <a:gd name="connsiteY61" fmla="*/ 2139950 h 2482115"/>
                <a:gd name="connsiteX62" fmla="*/ 1423987 w 1550987"/>
                <a:gd name="connsiteY62" fmla="*/ 2016125 h 2482115"/>
                <a:gd name="connsiteX63" fmla="*/ 1347787 w 1550987"/>
                <a:gd name="connsiteY63" fmla="*/ 1797050 h 2482115"/>
                <a:gd name="connsiteX64" fmla="*/ 1300162 w 1550987"/>
                <a:gd name="connsiteY64" fmla="*/ 1587500 h 2482115"/>
                <a:gd name="connsiteX65" fmla="*/ 1271587 w 1550987"/>
                <a:gd name="connsiteY65" fmla="*/ 1425575 h 2482115"/>
                <a:gd name="connsiteX66" fmla="*/ 1243012 w 1550987"/>
                <a:gd name="connsiteY66" fmla="*/ 1292225 h 2482115"/>
                <a:gd name="connsiteX67" fmla="*/ 1157287 w 1550987"/>
                <a:gd name="connsiteY67" fmla="*/ 1101725 h 2482115"/>
                <a:gd name="connsiteX68" fmla="*/ 1147762 w 1550987"/>
                <a:gd name="connsiteY68" fmla="*/ 1606550 h 2482115"/>
                <a:gd name="connsiteX69" fmla="*/ 1147762 w 1550987"/>
                <a:gd name="connsiteY69" fmla="*/ 1787525 h 2482115"/>
                <a:gd name="connsiteX70" fmla="*/ 1185862 w 1550987"/>
                <a:gd name="connsiteY70" fmla="*/ 2025650 h 2482115"/>
                <a:gd name="connsiteX71" fmla="*/ 1204912 w 1550987"/>
                <a:gd name="connsiteY71" fmla="*/ 2139950 h 2482115"/>
                <a:gd name="connsiteX72" fmla="*/ 1214437 w 1550987"/>
                <a:gd name="connsiteY72" fmla="*/ 2311400 h 2482115"/>
                <a:gd name="connsiteX73" fmla="*/ 965039 w 1550987"/>
                <a:gd name="connsiteY73" fmla="*/ 2455130 h 2482115"/>
                <a:gd name="connsiteX74" fmla="*/ 789577 w 1550987"/>
                <a:gd name="connsiteY74" fmla="*/ 2273267 h 2482115"/>
                <a:gd name="connsiteX75" fmla="*/ 701846 w 1550987"/>
                <a:gd name="connsiteY75" fmla="*/ 2455128 h 2482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l="l" t="t" r="r" b="b"/>
              <a:pathLst>
                <a:path w="1550987" h="2482115">
                  <a:moveTo>
                    <a:pt x="701846" y="2455128"/>
                  </a:moveTo>
                  <a:cubicBezTo>
                    <a:pt x="565321" y="2482115"/>
                    <a:pt x="468312" y="2473325"/>
                    <a:pt x="395287" y="2473325"/>
                  </a:cubicBezTo>
                  <a:cubicBezTo>
                    <a:pt x="379412" y="2397125"/>
                    <a:pt x="346075" y="2381250"/>
                    <a:pt x="347662" y="2273300"/>
                  </a:cubicBezTo>
                  <a:cubicBezTo>
                    <a:pt x="349250" y="2165350"/>
                    <a:pt x="392112" y="1955800"/>
                    <a:pt x="404812" y="1825625"/>
                  </a:cubicBezTo>
                  <a:cubicBezTo>
                    <a:pt x="417512" y="1695450"/>
                    <a:pt x="422275" y="1597025"/>
                    <a:pt x="423862" y="1492250"/>
                  </a:cubicBezTo>
                  <a:cubicBezTo>
                    <a:pt x="425450" y="1387475"/>
                    <a:pt x="415924" y="1262062"/>
                    <a:pt x="414337" y="1196975"/>
                  </a:cubicBezTo>
                  <a:cubicBezTo>
                    <a:pt x="412750" y="1131888"/>
                    <a:pt x="430212" y="1076325"/>
                    <a:pt x="414337" y="1101725"/>
                  </a:cubicBezTo>
                  <a:cubicBezTo>
                    <a:pt x="398462" y="1127125"/>
                    <a:pt x="341312" y="1282700"/>
                    <a:pt x="319087" y="1349375"/>
                  </a:cubicBezTo>
                  <a:cubicBezTo>
                    <a:pt x="296862" y="1416050"/>
                    <a:pt x="288925" y="1450975"/>
                    <a:pt x="280987" y="1501775"/>
                  </a:cubicBezTo>
                  <a:cubicBezTo>
                    <a:pt x="273049" y="1552575"/>
                    <a:pt x="292099" y="1582738"/>
                    <a:pt x="271462" y="1654175"/>
                  </a:cubicBezTo>
                  <a:cubicBezTo>
                    <a:pt x="250825" y="1725612"/>
                    <a:pt x="180974" y="1866900"/>
                    <a:pt x="157162" y="1930400"/>
                  </a:cubicBezTo>
                  <a:cubicBezTo>
                    <a:pt x="133350" y="1993900"/>
                    <a:pt x="122237" y="2006600"/>
                    <a:pt x="128587" y="2035175"/>
                  </a:cubicBezTo>
                  <a:cubicBezTo>
                    <a:pt x="134937" y="2063750"/>
                    <a:pt x="176212" y="2068513"/>
                    <a:pt x="195262" y="2101850"/>
                  </a:cubicBezTo>
                  <a:cubicBezTo>
                    <a:pt x="214312" y="2135188"/>
                    <a:pt x="231775" y="2203450"/>
                    <a:pt x="242887" y="2235200"/>
                  </a:cubicBezTo>
                  <a:cubicBezTo>
                    <a:pt x="253999" y="2266950"/>
                    <a:pt x="268287" y="2287588"/>
                    <a:pt x="261937" y="2292350"/>
                  </a:cubicBezTo>
                  <a:cubicBezTo>
                    <a:pt x="255587" y="2297112"/>
                    <a:pt x="223837" y="2276475"/>
                    <a:pt x="204787" y="2263775"/>
                  </a:cubicBezTo>
                  <a:cubicBezTo>
                    <a:pt x="185737" y="2251075"/>
                    <a:pt x="157162" y="2211387"/>
                    <a:pt x="147637" y="2216150"/>
                  </a:cubicBezTo>
                  <a:cubicBezTo>
                    <a:pt x="138112" y="2220913"/>
                    <a:pt x="141287" y="2270125"/>
                    <a:pt x="147637" y="2292350"/>
                  </a:cubicBezTo>
                  <a:cubicBezTo>
                    <a:pt x="153987" y="2314575"/>
                    <a:pt x="179387" y="2332038"/>
                    <a:pt x="185737" y="2349500"/>
                  </a:cubicBezTo>
                  <a:cubicBezTo>
                    <a:pt x="192087" y="2366962"/>
                    <a:pt x="198437" y="2389188"/>
                    <a:pt x="185737" y="2397125"/>
                  </a:cubicBezTo>
                  <a:cubicBezTo>
                    <a:pt x="173037" y="2405062"/>
                    <a:pt x="138112" y="2417762"/>
                    <a:pt x="109537" y="2397125"/>
                  </a:cubicBezTo>
                  <a:cubicBezTo>
                    <a:pt x="80962" y="2376488"/>
                    <a:pt x="28575" y="2322513"/>
                    <a:pt x="14287" y="2273300"/>
                  </a:cubicBezTo>
                  <a:cubicBezTo>
                    <a:pt x="0" y="2224088"/>
                    <a:pt x="23812" y="2143125"/>
                    <a:pt x="23812" y="2101850"/>
                  </a:cubicBezTo>
                  <a:cubicBezTo>
                    <a:pt x="23812" y="2060575"/>
                    <a:pt x="7937" y="2097087"/>
                    <a:pt x="14287" y="2025650"/>
                  </a:cubicBezTo>
                  <a:cubicBezTo>
                    <a:pt x="20637" y="1954213"/>
                    <a:pt x="49212" y="1770063"/>
                    <a:pt x="61912" y="1673225"/>
                  </a:cubicBezTo>
                  <a:cubicBezTo>
                    <a:pt x="74612" y="1576388"/>
                    <a:pt x="79375" y="1536700"/>
                    <a:pt x="90487" y="1444625"/>
                  </a:cubicBezTo>
                  <a:cubicBezTo>
                    <a:pt x="101599" y="1352550"/>
                    <a:pt x="111125" y="1222375"/>
                    <a:pt x="128587" y="1120775"/>
                  </a:cubicBezTo>
                  <a:cubicBezTo>
                    <a:pt x="146049" y="1019175"/>
                    <a:pt x="157162" y="903288"/>
                    <a:pt x="195262" y="835025"/>
                  </a:cubicBezTo>
                  <a:cubicBezTo>
                    <a:pt x="233362" y="766763"/>
                    <a:pt x="288925" y="757237"/>
                    <a:pt x="357187" y="711200"/>
                  </a:cubicBezTo>
                  <a:cubicBezTo>
                    <a:pt x="425449" y="665163"/>
                    <a:pt x="555625" y="595313"/>
                    <a:pt x="604837" y="558800"/>
                  </a:cubicBezTo>
                  <a:cubicBezTo>
                    <a:pt x="654050" y="522288"/>
                    <a:pt x="649287" y="512763"/>
                    <a:pt x="652462" y="492125"/>
                  </a:cubicBezTo>
                  <a:cubicBezTo>
                    <a:pt x="655637" y="471488"/>
                    <a:pt x="636587" y="476250"/>
                    <a:pt x="623887" y="434975"/>
                  </a:cubicBezTo>
                  <a:cubicBezTo>
                    <a:pt x="611187" y="393700"/>
                    <a:pt x="579437" y="303213"/>
                    <a:pt x="576262" y="244475"/>
                  </a:cubicBezTo>
                  <a:cubicBezTo>
                    <a:pt x="573087" y="185738"/>
                    <a:pt x="587375" y="120650"/>
                    <a:pt x="604837" y="82550"/>
                  </a:cubicBezTo>
                  <a:cubicBezTo>
                    <a:pt x="622299" y="44450"/>
                    <a:pt x="636587" y="26988"/>
                    <a:pt x="681037" y="15875"/>
                  </a:cubicBezTo>
                  <a:cubicBezTo>
                    <a:pt x="725487" y="4762"/>
                    <a:pt x="825500" y="0"/>
                    <a:pt x="871537" y="15875"/>
                  </a:cubicBezTo>
                  <a:cubicBezTo>
                    <a:pt x="917575" y="31750"/>
                    <a:pt x="938212" y="68263"/>
                    <a:pt x="957262" y="111125"/>
                  </a:cubicBezTo>
                  <a:cubicBezTo>
                    <a:pt x="976312" y="153988"/>
                    <a:pt x="987424" y="223838"/>
                    <a:pt x="985837" y="273050"/>
                  </a:cubicBezTo>
                  <a:cubicBezTo>
                    <a:pt x="984250" y="322262"/>
                    <a:pt x="958849" y="373063"/>
                    <a:pt x="947737" y="406400"/>
                  </a:cubicBezTo>
                  <a:cubicBezTo>
                    <a:pt x="936625" y="439737"/>
                    <a:pt x="920749" y="450850"/>
                    <a:pt x="919162" y="473075"/>
                  </a:cubicBezTo>
                  <a:cubicBezTo>
                    <a:pt x="917575" y="495300"/>
                    <a:pt x="922337" y="515938"/>
                    <a:pt x="938212" y="539750"/>
                  </a:cubicBezTo>
                  <a:cubicBezTo>
                    <a:pt x="954087" y="563563"/>
                    <a:pt x="974725" y="590550"/>
                    <a:pt x="1014412" y="615950"/>
                  </a:cubicBezTo>
                  <a:cubicBezTo>
                    <a:pt x="1054100" y="641350"/>
                    <a:pt x="1131887" y="673100"/>
                    <a:pt x="1176337" y="692150"/>
                  </a:cubicBezTo>
                  <a:cubicBezTo>
                    <a:pt x="1220787" y="711200"/>
                    <a:pt x="1249362" y="706438"/>
                    <a:pt x="1281112" y="730250"/>
                  </a:cubicBezTo>
                  <a:cubicBezTo>
                    <a:pt x="1312862" y="754062"/>
                    <a:pt x="1343025" y="762000"/>
                    <a:pt x="1366837" y="835025"/>
                  </a:cubicBezTo>
                  <a:cubicBezTo>
                    <a:pt x="1390650" y="908050"/>
                    <a:pt x="1406525" y="1065213"/>
                    <a:pt x="1423987" y="1168400"/>
                  </a:cubicBezTo>
                  <a:cubicBezTo>
                    <a:pt x="1441449" y="1271587"/>
                    <a:pt x="1460500" y="1368425"/>
                    <a:pt x="1471612" y="1454150"/>
                  </a:cubicBezTo>
                  <a:cubicBezTo>
                    <a:pt x="1482724" y="1539875"/>
                    <a:pt x="1484312" y="1609725"/>
                    <a:pt x="1490662" y="1682750"/>
                  </a:cubicBezTo>
                  <a:cubicBezTo>
                    <a:pt x="1497012" y="1755775"/>
                    <a:pt x="1501775" y="1835150"/>
                    <a:pt x="1509712" y="1892300"/>
                  </a:cubicBezTo>
                  <a:cubicBezTo>
                    <a:pt x="1517649" y="1949450"/>
                    <a:pt x="1533525" y="1990725"/>
                    <a:pt x="1538287" y="2025650"/>
                  </a:cubicBezTo>
                  <a:cubicBezTo>
                    <a:pt x="1543050" y="2060575"/>
                    <a:pt x="1536700" y="2073275"/>
                    <a:pt x="1538287" y="2101850"/>
                  </a:cubicBezTo>
                  <a:cubicBezTo>
                    <a:pt x="1539875" y="2130425"/>
                    <a:pt x="1550987" y="2157413"/>
                    <a:pt x="1547812" y="2197100"/>
                  </a:cubicBezTo>
                  <a:cubicBezTo>
                    <a:pt x="1544637" y="2236787"/>
                    <a:pt x="1538287" y="2306638"/>
                    <a:pt x="1519237" y="2339975"/>
                  </a:cubicBezTo>
                  <a:cubicBezTo>
                    <a:pt x="1500187" y="2373313"/>
                    <a:pt x="1458912" y="2387600"/>
                    <a:pt x="1433512" y="2397125"/>
                  </a:cubicBezTo>
                  <a:cubicBezTo>
                    <a:pt x="1408112" y="2406650"/>
                    <a:pt x="1377949" y="2401887"/>
                    <a:pt x="1366837" y="2397125"/>
                  </a:cubicBezTo>
                  <a:cubicBezTo>
                    <a:pt x="1355725" y="2392363"/>
                    <a:pt x="1360487" y="2386012"/>
                    <a:pt x="1366837" y="2368550"/>
                  </a:cubicBezTo>
                  <a:cubicBezTo>
                    <a:pt x="1373187" y="2351088"/>
                    <a:pt x="1398587" y="2319337"/>
                    <a:pt x="1404937" y="2292350"/>
                  </a:cubicBezTo>
                  <a:cubicBezTo>
                    <a:pt x="1411287" y="2265363"/>
                    <a:pt x="1414462" y="2209800"/>
                    <a:pt x="1404937" y="2206625"/>
                  </a:cubicBezTo>
                  <a:cubicBezTo>
                    <a:pt x="1395412" y="2203450"/>
                    <a:pt x="1368424" y="2260600"/>
                    <a:pt x="1347787" y="2273300"/>
                  </a:cubicBezTo>
                  <a:cubicBezTo>
                    <a:pt x="1327150" y="2286000"/>
                    <a:pt x="1293812" y="2286000"/>
                    <a:pt x="1281112" y="2282825"/>
                  </a:cubicBezTo>
                  <a:cubicBezTo>
                    <a:pt x="1268412" y="2279650"/>
                    <a:pt x="1258887" y="2278063"/>
                    <a:pt x="1271587" y="2254250"/>
                  </a:cubicBezTo>
                  <a:cubicBezTo>
                    <a:pt x="1284287" y="2230438"/>
                    <a:pt x="1331912" y="2179638"/>
                    <a:pt x="1357312" y="2139950"/>
                  </a:cubicBezTo>
                  <a:cubicBezTo>
                    <a:pt x="1382712" y="2100263"/>
                    <a:pt x="1425575" y="2073275"/>
                    <a:pt x="1423987" y="2016125"/>
                  </a:cubicBezTo>
                  <a:cubicBezTo>
                    <a:pt x="1422400" y="1958975"/>
                    <a:pt x="1368424" y="1868487"/>
                    <a:pt x="1347787" y="1797050"/>
                  </a:cubicBezTo>
                  <a:cubicBezTo>
                    <a:pt x="1327150" y="1725613"/>
                    <a:pt x="1312862" y="1649413"/>
                    <a:pt x="1300162" y="1587500"/>
                  </a:cubicBezTo>
                  <a:cubicBezTo>
                    <a:pt x="1287462" y="1525588"/>
                    <a:pt x="1281112" y="1474788"/>
                    <a:pt x="1271587" y="1425575"/>
                  </a:cubicBezTo>
                  <a:cubicBezTo>
                    <a:pt x="1262062" y="1376362"/>
                    <a:pt x="1262062" y="1346200"/>
                    <a:pt x="1243012" y="1292225"/>
                  </a:cubicBezTo>
                  <a:cubicBezTo>
                    <a:pt x="1223962" y="1238250"/>
                    <a:pt x="1173162" y="1049338"/>
                    <a:pt x="1157287" y="1101725"/>
                  </a:cubicBezTo>
                  <a:cubicBezTo>
                    <a:pt x="1141412" y="1154112"/>
                    <a:pt x="1149350" y="1492250"/>
                    <a:pt x="1147762" y="1606550"/>
                  </a:cubicBezTo>
                  <a:cubicBezTo>
                    <a:pt x="1146175" y="1720850"/>
                    <a:pt x="1141412" y="1717675"/>
                    <a:pt x="1147762" y="1787525"/>
                  </a:cubicBezTo>
                  <a:cubicBezTo>
                    <a:pt x="1154112" y="1857375"/>
                    <a:pt x="1176337" y="1966913"/>
                    <a:pt x="1185862" y="2025650"/>
                  </a:cubicBezTo>
                  <a:cubicBezTo>
                    <a:pt x="1195387" y="2084388"/>
                    <a:pt x="1200150" y="2092325"/>
                    <a:pt x="1204912" y="2139950"/>
                  </a:cubicBezTo>
                  <a:cubicBezTo>
                    <a:pt x="1209674" y="2187575"/>
                    <a:pt x="1254416" y="2258870"/>
                    <a:pt x="1214437" y="2311400"/>
                  </a:cubicBezTo>
                  <a:cubicBezTo>
                    <a:pt x="1174458" y="2363930"/>
                    <a:pt x="1035849" y="2461485"/>
                    <a:pt x="965039" y="2455130"/>
                  </a:cubicBezTo>
                  <a:cubicBezTo>
                    <a:pt x="894229" y="2448775"/>
                    <a:pt x="761589" y="2289917"/>
                    <a:pt x="789577" y="2273267"/>
                  </a:cubicBezTo>
                  <a:cubicBezTo>
                    <a:pt x="758429" y="2306448"/>
                    <a:pt x="731090" y="2394508"/>
                    <a:pt x="701846" y="2455128"/>
                  </a:cubicBezTo>
                  <a:close/>
                </a:path>
              </a:pathLst>
            </a:custGeom>
            <a:solidFill>
              <a:srgbClr val="FFCC99">
                <a:alpha val="71000"/>
              </a:srgbClr>
            </a:solidFill>
            <a:ln w="25400">
              <a:noFill/>
            </a:ln>
            <a:effectLst>
              <a:outerShdw blurRad="38100" dist="63500" dir="9600000" sx="99000" sy="99000" algn="ctr">
                <a:srgbClr val="000000">
                  <a:alpha val="1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flat"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da-DK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600" 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600" 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600" 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600" 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725142" y="4382734"/>
              <a:ext cx="806491" cy="979309"/>
              <a:chOff x="1274618" y="1477818"/>
              <a:chExt cx="4809837" cy="5100782"/>
            </a:xfrm>
          </p:grpSpPr>
          <p:sp>
            <p:nvSpPr>
              <p:cNvPr id="7" name="Freeform 6"/>
              <p:cNvSpPr/>
              <p:nvPr/>
            </p:nvSpPr>
            <p:spPr bwMode="auto">
              <a:xfrm>
                <a:off x="2219037" y="1477818"/>
                <a:ext cx="3385126" cy="4177146"/>
              </a:xfrm>
              <a:custGeom>
                <a:avLst/>
                <a:gdLst>
                  <a:gd name="connsiteX0" fmla="*/ 1119908 w 3385126"/>
                  <a:gd name="connsiteY0" fmla="*/ 129309 h 4177146"/>
                  <a:gd name="connsiteX1" fmla="*/ 1133763 w 3385126"/>
                  <a:gd name="connsiteY1" fmla="*/ 835891 h 4177146"/>
                  <a:gd name="connsiteX2" fmla="*/ 1147618 w 3385126"/>
                  <a:gd name="connsiteY2" fmla="*/ 1681018 h 4177146"/>
                  <a:gd name="connsiteX3" fmla="*/ 1147618 w 3385126"/>
                  <a:gd name="connsiteY3" fmla="*/ 2165927 h 4177146"/>
                  <a:gd name="connsiteX4" fmla="*/ 1078345 w 3385126"/>
                  <a:gd name="connsiteY4" fmla="*/ 2415309 h 4177146"/>
                  <a:gd name="connsiteX5" fmla="*/ 912090 w 3385126"/>
                  <a:gd name="connsiteY5" fmla="*/ 2567709 h 4177146"/>
                  <a:gd name="connsiteX6" fmla="*/ 759690 w 3385126"/>
                  <a:gd name="connsiteY6" fmla="*/ 2553855 h 4177146"/>
                  <a:gd name="connsiteX7" fmla="*/ 676563 w 3385126"/>
                  <a:gd name="connsiteY7" fmla="*/ 2498437 h 4177146"/>
                  <a:gd name="connsiteX8" fmla="*/ 621145 w 3385126"/>
                  <a:gd name="connsiteY8" fmla="*/ 2429164 h 4177146"/>
                  <a:gd name="connsiteX9" fmla="*/ 690418 w 3385126"/>
                  <a:gd name="connsiteY9" fmla="*/ 2290618 h 4177146"/>
                  <a:gd name="connsiteX10" fmla="*/ 704272 w 3385126"/>
                  <a:gd name="connsiteY10" fmla="*/ 2276764 h 4177146"/>
                  <a:gd name="connsiteX11" fmla="*/ 676563 w 3385126"/>
                  <a:gd name="connsiteY11" fmla="*/ 2249055 h 4177146"/>
                  <a:gd name="connsiteX12" fmla="*/ 634999 w 3385126"/>
                  <a:gd name="connsiteY12" fmla="*/ 2249055 h 4177146"/>
                  <a:gd name="connsiteX13" fmla="*/ 621145 w 3385126"/>
                  <a:gd name="connsiteY13" fmla="*/ 2249055 h 4177146"/>
                  <a:gd name="connsiteX14" fmla="*/ 621145 w 3385126"/>
                  <a:gd name="connsiteY14" fmla="*/ 2152073 h 4177146"/>
                  <a:gd name="connsiteX15" fmla="*/ 621145 w 3385126"/>
                  <a:gd name="connsiteY15" fmla="*/ 2110509 h 4177146"/>
                  <a:gd name="connsiteX16" fmla="*/ 565727 w 3385126"/>
                  <a:gd name="connsiteY16" fmla="*/ 2110509 h 4177146"/>
                  <a:gd name="connsiteX17" fmla="*/ 579581 w 3385126"/>
                  <a:gd name="connsiteY17" fmla="*/ 2235200 h 4177146"/>
                  <a:gd name="connsiteX18" fmla="*/ 496454 w 3385126"/>
                  <a:gd name="connsiteY18" fmla="*/ 2165927 h 4177146"/>
                  <a:gd name="connsiteX19" fmla="*/ 468745 w 3385126"/>
                  <a:gd name="connsiteY19" fmla="*/ 2193637 h 4177146"/>
                  <a:gd name="connsiteX20" fmla="*/ 565727 w 3385126"/>
                  <a:gd name="connsiteY20" fmla="*/ 2304473 h 4177146"/>
                  <a:gd name="connsiteX21" fmla="*/ 551872 w 3385126"/>
                  <a:gd name="connsiteY21" fmla="*/ 2470727 h 4177146"/>
                  <a:gd name="connsiteX22" fmla="*/ 399472 w 3385126"/>
                  <a:gd name="connsiteY22" fmla="*/ 2498437 h 4177146"/>
                  <a:gd name="connsiteX23" fmla="*/ 302490 w 3385126"/>
                  <a:gd name="connsiteY23" fmla="*/ 2401455 h 4177146"/>
                  <a:gd name="connsiteX24" fmla="*/ 233218 w 3385126"/>
                  <a:gd name="connsiteY24" fmla="*/ 2387600 h 4177146"/>
                  <a:gd name="connsiteX25" fmla="*/ 302490 w 3385126"/>
                  <a:gd name="connsiteY25" fmla="*/ 2498437 h 4177146"/>
                  <a:gd name="connsiteX26" fmla="*/ 136236 w 3385126"/>
                  <a:gd name="connsiteY26" fmla="*/ 2498437 h 4177146"/>
                  <a:gd name="connsiteX27" fmla="*/ 177799 w 3385126"/>
                  <a:gd name="connsiteY27" fmla="*/ 2553855 h 4177146"/>
                  <a:gd name="connsiteX28" fmla="*/ 385618 w 3385126"/>
                  <a:gd name="connsiteY28" fmla="*/ 2553855 h 4177146"/>
                  <a:gd name="connsiteX29" fmla="*/ 551872 w 3385126"/>
                  <a:gd name="connsiteY29" fmla="*/ 2623127 h 4177146"/>
                  <a:gd name="connsiteX30" fmla="*/ 399472 w 3385126"/>
                  <a:gd name="connsiteY30" fmla="*/ 2650837 h 4177146"/>
                  <a:gd name="connsiteX31" fmla="*/ 177799 w 3385126"/>
                  <a:gd name="connsiteY31" fmla="*/ 2678546 h 4177146"/>
                  <a:gd name="connsiteX32" fmla="*/ 66963 w 3385126"/>
                  <a:gd name="connsiteY32" fmla="*/ 2650837 h 4177146"/>
                  <a:gd name="connsiteX33" fmla="*/ 94672 w 3385126"/>
                  <a:gd name="connsiteY33" fmla="*/ 2733964 h 4177146"/>
                  <a:gd name="connsiteX34" fmla="*/ 191654 w 3385126"/>
                  <a:gd name="connsiteY34" fmla="*/ 2720109 h 4177146"/>
                  <a:gd name="connsiteX35" fmla="*/ 122381 w 3385126"/>
                  <a:gd name="connsiteY35" fmla="*/ 2803237 h 4177146"/>
                  <a:gd name="connsiteX36" fmla="*/ 150090 w 3385126"/>
                  <a:gd name="connsiteY36" fmla="*/ 2830946 h 4177146"/>
                  <a:gd name="connsiteX37" fmla="*/ 274781 w 3385126"/>
                  <a:gd name="connsiteY37" fmla="*/ 2775527 h 4177146"/>
                  <a:gd name="connsiteX38" fmla="*/ 496454 w 3385126"/>
                  <a:gd name="connsiteY38" fmla="*/ 2706255 h 4177146"/>
                  <a:gd name="connsiteX39" fmla="*/ 690418 w 3385126"/>
                  <a:gd name="connsiteY39" fmla="*/ 2664691 h 4177146"/>
                  <a:gd name="connsiteX40" fmla="*/ 898236 w 3385126"/>
                  <a:gd name="connsiteY40" fmla="*/ 2733964 h 4177146"/>
                  <a:gd name="connsiteX41" fmla="*/ 856672 w 3385126"/>
                  <a:gd name="connsiteY41" fmla="*/ 2914073 h 4177146"/>
                  <a:gd name="connsiteX42" fmla="*/ 690418 w 3385126"/>
                  <a:gd name="connsiteY42" fmla="*/ 3108037 h 4177146"/>
                  <a:gd name="connsiteX43" fmla="*/ 344054 w 3385126"/>
                  <a:gd name="connsiteY43" fmla="*/ 3232727 h 4177146"/>
                  <a:gd name="connsiteX44" fmla="*/ 108527 w 3385126"/>
                  <a:gd name="connsiteY44" fmla="*/ 3191164 h 4177146"/>
                  <a:gd name="connsiteX45" fmla="*/ 80818 w 3385126"/>
                  <a:gd name="connsiteY45" fmla="*/ 3218873 h 4177146"/>
                  <a:gd name="connsiteX46" fmla="*/ 122381 w 3385126"/>
                  <a:gd name="connsiteY46" fmla="*/ 3260437 h 4177146"/>
                  <a:gd name="connsiteX47" fmla="*/ 163945 w 3385126"/>
                  <a:gd name="connsiteY47" fmla="*/ 3260437 h 4177146"/>
                  <a:gd name="connsiteX48" fmla="*/ 122381 w 3385126"/>
                  <a:gd name="connsiteY48" fmla="*/ 3302000 h 4177146"/>
                  <a:gd name="connsiteX49" fmla="*/ 108527 w 3385126"/>
                  <a:gd name="connsiteY49" fmla="*/ 3343564 h 4177146"/>
                  <a:gd name="connsiteX50" fmla="*/ 191654 w 3385126"/>
                  <a:gd name="connsiteY50" fmla="*/ 3329709 h 4177146"/>
                  <a:gd name="connsiteX51" fmla="*/ 274781 w 3385126"/>
                  <a:gd name="connsiteY51" fmla="*/ 3302000 h 4177146"/>
                  <a:gd name="connsiteX52" fmla="*/ 316345 w 3385126"/>
                  <a:gd name="connsiteY52" fmla="*/ 3302000 h 4177146"/>
                  <a:gd name="connsiteX53" fmla="*/ 219363 w 3385126"/>
                  <a:gd name="connsiteY53" fmla="*/ 3426691 h 4177146"/>
                  <a:gd name="connsiteX54" fmla="*/ 39254 w 3385126"/>
                  <a:gd name="connsiteY54" fmla="*/ 3468255 h 4177146"/>
                  <a:gd name="connsiteX55" fmla="*/ 39254 w 3385126"/>
                  <a:gd name="connsiteY55" fmla="*/ 3551382 h 4177146"/>
                  <a:gd name="connsiteX56" fmla="*/ 136236 w 3385126"/>
                  <a:gd name="connsiteY56" fmla="*/ 3523673 h 4177146"/>
                  <a:gd name="connsiteX57" fmla="*/ 205508 w 3385126"/>
                  <a:gd name="connsiteY57" fmla="*/ 3495964 h 4177146"/>
                  <a:gd name="connsiteX58" fmla="*/ 205508 w 3385126"/>
                  <a:gd name="connsiteY58" fmla="*/ 3592946 h 4177146"/>
                  <a:gd name="connsiteX59" fmla="*/ 247072 w 3385126"/>
                  <a:gd name="connsiteY59" fmla="*/ 3592946 h 4177146"/>
                  <a:gd name="connsiteX60" fmla="*/ 288636 w 3385126"/>
                  <a:gd name="connsiteY60" fmla="*/ 3482109 h 4177146"/>
                  <a:gd name="connsiteX61" fmla="*/ 399472 w 3385126"/>
                  <a:gd name="connsiteY61" fmla="*/ 3357418 h 4177146"/>
                  <a:gd name="connsiteX62" fmla="*/ 648854 w 3385126"/>
                  <a:gd name="connsiteY62" fmla="*/ 3232727 h 4177146"/>
                  <a:gd name="connsiteX63" fmla="*/ 731981 w 3385126"/>
                  <a:gd name="connsiteY63" fmla="*/ 3246582 h 4177146"/>
                  <a:gd name="connsiteX64" fmla="*/ 607290 w 3385126"/>
                  <a:gd name="connsiteY64" fmla="*/ 3509818 h 4177146"/>
                  <a:gd name="connsiteX65" fmla="*/ 454890 w 3385126"/>
                  <a:gd name="connsiteY65" fmla="*/ 3676073 h 4177146"/>
                  <a:gd name="connsiteX66" fmla="*/ 205508 w 3385126"/>
                  <a:gd name="connsiteY66" fmla="*/ 3759200 h 4177146"/>
                  <a:gd name="connsiteX67" fmla="*/ 39254 w 3385126"/>
                  <a:gd name="connsiteY67" fmla="*/ 3773055 h 4177146"/>
                  <a:gd name="connsiteX68" fmla="*/ 11545 w 3385126"/>
                  <a:gd name="connsiteY68" fmla="*/ 3773055 h 4177146"/>
                  <a:gd name="connsiteX69" fmla="*/ 11545 w 3385126"/>
                  <a:gd name="connsiteY69" fmla="*/ 3828473 h 4177146"/>
                  <a:gd name="connsiteX70" fmla="*/ 80818 w 3385126"/>
                  <a:gd name="connsiteY70" fmla="*/ 3828473 h 4177146"/>
                  <a:gd name="connsiteX71" fmla="*/ 66963 w 3385126"/>
                  <a:gd name="connsiteY71" fmla="*/ 3870037 h 4177146"/>
                  <a:gd name="connsiteX72" fmla="*/ 53108 w 3385126"/>
                  <a:gd name="connsiteY72" fmla="*/ 3925455 h 4177146"/>
                  <a:gd name="connsiteX73" fmla="*/ 136236 w 3385126"/>
                  <a:gd name="connsiteY73" fmla="*/ 3883891 h 4177146"/>
                  <a:gd name="connsiteX74" fmla="*/ 233218 w 3385126"/>
                  <a:gd name="connsiteY74" fmla="*/ 3828473 h 4177146"/>
                  <a:gd name="connsiteX75" fmla="*/ 413327 w 3385126"/>
                  <a:gd name="connsiteY75" fmla="*/ 3745346 h 4177146"/>
                  <a:gd name="connsiteX76" fmla="*/ 551872 w 3385126"/>
                  <a:gd name="connsiteY76" fmla="*/ 3703782 h 4177146"/>
                  <a:gd name="connsiteX77" fmla="*/ 593436 w 3385126"/>
                  <a:gd name="connsiteY77" fmla="*/ 3703782 h 4177146"/>
                  <a:gd name="connsiteX78" fmla="*/ 593436 w 3385126"/>
                  <a:gd name="connsiteY78" fmla="*/ 3786909 h 4177146"/>
                  <a:gd name="connsiteX79" fmla="*/ 524163 w 3385126"/>
                  <a:gd name="connsiteY79" fmla="*/ 4064000 h 4177146"/>
                  <a:gd name="connsiteX80" fmla="*/ 510308 w 3385126"/>
                  <a:gd name="connsiteY80" fmla="*/ 4133273 h 4177146"/>
                  <a:gd name="connsiteX81" fmla="*/ 551872 w 3385126"/>
                  <a:gd name="connsiteY81" fmla="*/ 4174837 h 4177146"/>
                  <a:gd name="connsiteX82" fmla="*/ 607290 w 3385126"/>
                  <a:gd name="connsiteY82" fmla="*/ 4147127 h 4177146"/>
                  <a:gd name="connsiteX83" fmla="*/ 621145 w 3385126"/>
                  <a:gd name="connsiteY83" fmla="*/ 4064000 h 4177146"/>
                  <a:gd name="connsiteX84" fmla="*/ 648854 w 3385126"/>
                  <a:gd name="connsiteY84" fmla="*/ 4050146 h 4177146"/>
                  <a:gd name="connsiteX85" fmla="*/ 704272 w 3385126"/>
                  <a:gd name="connsiteY85" fmla="*/ 4050146 h 4177146"/>
                  <a:gd name="connsiteX86" fmla="*/ 662708 w 3385126"/>
                  <a:gd name="connsiteY86" fmla="*/ 3925455 h 4177146"/>
                  <a:gd name="connsiteX87" fmla="*/ 676563 w 3385126"/>
                  <a:gd name="connsiteY87" fmla="*/ 3814618 h 4177146"/>
                  <a:gd name="connsiteX88" fmla="*/ 690418 w 3385126"/>
                  <a:gd name="connsiteY88" fmla="*/ 3662218 h 4177146"/>
                  <a:gd name="connsiteX89" fmla="*/ 787399 w 3385126"/>
                  <a:gd name="connsiteY89" fmla="*/ 3870037 h 4177146"/>
                  <a:gd name="connsiteX90" fmla="*/ 801254 w 3385126"/>
                  <a:gd name="connsiteY90" fmla="*/ 4050146 h 4177146"/>
                  <a:gd name="connsiteX91" fmla="*/ 801254 w 3385126"/>
                  <a:gd name="connsiteY91" fmla="*/ 4105564 h 4177146"/>
                  <a:gd name="connsiteX92" fmla="*/ 856672 w 3385126"/>
                  <a:gd name="connsiteY92" fmla="*/ 4091709 h 4177146"/>
                  <a:gd name="connsiteX93" fmla="*/ 856672 w 3385126"/>
                  <a:gd name="connsiteY93" fmla="*/ 3953164 h 4177146"/>
                  <a:gd name="connsiteX94" fmla="*/ 939799 w 3385126"/>
                  <a:gd name="connsiteY94" fmla="*/ 4064000 h 4177146"/>
                  <a:gd name="connsiteX95" fmla="*/ 967508 w 3385126"/>
                  <a:gd name="connsiteY95" fmla="*/ 3994727 h 4177146"/>
                  <a:gd name="connsiteX96" fmla="*/ 870527 w 3385126"/>
                  <a:gd name="connsiteY96" fmla="*/ 3925455 h 4177146"/>
                  <a:gd name="connsiteX97" fmla="*/ 815108 w 3385126"/>
                  <a:gd name="connsiteY97" fmla="*/ 3759200 h 4177146"/>
                  <a:gd name="connsiteX98" fmla="*/ 773545 w 3385126"/>
                  <a:gd name="connsiteY98" fmla="*/ 3565237 h 4177146"/>
                  <a:gd name="connsiteX99" fmla="*/ 870527 w 3385126"/>
                  <a:gd name="connsiteY99" fmla="*/ 3288146 h 4177146"/>
                  <a:gd name="connsiteX100" fmla="*/ 1078345 w 3385126"/>
                  <a:gd name="connsiteY100" fmla="*/ 2927927 h 4177146"/>
                  <a:gd name="connsiteX101" fmla="*/ 1244599 w 3385126"/>
                  <a:gd name="connsiteY101" fmla="*/ 2636982 h 4177146"/>
                  <a:gd name="connsiteX102" fmla="*/ 1383145 w 3385126"/>
                  <a:gd name="connsiteY102" fmla="*/ 2540000 h 4177146"/>
                  <a:gd name="connsiteX103" fmla="*/ 1493981 w 3385126"/>
                  <a:gd name="connsiteY103" fmla="*/ 2623127 h 4177146"/>
                  <a:gd name="connsiteX104" fmla="*/ 1854199 w 3385126"/>
                  <a:gd name="connsiteY104" fmla="*/ 2941782 h 4177146"/>
                  <a:gd name="connsiteX105" fmla="*/ 2172854 w 3385126"/>
                  <a:gd name="connsiteY105" fmla="*/ 3135746 h 4177146"/>
                  <a:gd name="connsiteX106" fmla="*/ 2408381 w 3385126"/>
                  <a:gd name="connsiteY106" fmla="*/ 3343564 h 4177146"/>
                  <a:gd name="connsiteX107" fmla="*/ 2602345 w 3385126"/>
                  <a:gd name="connsiteY107" fmla="*/ 3648364 h 4177146"/>
                  <a:gd name="connsiteX108" fmla="*/ 2574636 w 3385126"/>
                  <a:gd name="connsiteY108" fmla="*/ 3883891 h 4177146"/>
                  <a:gd name="connsiteX109" fmla="*/ 2519218 w 3385126"/>
                  <a:gd name="connsiteY109" fmla="*/ 4036291 h 4177146"/>
                  <a:gd name="connsiteX110" fmla="*/ 2560781 w 3385126"/>
                  <a:gd name="connsiteY110" fmla="*/ 4050146 h 4177146"/>
                  <a:gd name="connsiteX111" fmla="*/ 2630054 w 3385126"/>
                  <a:gd name="connsiteY111" fmla="*/ 4008582 h 4177146"/>
                  <a:gd name="connsiteX112" fmla="*/ 2671618 w 3385126"/>
                  <a:gd name="connsiteY112" fmla="*/ 4036291 h 4177146"/>
                  <a:gd name="connsiteX113" fmla="*/ 2685472 w 3385126"/>
                  <a:gd name="connsiteY113" fmla="*/ 4091709 h 4177146"/>
                  <a:gd name="connsiteX114" fmla="*/ 2740890 w 3385126"/>
                  <a:gd name="connsiteY114" fmla="*/ 4091709 h 4177146"/>
                  <a:gd name="connsiteX115" fmla="*/ 2740890 w 3385126"/>
                  <a:gd name="connsiteY115" fmla="*/ 3883891 h 4177146"/>
                  <a:gd name="connsiteX116" fmla="*/ 2685472 w 3385126"/>
                  <a:gd name="connsiteY116" fmla="*/ 3703782 h 4177146"/>
                  <a:gd name="connsiteX117" fmla="*/ 2685472 w 3385126"/>
                  <a:gd name="connsiteY117" fmla="*/ 3648364 h 4177146"/>
                  <a:gd name="connsiteX118" fmla="*/ 2796308 w 3385126"/>
                  <a:gd name="connsiteY118" fmla="*/ 3662218 h 4177146"/>
                  <a:gd name="connsiteX119" fmla="*/ 3017981 w 3385126"/>
                  <a:gd name="connsiteY119" fmla="*/ 3703782 h 4177146"/>
                  <a:gd name="connsiteX120" fmla="*/ 3170381 w 3385126"/>
                  <a:gd name="connsiteY120" fmla="*/ 3717637 h 4177146"/>
                  <a:gd name="connsiteX121" fmla="*/ 3308927 w 3385126"/>
                  <a:gd name="connsiteY121" fmla="*/ 3745346 h 4177146"/>
                  <a:gd name="connsiteX122" fmla="*/ 3308927 w 3385126"/>
                  <a:gd name="connsiteY122" fmla="*/ 3731491 h 4177146"/>
                  <a:gd name="connsiteX123" fmla="*/ 3308927 w 3385126"/>
                  <a:gd name="connsiteY123" fmla="*/ 3676073 h 4177146"/>
                  <a:gd name="connsiteX124" fmla="*/ 3225799 w 3385126"/>
                  <a:gd name="connsiteY124" fmla="*/ 3689927 h 4177146"/>
                  <a:gd name="connsiteX125" fmla="*/ 3128818 w 3385126"/>
                  <a:gd name="connsiteY125" fmla="*/ 3662218 h 4177146"/>
                  <a:gd name="connsiteX126" fmla="*/ 3281218 w 3385126"/>
                  <a:gd name="connsiteY126" fmla="*/ 3662218 h 4177146"/>
                  <a:gd name="connsiteX127" fmla="*/ 3350490 w 3385126"/>
                  <a:gd name="connsiteY127" fmla="*/ 3648364 h 4177146"/>
                  <a:gd name="connsiteX128" fmla="*/ 3350490 w 3385126"/>
                  <a:gd name="connsiteY128" fmla="*/ 3606800 h 4177146"/>
                  <a:gd name="connsiteX129" fmla="*/ 3156527 w 3385126"/>
                  <a:gd name="connsiteY129" fmla="*/ 3606800 h 4177146"/>
                  <a:gd name="connsiteX130" fmla="*/ 2948708 w 3385126"/>
                  <a:gd name="connsiteY130" fmla="*/ 3592946 h 4177146"/>
                  <a:gd name="connsiteX131" fmla="*/ 2740890 w 3385126"/>
                  <a:gd name="connsiteY131" fmla="*/ 3551382 h 4177146"/>
                  <a:gd name="connsiteX132" fmla="*/ 3128818 w 3385126"/>
                  <a:gd name="connsiteY132" fmla="*/ 3523673 h 4177146"/>
                  <a:gd name="connsiteX133" fmla="*/ 3350490 w 3385126"/>
                  <a:gd name="connsiteY133" fmla="*/ 3454400 h 4177146"/>
                  <a:gd name="connsiteX134" fmla="*/ 3336636 w 3385126"/>
                  <a:gd name="connsiteY134" fmla="*/ 3440546 h 4177146"/>
                  <a:gd name="connsiteX135" fmla="*/ 3239654 w 3385126"/>
                  <a:gd name="connsiteY135" fmla="*/ 3440546 h 4177146"/>
                  <a:gd name="connsiteX136" fmla="*/ 3198090 w 3385126"/>
                  <a:gd name="connsiteY136" fmla="*/ 3495964 h 4177146"/>
                  <a:gd name="connsiteX137" fmla="*/ 3198090 w 3385126"/>
                  <a:gd name="connsiteY137" fmla="*/ 3398982 h 4177146"/>
                  <a:gd name="connsiteX138" fmla="*/ 3198090 w 3385126"/>
                  <a:gd name="connsiteY138" fmla="*/ 3302000 h 4177146"/>
                  <a:gd name="connsiteX139" fmla="*/ 3142672 w 3385126"/>
                  <a:gd name="connsiteY139" fmla="*/ 3412837 h 4177146"/>
                  <a:gd name="connsiteX140" fmla="*/ 2948708 w 3385126"/>
                  <a:gd name="connsiteY140" fmla="*/ 3468255 h 4177146"/>
                  <a:gd name="connsiteX141" fmla="*/ 2727036 w 3385126"/>
                  <a:gd name="connsiteY141" fmla="*/ 3454400 h 4177146"/>
                  <a:gd name="connsiteX142" fmla="*/ 2602345 w 3385126"/>
                  <a:gd name="connsiteY142" fmla="*/ 3343564 h 4177146"/>
                  <a:gd name="connsiteX143" fmla="*/ 2463799 w 3385126"/>
                  <a:gd name="connsiteY143" fmla="*/ 3191164 h 4177146"/>
                  <a:gd name="connsiteX144" fmla="*/ 2588490 w 3385126"/>
                  <a:gd name="connsiteY144" fmla="*/ 3191164 h 4177146"/>
                  <a:gd name="connsiteX145" fmla="*/ 2727036 w 3385126"/>
                  <a:gd name="connsiteY145" fmla="*/ 3232727 h 4177146"/>
                  <a:gd name="connsiteX146" fmla="*/ 2643908 w 3385126"/>
                  <a:gd name="connsiteY146" fmla="*/ 3177309 h 4177146"/>
                  <a:gd name="connsiteX147" fmla="*/ 2713181 w 3385126"/>
                  <a:gd name="connsiteY147" fmla="*/ 3121891 h 4177146"/>
                  <a:gd name="connsiteX148" fmla="*/ 2727036 w 3385126"/>
                  <a:gd name="connsiteY148" fmla="*/ 3066473 h 4177146"/>
                  <a:gd name="connsiteX149" fmla="*/ 2657763 w 3385126"/>
                  <a:gd name="connsiteY149" fmla="*/ 3108037 h 4177146"/>
                  <a:gd name="connsiteX150" fmla="*/ 2588490 w 3385126"/>
                  <a:gd name="connsiteY150" fmla="*/ 3108037 h 4177146"/>
                  <a:gd name="connsiteX151" fmla="*/ 2491508 w 3385126"/>
                  <a:gd name="connsiteY151" fmla="*/ 3108037 h 4177146"/>
                  <a:gd name="connsiteX152" fmla="*/ 2339108 w 3385126"/>
                  <a:gd name="connsiteY152" fmla="*/ 3066473 h 4177146"/>
                  <a:gd name="connsiteX153" fmla="*/ 2339108 w 3385126"/>
                  <a:gd name="connsiteY153" fmla="*/ 3038764 h 4177146"/>
                  <a:gd name="connsiteX154" fmla="*/ 2325254 w 3385126"/>
                  <a:gd name="connsiteY154" fmla="*/ 3011055 h 4177146"/>
                  <a:gd name="connsiteX155" fmla="*/ 2325254 w 3385126"/>
                  <a:gd name="connsiteY155" fmla="*/ 2941782 h 4177146"/>
                  <a:gd name="connsiteX156" fmla="*/ 2519218 w 3385126"/>
                  <a:gd name="connsiteY156" fmla="*/ 2941782 h 4177146"/>
                  <a:gd name="connsiteX157" fmla="*/ 2782454 w 3385126"/>
                  <a:gd name="connsiteY157" fmla="*/ 3011055 h 4177146"/>
                  <a:gd name="connsiteX158" fmla="*/ 3045690 w 3385126"/>
                  <a:gd name="connsiteY158" fmla="*/ 3302000 h 4177146"/>
                  <a:gd name="connsiteX159" fmla="*/ 3059545 w 3385126"/>
                  <a:gd name="connsiteY159" fmla="*/ 3177309 h 4177146"/>
                  <a:gd name="connsiteX160" fmla="*/ 2990272 w 3385126"/>
                  <a:gd name="connsiteY160" fmla="*/ 3080327 h 4177146"/>
                  <a:gd name="connsiteX161" fmla="*/ 2920999 w 3385126"/>
                  <a:gd name="connsiteY161" fmla="*/ 2997200 h 4177146"/>
                  <a:gd name="connsiteX162" fmla="*/ 3239654 w 3385126"/>
                  <a:gd name="connsiteY162" fmla="*/ 2997200 h 4177146"/>
                  <a:gd name="connsiteX163" fmla="*/ 3267363 w 3385126"/>
                  <a:gd name="connsiteY163" fmla="*/ 2997200 h 4177146"/>
                  <a:gd name="connsiteX164" fmla="*/ 3267363 w 3385126"/>
                  <a:gd name="connsiteY164" fmla="*/ 2941782 h 4177146"/>
                  <a:gd name="connsiteX165" fmla="*/ 3114963 w 3385126"/>
                  <a:gd name="connsiteY165" fmla="*/ 2941782 h 4177146"/>
                  <a:gd name="connsiteX166" fmla="*/ 3031836 w 3385126"/>
                  <a:gd name="connsiteY166" fmla="*/ 2941782 h 4177146"/>
                  <a:gd name="connsiteX167" fmla="*/ 3142672 w 3385126"/>
                  <a:gd name="connsiteY167" fmla="*/ 2872509 h 4177146"/>
                  <a:gd name="connsiteX168" fmla="*/ 3142672 w 3385126"/>
                  <a:gd name="connsiteY168" fmla="*/ 2830946 h 4177146"/>
                  <a:gd name="connsiteX169" fmla="*/ 3114963 w 3385126"/>
                  <a:gd name="connsiteY169" fmla="*/ 2830946 h 4177146"/>
                  <a:gd name="connsiteX170" fmla="*/ 2990272 w 3385126"/>
                  <a:gd name="connsiteY170" fmla="*/ 2886364 h 4177146"/>
                  <a:gd name="connsiteX171" fmla="*/ 2851727 w 3385126"/>
                  <a:gd name="connsiteY171" fmla="*/ 2900218 h 4177146"/>
                  <a:gd name="connsiteX172" fmla="*/ 2630054 w 3385126"/>
                  <a:gd name="connsiteY172" fmla="*/ 2844800 h 4177146"/>
                  <a:gd name="connsiteX173" fmla="*/ 2477654 w 3385126"/>
                  <a:gd name="connsiteY173" fmla="*/ 2817091 h 4177146"/>
                  <a:gd name="connsiteX174" fmla="*/ 2546927 w 3385126"/>
                  <a:gd name="connsiteY174" fmla="*/ 2664691 h 4177146"/>
                  <a:gd name="connsiteX175" fmla="*/ 2713181 w 3385126"/>
                  <a:gd name="connsiteY175" fmla="*/ 2553855 h 4177146"/>
                  <a:gd name="connsiteX176" fmla="*/ 2810163 w 3385126"/>
                  <a:gd name="connsiteY176" fmla="*/ 2553855 h 4177146"/>
                  <a:gd name="connsiteX177" fmla="*/ 2948708 w 3385126"/>
                  <a:gd name="connsiteY177" fmla="*/ 2526146 h 4177146"/>
                  <a:gd name="connsiteX178" fmla="*/ 2879436 w 3385126"/>
                  <a:gd name="connsiteY178" fmla="*/ 2484582 h 4177146"/>
                  <a:gd name="connsiteX179" fmla="*/ 2907145 w 3385126"/>
                  <a:gd name="connsiteY179" fmla="*/ 2429164 h 4177146"/>
                  <a:gd name="connsiteX180" fmla="*/ 2907145 w 3385126"/>
                  <a:gd name="connsiteY180" fmla="*/ 2304473 h 4177146"/>
                  <a:gd name="connsiteX181" fmla="*/ 2865581 w 3385126"/>
                  <a:gd name="connsiteY181" fmla="*/ 2359891 h 4177146"/>
                  <a:gd name="connsiteX182" fmla="*/ 2740890 w 3385126"/>
                  <a:gd name="connsiteY182" fmla="*/ 2498437 h 4177146"/>
                  <a:gd name="connsiteX183" fmla="*/ 2546927 w 3385126"/>
                  <a:gd name="connsiteY183" fmla="*/ 2553855 h 4177146"/>
                  <a:gd name="connsiteX184" fmla="*/ 2533072 w 3385126"/>
                  <a:gd name="connsiteY184" fmla="*/ 2456873 h 4177146"/>
                  <a:gd name="connsiteX185" fmla="*/ 2602345 w 3385126"/>
                  <a:gd name="connsiteY185" fmla="*/ 2290618 h 4177146"/>
                  <a:gd name="connsiteX186" fmla="*/ 2699327 w 3385126"/>
                  <a:gd name="connsiteY186" fmla="*/ 2207491 h 4177146"/>
                  <a:gd name="connsiteX187" fmla="*/ 2782454 w 3385126"/>
                  <a:gd name="connsiteY187" fmla="*/ 2207491 h 4177146"/>
                  <a:gd name="connsiteX188" fmla="*/ 2782454 w 3385126"/>
                  <a:gd name="connsiteY188" fmla="*/ 2152073 h 4177146"/>
                  <a:gd name="connsiteX189" fmla="*/ 2740890 w 3385126"/>
                  <a:gd name="connsiteY189" fmla="*/ 2152073 h 4177146"/>
                  <a:gd name="connsiteX190" fmla="*/ 2782454 w 3385126"/>
                  <a:gd name="connsiteY190" fmla="*/ 2096655 h 4177146"/>
                  <a:gd name="connsiteX191" fmla="*/ 2768599 w 3385126"/>
                  <a:gd name="connsiteY191" fmla="*/ 2082800 h 4177146"/>
                  <a:gd name="connsiteX192" fmla="*/ 2616199 w 3385126"/>
                  <a:gd name="connsiteY192" fmla="*/ 2221346 h 4177146"/>
                  <a:gd name="connsiteX193" fmla="*/ 2519218 w 3385126"/>
                  <a:gd name="connsiteY193" fmla="*/ 2346037 h 4177146"/>
                  <a:gd name="connsiteX194" fmla="*/ 2491508 w 3385126"/>
                  <a:gd name="connsiteY194" fmla="*/ 2096655 h 4177146"/>
                  <a:gd name="connsiteX195" fmla="*/ 2491508 w 3385126"/>
                  <a:gd name="connsiteY195" fmla="*/ 1958109 h 4177146"/>
                  <a:gd name="connsiteX196" fmla="*/ 2449945 w 3385126"/>
                  <a:gd name="connsiteY196" fmla="*/ 2041237 h 4177146"/>
                  <a:gd name="connsiteX197" fmla="*/ 2449945 w 3385126"/>
                  <a:gd name="connsiteY197" fmla="*/ 2110509 h 4177146"/>
                  <a:gd name="connsiteX198" fmla="*/ 2352963 w 3385126"/>
                  <a:gd name="connsiteY198" fmla="*/ 2027382 h 4177146"/>
                  <a:gd name="connsiteX199" fmla="*/ 2339108 w 3385126"/>
                  <a:gd name="connsiteY199" fmla="*/ 2068946 h 4177146"/>
                  <a:gd name="connsiteX200" fmla="*/ 2449945 w 3385126"/>
                  <a:gd name="connsiteY200" fmla="*/ 2193637 h 4177146"/>
                  <a:gd name="connsiteX201" fmla="*/ 2449945 w 3385126"/>
                  <a:gd name="connsiteY201" fmla="*/ 2346037 h 4177146"/>
                  <a:gd name="connsiteX202" fmla="*/ 2394527 w 3385126"/>
                  <a:gd name="connsiteY202" fmla="*/ 2623127 h 4177146"/>
                  <a:gd name="connsiteX203" fmla="*/ 2352963 w 3385126"/>
                  <a:gd name="connsiteY203" fmla="*/ 2761673 h 4177146"/>
                  <a:gd name="connsiteX204" fmla="*/ 2158999 w 3385126"/>
                  <a:gd name="connsiteY204" fmla="*/ 2817091 h 4177146"/>
                  <a:gd name="connsiteX205" fmla="*/ 1992745 w 3385126"/>
                  <a:gd name="connsiteY205" fmla="*/ 2747818 h 4177146"/>
                  <a:gd name="connsiteX206" fmla="*/ 1771072 w 3385126"/>
                  <a:gd name="connsiteY206" fmla="*/ 2581564 h 4177146"/>
                  <a:gd name="connsiteX207" fmla="*/ 1590963 w 3385126"/>
                  <a:gd name="connsiteY207" fmla="*/ 2415309 h 4177146"/>
                  <a:gd name="connsiteX208" fmla="*/ 1535545 w 3385126"/>
                  <a:gd name="connsiteY208" fmla="*/ 2262909 h 4177146"/>
                  <a:gd name="connsiteX209" fmla="*/ 1507836 w 3385126"/>
                  <a:gd name="connsiteY209" fmla="*/ 1861127 h 4177146"/>
                  <a:gd name="connsiteX210" fmla="*/ 1507836 w 3385126"/>
                  <a:gd name="connsiteY210" fmla="*/ 1473200 h 4177146"/>
                  <a:gd name="connsiteX211" fmla="*/ 1480127 w 3385126"/>
                  <a:gd name="connsiteY211" fmla="*/ 863600 h 4177146"/>
                  <a:gd name="connsiteX212" fmla="*/ 1493981 w 3385126"/>
                  <a:gd name="connsiteY212" fmla="*/ 420255 h 4177146"/>
                  <a:gd name="connsiteX213" fmla="*/ 1507836 w 3385126"/>
                  <a:gd name="connsiteY213" fmla="*/ 143164 h 4177146"/>
                  <a:gd name="connsiteX214" fmla="*/ 1507836 w 3385126"/>
                  <a:gd name="connsiteY214" fmla="*/ 60037 h 4177146"/>
                  <a:gd name="connsiteX215" fmla="*/ 1341581 w 3385126"/>
                  <a:gd name="connsiteY215" fmla="*/ 87746 h 4177146"/>
                  <a:gd name="connsiteX216" fmla="*/ 1175327 w 3385126"/>
                  <a:gd name="connsiteY216" fmla="*/ 101600 h 4177146"/>
                  <a:gd name="connsiteX217" fmla="*/ 1078345 w 3385126"/>
                  <a:gd name="connsiteY217" fmla="*/ 60037 h 4177146"/>
                  <a:gd name="connsiteX218" fmla="*/ 1119908 w 3385126"/>
                  <a:gd name="connsiteY218" fmla="*/ 129309 h 41771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</a:cxnLst>
                <a:rect l="l" t="t" r="r" b="b"/>
                <a:pathLst>
                  <a:path w="3385126" h="4177146">
                    <a:moveTo>
                      <a:pt x="1119908" y="129309"/>
                    </a:moveTo>
                    <a:cubicBezTo>
                      <a:pt x="1129144" y="258618"/>
                      <a:pt x="1129145" y="577273"/>
                      <a:pt x="1133763" y="835891"/>
                    </a:cubicBezTo>
                    <a:cubicBezTo>
                      <a:pt x="1138381" y="1094509"/>
                      <a:pt x="1145309" y="1459345"/>
                      <a:pt x="1147618" y="1681018"/>
                    </a:cubicBezTo>
                    <a:cubicBezTo>
                      <a:pt x="1149927" y="1902691"/>
                      <a:pt x="1159163" y="2043545"/>
                      <a:pt x="1147618" y="2165927"/>
                    </a:cubicBezTo>
                    <a:cubicBezTo>
                      <a:pt x="1136073" y="2288309"/>
                      <a:pt x="1117600" y="2348345"/>
                      <a:pt x="1078345" y="2415309"/>
                    </a:cubicBezTo>
                    <a:cubicBezTo>
                      <a:pt x="1039090" y="2482273"/>
                      <a:pt x="965199" y="2544618"/>
                      <a:pt x="912090" y="2567709"/>
                    </a:cubicBezTo>
                    <a:cubicBezTo>
                      <a:pt x="858981" y="2590800"/>
                      <a:pt x="798944" y="2565400"/>
                      <a:pt x="759690" y="2553855"/>
                    </a:cubicBezTo>
                    <a:cubicBezTo>
                      <a:pt x="720436" y="2542310"/>
                      <a:pt x="699654" y="2519219"/>
                      <a:pt x="676563" y="2498437"/>
                    </a:cubicBezTo>
                    <a:cubicBezTo>
                      <a:pt x="653472" y="2477655"/>
                      <a:pt x="618836" y="2463801"/>
                      <a:pt x="621145" y="2429164"/>
                    </a:cubicBezTo>
                    <a:cubicBezTo>
                      <a:pt x="623454" y="2394527"/>
                      <a:pt x="676564" y="2316018"/>
                      <a:pt x="690418" y="2290618"/>
                    </a:cubicBezTo>
                    <a:cubicBezTo>
                      <a:pt x="704272" y="2265218"/>
                      <a:pt x="706581" y="2283691"/>
                      <a:pt x="704272" y="2276764"/>
                    </a:cubicBezTo>
                    <a:cubicBezTo>
                      <a:pt x="701963" y="2269837"/>
                      <a:pt x="688109" y="2253673"/>
                      <a:pt x="676563" y="2249055"/>
                    </a:cubicBezTo>
                    <a:cubicBezTo>
                      <a:pt x="665018" y="2244437"/>
                      <a:pt x="634999" y="2249055"/>
                      <a:pt x="634999" y="2249055"/>
                    </a:cubicBezTo>
                    <a:cubicBezTo>
                      <a:pt x="625763" y="2249055"/>
                      <a:pt x="623454" y="2265219"/>
                      <a:pt x="621145" y="2249055"/>
                    </a:cubicBezTo>
                    <a:cubicBezTo>
                      <a:pt x="618836" y="2232891"/>
                      <a:pt x="621145" y="2152073"/>
                      <a:pt x="621145" y="2152073"/>
                    </a:cubicBezTo>
                    <a:cubicBezTo>
                      <a:pt x="621145" y="2128982"/>
                      <a:pt x="630381" y="2117436"/>
                      <a:pt x="621145" y="2110509"/>
                    </a:cubicBezTo>
                    <a:cubicBezTo>
                      <a:pt x="611909" y="2103582"/>
                      <a:pt x="572654" y="2089727"/>
                      <a:pt x="565727" y="2110509"/>
                    </a:cubicBezTo>
                    <a:cubicBezTo>
                      <a:pt x="558800" y="2131291"/>
                      <a:pt x="591126" y="2225964"/>
                      <a:pt x="579581" y="2235200"/>
                    </a:cubicBezTo>
                    <a:cubicBezTo>
                      <a:pt x="568036" y="2244436"/>
                      <a:pt x="514927" y="2172854"/>
                      <a:pt x="496454" y="2165927"/>
                    </a:cubicBezTo>
                    <a:cubicBezTo>
                      <a:pt x="477981" y="2159000"/>
                      <a:pt x="457200" y="2170546"/>
                      <a:pt x="468745" y="2193637"/>
                    </a:cubicBezTo>
                    <a:cubicBezTo>
                      <a:pt x="480291" y="2216728"/>
                      <a:pt x="551873" y="2258291"/>
                      <a:pt x="565727" y="2304473"/>
                    </a:cubicBezTo>
                    <a:cubicBezTo>
                      <a:pt x="579581" y="2350655"/>
                      <a:pt x="579581" y="2438400"/>
                      <a:pt x="551872" y="2470727"/>
                    </a:cubicBezTo>
                    <a:cubicBezTo>
                      <a:pt x="524163" y="2503054"/>
                      <a:pt x="441036" y="2509982"/>
                      <a:pt x="399472" y="2498437"/>
                    </a:cubicBezTo>
                    <a:cubicBezTo>
                      <a:pt x="357908" y="2486892"/>
                      <a:pt x="330199" y="2419928"/>
                      <a:pt x="302490" y="2401455"/>
                    </a:cubicBezTo>
                    <a:cubicBezTo>
                      <a:pt x="274781" y="2382982"/>
                      <a:pt x="233218" y="2371436"/>
                      <a:pt x="233218" y="2387600"/>
                    </a:cubicBezTo>
                    <a:cubicBezTo>
                      <a:pt x="233218" y="2403764"/>
                      <a:pt x="318654" y="2479964"/>
                      <a:pt x="302490" y="2498437"/>
                    </a:cubicBezTo>
                    <a:cubicBezTo>
                      <a:pt x="286326" y="2516910"/>
                      <a:pt x="157018" y="2489201"/>
                      <a:pt x="136236" y="2498437"/>
                    </a:cubicBezTo>
                    <a:cubicBezTo>
                      <a:pt x="115454" y="2507673"/>
                      <a:pt x="136235" y="2544619"/>
                      <a:pt x="177799" y="2553855"/>
                    </a:cubicBezTo>
                    <a:cubicBezTo>
                      <a:pt x="219363" y="2563091"/>
                      <a:pt x="323273" y="2542310"/>
                      <a:pt x="385618" y="2553855"/>
                    </a:cubicBezTo>
                    <a:cubicBezTo>
                      <a:pt x="447964" y="2565400"/>
                      <a:pt x="549563" y="2606963"/>
                      <a:pt x="551872" y="2623127"/>
                    </a:cubicBezTo>
                    <a:cubicBezTo>
                      <a:pt x="554181" y="2639291"/>
                      <a:pt x="461817" y="2641601"/>
                      <a:pt x="399472" y="2650837"/>
                    </a:cubicBezTo>
                    <a:cubicBezTo>
                      <a:pt x="337127" y="2660073"/>
                      <a:pt x="233217" y="2678546"/>
                      <a:pt x="177799" y="2678546"/>
                    </a:cubicBezTo>
                    <a:cubicBezTo>
                      <a:pt x="122381" y="2678546"/>
                      <a:pt x="80818" y="2641601"/>
                      <a:pt x="66963" y="2650837"/>
                    </a:cubicBezTo>
                    <a:cubicBezTo>
                      <a:pt x="53109" y="2660073"/>
                      <a:pt x="73890" y="2722419"/>
                      <a:pt x="94672" y="2733964"/>
                    </a:cubicBezTo>
                    <a:cubicBezTo>
                      <a:pt x="115454" y="2745509"/>
                      <a:pt x="187036" y="2708564"/>
                      <a:pt x="191654" y="2720109"/>
                    </a:cubicBezTo>
                    <a:cubicBezTo>
                      <a:pt x="196272" y="2731655"/>
                      <a:pt x="129308" y="2784764"/>
                      <a:pt x="122381" y="2803237"/>
                    </a:cubicBezTo>
                    <a:cubicBezTo>
                      <a:pt x="115454" y="2821710"/>
                      <a:pt x="124690" y="2835564"/>
                      <a:pt x="150090" y="2830946"/>
                    </a:cubicBezTo>
                    <a:cubicBezTo>
                      <a:pt x="175490" y="2826328"/>
                      <a:pt x="217054" y="2796309"/>
                      <a:pt x="274781" y="2775527"/>
                    </a:cubicBezTo>
                    <a:cubicBezTo>
                      <a:pt x="332508" y="2754745"/>
                      <a:pt x="427181" y="2724728"/>
                      <a:pt x="496454" y="2706255"/>
                    </a:cubicBezTo>
                    <a:cubicBezTo>
                      <a:pt x="565727" y="2687782"/>
                      <a:pt x="623454" y="2660073"/>
                      <a:pt x="690418" y="2664691"/>
                    </a:cubicBezTo>
                    <a:cubicBezTo>
                      <a:pt x="757382" y="2669309"/>
                      <a:pt x="870527" y="2692400"/>
                      <a:pt x="898236" y="2733964"/>
                    </a:cubicBezTo>
                    <a:cubicBezTo>
                      <a:pt x="925945" y="2775528"/>
                      <a:pt x="891308" y="2851728"/>
                      <a:pt x="856672" y="2914073"/>
                    </a:cubicBezTo>
                    <a:cubicBezTo>
                      <a:pt x="822036" y="2976419"/>
                      <a:pt x="775854" y="3054928"/>
                      <a:pt x="690418" y="3108037"/>
                    </a:cubicBezTo>
                    <a:cubicBezTo>
                      <a:pt x="604982" y="3161146"/>
                      <a:pt x="441036" y="3218873"/>
                      <a:pt x="344054" y="3232727"/>
                    </a:cubicBezTo>
                    <a:cubicBezTo>
                      <a:pt x="247072" y="3246581"/>
                      <a:pt x="152400" y="3193473"/>
                      <a:pt x="108527" y="3191164"/>
                    </a:cubicBezTo>
                    <a:cubicBezTo>
                      <a:pt x="64654" y="3188855"/>
                      <a:pt x="78509" y="3207328"/>
                      <a:pt x="80818" y="3218873"/>
                    </a:cubicBezTo>
                    <a:cubicBezTo>
                      <a:pt x="83127" y="3230418"/>
                      <a:pt x="108527" y="3253510"/>
                      <a:pt x="122381" y="3260437"/>
                    </a:cubicBezTo>
                    <a:cubicBezTo>
                      <a:pt x="136235" y="3267364"/>
                      <a:pt x="163945" y="3253510"/>
                      <a:pt x="163945" y="3260437"/>
                    </a:cubicBezTo>
                    <a:cubicBezTo>
                      <a:pt x="163945" y="3267364"/>
                      <a:pt x="131617" y="3288146"/>
                      <a:pt x="122381" y="3302000"/>
                    </a:cubicBezTo>
                    <a:cubicBezTo>
                      <a:pt x="113145" y="3315855"/>
                      <a:pt x="96982" y="3338946"/>
                      <a:pt x="108527" y="3343564"/>
                    </a:cubicBezTo>
                    <a:cubicBezTo>
                      <a:pt x="120073" y="3348182"/>
                      <a:pt x="163945" y="3336636"/>
                      <a:pt x="191654" y="3329709"/>
                    </a:cubicBezTo>
                    <a:cubicBezTo>
                      <a:pt x="219363" y="3322782"/>
                      <a:pt x="253999" y="3306618"/>
                      <a:pt x="274781" y="3302000"/>
                    </a:cubicBezTo>
                    <a:cubicBezTo>
                      <a:pt x="295563" y="3297382"/>
                      <a:pt x="325581" y="3281218"/>
                      <a:pt x="316345" y="3302000"/>
                    </a:cubicBezTo>
                    <a:cubicBezTo>
                      <a:pt x="307109" y="3322782"/>
                      <a:pt x="265545" y="3398982"/>
                      <a:pt x="219363" y="3426691"/>
                    </a:cubicBezTo>
                    <a:cubicBezTo>
                      <a:pt x="173181" y="3454400"/>
                      <a:pt x="69272" y="3447473"/>
                      <a:pt x="39254" y="3468255"/>
                    </a:cubicBezTo>
                    <a:cubicBezTo>
                      <a:pt x="9236" y="3489037"/>
                      <a:pt x="23090" y="3542146"/>
                      <a:pt x="39254" y="3551382"/>
                    </a:cubicBezTo>
                    <a:cubicBezTo>
                      <a:pt x="55418" y="3560618"/>
                      <a:pt x="108527" y="3532909"/>
                      <a:pt x="136236" y="3523673"/>
                    </a:cubicBezTo>
                    <a:cubicBezTo>
                      <a:pt x="163945" y="3514437"/>
                      <a:pt x="193963" y="3484419"/>
                      <a:pt x="205508" y="3495964"/>
                    </a:cubicBezTo>
                    <a:cubicBezTo>
                      <a:pt x="217053" y="3507509"/>
                      <a:pt x="198581" y="3576782"/>
                      <a:pt x="205508" y="3592946"/>
                    </a:cubicBezTo>
                    <a:cubicBezTo>
                      <a:pt x="212435" y="3609110"/>
                      <a:pt x="233217" y="3611419"/>
                      <a:pt x="247072" y="3592946"/>
                    </a:cubicBezTo>
                    <a:cubicBezTo>
                      <a:pt x="260927" y="3574473"/>
                      <a:pt x="263236" y="3521364"/>
                      <a:pt x="288636" y="3482109"/>
                    </a:cubicBezTo>
                    <a:cubicBezTo>
                      <a:pt x="314036" y="3442854"/>
                      <a:pt x="339436" y="3398982"/>
                      <a:pt x="399472" y="3357418"/>
                    </a:cubicBezTo>
                    <a:cubicBezTo>
                      <a:pt x="459508" y="3315854"/>
                      <a:pt x="593436" y="3251200"/>
                      <a:pt x="648854" y="3232727"/>
                    </a:cubicBezTo>
                    <a:cubicBezTo>
                      <a:pt x="704272" y="3214254"/>
                      <a:pt x="738908" y="3200400"/>
                      <a:pt x="731981" y="3246582"/>
                    </a:cubicBezTo>
                    <a:cubicBezTo>
                      <a:pt x="725054" y="3292764"/>
                      <a:pt x="653472" y="3438236"/>
                      <a:pt x="607290" y="3509818"/>
                    </a:cubicBezTo>
                    <a:cubicBezTo>
                      <a:pt x="561108" y="3581400"/>
                      <a:pt x="521854" y="3634509"/>
                      <a:pt x="454890" y="3676073"/>
                    </a:cubicBezTo>
                    <a:cubicBezTo>
                      <a:pt x="387926" y="3717637"/>
                      <a:pt x="274781" y="3743036"/>
                      <a:pt x="205508" y="3759200"/>
                    </a:cubicBezTo>
                    <a:cubicBezTo>
                      <a:pt x="136235" y="3775364"/>
                      <a:pt x="71581" y="3770746"/>
                      <a:pt x="39254" y="3773055"/>
                    </a:cubicBezTo>
                    <a:cubicBezTo>
                      <a:pt x="6927" y="3775364"/>
                      <a:pt x="16163" y="3763819"/>
                      <a:pt x="11545" y="3773055"/>
                    </a:cubicBezTo>
                    <a:cubicBezTo>
                      <a:pt x="6927" y="3782291"/>
                      <a:pt x="0" y="3819237"/>
                      <a:pt x="11545" y="3828473"/>
                    </a:cubicBezTo>
                    <a:cubicBezTo>
                      <a:pt x="23090" y="3837709"/>
                      <a:pt x="71582" y="3821546"/>
                      <a:pt x="80818" y="3828473"/>
                    </a:cubicBezTo>
                    <a:cubicBezTo>
                      <a:pt x="90054" y="3835400"/>
                      <a:pt x="71581" y="3853873"/>
                      <a:pt x="66963" y="3870037"/>
                    </a:cubicBezTo>
                    <a:cubicBezTo>
                      <a:pt x="62345" y="3886201"/>
                      <a:pt x="41563" y="3923146"/>
                      <a:pt x="53108" y="3925455"/>
                    </a:cubicBezTo>
                    <a:cubicBezTo>
                      <a:pt x="64653" y="3927764"/>
                      <a:pt x="106218" y="3900055"/>
                      <a:pt x="136236" y="3883891"/>
                    </a:cubicBezTo>
                    <a:cubicBezTo>
                      <a:pt x="166254" y="3867727"/>
                      <a:pt x="187036" y="3851564"/>
                      <a:pt x="233218" y="3828473"/>
                    </a:cubicBezTo>
                    <a:cubicBezTo>
                      <a:pt x="279400" y="3805382"/>
                      <a:pt x="360218" y="3766128"/>
                      <a:pt x="413327" y="3745346"/>
                    </a:cubicBezTo>
                    <a:cubicBezTo>
                      <a:pt x="466436" y="3724564"/>
                      <a:pt x="521854" y="3710709"/>
                      <a:pt x="551872" y="3703782"/>
                    </a:cubicBezTo>
                    <a:cubicBezTo>
                      <a:pt x="581890" y="3696855"/>
                      <a:pt x="586509" y="3689928"/>
                      <a:pt x="593436" y="3703782"/>
                    </a:cubicBezTo>
                    <a:cubicBezTo>
                      <a:pt x="600363" y="3717636"/>
                      <a:pt x="604981" y="3726873"/>
                      <a:pt x="593436" y="3786909"/>
                    </a:cubicBezTo>
                    <a:cubicBezTo>
                      <a:pt x="581891" y="3846945"/>
                      <a:pt x="538018" y="4006273"/>
                      <a:pt x="524163" y="4064000"/>
                    </a:cubicBezTo>
                    <a:cubicBezTo>
                      <a:pt x="510308" y="4121727"/>
                      <a:pt x="505690" y="4114800"/>
                      <a:pt x="510308" y="4133273"/>
                    </a:cubicBezTo>
                    <a:cubicBezTo>
                      <a:pt x="514926" y="4151746"/>
                      <a:pt x="535708" y="4172528"/>
                      <a:pt x="551872" y="4174837"/>
                    </a:cubicBezTo>
                    <a:cubicBezTo>
                      <a:pt x="568036" y="4177146"/>
                      <a:pt x="595745" y="4165600"/>
                      <a:pt x="607290" y="4147127"/>
                    </a:cubicBezTo>
                    <a:cubicBezTo>
                      <a:pt x="618835" y="4128654"/>
                      <a:pt x="614218" y="4080163"/>
                      <a:pt x="621145" y="4064000"/>
                    </a:cubicBezTo>
                    <a:cubicBezTo>
                      <a:pt x="628072" y="4047837"/>
                      <a:pt x="635000" y="4052455"/>
                      <a:pt x="648854" y="4050146"/>
                    </a:cubicBezTo>
                    <a:cubicBezTo>
                      <a:pt x="662709" y="4047837"/>
                      <a:pt x="701963" y="4070928"/>
                      <a:pt x="704272" y="4050146"/>
                    </a:cubicBezTo>
                    <a:cubicBezTo>
                      <a:pt x="706581" y="4029364"/>
                      <a:pt x="667326" y="3964710"/>
                      <a:pt x="662708" y="3925455"/>
                    </a:cubicBezTo>
                    <a:cubicBezTo>
                      <a:pt x="658090" y="3886200"/>
                      <a:pt x="671945" y="3858491"/>
                      <a:pt x="676563" y="3814618"/>
                    </a:cubicBezTo>
                    <a:cubicBezTo>
                      <a:pt x="681181" y="3770745"/>
                      <a:pt x="671945" y="3652982"/>
                      <a:pt x="690418" y="3662218"/>
                    </a:cubicBezTo>
                    <a:cubicBezTo>
                      <a:pt x="708891" y="3671454"/>
                      <a:pt x="768926" y="3805382"/>
                      <a:pt x="787399" y="3870037"/>
                    </a:cubicBezTo>
                    <a:cubicBezTo>
                      <a:pt x="805872" y="3934692"/>
                      <a:pt x="798945" y="4010891"/>
                      <a:pt x="801254" y="4050146"/>
                    </a:cubicBezTo>
                    <a:cubicBezTo>
                      <a:pt x="803563" y="4089401"/>
                      <a:pt x="792018" y="4098637"/>
                      <a:pt x="801254" y="4105564"/>
                    </a:cubicBezTo>
                    <a:cubicBezTo>
                      <a:pt x="810490" y="4112491"/>
                      <a:pt x="847436" y="4117109"/>
                      <a:pt x="856672" y="4091709"/>
                    </a:cubicBezTo>
                    <a:cubicBezTo>
                      <a:pt x="865908" y="4066309"/>
                      <a:pt x="842818" y="3957782"/>
                      <a:pt x="856672" y="3953164"/>
                    </a:cubicBezTo>
                    <a:cubicBezTo>
                      <a:pt x="870526" y="3948546"/>
                      <a:pt x="921326" y="4057073"/>
                      <a:pt x="939799" y="4064000"/>
                    </a:cubicBezTo>
                    <a:cubicBezTo>
                      <a:pt x="958272" y="4070927"/>
                      <a:pt x="979053" y="4017818"/>
                      <a:pt x="967508" y="3994727"/>
                    </a:cubicBezTo>
                    <a:cubicBezTo>
                      <a:pt x="955963" y="3971636"/>
                      <a:pt x="895927" y="3964710"/>
                      <a:pt x="870527" y="3925455"/>
                    </a:cubicBezTo>
                    <a:cubicBezTo>
                      <a:pt x="845127" y="3886201"/>
                      <a:pt x="831272" y="3819236"/>
                      <a:pt x="815108" y="3759200"/>
                    </a:cubicBezTo>
                    <a:cubicBezTo>
                      <a:pt x="798944" y="3699164"/>
                      <a:pt x="764309" y="3643746"/>
                      <a:pt x="773545" y="3565237"/>
                    </a:cubicBezTo>
                    <a:cubicBezTo>
                      <a:pt x="782781" y="3486728"/>
                      <a:pt x="819727" y="3394364"/>
                      <a:pt x="870527" y="3288146"/>
                    </a:cubicBezTo>
                    <a:cubicBezTo>
                      <a:pt x="921327" y="3181928"/>
                      <a:pt x="1078345" y="2927927"/>
                      <a:pt x="1078345" y="2927927"/>
                    </a:cubicBezTo>
                    <a:cubicBezTo>
                      <a:pt x="1140690" y="2819400"/>
                      <a:pt x="1193799" y="2701636"/>
                      <a:pt x="1244599" y="2636982"/>
                    </a:cubicBezTo>
                    <a:cubicBezTo>
                      <a:pt x="1295399" y="2572328"/>
                      <a:pt x="1341581" y="2542309"/>
                      <a:pt x="1383145" y="2540000"/>
                    </a:cubicBezTo>
                    <a:cubicBezTo>
                      <a:pt x="1424709" y="2537691"/>
                      <a:pt x="1415472" y="2556163"/>
                      <a:pt x="1493981" y="2623127"/>
                    </a:cubicBezTo>
                    <a:cubicBezTo>
                      <a:pt x="1572490" y="2690091"/>
                      <a:pt x="1741054" y="2856346"/>
                      <a:pt x="1854199" y="2941782"/>
                    </a:cubicBezTo>
                    <a:cubicBezTo>
                      <a:pt x="1967344" y="3027218"/>
                      <a:pt x="2080490" y="3068782"/>
                      <a:pt x="2172854" y="3135746"/>
                    </a:cubicBezTo>
                    <a:cubicBezTo>
                      <a:pt x="2265218" y="3202710"/>
                      <a:pt x="2336799" y="3258128"/>
                      <a:pt x="2408381" y="3343564"/>
                    </a:cubicBezTo>
                    <a:cubicBezTo>
                      <a:pt x="2479963" y="3429000"/>
                      <a:pt x="2574636" y="3558310"/>
                      <a:pt x="2602345" y="3648364"/>
                    </a:cubicBezTo>
                    <a:cubicBezTo>
                      <a:pt x="2630054" y="3738419"/>
                      <a:pt x="2588491" y="3819237"/>
                      <a:pt x="2574636" y="3883891"/>
                    </a:cubicBezTo>
                    <a:cubicBezTo>
                      <a:pt x="2560782" y="3948546"/>
                      <a:pt x="2521527" y="4008582"/>
                      <a:pt x="2519218" y="4036291"/>
                    </a:cubicBezTo>
                    <a:cubicBezTo>
                      <a:pt x="2516909" y="4064000"/>
                      <a:pt x="2542308" y="4054764"/>
                      <a:pt x="2560781" y="4050146"/>
                    </a:cubicBezTo>
                    <a:cubicBezTo>
                      <a:pt x="2579254" y="4045528"/>
                      <a:pt x="2611581" y="4010891"/>
                      <a:pt x="2630054" y="4008582"/>
                    </a:cubicBezTo>
                    <a:cubicBezTo>
                      <a:pt x="2648527" y="4006273"/>
                      <a:pt x="2662382" y="4022437"/>
                      <a:pt x="2671618" y="4036291"/>
                    </a:cubicBezTo>
                    <a:cubicBezTo>
                      <a:pt x="2680854" y="4050146"/>
                      <a:pt x="2673927" y="4082473"/>
                      <a:pt x="2685472" y="4091709"/>
                    </a:cubicBezTo>
                    <a:cubicBezTo>
                      <a:pt x="2697017" y="4100945"/>
                      <a:pt x="2731654" y="4126345"/>
                      <a:pt x="2740890" y="4091709"/>
                    </a:cubicBezTo>
                    <a:cubicBezTo>
                      <a:pt x="2750126" y="4057073"/>
                      <a:pt x="2750126" y="3948546"/>
                      <a:pt x="2740890" y="3883891"/>
                    </a:cubicBezTo>
                    <a:cubicBezTo>
                      <a:pt x="2731654" y="3819237"/>
                      <a:pt x="2694708" y="3743037"/>
                      <a:pt x="2685472" y="3703782"/>
                    </a:cubicBezTo>
                    <a:cubicBezTo>
                      <a:pt x="2676236" y="3664527"/>
                      <a:pt x="2667000" y="3655291"/>
                      <a:pt x="2685472" y="3648364"/>
                    </a:cubicBezTo>
                    <a:cubicBezTo>
                      <a:pt x="2703944" y="3641437"/>
                      <a:pt x="2740890" y="3652982"/>
                      <a:pt x="2796308" y="3662218"/>
                    </a:cubicBezTo>
                    <a:cubicBezTo>
                      <a:pt x="2851726" y="3671454"/>
                      <a:pt x="2955636" y="3694546"/>
                      <a:pt x="3017981" y="3703782"/>
                    </a:cubicBezTo>
                    <a:cubicBezTo>
                      <a:pt x="3080326" y="3713018"/>
                      <a:pt x="3121890" y="3710710"/>
                      <a:pt x="3170381" y="3717637"/>
                    </a:cubicBezTo>
                    <a:cubicBezTo>
                      <a:pt x="3218872" y="3724564"/>
                      <a:pt x="3285836" y="3743037"/>
                      <a:pt x="3308927" y="3745346"/>
                    </a:cubicBezTo>
                    <a:cubicBezTo>
                      <a:pt x="3332018" y="3747655"/>
                      <a:pt x="3308927" y="3731491"/>
                      <a:pt x="3308927" y="3731491"/>
                    </a:cubicBezTo>
                    <a:cubicBezTo>
                      <a:pt x="3308927" y="3719946"/>
                      <a:pt x="3322782" y="3683000"/>
                      <a:pt x="3308927" y="3676073"/>
                    </a:cubicBezTo>
                    <a:cubicBezTo>
                      <a:pt x="3295072" y="3669146"/>
                      <a:pt x="3255817" y="3692236"/>
                      <a:pt x="3225799" y="3689927"/>
                    </a:cubicBezTo>
                    <a:cubicBezTo>
                      <a:pt x="3195781" y="3687618"/>
                      <a:pt x="3119582" y="3666836"/>
                      <a:pt x="3128818" y="3662218"/>
                    </a:cubicBezTo>
                    <a:cubicBezTo>
                      <a:pt x="3138054" y="3657600"/>
                      <a:pt x="3244273" y="3664527"/>
                      <a:pt x="3281218" y="3662218"/>
                    </a:cubicBezTo>
                    <a:cubicBezTo>
                      <a:pt x="3318163" y="3659909"/>
                      <a:pt x="3338945" y="3657600"/>
                      <a:pt x="3350490" y="3648364"/>
                    </a:cubicBezTo>
                    <a:cubicBezTo>
                      <a:pt x="3362035" y="3639128"/>
                      <a:pt x="3382817" y="3613727"/>
                      <a:pt x="3350490" y="3606800"/>
                    </a:cubicBezTo>
                    <a:cubicBezTo>
                      <a:pt x="3318163" y="3599873"/>
                      <a:pt x="3223491" y="3609109"/>
                      <a:pt x="3156527" y="3606800"/>
                    </a:cubicBezTo>
                    <a:cubicBezTo>
                      <a:pt x="3089563" y="3604491"/>
                      <a:pt x="3017981" y="3602182"/>
                      <a:pt x="2948708" y="3592946"/>
                    </a:cubicBezTo>
                    <a:cubicBezTo>
                      <a:pt x="2879435" y="3583710"/>
                      <a:pt x="2710872" y="3562927"/>
                      <a:pt x="2740890" y="3551382"/>
                    </a:cubicBezTo>
                    <a:cubicBezTo>
                      <a:pt x="2770908" y="3539837"/>
                      <a:pt x="3027218" y="3539837"/>
                      <a:pt x="3128818" y="3523673"/>
                    </a:cubicBezTo>
                    <a:cubicBezTo>
                      <a:pt x="3230418" y="3507509"/>
                      <a:pt x="3315854" y="3468254"/>
                      <a:pt x="3350490" y="3454400"/>
                    </a:cubicBezTo>
                    <a:cubicBezTo>
                      <a:pt x="3385126" y="3440546"/>
                      <a:pt x="3355109" y="3442855"/>
                      <a:pt x="3336636" y="3440546"/>
                    </a:cubicBezTo>
                    <a:cubicBezTo>
                      <a:pt x="3318163" y="3438237"/>
                      <a:pt x="3262745" y="3431310"/>
                      <a:pt x="3239654" y="3440546"/>
                    </a:cubicBezTo>
                    <a:cubicBezTo>
                      <a:pt x="3216563" y="3449782"/>
                      <a:pt x="3205017" y="3502891"/>
                      <a:pt x="3198090" y="3495964"/>
                    </a:cubicBezTo>
                    <a:lnTo>
                      <a:pt x="3198090" y="3398982"/>
                    </a:lnTo>
                    <a:cubicBezTo>
                      <a:pt x="3198090" y="3366655"/>
                      <a:pt x="3207326" y="3299691"/>
                      <a:pt x="3198090" y="3302000"/>
                    </a:cubicBezTo>
                    <a:cubicBezTo>
                      <a:pt x="3188854" y="3304309"/>
                      <a:pt x="3184236" y="3385128"/>
                      <a:pt x="3142672" y="3412837"/>
                    </a:cubicBezTo>
                    <a:cubicBezTo>
                      <a:pt x="3101108" y="3440546"/>
                      <a:pt x="3017981" y="3461328"/>
                      <a:pt x="2948708" y="3468255"/>
                    </a:cubicBezTo>
                    <a:cubicBezTo>
                      <a:pt x="2879435" y="3475182"/>
                      <a:pt x="2784763" y="3475182"/>
                      <a:pt x="2727036" y="3454400"/>
                    </a:cubicBezTo>
                    <a:cubicBezTo>
                      <a:pt x="2669309" y="3433618"/>
                      <a:pt x="2646218" y="3387437"/>
                      <a:pt x="2602345" y="3343564"/>
                    </a:cubicBezTo>
                    <a:cubicBezTo>
                      <a:pt x="2558472" y="3299691"/>
                      <a:pt x="2466108" y="3216564"/>
                      <a:pt x="2463799" y="3191164"/>
                    </a:cubicBezTo>
                    <a:cubicBezTo>
                      <a:pt x="2461490" y="3165764"/>
                      <a:pt x="2544617" y="3184237"/>
                      <a:pt x="2588490" y="3191164"/>
                    </a:cubicBezTo>
                    <a:cubicBezTo>
                      <a:pt x="2632363" y="3198091"/>
                      <a:pt x="2717800" y="3235036"/>
                      <a:pt x="2727036" y="3232727"/>
                    </a:cubicBezTo>
                    <a:cubicBezTo>
                      <a:pt x="2736272" y="3230418"/>
                      <a:pt x="2646217" y="3195782"/>
                      <a:pt x="2643908" y="3177309"/>
                    </a:cubicBezTo>
                    <a:cubicBezTo>
                      <a:pt x="2641599" y="3158836"/>
                      <a:pt x="2699326" y="3140364"/>
                      <a:pt x="2713181" y="3121891"/>
                    </a:cubicBezTo>
                    <a:cubicBezTo>
                      <a:pt x="2727036" y="3103418"/>
                      <a:pt x="2736272" y="3068782"/>
                      <a:pt x="2727036" y="3066473"/>
                    </a:cubicBezTo>
                    <a:cubicBezTo>
                      <a:pt x="2717800" y="3064164"/>
                      <a:pt x="2680854" y="3101110"/>
                      <a:pt x="2657763" y="3108037"/>
                    </a:cubicBezTo>
                    <a:cubicBezTo>
                      <a:pt x="2634672" y="3114964"/>
                      <a:pt x="2588490" y="3108037"/>
                      <a:pt x="2588490" y="3108037"/>
                    </a:cubicBezTo>
                    <a:cubicBezTo>
                      <a:pt x="2560781" y="3108037"/>
                      <a:pt x="2533072" y="3114964"/>
                      <a:pt x="2491508" y="3108037"/>
                    </a:cubicBezTo>
                    <a:cubicBezTo>
                      <a:pt x="2449944" y="3101110"/>
                      <a:pt x="2364508" y="3078019"/>
                      <a:pt x="2339108" y="3066473"/>
                    </a:cubicBezTo>
                    <a:cubicBezTo>
                      <a:pt x="2313708" y="3054927"/>
                      <a:pt x="2341417" y="3048000"/>
                      <a:pt x="2339108" y="3038764"/>
                    </a:cubicBezTo>
                    <a:cubicBezTo>
                      <a:pt x="2336799" y="3029528"/>
                      <a:pt x="2327563" y="3027219"/>
                      <a:pt x="2325254" y="3011055"/>
                    </a:cubicBezTo>
                    <a:cubicBezTo>
                      <a:pt x="2322945" y="2994891"/>
                      <a:pt x="2292927" y="2953328"/>
                      <a:pt x="2325254" y="2941782"/>
                    </a:cubicBezTo>
                    <a:cubicBezTo>
                      <a:pt x="2357581" y="2930237"/>
                      <a:pt x="2443018" y="2930237"/>
                      <a:pt x="2519218" y="2941782"/>
                    </a:cubicBezTo>
                    <a:cubicBezTo>
                      <a:pt x="2595418" y="2953328"/>
                      <a:pt x="2694709" y="2951019"/>
                      <a:pt x="2782454" y="3011055"/>
                    </a:cubicBezTo>
                    <a:cubicBezTo>
                      <a:pt x="2870199" y="3071091"/>
                      <a:pt x="2999508" y="3274291"/>
                      <a:pt x="3045690" y="3302000"/>
                    </a:cubicBezTo>
                    <a:cubicBezTo>
                      <a:pt x="3091872" y="3329709"/>
                      <a:pt x="3068781" y="3214254"/>
                      <a:pt x="3059545" y="3177309"/>
                    </a:cubicBezTo>
                    <a:cubicBezTo>
                      <a:pt x="3050309" y="3140364"/>
                      <a:pt x="3013363" y="3110345"/>
                      <a:pt x="2990272" y="3080327"/>
                    </a:cubicBezTo>
                    <a:cubicBezTo>
                      <a:pt x="2967181" y="3050309"/>
                      <a:pt x="2879435" y="3011055"/>
                      <a:pt x="2920999" y="2997200"/>
                    </a:cubicBezTo>
                    <a:cubicBezTo>
                      <a:pt x="2962563" y="2983346"/>
                      <a:pt x="3239654" y="2997200"/>
                      <a:pt x="3239654" y="2997200"/>
                    </a:cubicBezTo>
                    <a:cubicBezTo>
                      <a:pt x="3297381" y="2997200"/>
                      <a:pt x="3262745" y="3006436"/>
                      <a:pt x="3267363" y="2997200"/>
                    </a:cubicBezTo>
                    <a:cubicBezTo>
                      <a:pt x="3271981" y="2987964"/>
                      <a:pt x="3292763" y="2951018"/>
                      <a:pt x="3267363" y="2941782"/>
                    </a:cubicBezTo>
                    <a:cubicBezTo>
                      <a:pt x="3241963" y="2932546"/>
                      <a:pt x="3114963" y="2941782"/>
                      <a:pt x="3114963" y="2941782"/>
                    </a:cubicBezTo>
                    <a:cubicBezTo>
                      <a:pt x="3075709" y="2941782"/>
                      <a:pt x="3027218" y="2953328"/>
                      <a:pt x="3031836" y="2941782"/>
                    </a:cubicBezTo>
                    <a:cubicBezTo>
                      <a:pt x="3036454" y="2930237"/>
                      <a:pt x="3124199" y="2890982"/>
                      <a:pt x="3142672" y="2872509"/>
                    </a:cubicBezTo>
                    <a:cubicBezTo>
                      <a:pt x="3161145" y="2854036"/>
                      <a:pt x="3147290" y="2837873"/>
                      <a:pt x="3142672" y="2830946"/>
                    </a:cubicBezTo>
                    <a:cubicBezTo>
                      <a:pt x="3138054" y="2824019"/>
                      <a:pt x="3140363" y="2821710"/>
                      <a:pt x="3114963" y="2830946"/>
                    </a:cubicBezTo>
                    <a:cubicBezTo>
                      <a:pt x="3089563" y="2840182"/>
                      <a:pt x="3034145" y="2874819"/>
                      <a:pt x="2990272" y="2886364"/>
                    </a:cubicBezTo>
                    <a:cubicBezTo>
                      <a:pt x="2946399" y="2897909"/>
                      <a:pt x="2911763" y="2907145"/>
                      <a:pt x="2851727" y="2900218"/>
                    </a:cubicBezTo>
                    <a:cubicBezTo>
                      <a:pt x="2791691" y="2893291"/>
                      <a:pt x="2692400" y="2858655"/>
                      <a:pt x="2630054" y="2844800"/>
                    </a:cubicBezTo>
                    <a:cubicBezTo>
                      <a:pt x="2567708" y="2830945"/>
                      <a:pt x="2491508" y="2847109"/>
                      <a:pt x="2477654" y="2817091"/>
                    </a:cubicBezTo>
                    <a:cubicBezTo>
                      <a:pt x="2463800" y="2787073"/>
                      <a:pt x="2507673" y="2708564"/>
                      <a:pt x="2546927" y="2664691"/>
                    </a:cubicBezTo>
                    <a:cubicBezTo>
                      <a:pt x="2586181" y="2620818"/>
                      <a:pt x="2669308" y="2572328"/>
                      <a:pt x="2713181" y="2553855"/>
                    </a:cubicBezTo>
                    <a:cubicBezTo>
                      <a:pt x="2757054" y="2535382"/>
                      <a:pt x="2770909" y="2558473"/>
                      <a:pt x="2810163" y="2553855"/>
                    </a:cubicBezTo>
                    <a:cubicBezTo>
                      <a:pt x="2849417" y="2549237"/>
                      <a:pt x="2937163" y="2537691"/>
                      <a:pt x="2948708" y="2526146"/>
                    </a:cubicBezTo>
                    <a:cubicBezTo>
                      <a:pt x="2960253" y="2514601"/>
                      <a:pt x="2886363" y="2500746"/>
                      <a:pt x="2879436" y="2484582"/>
                    </a:cubicBezTo>
                    <a:cubicBezTo>
                      <a:pt x="2872509" y="2468418"/>
                      <a:pt x="2902527" y="2459182"/>
                      <a:pt x="2907145" y="2429164"/>
                    </a:cubicBezTo>
                    <a:cubicBezTo>
                      <a:pt x="2911763" y="2399146"/>
                      <a:pt x="2914072" y="2316018"/>
                      <a:pt x="2907145" y="2304473"/>
                    </a:cubicBezTo>
                    <a:cubicBezTo>
                      <a:pt x="2900218" y="2292928"/>
                      <a:pt x="2893290" y="2327564"/>
                      <a:pt x="2865581" y="2359891"/>
                    </a:cubicBezTo>
                    <a:cubicBezTo>
                      <a:pt x="2837872" y="2392218"/>
                      <a:pt x="2793999" y="2466110"/>
                      <a:pt x="2740890" y="2498437"/>
                    </a:cubicBezTo>
                    <a:cubicBezTo>
                      <a:pt x="2687781" y="2530764"/>
                      <a:pt x="2581563" y="2560782"/>
                      <a:pt x="2546927" y="2553855"/>
                    </a:cubicBezTo>
                    <a:cubicBezTo>
                      <a:pt x="2512291" y="2546928"/>
                      <a:pt x="2523836" y="2500746"/>
                      <a:pt x="2533072" y="2456873"/>
                    </a:cubicBezTo>
                    <a:cubicBezTo>
                      <a:pt x="2542308" y="2413000"/>
                      <a:pt x="2574636" y="2332182"/>
                      <a:pt x="2602345" y="2290618"/>
                    </a:cubicBezTo>
                    <a:cubicBezTo>
                      <a:pt x="2630054" y="2249054"/>
                      <a:pt x="2669309" y="2221345"/>
                      <a:pt x="2699327" y="2207491"/>
                    </a:cubicBezTo>
                    <a:cubicBezTo>
                      <a:pt x="2729345" y="2193637"/>
                      <a:pt x="2768600" y="2216727"/>
                      <a:pt x="2782454" y="2207491"/>
                    </a:cubicBezTo>
                    <a:cubicBezTo>
                      <a:pt x="2796309" y="2198255"/>
                      <a:pt x="2789381" y="2161309"/>
                      <a:pt x="2782454" y="2152073"/>
                    </a:cubicBezTo>
                    <a:cubicBezTo>
                      <a:pt x="2775527" y="2142837"/>
                      <a:pt x="2740890" y="2161309"/>
                      <a:pt x="2740890" y="2152073"/>
                    </a:cubicBezTo>
                    <a:cubicBezTo>
                      <a:pt x="2740890" y="2142837"/>
                      <a:pt x="2777836" y="2108201"/>
                      <a:pt x="2782454" y="2096655"/>
                    </a:cubicBezTo>
                    <a:cubicBezTo>
                      <a:pt x="2787072" y="2085110"/>
                      <a:pt x="2796308" y="2062018"/>
                      <a:pt x="2768599" y="2082800"/>
                    </a:cubicBezTo>
                    <a:cubicBezTo>
                      <a:pt x="2740890" y="2103582"/>
                      <a:pt x="2657762" y="2177473"/>
                      <a:pt x="2616199" y="2221346"/>
                    </a:cubicBezTo>
                    <a:cubicBezTo>
                      <a:pt x="2574636" y="2265219"/>
                      <a:pt x="2540000" y="2366819"/>
                      <a:pt x="2519218" y="2346037"/>
                    </a:cubicBezTo>
                    <a:cubicBezTo>
                      <a:pt x="2498436" y="2325255"/>
                      <a:pt x="2496126" y="2161310"/>
                      <a:pt x="2491508" y="2096655"/>
                    </a:cubicBezTo>
                    <a:cubicBezTo>
                      <a:pt x="2486890" y="2032000"/>
                      <a:pt x="2498435" y="1967345"/>
                      <a:pt x="2491508" y="1958109"/>
                    </a:cubicBezTo>
                    <a:cubicBezTo>
                      <a:pt x="2484581" y="1948873"/>
                      <a:pt x="2456872" y="2015837"/>
                      <a:pt x="2449945" y="2041237"/>
                    </a:cubicBezTo>
                    <a:cubicBezTo>
                      <a:pt x="2443018" y="2066637"/>
                      <a:pt x="2466109" y="2112818"/>
                      <a:pt x="2449945" y="2110509"/>
                    </a:cubicBezTo>
                    <a:cubicBezTo>
                      <a:pt x="2433781" y="2108200"/>
                      <a:pt x="2371436" y="2034309"/>
                      <a:pt x="2352963" y="2027382"/>
                    </a:cubicBezTo>
                    <a:cubicBezTo>
                      <a:pt x="2334490" y="2020455"/>
                      <a:pt x="2322944" y="2041237"/>
                      <a:pt x="2339108" y="2068946"/>
                    </a:cubicBezTo>
                    <a:cubicBezTo>
                      <a:pt x="2355272" y="2096655"/>
                      <a:pt x="2431472" y="2147455"/>
                      <a:pt x="2449945" y="2193637"/>
                    </a:cubicBezTo>
                    <a:cubicBezTo>
                      <a:pt x="2468418" y="2239819"/>
                      <a:pt x="2459181" y="2274455"/>
                      <a:pt x="2449945" y="2346037"/>
                    </a:cubicBezTo>
                    <a:cubicBezTo>
                      <a:pt x="2440709" y="2417619"/>
                      <a:pt x="2410691" y="2553854"/>
                      <a:pt x="2394527" y="2623127"/>
                    </a:cubicBezTo>
                    <a:cubicBezTo>
                      <a:pt x="2378363" y="2692400"/>
                      <a:pt x="2392218" y="2729346"/>
                      <a:pt x="2352963" y="2761673"/>
                    </a:cubicBezTo>
                    <a:cubicBezTo>
                      <a:pt x="2313708" y="2794000"/>
                      <a:pt x="2219035" y="2819400"/>
                      <a:pt x="2158999" y="2817091"/>
                    </a:cubicBezTo>
                    <a:cubicBezTo>
                      <a:pt x="2098963" y="2814782"/>
                      <a:pt x="2057399" y="2787072"/>
                      <a:pt x="1992745" y="2747818"/>
                    </a:cubicBezTo>
                    <a:cubicBezTo>
                      <a:pt x="1928091" y="2708564"/>
                      <a:pt x="1838036" y="2636982"/>
                      <a:pt x="1771072" y="2581564"/>
                    </a:cubicBezTo>
                    <a:cubicBezTo>
                      <a:pt x="1704108" y="2526146"/>
                      <a:pt x="1630217" y="2468418"/>
                      <a:pt x="1590963" y="2415309"/>
                    </a:cubicBezTo>
                    <a:cubicBezTo>
                      <a:pt x="1551709" y="2362200"/>
                      <a:pt x="1549399" y="2355273"/>
                      <a:pt x="1535545" y="2262909"/>
                    </a:cubicBezTo>
                    <a:cubicBezTo>
                      <a:pt x="1521691" y="2170545"/>
                      <a:pt x="1512454" y="1992745"/>
                      <a:pt x="1507836" y="1861127"/>
                    </a:cubicBezTo>
                    <a:cubicBezTo>
                      <a:pt x="1503218" y="1729509"/>
                      <a:pt x="1512454" y="1639454"/>
                      <a:pt x="1507836" y="1473200"/>
                    </a:cubicBezTo>
                    <a:cubicBezTo>
                      <a:pt x="1503218" y="1306946"/>
                      <a:pt x="1482436" y="1039091"/>
                      <a:pt x="1480127" y="863600"/>
                    </a:cubicBezTo>
                    <a:cubicBezTo>
                      <a:pt x="1477818" y="688109"/>
                      <a:pt x="1489363" y="540327"/>
                      <a:pt x="1493981" y="420255"/>
                    </a:cubicBezTo>
                    <a:cubicBezTo>
                      <a:pt x="1498599" y="300183"/>
                      <a:pt x="1505527" y="203200"/>
                      <a:pt x="1507836" y="143164"/>
                    </a:cubicBezTo>
                    <a:cubicBezTo>
                      <a:pt x="1510145" y="83128"/>
                      <a:pt x="1535545" y="69273"/>
                      <a:pt x="1507836" y="60037"/>
                    </a:cubicBezTo>
                    <a:cubicBezTo>
                      <a:pt x="1480127" y="50801"/>
                      <a:pt x="1396999" y="80819"/>
                      <a:pt x="1341581" y="87746"/>
                    </a:cubicBezTo>
                    <a:cubicBezTo>
                      <a:pt x="1286163" y="94673"/>
                      <a:pt x="1219200" y="106218"/>
                      <a:pt x="1175327" y="101600"/>
                    </a:cubicBezTo>
                    <a:cubicBezTo>
                      <a:pt x="1131454" y="96982"/>
                      <a:pt x="1089891" y="55419"/>
                      <a:pt x="1078345" y="60037"/>
                    </a:cubicBezTo>
                    <a:cubicBezTo>
                      <a:pt x="1066800" y="64655"/>
                      <a:pt x="1110672" y="0"/>
                      <a:pt x="1119908" y="129309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  <a:alpha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8100" h="50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" name="Freeform 7"/>
              <p:cNvSpPr/>
              <p:nvPr/>
            </p:nvSpPr>
            <p:spPr bwMode="auto">
              <a:xfrm>
                <a:off x="1274618" y="2396836"/>
                <a:ext cx="2126673" cy="4181764"/>
              </a:xfrm>
              <a:custGeom>
                <a:avLst/>
                <a:gdLst>
                  <a:gd name="connsiteX0" fmla="*/ 1828800 w 2126673"/>
                  <a:gd name="connsiteY0" fmla="*/ 955964 h 4181764"/>
                  <a:gd name="connsiteX1" fmla="*/ 1870364 w 2126673"/>
                  <a:gd name="connsiteY1" fmla="*/ 471055 h 4181764"/>
                  <a:gd name="connsiteX2" fmla="*/ 1690255 w 2126673"/>
                  <a:gd name="connsiteY2" fmla="*/ 69273 h 4181764"/>
                  <a:gd name="connsiteX3" fmla="*/ 1537855 w 2126673"/>
                  <a:gd name="connsiteY3" fmla="*/ 55419 h 4181764"/>
                  <a:gd name="connsiteX4" fmla="*/ 1357746 w 2126673"/>
                  <a:gd name="connsiteY4" fmla="*/ 96982 h 4181764"/>
                  <a:gd name="connsiteX5" fmla="*/ 872837 w 2126673"/>
                  <a:gd name="connsiteY5" fmla="*/ 498764 h 4181764"/>
                  <a:gd name="connsiteX6" fmla="*/ 512618 w 2126673"/>
                  <a:gd name="connsiteY6" fmla="*/ 969819 h 4181764"/>
                  <a:gd name="connsiteX7" fmla="*/ 290946 w 2126673"/>
                  <a:gd name="connsiteY7" fmla="*/ 1482437 h 4181764"/>
                  <a:gd name="connsiteX8" fmla="*/ 55418 w 2126673"/>
                  <a:gd name="connsiteY8" fmla="*/ 2119746 h 4181764"/>
                  <a:gd name="connsiteX9" fmla="*/ 0 w 2126673"/>
                  <a:gd name="connsiteY9" fmla="*/ 2937164 h 4181764"/>
                  <a:gd name="connsiteX10" fmla="*/ 55418 w 2126673"/>
                  <a:gd name="connsiteY10" fmla="*/ 3491346 h 4181764"/>
                  <a:gd name="connsiteX11" fmla="*/ 152400 w 2126673"/>
                  <a:gd name="connsiteY11" fmla="*/ 3879273 h 4181764"/>
                  <a:gd name="connsiteX12" fmla="*/ 207818 w 2126673"/>
                  <a:gd name="connsiteY12" fmla="*/ 4128655 h 4181764"/>
                  <a:gd name="connsiteX13" fmla="*/ 484909 w 2126673"/>
                  <a:gd name="connsiteY13" fmla="*/ 4128655 h 4181764"/>
                  <a:gd name="connsiteX14" fmla="*/ 1163782 w 2126673"/>
                  <a:gd name="connsiteY14" fmla="*/ 3810000 h 4181764"/>
                  <a:gd name="connsiteX15" fmla="*/ 1731818 w 2126673"/>
                  <a:gd name="connsiteY15" fmla="*/ 3713019 h 4181764"/>
                  <a:gd name="connsiteX16" fmla="*/ 1995055 w 2126673"/>
                  <a:gd name="connsiteY16" fmla="*/ 3532909 h 4181764"/>
                  <a:gd name="connsiteX17" fmla="*/ 2022764 w 2126673"/>
                  <a:gd name="connsiteY17" fmla="*/ 3034146 h 4181764"/>
                  <a:gd name="connsiteX18" fmla="*/ 2105891 w 2126673"/>
                  <a:gd name="connsiteY18" fmla="*/ 2466109 h 4181764"/>
                  <a:gd name="connsiteX19" fmla="*/ 2119746 w 2126673"/>
                  <a:gd name="connsiteY19" fmla="*/ 2064328 h 4181764"/>
                  <a:gd name="connsiteX20" fmla="*/ 2064327 w 2126673"/>
                  <a:gd name="connsiteY20" fmla="*/ 1579419 h 4181764"/>
                  <a:gd name="connsiteX21" fmla="*/ 1898073 w 2126673"/>
                  <a:gd name="connsiteY21" fmla="*/ 1260764 h 4181764"/>
                  <a:gd name="connsiteX22" fmla="*/ 1828800 w 2126673"/>
                  <a:gd name="connsiteY22" fmla="*/ 1025237 h 4181764"/>
                  <a:gd name="connsiteX23" fmla="*/ 1828800 w 2126673"/>
                  <a:gd name="connsiteY23" fmla="*/ 955964 h 4181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126673" h="4181764">
                    <a:moveTo>
                      <a:pt x="1828800" y="955964"/>
                    </a:moveTo>
                    <a:cubicBezTo>
                      <a:pt x="1835727" y="863600"/>
                      <a:pt x="1893455" y="618837"/>
                      <a:pt x="1870364" y="471055"/>
                    </a:cubicBezTo>
                    <a:cubicBezTo>
                      <a:pt x="1847273" y="323273"/>
                      <a:pt x="1745673" y="138546"/>
                      <a:pt x="1690255" y="69273"/>
                    </a:cubicBezTo>
                    <a:cubicBezTo>
                      <a:pt x="1634837" y="0"/>
                      <a:pt x="1593273" y="50801"/>
                      <a:pt x="1537855" y="55419"/>
                    </a:cubicBezTo>
                    <a:cubicBezTo>
                      <a:pt x="1482437" y="60037"/>
                      <a:pt x="1468582" y="23091"/>
                      <a:pt x="1357746" y="96982"/>
                    </a:cubicBezTo>
                    <a:cubicBezTo>
                      <a:pt x="1246910" y="170873"/>
                      <a:pt x="1013691" y="353291"/>
                      <a:pt x="872837" y="498764"/>
                    </a:cubicBezTo>
                    <a:cubicBezTo>
                      <a:pt x="731983" y="644237"/>
                      <a:pt x="609600" y="805873"/>
                      <a:pt x="512618" y="969819"/>
                    </a:cubicBezTo>
                    <a:cubicBezTo>
                      <a:pt x="415636" y="1133765"/>
                      <a:pt x="367146" y="1290783"/>
                      <a:pt x="290946" y="1482437"/>
                    </a:cubicBezTo>
                    <a:cubicBezTo>
                      <a:pt x="214746" y="1674091"/>
                      <a:pt x="103909" y="1877292"/>
                      <a:pt x="55418" y="2119746"/>
                    </a:cubicBezTo>
                    <a:cubicBezTo>
                      <a:pt x="6927" y="2362201"/>
                      <a:pt x="0" y="2708564"/>
                      <a:pt x="0" y="2937164"/>
                    </a:cubicBezTo>
                    <a:cubicBezTo>
                      <a:pt x="0" y="3165764"/>
                      <a:pt x="30018" y="3334328"/>
                      <a:pt x="55418" y="3491346"/>
                    </a:cubicBezTo>
                    <a:cubicBezTo>
                      <a:pt x="80818" y="3648364"/>
                      <a:pt x="127000" y="3773055"/>
                      <a:pt x="152400" y="3879273"/>
                    </a:cubicBezTo>
                    <a:cubicBezTo>
                      <a:pt x="177800" y="3985491"/>
                      <a:pt x="152400" y="4087091"/>
                      <a:pt x="207818" y="4128655"/>
                    </a:cubicBezTo>
                    <a:cubicBezTo>
                      <a:pt x="263236" y="4170219"/>
                      <a:pt x="325582" y="4181764"/>
                      <a:pt x="484909" y="4128655"/>
                    </a:cubicBezTo>
                    <a:cubicBezTo>
                      <a:pt x="644236" y="4075546"/>
                      <a:pt x="955964" y="3879273"/>
                      <a:pt x="1163782" y="3810000"/>
                    </a:cubicBezTo>
                    <a:cubicBezTo>
                      <a:pt x="1371600" y="3740727"/>
                      <a:pt x="1593273" y="3759201"/>
                      <a:pt x="1731818" y="3713019"/>
                    </a:cubicBezTo>
                    <a:cubicBezTo>
                      <a:pt x="1870364" y="3666837"/>
                      <a:pt x="1946564" y="3646054"/>
                      <a:pt x="1995055" y="3532909"/>
                    </a:cubicBezTo>
                    <a:cubicBezTo>
                      <a:pt x="2043546" y="3419764"/>
                      <a:pt x="2004291" y="3211946"/>
                      <a:pt x="2022764" y="3034146"/>
                    </a:cubicBezTo>
                    <a:cubicBezTo>
                      <a:pt x="2041237" y="2856346"/>
                      <a:pt x="2089727" y="2627745"/>
                      <a:pt x="2105891" y="2466109"/>
                    </a:cubicBezTo>
                    <a:cubicBezTo>
                      <a:pt x="2122055" y="2304473"/>
                      <a:pt x="2126673" y="2212110"/>
                      <a:pt x="2119746" y="2064328"/>
                    </a:cubicBezTo>
                    <a:cubicBezTo>
                      <a:pt x="2112819" y="1916546"/>
                      <a:pt x="2101273" y="1713346"/>
                      <a:pt x="2064327" y="1579419"/>
                    </a:cubicBezTo>
                    <a:cubicBezTo>
                      <a:pt x="2027381" y="1445492"/>
                      <a:pt x="1937328" y="1353128"/>
                      <a:pt x="1898073" y="1260764"/>
                    </a:cubicBezTo>
                    <a:cubicBezTo>
                      <a:pt x="1858819" y="1168400"/>
                      <a:pt x="1840346" y="1076037"/>
                      <a:pt x="1828800" y="1025237"/>
                    </a:cubicBezTo>
                    <a:cubicBezTo>
                      <a:pt x="1817254" y="974437"/>
                      <a:pt x="1821873" y="1048328"/>
                      <a:pt x="1828800" y="955964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  <a:alpha val="7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>
                  <a:rot lat="0" lon="0" rev="1800000"/>
                </a:lightRig>
              </a:scene3d>
              <a:sp3d prstMaterial="flat">
                <a:bevelT w="63500" h="635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" name="Freeform 9"/>
              <p:cNvSpPr/>
              <p:nvPr/>
            </p:nvSpPr>
            <p:spPr bwMode="auto">
              <a:xfrm>
                <a:off x="3724564" y="2316018"/>
                <a:ext cx="2359891" cy="4077855"/>
              </a:xfrm>
              <a:custGeom>
                <a:avLst/>
                <a:gdLst>
                  <a:gd name="connsiteX0" fmla="*/ 681181 w 2359891"/>
                  <a:gd name="connsiteY0" fmla="*/ 53109 h 4077855"/>
                  <a:gd name="connsiteX1" fmla="*/ 265545 w 2359891"/>
                  <a:gd name="connsiteY1" fmla="*/ 413327 h 4077855"/>
                  <a:gd name="connsiteX2" fmla="*/ 251691 w 2359891"/>
                  <a:gd name="connsiteY2" fmla="*/ 815109 h 4077855"/>
                  <a:gd name="connsiteX3" fmla="*/ 210127 w 2359891"/>
                  <a:gd name="connsiteY3" fmla="*/ 1078346 h 4077855"/>
                  <a:gd name="connsiteX4" fmla="*/ 30018 w 2359891"/>
                  <a:gd name="connsiteY4" fmla="*/ 1826491 h 4077855"/>
                  <a:gd name="connsiteX5" fmla="*/ 30018 w 2359891"/>
                  <a:gd name="connsiteY5" fmla="*/ 2159000 h 4077855"/>
                  <a:gd name="connsiteX6" fmla="*/ 127000 w 2359891"/>
                  <a:gd name="connsiteY6" fmla="*/ 2824018 h 4077855"/>
                  <a:gd name="connsiteX7" fmla="*/ 127000 w 2359891"/>
                  <a:gd name="connsiteY7" fmla="*/ 3350491 h 4077855"/>
                  <a:gd name="connsiteX8" fmla="*/ 154709 w 2359891"/>
                  <a:gd name="connsiteY8" fmla="*/ 3613727 h 4077855"/>
                  <a:gd name="connsiteX9" fmla="*/ 598054 w 2359891"/>
                  <a:gd name="connsiteY9" fmla="*/ 3807691 h 4077855"/>
                  <a:gd name="connsiteX10" fmla="*/ 1512454 w 2359891"/>
                  <a:gd name="connsiteY10" fmla="*/ 3849255 h 4077855"/>
                  <a:gd name="connsiteX11" fmla="*/ 1928091 w 2359891"/>
                  <a:gd name="connsiteY11" fmla="*/ 4015509 h 4077855"/>
                  <a:gd name="connsiteX12" fmla="*/ 2205181 w 2359891"/>
                  <a:gd name="connsiteY12" fmla="*/ 3973946 h 4077855"/>
                  <a:gd name="connsiteX13" fmla="*/ 2343727 w 2359891"/>
                  <a:gd name="connsiteY13" fmla="*/ 3392055 h 4077855"/>
                  <a:gd name="connsiteX14" fmla="*/ 2302163 w 2359891"/>
                  <a:gd name="connsiteY14" fmla="*/ 2505364 h 4077855"/>
                  <a:gd name="connsiteX15" fmla="*/ 2094345 w 2359891"/>
                  <a:gd name="connsiteY15" fmla="*/ 1674091 h 4077855"/>
                  <a:gd name="connsiteX16" fmla="*/ 1872672 w 2359891"/>
                  <a:gd name="connsiteY16" fmla="*/ 1078346 h 4077855"/>
                  <a:gd name="connsiteX17" fmla="*/ 1554018 w 2359891"/>
                  <a:gd name="connsiteY17" fmla="*/ 704273 h 4077855"/>
                  <a:gd name="connsiteX18" fmla="*/ 1207654 w 2359891"/>
                  <a:gd name="connsiteY18" fmla="*/ 316346 h 4077855"/>
                  <a:gd name="connsiteX19" fmla="*/ 778163 w 2359891"/>
                  <a:gd name="connsiteY19" fmla="*/ 94673 h 4077855"/>
                  <a:gd name="connsiteX20" fmla="*/ 681181 w 2359891"/>
                  <a:gd name="connsiteY20" fmla="*/ 53109 h 4077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359891" h="4077855">
                    <a:moveTo>
                      <a:pt x="681181" y="53109"/>
                    </a:moveTo>
                    <a:cubicBezTo>
                      <a:pt x="595745" y="106218"/>
                      <a:pt x="337127" y="286327"/>
                      <a:pt x="265545" y="413327"/>
                    </a:cubicBezTo>
                    <a:cubicBezTo>
                      <a:pt x="193963" y="540327"/>
                      <a:pt x="260927" y="704273"/>
                      <a:pt x="251691" y="815109"/>
                    </a:cubicBezTo>
                    <a:cubicBezTo>
                      <a:pt x="242455" y="925945"/>
                      <a:pt x="247072" y="909782"/>
                      <a:pt x="210127" y="1078346"/>
                    </a:cubicBezTo>
                    <a:cubicBezTo>
                      <a:pt x="173182" y="1246910"/>
                      <a:pt x="60036" y="1646382"/>
                      <a:pt x="30018" y="1826491"/>
                    </a:cubicBezTo>
                    <a:cubicBezTo>
                      <a:pt x="0" y="2006600"/>
                      <a:pt x="13854" y="1992745"/>
                      <a:pt x="30018" y="2159000"/>
                    </a:cubicBezTo>
                    <a:cubicBezTo>
                      <a:pt x="46182" y="2325255"/>
                      <a:pt x="110836" y="2625436"/>
                      <a:pt x="127000" y="2824018"/>
                    </a:cubicBezTo>
                    <a:cubicBezTo>
                      <a:pt x="143164" y="3022600"/>
                      <a:pt x="122382" y="3218873"/>
                      <a:pt x="127000" y="3350491"/>
                    </a:cubicBezTo>
                    <a:cubicBezTo>
                      <a:pt x="131618" y="3482109"/>
                      <a:pt x="76200" y="3537527"/>
                      <a:pt x="154709" y="3613727"/>
                    </a:cubicBezTo>
                    <a:cubicBezTo>
                      <a:pt x="233218" y="3689927"/>
                      <a:pt x="371763" y="3768436"/>
                      <a:pt x="598054" y="3807691"/>
                    </a:cubicBezTo>
                    <a:cubicBezTo>
                      <a:pt x="824345" y="3846946"/>
                      <a:pt x="1290781" y="3814619"/>
                      <a:pt x="1512454" y="3849255"/>
                    </a:cubicBezTo>
                    <a:cubicBezTo>
                      <a:pt x="1734127" y="3883891"/>
                      <a:pt x="1812637" y="3994727"/>
                      <a:pt x="1928091" y="4015509"/>
                    </a:cubicBezTo>
                    <a:cubicBezTo>
                      <a:pt x="2043545" y="4036291"/>
                      <a:pt x="2135908" y="4077855"/>
                      <a:pt x="2205181" y="3973946"/>
                    </a:cubicBezTo>
                    <a:cubicBezTo>
                      <a:pt x="2274454" y="3870037"/>
                      <a:pt x="2327563" y="3636819"/>
                      <a:pt x="2343727" y="3392055"/>
                    </a:cubicBezTo>
                    <a:cubicBezTo>
                      <a:pt x="2359891" y="3147291"/>
                      <a:pt x="2343727" y="2791691"/>
                      <a:pt x="2302163" y="2505364"/>
                    </a:cubicBezTo>
                    <a:cubicBezTo>
                      <a:pt x="2260599" y="2219037"/>
                      <a:pt x="2165927" y="1911927"/>
                      <a:pt x="2094345" y="1674091"/>
                    </a:cubicBezTo>
                    <a:cubicBezTo>
                      <a:pt x="2022763" y="1436255"/>
                      <a:pt x="1962726" y="1239982"/>
                      <a:pt x="1872672" y="1078346"/>
                    </a:cubicBezTo>
                    <a:cubicBezTo>
                      <a:pt x="1782618" y="916710"/>
                      <a:pt x="1664854" y="831273"/>
                      <a:pt x="1554018" y="704273"/>
                    </a:cubicBezTo>
                    <a:cubicBezTo>
                      <a:pt x="1443182" y="577273"/>
                      <a:pt x="1336963" y="417946"/>
                      <a:pt x="1207654" y="316346"/>
                    </a:cubicBezTo>
                    <a:cubicBezTo>
                      <a:pt x="1078345" y="214746"/>
                      <a:pt x="865908" y="133928"/>
                      <a:pt x="778163" y="94673"/>
                    </a:cubicBezTo>
                    <a:cubicBezTo>
                      <a:pt x="690418" y="55418"/>
                      <a:pt x="766617" y="0"/>
                      <a:pt x="681181" y="53109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  <a:alpha val="7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>
                  <a:rot lat="0" lon="0" rev="600000"/>
                </a:lightRig>
              </a:scene3d>
              <a:sp3d prstMaterial="flat">
                <a:bevelT w="63500" h="635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23" name="Group 22"/>
          <p:cNvGrpSpPr/>
          <p:nvPr/>
        </p:nvGrpSpPr>
        <p:grpSpPr>
          <a:xfrm>
            <a:off x="642003" y="4681881"/>
            <a:ext cx="482570" cy="689637"/>
            <a:chOff x="642003" y="4681881"/>
            <a:chExt cx="482570" cy="689637"/>
          </a:xfrm>
        </p:grpSpPr>
        <p:sp>
          <p:nvSpPr>
            <p:cNvPr id="17" name="TextBox 16"/>
            <p:cNvSpPr txBox="1"/>
            <p:nvPr/>
          </p:nvSpPr>
          <p:spPr>
            <a:xfrm>
              <a:off x="786019" y="4681881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i="0" dirty="0" smtClean="0">
                  <a:ln>
                    <a:solidFill>
                      <a:schemeClr val="accent1">
                        <a:lumMod val="75000"/>
                      </a:schemeClr>
                    </a:solidFill>
                  </a:ln>
                  <a:solidFill>
                    <a:schemeClr val="accent1">
                      <a:lumMod val="60000"/>
                      <a:lumOff val="40000"/>
                    </a:schemeClr>
                  </a:solidFill>
                  <a:latin typeface="+mn-lt"/>
                </a:rPr>
                <a:t>A</a:t>
              </a:r>
              <a:endParaRPr lang="en-GB" sz="1800" i="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2003" y="5002186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i="0" dirty="0" smtClean="0">
                  <a:ln>
                    <a:solidFill>
                      <a:schemeClr val="accent1">
                        <a:lumMod val="75000"/>
                      </a:schemeClr>
                    </a:solidFill>
                  </a:ln>
                  <a:solidFill>
                    <a:schemeClr val="accent1">
                      <a:lumMod val="60000"/>
                      <a:lumOff val="40000"/>
                    </a:schemeClr>
                  </a:solidFill>
                  <a:latin typeface="+mn-lt"/>
                </a:rPr>
                <a:t>B</a:t>
              </a:r>
              <a:endParaRPr lang="en-GB" sz="1800" i="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123728" y="3729189"/>
            <a:ext cx="2160240" cy="2769480"/>
            <a:chOff x="2123728" y="3729189"/>
            <a:chExt cx="2160240" cy="2769480"/>
          </a:xfrm>
        </p:grpSpPr>
        <p:sp>
          <p:nvSpPr>
            <p:cNvPr id="13" name="Rectangle 12"/>
            <p:cNvSpPr/>
            <p:nvPr/>
          </p:nvSpPr>
          <p:spPr bwMode="auto">
            <a:xfrm>
              <a:off x="2123728" y="3729189"/>
              <a:ext cx="2160240" cy="880684"/>
            </a:xfrm>
            <a:prstGeom prst="rect">
              <a:avLst/>
            </a:prstGeom>
            <a:solidFill>
              <a:schemeClr val="accent5">
                <a:lumMod val="75000"/>
                <a:alpha val="15000"/>
              </a:schemeClr>
            </a:solidFill>
            <a:ln w="9525" cap="flat" cmpd="sng" algn="ctr">
              <a:solidFill>
                <a:srgbClr val="0099CC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36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marL="360363" marR="0" indent="-277813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+mj-lt"/>
                <a:buAutoNum type="alphaUcPeriod"/>
                <a:tabLst/>
              </a:pPr>
              <a:r>
                <a:rPr kumimoji="0" lang="en-US" b="1" i="0" u="none" strike="noStrike" cap="none" normalizeH="0" baseline="0" dirty="0" err="1" smtClean="0">
                  <a:ln>
                    <a:noFill/>
                  </a:ln>
                  <a:solidFill>
                    <a:srgbClr val="006699"/>
                  </a:solidFill>
                  <a:effectLst/>
                  <a:latin typeface="+mn-lt"/>
                </a:rPr>
                <a:t>Squamous</a:t>
              </a: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rgbClr val="006699"/>
                </a:solidFill>
                <a:effectLst/>
                <a:latin typeface="+mn-lt"/>
              </a:endParaRPr>
            </a:p>
            <a:p>
              <a:pPr marL="82550" marR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i="0" dirty="0" smtClean="0">
                  <a:solidFill>
                    <a:srgbClr val="006699"/>
                  </a:solidFill>
                  <a:latin typeface="+mn-lt"/>
                </a:rPr>
                <a:t>Mostly found in the main bronchi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rgbClr val="006699"/>
                </a:solidFill>
                <a:effectLst/>
                <a:latin typeface="+mn-lt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123728" y="4665293"/>
              <a:ext cx="2160240" cy="880684"/>
            </a:xfrm>
            <a:prstGeom prst="rect">
              <a:avLst/>
            </a:prstGeom>
            <a:solidFill>
              <a:schemeClr val="accent5">
                <a:lumMod val="75000"/>
                <a:alpha val="15000"/>
              </a:schemeClr>
            </a:solidFill>
            <a:ln w="9525" cap="flat" cmpd="sng" algn="ctr">
              <a:solidFill>
                <a:srgbClr val="0099CC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36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marL="425450" marR="0" indent="-34290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+mj-lt"/>
                <a:buAutoNum type="alphaUcPeriod" startAt="2"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rgbClr val="006699"/>
                  </a:solidFill>
                  <a:effectLst/>
                  <a:latin typeface="+mn-lt"/>
                </a:rPr>
                <a:t>Adenocarcinoma</a:t>
              </a:r>
            </a:p>
            <a:p>
              <a:pPr marL="82550" marR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i="0" dirty="0" smtClean="0">
                  <a:solidFill>
                    <a:srgbClr val="006699"/>
                  </a:solidFill>
                  <a:latin typeface="+mn-lt"/>
                </a:rPr>
                <a:t>Found in outer areas of lung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rgbClr val="006699"/>
                </a:solidFill>
                <a:effectLst/>
                <a:latin typeface="+mn-lt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123728" y="5617985"/>
              <a:ext cx="2160240" cy="880684"/>
            </a:xfrm>
            <a:prstGeom prst="rect">
              <a:avLst/>
            </a:prstGeom>
            <a:solidFill>
              <a:schemeClr val="accent5">
                <a:lumMod val="75000"/>
                <a:alpha val="15000"/>
              </a:schemeClr>
            </a:solidFill>
            <a:ln w="9525" cap="flat" cmpd="sng" algn="ctr">
              <a:solidFill>
                <a:srgbClr val="0099CC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36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marL="425450" marR="0" indent="-34290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+mj-lt"/>
                <a:buAutoNum type="alphaUcPeriod" startAt="3"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rgbClr val="006699"/>
                  </a:solidFill>
                  <a:effectLst/>
                  <a:latin typeface="+mn-lt"/>
                </a:rPr>
                <a:t>Large cell</a:t>
              </a:r>
            </a:p>
            <a:p>
              <a:pPr marL="82550" marR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i="0" dirty="0" smtClean="0">
                  <a:solidFill>
                    <a:srgbClr val="006699"/>
                  </a:solidFill>
                  <a:latin typeface="+mn-lt"/>
                </a:rPr>
                <a:t>From transformed epithelial cells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rgbClr val="006699"/>
                </a:solidFill>
                <a:effectLst/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499992" y="836712"/>
            <a:ext cx="4580306" cy="55707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Adjuvant chemotherapy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Background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Chemotherapy is given post-surgery to patients with stage 2 an above NSCLC</a:t>
            </a:r>
          </a:p>
          <a:p>
            <a:pPr marL="179388" lvl="0" indent="-179388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Standard treatment is platinum-therapy (PT)</a:t>
            </a:r>
          </a:p>
          <a:p>
            <a:pPr marL="800100" lvl="1" indent="-342900">
              <a:spcAft>
                <a:spcPts val="0"/>
              </a:spcAft>
              <a:buFont typeface="+mj-lt"/>
              <a:buAutoNum type="arabicPeriod"/>
            </a:pPr>
            <a:r>
              <a:rPr lang="en-GB" b="1" i="0" dirty="0" err="1" smtClean="0">
                <a:solidFill>
                  <a:srgbClr val="FF0000"/>
                </a:solidFill>
                <a:latin typeface="+mn-lt"/>
              </a:rPr>
              <a:t>Cisplatin</a:t>
            </a: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&amp; </a:t>
            </a:r>
            <a:r>
              <a:rPr lang="en-GB" b="1" i="0" dirty="0" err="1" smtClean="0">
                <a:solidFill>
                  <a:srgbClr val="FF0000"/>
                </a:solidFill>
                <a:latin typeface="+mn-lt"/>
              </a:rPr>
              <a:t>etoposide</a:t>
            </a:r>
            <a:endParaRPr lang="en-GB" b="1" i="0" dirty="0" smtClean="0">
              <a:solidFill>
                <a:srgbClr val="FF0000"/>
              </a:solidFill>
              <a:latin typeface="+mn-lt"/>
            </a:endParaRPr>
          </a:p>
          <a:p>
            <a:pPr marL="800100" lvl="1" indent="-342900">
              <a:spcAft>
                <a:spcPts val="0"/>
              </a:spcAft>
              <a:buFont typeface="+mj-lt"/>
              <a:buAutoNum type="arabicPeriod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Carboplatin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&amp;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etoposide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800100" lvl="1" indent="-342900">
              <a:spcAft>
                <a:spcPts val="600"/>
              </a:spcAft>
              <a:buFont typeface="+mj-lt"/>
              <a:buAutoNum type="arabicPeriod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Carboplatin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&amp; </a:t>
            </a:r>
            <a:r>
              <a:rPr lang="en-GB" b="1" i="0" dirty="0" err="1" smtClean="0">
                <a:solidFill>
                  <a:srgbClr val="FF0000"/>
                </a:solidFill>
                <a:latin typeface="+mn-lt"/>
              </a:rPr>
              <a:t>gemcitabine</a:t>
            </a:r>
            <a:endParaRPr lang="en-GB" b="1" i="0" dirty="0" smtClean="0">
              <a:solidFill>
                <a:srgbClr val="FF0000"/>
              </a:solidFill>
              <a:latin typeface="+mn-lt"/>
            </a:endParaRP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Cisplatin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&amp; 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carboplatin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(I-V)</a:t>
            </a:r>
          </a:p>
          <a:p>
            <a:pPr marL="179388" lvl="0" indent="-179388">
              <a:spcAft>
                <a:spcPts val="600"/>
              </a:spcAft>
              <a:buFont typeface="Arial" pitchFamily="34" charset="0"/>
              <a:buChar char="•"/>
            </a:pP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Alkylating (-like)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agents that crosslink DNA guanine residues forming adducts</a:t>
            </a:r>
          </a:p>
          <a:p>
            <a:pPr marL="179388" lvl="0" indent="-179388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Etoposide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(oral)</a:t>
            </a:r>
          </a:p>
          <a:p>
            <a:pPr marL="179388" lvl="0" indent="-179388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A natural product that is an inhibitor of the topoisomerase (Ti) type II enzyme </a:t>
            </a:r>
          </a:p>
          <a:p>
            <a:pPr marL="179388" lvl="0" indent="-179388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Gemcitabine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(I-V)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An anti-metabolite that:</a:t>
            </a:r>
          </a:p>
          <a:p>
            <a:pPr marL="636588" lvl="1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Inhibits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ribonucleotide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reductase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636588" lvl="1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Inhibits DNA polymerase (DNA-p)</a:t>
            </a:r>
          </a:p>
          <a:p>
            <a:pPr marL="636588" lvl="1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Incorporates into DNA cause chain termination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1691680" y="44624"/>
            <a:ext cx="7452320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i="0" kern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Non-small cell lung cancer</a:t>
            </a:r>
            <a:endParaRPr kumimoji="0" lang="en-GB" sz="36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044276" y="1915079"/>
            <a:ext cx="308867" cy="290428"/>
            <a:chOff x="3044276" y="1915079"/>
            <a:chExt cx="308867" cy="290428"/>
          </a:xfrm>
        </p:grpSpPr>
        <p:sp>
          <p:nvSpPr>
            <p:cNvPr id="34" name="Freeform 33"/>
            <p:cNvSpPr>
              <a:spLocks noChangeAspect="1"/>
            </p:cNvSpPr>
            <p:nvPr/>
          </p:nvSpPr>
          <p:spPr bwMode="auto">
            <a:xfrm rot="13818951">
              <a:off x="3075645" y="1883710"/>
              <a:ext cx="115502" cy="178240"/>
            </a:xfrm>
            <a:custGeom>
              <a:avLst/>
              <a:gdLst>
                <a:gd name="connsiteX0" fmla="*/ 0 w 733331"/>
                <a:gd name="connsiteY0" fmla="*/ 407406 h 1131683"/>
                <a:gd name="connsiteX1" fmla="*/ 371192 w 733331"/>
                <a:gd name="connsiteY1" fmla="*/ 0 h 1131683"/>
                <a:gd name="connsiteX2" fmla="*/ 733331 w 733331"/>
                <a:gd name="connsiteY2" fmla="*/ 416459 h 1131683"/>
                <a:gd name="connsiteX3" fmla="*/ 724278 w 733331"/>
                <a:gd name="connsiteY3" fmla="*/ 1131683 h 1131683"/>
                <a:gd name="connsiteX4" fmla="*/ 9054 w 733331"/>
                <a:gd name="connsiteY4" fmla="*/ 1131683 h 1131683"/>
                <a:gd name="connsiteX5" fmla="*/ 0 w 733331"/>
                <a:gd name="connsiteY5" fmla="*/ 407406 h 113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131683">
                  <a:moveTo>
                    <a:pt x="0" y="407406"/>
                  </a:moveTo>
                  <a:lnTo>
                    <a:pt x="371192" y="0"/>
                  </a:lnTo>
                  <a:lnTo>
                    <a:pt x="733331" y="416459"/>
                  </a:lnTo>
                  <a:lnTo>
                    <a:pt x="724278" y="1131683"/>
                  </a:lnTo>
                  <a:lnTo>
                    <a:pt x="9054" y="1131683"/>
                  </a:lnTo>
                  <a:lnTo>
                    <a:pt x="0" y="407406"/>
                  </a:lnTo>
                  <a:close/>
                </a:path>
              </a:pathLst>
            </a:custGeom>
            <a:solidFill>
              <a:srgbClr val="0070C0">
                <a:alpha val="50000"/>
              </a:srgbClr>
            </a:solidFill>
            <a:ln w="15875" cap="flat" cmpd="sng" algn="ctr">
              <a:solidFill>
                <a:schemeClr val="tx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7" name="Freeform 36"/>
            <p:cNvSpPr>
              <a:spLocks noChangeAspect="1"/>
            </p:cNvSpPr>
            <p:nvPr/>
          </p:nvSpPr>
          <p:spPr bwMode="auto">
            <a:xfrm rot="13636542">
              <a:off x="3206272" y="2058636"/>
              <a:ext cx="115502" cy="178240"/>
            </a:xfrm>
            <a:custGeom>
              <a:avLst/>
              <a:gdLst>
                <a:gd name="connsiteX0" fmla="*/ 0 w 733331"/>
                <a:gd name="connsiteY0" fmla="*/ 407406 h 1131683"/>
                <a:gd name="connsiteX1" fmla="*/ 371192 w 733331"/>
                <a:gd name="connsiteY1" fmla="*/ 0 h 1131683"/>
                <a:gd name="connsiteX2" fmla="*/ 733331 w 733331"/>
                <a:gd name="connsiteY2" fmla="*/ 416459 h 1131683"/>
                <a:gd name="connsiteX3" fmla="*/ 724278 w 733331"/>
                <a:gd name="connsiteY3" fmla="*/ 1131683 h 1131683"/>
                <a:gd name="connsiteX4" fmla="*/ 9054 w 733331"/>
                <a:gd name="connsiteY4" fmla="*/ 1131683 h 1131683"/>
                <a:gd name="connsiteX5" fmla="*/ 0 w 733331"/>
                <a:gd name="connsiteY5" fmla="*/ 407406 h 113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131683">
                  <a:moveTo>
                    <a:pt x="0" y="407406"/>
                  </a:moveTo>
                  <a:lnTo>
                    <a:pt x="371192" y="0"/>
                  </a:lnTo>
                  <a:lnTo>
                    <a:pt x="733331" y="416459"/>
                  </a:lnTo>
                  <a:lnTo>
                    <a:pt x="724278" y="1131683"/>
                  </a:lnTo>
                  <a:lnTo>
                    <a:pt x="9054" y="1131683"/>
                  </a:lnTo>
                  <a:lnTo>
                    <a:pt x="0" y="407406"/>
                  </a:lnTo>
                  <a:close/>
                </a:path>
              </a:pathLst>
            </a:custGeom>
            <a:solidFill>
              <a:srgbClr val="0070C0">
                <a:alpha val="50000"/>
              </a:srgbClr>
            </a:solidFill>
            <a:ln w="15875" cap="flat" cmpd="sng" algn="ctr">
              <a:solidFill>
                <a:schemeClr val="tx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44444" y="1658904"/>
            <a:ext cx="4114411" cy="736254"/>
            <a:chOff x="244444" y="1658904"/>
            <a:chExt cx="4114411" cy="736254"/>
          </a:xfrm>
        </p:grpSpPr>
        <p:grpSp>
          <p:nvGrpSpPr>
            <p:cNvPr id="8" name="Group 7"/>
            <p:cNvGrpSpPr>
              <a:grpSpLocks noChangeAspect="1"/>
            </p:cNvGrpSpPr>
            <p:nvPr/>
          </p:nvGrpSpPr>
          <p:grpSpPr>
            <a:xfrm rot="21480000">
              <a:off x="1254356" y="1725971"/>
              <a:ext cx="350118" cy="227818"/>
              <a:chOff x="1299780" y="2082808"/>
              <a:chExt cx="364707" cy="237310"/>
            </a:xfrm>
          </p:grpSpPr>
          <p:sp>
            <p:nvSpPr>
              <p:cNvPr id="6" name="Freeform 5"/>
              <p:cNvSpPr>
                <a:spLocks noChangeAspect="1"/>
              </p:cNvSpPr>
              <p:nvPr/>
            </p:nvSpPr>
            <p:spPr bwMode="auto">
              <a:xfrm rot="3240000">
                <a:off x="1493377" y="2027197"/>
                <a:ext cx="115500" cy="226721"/>
              </a:xfrm>
              <a:custGeom>
                <a:avLst/>
                <a:gdLst>
                  <a:gd name="connsiteX0" fmla="*/ 0 w 733331"/>
                  <a:gd name="connsiteY0" fmla="*/ 1439501 h 1439501"/>
                  <a:gd name="connsiteX1" fmla="*/ 9054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  <a:gd name="connsiteX0" fmla="*/ 0 w 733331"/>
                  <a:gd name="connsiteY0" fmla="*/ 1439501 h 1439501"/>
                  <a:gd name="connsiteX1" fmla="*/ 0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439501">
                    <a:moveTo>
                      <a:pt x="0" y="1439501"/>
                    </a:moveTo>
                    <a:lnTo>
                      <a:pt x="0" y="0"/>
                    </a:lnTo>
                    <a:lnTo>
                      <a:pt x="733331" y="0"/>
                    </a:lnTo>
                    <a:lnTo>
                      <a:pt x="733331" y="1439501"/>
                    </a:lnTo>
                    <a:lnTo>
                      <a:pt x="380246" y="1013988"/>
                    </a:lnTo>
                    <a:lnTo>
                      <a:pt x="0" y="1439501"/>
                    </a:lnTo>
                    <a:close/>
                  </a:path>
                </a:pathLst>
              </a:custGeom>
              <a:solidFill>
                <a:schemeClr val="accent1">
                  <a:alpha val="50000"/>
                </a:schemeClr>
              </a:solidFill>
              <a:ln w="15875" cap="flat" cmpd="sng" algn="ctr">
                <a:solidFill>
                  <a:schemeClr val="accent1">
                    <a:lumMod val="75000"/>
                    <a:alpha val="81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" name="Freeform 6"/>
              <p:cNvSpPr>
                <a:spLocks noChangeAspect="1"/>
              </p:cNvSpPr>
              <p:nvPr/>
            </p:nvSpPr>
            <p:spPr bwMode="auto">
              <a:xfrm rot="3240000">
                <a:off x="1331149" y="2173247"/>
                <a:ext cx="115502" cy="178240"/>
              </a:xfrm>
              <a:custGeom>
                <a:avLst/>
                <a:gdLst>
                  <a:gd name="connsiteX0" fmla="*/ 0 w 733331"/>
                  <a:gd name="connsiteY0" fmla="*/ 407406 h 1131683"/>
                  <a:gd name="connsiteX1" fmla="*/ 371192 w 733331"/>
                  <a:gd name="connsiteY1" fmla="*/ 0 h 1131683"/>
                  <a:gd name="connsiteX2" fmla="*/ 733331 w 733331"/>
                  <a:gd name="connsiteY2" fmla="*/ 416459 h 1131683"/>
                  <a:gd name="connsiteX3" fmla="*/ 724278 w 733331"/>
                  <a:gd name="connsiteY3" fmla="*/ 1131683 h 1131683"/>
                  <a:gd name="connsiteX4" fmla="*/ 9054 w 733331"/>
                  <a:gd name="connsiteY4" fmla="*/ 1131683 h 1131683"/>
                  <a:gd name="connsiteX5" fmla="*/ 0 w 733331"/>
                  <a:gd name="connsiteY5" fmla="*/ 407406 h 1131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131683">
                    <a:moveTo>
                      <a:pt x="0" y="407406"/>
                    </a:moveTo>
                    <a:lnTo>
                      <a:pt x="371192" y="0"/>
                    </a:lnTo>
                    <a:lnTo>
                      <a:pt x="733331" y="416459"/>
                    </a:lnTo>
                    <a:lnTo>
                      <a:pt x="724278" y="1131683"/>
                    </a:lnTo>
                    <a:lnTo>
                      <a:pt x="9054" y="1131683"/>
                    </a:lnTo>
                    <a:lnTo>
                      <a:pt x="0" y="407406"/>
                    </a:lnTo>
                    <a:close/>
                  </a:path>
                </a:pathLst>
              </a:custGeom>
              <a:solidFill>
                <a:schemeClr val="bg2">
                  <a:lumMod val="75000"/>
                  <a:alpha val="50000"/>
                </a:schemeClr>
              </a:solidFill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 rot="21480000">
              <a:off x="1394192" y="1906573"/>
              <a:ext cx="364707" cy="237310"/>
              <a:chOff x="1299780" y="2082808"/>
              <a:chExt cx="364707" cy="237310"/>
            </a:xfrm>
          </p:grpSpPr>
          <p:sp>
            <p:nvSpPr>
              <p:cNvPr id="17" name="Freeform 16"/>
              <p:cNvSpPr>
                <a:spLocks noChangeAspect="1"/>
              </p:cNvSpPr>
              <p:nvPr/>
            </p:nvSpPr>
            <p:spPr bwMode="auto">
              <a:xfrm rot="3240000">
                <a:off x="1493377" y="2027197"/>
                <a:ext cx="115500" cy="226721"/>
              </a:xfrm>
              <a:custGeom>
                <a:avLst/>
                <a:gdLst>
                  <a:gd name="connsiteX0" fmla="*/ 0 w 733331"/>
                  <a:gd name="connsiteY0" fmla="*/ 1439501 h 1439501"/>
                  <a:gd name="connsiteX1" fmla="*/ 9054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  <a:gd name="connsiteX0" fmla="*/ 0 w 733331"/>
                  <a:gd name="connsiteY0" fmla="*/ 1439501 h 1439501"/>
                  <a:gd name="connsiteX1" fmla="*/ 0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439501">
                    <a:moveTo>
                      <a:pt x="0" y="1439501"/>
                    </a:moveTo>
                    <a:lnTo>
                      <a:pt x="0" y="0"/>
                    </a:lnTo>
                    <a:lnTo>
                      <a:pt x="733331" y="0"/>
                    </a:lnTo>
                    <a:lnTo>
                      <a:pt x="733331" y="1439501"/>
                    </a:lnTo>
                    <a:lnTo>
                      <a:pt x="380246" y="1013988"/>
                    </a:lnTo>
                    <a:lnTo>
                      <a:pt x="0" y="1439501"/>
                    </a:lnTo>
                    <a:close/>
                  </a:path>
                </a:pathLst>
              </a:custGeom>
              <a:solidFill>
                <a:srgbClr val="FFC000">
                  <a:alpha val="50000"/>
                </a:srgbClr>
              </a:solidFill>
              <a:ln w="15875" cap="flat" cmpd="sng" algn="ctr">
                <a:solidFill>
                  <a:srgbClr val="B88800">
                    <a:alpha val="81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" name="Freeform 17"/>
              <p:cNvSpPr>
                <a:spLocks noChangeAspect="1"/>
              </p:cNvSpPr>
              <p:nvPr/>
            </p:nvSpPr>
            <p:spPr bwMode="auto">
              <a:xfrm rot="3240000">
                <a:off x="1331149" y="2173247"/>
                <a:ext cx="115502" cy="178240"/>
              </a:xfrm>
              <a:custGeom>
                <a:avLst/>
                <a:gdLst>
                  <a:gd name="connsiteX0" fmla="*/ 0 w 733331"/>
                  <a:gd name="connsiteY0" fmla="*/ 407406 h 1131683"/>
                  <a:gd name="connsiteX1" fmla="*/ 371192 w 733331"/>
                  <a:gd name="connsiteY1" fmla="*/ 0 h 1131683"/>
                  <a:gd name="connsiteX2" fmla="*/ 733331 w 733331"/>
                  <a:gd name="connsiteY2" fmla="*/ 416459 h 1131683"/>
                  <a:gd name="connsiteX3" fmla="*/ 724278 w 733331"/>
                  <a:gd name="connsiteY3" fmla="*/ 1131683 h 1131683"/>
                  <a:gd name="connsiteX4" fmla="*/ 9054 w 733331"/>
                  <a:gd name="connsiteY4" fmla="*/ 1131683 h 1131683"/>
                  <a:gd name="connsiteX5" fmla="*/ 0 w 733331"/>
                  <a:gd name="connsiteY5" fmla="*/ 407406 h 1131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131683">
                    <a:moveTo>
                      <a:pt x="0" y="407406"/>
                    </a:moveTo>
                    <a:lnTo>
                      <a:pt x="371192" y="0"/>
                    </a:lnTo>
                    <a:lnTo>
                      <a:pt x="733331" y="416459"/>
                    </a:lnTo>
                    <a:lnTo>
                      <a:pt x="724278" y="1131683"/>
                    </a:lnTo>
                    <a:lnTo>
                      <a:pt x="9054" y="1131683"/>
                    </a:lnTo>
                    <a:lnTo>
                      <a:pt x="0" y="407406"/>
                    </a:lnTo>
                    <a:close/>
                  </a:path>
                </a:pathLst>
              </a:custGeom>
              <a:solidFill>
                <a:srgbClr val="0070C0">
                  <a:alpha val="50000"/>
                </a:srgbClr>
              </a:solidFill>
              <a:ln w="15875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9" name="Group 18"/>
            <p:cNvGrpSpPr>
              <a:grpSpLocks noChangeAspect="1"/>
            </p:cNvGrpSpPr>
            <p:nvPr/>
          </p:nvGrpSpPr>
          <p:grpSpPr>
            <a:xfrm rot="21480000">
              <a:off x="1562354" y="2108913"/>
              <a:ext cx="350118" cy="227818"/>
              <a:chOff x="1299780" y="2082808"/>
              <a:chExt cx="364707" cy="237310"/>
            </a:xfrm>
          </p:grpSpPr>
          <p:sp>
            <p:nvSpPr>
              <p:cNvPr id="20" name="Freeform 19"/>
              <p:cNvSpPr>
                <a:spLocks noChangeAspect="1"/>
              </p:cNvSpPr>
              <p:nvPr/>
            </p:nvSpPr>
            <p:spPr bwMode="auto">
              <a:xfrm rot="3240000">
                <a:off x="1493377" y="2027197"/>
                <a:ext cx="115500" cy="226721"/>
              </a:xfrm>
              <a:custGeom>
                <a:avLst/>
                <a:gdLst>
                  <a:gd name="connsiteX0" fmla="*/ 0 w 733331"/>
                  <a:gd name="connsiteY0" fmla="*/ 1439501 h 1439501"/>
                  <a:gd name="connsiteX1" fmla="*/ 9054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  <a:gd name="connsiteX0" fmla="*/ 0 w 733331"/>
                  <a:gd name="connsiteY0" fmla="*/ 1439501 h 1439501"/>
                  <a:gd name="connsiteX1" fmla="*/ 0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439501">
                    <a:moveTo>
                      <a:pt x="0" y="1439501"/>
                    </a:moveTo>
                    <a:lnTo>
                      <a:pt x="0" y="0"/>
                    </a:lnTo>
                    <a:lnTo>
                      <a:pt x="733331" y="0"/>
                    </a:lnTo>
                    <a:lnTo>
                      <a:pt x="733331" y="1439501"/>
                    </a:lnTo>
                    <a:lnTo>
                      <a:pt x="380246" y="1013988"/>
                    </a:lnTo>
                    <a:lnTo>
                      <a:pt x="0" y="1439501"/>
                    </a:lnTo>
                    <a:close/>
                  </a:path>
                </a:pathLst>
              </a:custGeom>
              <a:solidFill>
                <a:schemeClr val="accent1">
                  <a:alpha val="50000"/>
                </a:schemeClr>
              </a:solidFill>
              <a:ln w="15875" cap="flat" cmpd="sng" algn="ctr">
                <a:solidFill>
                  <a:schemeClr val="accent1">
                    <a:lumMod val="75000"/>
                    <a:alpha val="81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" name="Freeform 20"/>
              <p:cNvSpPr>
                <a:spLocks noChangeAspect="1"/>
              </p:cNvSpPr>
              <p:nvPr/>
            </p:nvSpPr>
            <p:spPr bwMode="auto">
              <a:xfrm rot="3240000">
                <a:off x="1331149" y="2173247"/>
                <a:ext cx="115502" cy="178240"/>
              </a:xfrm>
              <a:custGeom>
                <a:avLst/>
                <a:gdLst>
                  <a:gd name="connsiteX0" fmla="*/ 0 w 733331"/>
                  <a:gd name="connsiteY0" fmla="*/ 407406 h 1131683"/>
                  <a:gd name="connsiteX1" fmla="*/ 371192 w 733331"/>
                  <a:gd name="connsiteY1" fmla="*/ 0 h 1131683"/>
                  <a:gd name="connsiteX2" fmla="*/ 733331 w 733331"/>
                  <a:gd name="connsiteY2" fmla="*/ 416459 h 1131683"/>
                  <a:gd name="connsiteX3" fmla="*/ 724278 w 733331"/>
                  <a:gd name="connsiteY3" fmla="*/ 1131683 h 1131683"/>
                  <a:gd name="connsiteX4" fmla="*/ 9054 w 733331"/>
                  <a:gd name="connsiteY4" fmla="*/ 1131683 h 1131683"/>
                  <a:gd name="connsiteX5" fmla="*/ 0 w 733331"/>
                  <a:gd name="connsiteY5" fmla="*/ 407406 h 1131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131683">
                    <a:moveTo>
                      <a:pt x="0" y="407406"/>
                    </a:moveTo>
                    <a:lnTo>
                      <a:pt x="371192" y="0"/>
                    </a:lnTo>
                    <a:lnTo>
                      <a:pt x="733331" y="416459"/>
                    </a:lnTo>
                    <a:lnTo>
                      <a:pt x="724278" y="1131683"/>
                    </a:lnTo>
                    <a:lnTo>
                      <a:pt x="9054" y="1131683"/>
                    </a:lnTo>
                    <a:lnTo>
                      <a:pt x="0" y="407406"/>
                    </a:lnTo>
                    <a:close/>
                  </a:path>
                </a:pathLst>
              </a:custGeom>
              <a:solidFill>
                <a:schemeClr val="bg2">
                  <a:lumMod val="75000"/>
                  <a:alpha val="50000"/>
                </a:schemeClr>
              </a:solidFill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3" name="Group 22"/>
            <p:cNvGrpSpPr>
              <a:grpSpLocks noChangeAspect="1"/>
            </p:cNvGrpSpPr>
            <p:nvPr/>
          </p:nvGrpSpPr>
          <p:grpSpPr>
            <a:xfrm rot="4373760">
              <a:off x="2044212" y="2047863"/>
              <a:ext cx="350118" cy="227818"/>
              <a:chOff x="1299780" y="2082808"/>
              <a:chExt cx="364707" cy="237310"/>
            </a:xfrm>
          </p:grpSpPr>
          <p:sp>
            <p:nvSpPr>
              <p:cNvPr id="24" name="Freeform 23"/>
              <p:cNvSpPr>
                <a:spLocks noChangeAspect="1"/>
              </p:cNvSpPr>
              <p:nvPr/>
            </p:nvSpPr>
            <p:spPr bwMode="auto">
              <a:xfrm rot="3240000">
                <a:off x="1493377" y="2027197"/>
                <a:ext cx="115500" cy="226721"/>
              </a:xfrm>
              <a:custGeom>
                <a:avLst/>
                <a:gdLst>
                  <a:gd name="connsiteX0" fmla="*/ 0 w 733331"/>
                  <a:gd name="connsiteY0" fmla="*/ 1439501 h 1439501"/>
                  <a:gd name="connsiteX1" fmla="*/ 9054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  <a:gd name="connsiteX0" fmla="*/ 0 w 733331"/>
                  <a:gd name="connsiteY0" fmla="*/ 1439501 h 1439501"/>
                  <a:gd name="connsiteX1" fmla="*/ 0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439501">
                    <a:moveTo>
                      <a:pt x="0" y="1439501"/>
                    </a:moveTo>
                    <a:lnTo>
                      <a:pt x="0" y="0"/>
                    </a:lnTo>
                    <a:lnTo>
                      <a:pt x="733331" y="0"/>
                    </a:lnTo>
                    <a:lnTo>
                      <a:pt x="733331" y="1439501"/>
                    </a:lnTo>
                    <a:lnTo>
                      <a:pt x="380246" y="1013988"/>
                    </a:lnTo>
                    <a:lnTo>
                      <a:pt x="0" y="1439501"/>
                    </a:lnTo>
                    <a:close/>
                  </a:path>
                </a:pathLst>
              </a:custGeom>
              <a:solidFill>
                <a:schemeClr val="accent1">
                  <a:alpha val="50000"/>
                </a:schemeClr>
              </a:solidFill>
              <a:ln w="15875" cap="flat" cmpd="sng" algn="ctr">
                <a:solidFill>
                  <a:schemeClr val="accent1">
                    <a:lumMod val="75000"/>
                    <a:alpha val="81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" name="Freeform 24"/>
              <p:cNvSpPr>
                <a:spLocks noChangeAspect="1"/>
              </p:cNvSpPr>
              <p:nvPr/>
            </p:nvSpPr>
            <p:spPr bwMode="auto">
              <a:xfrm rot="3240000">
                <a:off x="1331149" y="2173247"/>
                <a:ext cx="115502" cy="178240"/>
              </a:xfrm>
              <a:custGeom>
                <a:avLst/>
                <a:gdLst>
                  <a:gd name="connsiteX0" fmla="*/ 0 w 733331"/>
                  <a:gd name="connsiteY0" fmla="*/ 407406 h 1131683"/>
                  <a:gd name="connsiteX1" fmla="*/ 371192 w 733331"/>
                  <a:gd name="connsiteY1" fmla="*/ 0 h 1131683"/>
                  <a:gd name="connsiteX2" fmla="*/ 733331 w 733331"/>
                  <a:gd name="connsiteY2" fmla="*/ 416459 h 1131683"/>
                  <a:gd name="connsiteX3" fmla="*/ 724278 w 733331"/>
                  <a:gd name="connsiteY3" fmla="*/ 1131683 h 1131683"/>
                  <a:gd name="connsiteX4" fmla="*/ 9054 w 733331"/>
                  <a:gd name="connsiteY4" fmla="*/ 1131683 h 1131683"/>
                  <a:gd name="connsiteX5" fmla="*/ 0 w 733331"/>
                  <a:gd name="connsiteY5" fmla="*/ 407406 h 1131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131683">
                    <a:moveTo>
                      <a:pt x="0" y="407406"/>
                    </a:moveTo>
                    <a:lnTo>
                      <a:pt x="371192" y="0"/>
                    </a:lnTo>
                    <a:lnTo>
                      <a:pt x="733331" y="416459"/>
                    </a:lnTo>
                    <a:lnTo>
                      <a:pt x="724278" y="1131683"/>
                    </a:lnTo>
                    <a:lnTo>
                      <a:pt x="9054" y="1131683"/>
                    </a:lnTo>
                    <a:lnTo>
                      <a:pt x="0" y="407406"/>
                    </a:lnTo>
                    <a:close/>
                  </a:path>
                </a:pathLst>
              </a:custGeom>
              <a:solidFill>
                <a:schemeClr val="bg2">
                  <a:lumMod val="75000"/>
                  <a:alpha val="50000"/>
                </a:schemeClr>
              </a:solidFill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6" name="Group 25"/>
            <p:cNvGrpSpPr>
              <a:grpSpLocks noChangeAspect="1"/>
            </p:cNvGrpSpPr>
            <p:nvPr/>
          </p:nvGrpSpPr>
          <p:grpSpPr>
            <a:xfrm rot="15231593">
              <a:off x="2213580" y="1813430"/>
              <a:ext cx="350118" cy="227818"/>
              <a:chOff x="1299780" y="2082808"/>
              <a:chExt cx="364707" cy="237310"/>
            </a:xfrm>
          </p:grpSpPr>
          <p:sp>
            <p:nvSpPr>
              <p:cNvPr id="27" name="Freeform 26"/>
              <p:cNvSpPr>
                <a:spLocks noChangeAspect="1"/>
              </p:cNvSpPr>
              <p:nvPr/>
            </p:nvSpPr>
            <p:spPr bwMode="auto">
              <a:xfrm rot="3240000">
                <a:off x="1493377" y="2027197"/>
                <a:ext cx="115500" cy="226721"/>
              </a:xfrm>
              <a:custGeom>
                <a:avLst/>
                <a:gdLst>
                  <a:gd name="connsiteX0" fmla="*/ 0 w 733331"/>
                  <a:gd name="connsiteY0" fmla="*/ 1439501 h 1439501"/>
                  <a:gd name="connsiteX1" fmla="*/ 9054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  <a:gd name="connsiteX0" fmla="*/ 0 w 733331"/>
                  <a:gd name="connsiteY0" fmla="*/ 1439501 h 1439501"/>
                  <a:gd name="connsiteX1" fmla="*/ 0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439501">
                    <a:moveTo>
                      <a:pt x="0" y="1439501"/>
                    </a:moveTo>
                    <a:lnTo>
                      <a:pt x="0" y="0"/>
                    </a:lnTo>
                    <a:lnTo>
                      <a:pt x="733331" y="0"/>
                    </a:lnTo>
                    <a:lnTo>
                      <a:pt x="733331" y="1439501"/>
                    </a:lnTo>
                    <a:lnTo>
                      <a:pt x="380246" y="1013988"/>
                    </a:lnTo>
                    <a:lnTo>
                      <a:pt x="0" y="1439501"/>
                    </a:lnTo>
                    <a:close/>
                  </a:path>
                </a:pathLst>
              </a:custGeom>
              <a:solidFill>
                <a:schemeClr val="accent1">
                  <a:alpha val="50000"/>
                </a:schemeClr>
              </a:solidFill>
              <a:ln w="15875" cap="flat" cmpd="sng" algn="ctr">
                <a:solidFill>
                  <a:schemeClr val="accent1">
                    <a:lumMod val="75000"/>
                    <a:alpha val="81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" name="Freeform 27"/>
              <p:cNvSpPr>
                <a:spLocks noChangeAspect="1"/>
              </p:cNvSpPr>
              <p:nvPr/>
            </p:nvSpPr>
            <p:spPr bwMode="auto">
              <a:xfrm rot="3240000">
                <a:off x="1331149" y="2173247"/>
                <a:ext cx="115502" cy="178240"/>
              </a:xfrm>
              <a:custGeom>
                <a:avLst/>
                <a:gdLst>
                  <a:gd name="connsiteX0" fmla="*/ 0 w 733331"/>
                  <a:gd name="connsiteY0" fmla="*/ 407406 h 1131683"/>
                  <a:gd name="connsiteX1" fmla="*/ 371192 w 733331"/>
                  <a:gd name="connsiteY1" fmla="*/ 0 h 1131683"/>
                  <a:gd name="connsiteX2" fmla="*/ 733331 w 733331"/>
                  <a:gd name="connsiteY2" fmla="*/ 416459 h 1131683"/>
                  <a:gd name="connsiteX3" fmla="*/ 724278 w 733331"/>
                  <a:gd name="connsiteY3" fmla="*/ 1131683 h 1131683"/>
                  <a:gd name="connsiteX4" fmla="*/ 9054 w 733331"/>
                  <a:gd name="connsiteY4" fmla="*/ 1131683 h 1131683"/>
                  <a:gd name="connsiteX5" fmla="*/ 0 w 733331"/>
                  <a:gd name="connsiteY5" fmla="*/ 407406 h 1131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131683">
                    <a:moveTo>
                      <a:pt x="0" y="407406"/>
                    </a:moveTo>
                    <a:lnTo>
                      <a:pt x="371192" y="0"/>
                    </a:lnTo>
                    <a:lnTo>
                      <a:pt x="733331" y="416459"/>
                    </a:lnTo>
                    <a:lnTo>
                      <a:pt x="724278" y="1131683"/>
                    </a:lnTo>
                    <a:lnTo>
                      <a:pt x="9054" y="1131683"/>
                    </a:lnTo>
                    <a:lnTo>
                      <a:pt x="0" y="407406"/>
                    </a:lnTo>
                    <a:close/>
                  </a:path>
                </a:pathLst>
              </a:custGeom>
              <a:solidFill>
                <a:schemeClr val="bg2">
                  <a:lumMod val="75000"/>
                  <a:alpha val="50000"/>
                </a:schemeClr>
              </a:solidFill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2739617" y="1768544"/>
              <a:ext cx="364707" cy="237310"/>
              <a:chOff x="1299780" y="2082808"/>
              <a:chExt cx="364707" cy="23731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 bwMode="auto">
              <a:xfrm rot="3240000">
                <a:off x="1493377" y="2027197"/>
                <a:ext cx="115500" cy="226721"/>
              </a:xfrm>
              <a:custGeom>
                <a:avLst/>
                <a:gdLst>
                  <a:gd name="connsiteX0" fmla="*/ 0 w 733331"/>
                  <a:gd name="connsiteY0" fmla="*/ 1439501 h 1439501"/>
                  <a:gd name="connsiteX1" fmla="*/ 9054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  <a:gd name="connsiteX0" fmla="*/ 0 w 733331"/>
                  <a:gd name="connsiteY0" fmla="*/ 1439501 h 1439501"/>
                  <a:gd name="connsiteX1" fmla="*/ 0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439501">
                    <a:moveTo>
                      <a:pt x="0" y="1439501"/>
                    </a:moveTo>
                    <a:lnTo>
                      <a:pt x="0" y="0"/>
                    </a:lnTo>
                    <a:lnTo>
                      <a:pt x="733331" y="0"/>
                    </a:lnTo>
                    <a:lnTo>
                      <a:pt x="733331" y="1439501"/>
                    </a:lnTo>
                    <a:lnTo>
                      <a:pt x="380246" y="1013988"/>
                    </a:lnTo>
                    <a:lnTo>
                      <a:pt x="0" y="1439501"/>
                    </a:lnTo>
                    <a:close/>
                  </a:path>
                </a:pathLst>
              </a:custGeom>
              <a:solidFill>
                <a:srgbClr val="FFC000">
                  <a:alpha val="50000"/>
                </a:srgbClr>
              </a:solidFill>
              <a:ln w="15875" cap="flat" cmpd="sng" algn="ctr">
                <a:solidFill>
                  <a:srgbClr val="B88800">
                    <a:alpha val="81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1" name="Freeform 30"/>
              <p:cNvSpPr>
                <a:spLocks noChangeAspect="1"/>
              </p:cNvSpPr>
              <p:nvPr/>
            </p:nvSpPr>
            <p:spPr bwMode="auto">
              <a:xfrm rot="3240000">
                <a:off x="1331149" y="2173247"/>
                <a:ext cx="115502" cy="178240"/>
              </a:xfrm>
              <a:custGeom>
                <a:avLst/>
                <a:gdLst>
                  <a:gd name="connsiteX0" fmla="*/ 0 w 733331"/>
                  <a:gd name="connsiteY0" fmla="*/ 407406 h 1131683"/>
                  <a:gd name="connsiteX1" fmla="*/ 371192 w 733331"/>
                  <a:gd name="connsiteY1" fmla="*/ 0 h 1131683"/>
                  <a:gd name="connsiteX2" fmla="*/ 733331 w 733331"/>
                  <a:gd name="connsiteY2" fmla="*/ 416459 h 1131683"/>
                  <a:gd name="connsiteX3" fmla="*/ 724278 w 733331"/>
                  <a:gd name="connsiteY3" fmla="*/ 1131683 h 1131683"/>
                  <a:gd name="connsiteX4" fmla="*/ 9054 w 733331"/>
                  <a:gd name="connsiteY4" fmla="*/ 1131683 h 1131683"/>
                  <a:gd name="connsiteX5" fmla="*/ 0 w 733331"/>
                  <a:gd name="connsiteY5" fmla="*/ 407406 h 1131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131683">
                    <a:moveTo>
                      <a:pt x="0" y="407406"/>
                    </a:moveTo>
                    <a:lnTo>
                      <a:pt x="371192" y="0"/>
                    </a:lnTo>
                    <a:lnTo>
                      <a:pt x="733331" y="416459"/>
                    </a:lnTo>
                    <a:lnTo>
                      <a:pt x="724278" y="1131683"/>
                    </a:lnTo>
                    <a:lnTo>
                      <a:pt x="9054" y="1131683"/>
                    </a:lnTo>
                    <a:lnTo>
                      <a:pt x="0" y="407406"/>
                    </a:lnTo>
                    <a:close/>
                  </a:path>
                </a:pathLst>
              </a:custGeom>
              <a:solidFill>
                <a:srgbClr val="0070C0">
                  <a:alpha val="50000"/>
                </a:srgbClr>
              </a:solidFill>
              <a:ln w="15875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33" name="Freeform 32"/>
            <p:cNvSpPr>
              <a:spLocks noChangeAspect="1"/>
            </p:cNvSpPr>
            <p:nvPr/>
          </p:nvSpPr>
          <p:spPr bwMode="auto">
            <a:xfrm rot="13818951">
              <a:off x="2921581" y="1991451"/>
              <a:ext cx="115500" cy="226721"/>
            </a:xfrm>
            <a:custGeom>
              <a:avLst/>
              <a:gdLst>
                <a:gd name="connsiteX0" fmla="*/ 0 w 733331"/>
                <a:gd name="connsiteY0" fmla="*/ 1439501 h 1439501"/>
                <a:gd name="connsiteX1" fmla="*/ 9054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  <a:gd name="connsiteX0" fmla="*/ 0 w 733331"/>
                <a:gd name="connsiteY0" fmla="*/ 1439501 h 1439501"/>
                <a:gd name="connsiteX1" fmla="*/ 0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439501">
                  <a:moveTo>
                    <a:pt x="0" y="1439501"/>
                  </a:moveTo>
                  <a:lnTo>
                    <a:pt x="0" y="0"/>
                  </a:lnTo>
                  <a:lnTo>
                    <a:pt x="733331" y="0"/>
                  </a:lnTo>
                  <a:lnTo>
                    <a:pt x="733331" y="1439501"/>
                  </a:lnTo>
                  <a:lnTo>
                    <a:pt x="380246" y="1013988"/>
                  </a:lnTo>
                  <a:lnTo>
                    <a:pt x="0" y="1439501"/>
                  </a:lnTo>
                  <a:close/>
                </a:path>
              </a:pathLst>
            </a:custGeom>
            <a:solidFill>
              <a:srgbClr val="FFC000">
                <a:alpha val="50000"/>
              </a:srgbClr>
            </a:solidFill>
            <a:ln w="15875" cap="flat" cmpd="sng" algn="ctr">
              <a:solidFill>
                <a:srgbClr val="B88800">
                  <a:alpha val="81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6" name="Freeform 35"/>
            <p:cNvSpPr>
              <a:spLocks noChangeAspect="1"/>
            </p:cNvSpPr>
            <p:nvPr/>
          </p:nvSpPr>
          <p:spPr bwMode="auto">
            <a:xfrm rot="13636542">
              <a:off x="3059425" y="2174363"/>
              <a:ext cx="115500" cy="226721"/>
            </a:xfrm>
            <a:custGeom>
              <a:avLst/>
              <a:gdLst>
                <a:gd name="connsiteX0" fmla="*/ 0 w 733331"/>
                <a:gd name="connsiteY0" fmla="*/ 1439501 h 1439501"/>
                <a:gd name="connsiteX1" fmla="*/ 9054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  <a:gd name="connsiteX0" fmla="*/ 0 w 733331"/>
                <a:gd name="connsiteY0" fmla="*/ 1439501 h 1439501"/>
                <a:gd name="connsiteX1" fmla="*/ 0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439501">
                  <a:moveTo>
                    <a:pt x="0" y="1439501"/>
                  </a:moveTo>
                  <a:lnTo>
                    <a:pt x="0" y="0"/>
                  </a:lnTo>
                  <a:lnTo>
                    <a:pt x="733331" y="0"/>
                  </a:lnTo>
                  <a:lnTo>
                    <a:pt x="733331" y="1439501"/>
                  </a:lnTo>
                  <a:lnTo>
                    <a:pt x="380246" y="1013988"/>
                  </a:lnTo>
                  <a:lnTo>
                    <a:pt x="0" y="1439501"/>
                  </a:lnTo>
                  <a:close/>
                </a:path>
              </a:pathLst>
            </a:custGeom>
            <a:solidFill>
              <a:srgbClr val="FFC000">
                <a:alpha val="50000"/>
              </a:srgbClr>
            </a:solidFill>
            <a:ln w="15875" cap="flat" cmpd="sng" algn="ctr">
              <a:solidFill>
                <a:srgbClr val="B88800">
                  <a:alpha val="81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244444" y="1658904"/>
              <a:ext cx="4114411" cy="736254"/>
              <a:chOff x="244444" y="1970734"/>
              <a:chExt cx="4114411" cy="736254"/>
            </a:xfrm>
          </p:grpSpPr>
          <p:sp>
            <p:nvSpPr>
              <p:cNvPr id="2" name="Freeform 1"/>
              <p:cNvSpPr/>
              <p:nvPr/>
            </p:nvSpPr>
            <p:spPr bwMode="auto">
              <a:xfrm>
                <a:off x="244444" y="1982709"/>
                <a:ext cx="3603279" cy="724279"/>
              </a:xfrm>
              <a:custGeom>
                <a:avLst/>
                <a:gdLst>
                  <a:gd name="connsiteX0" fmla="*/ 0 w 3603279"/>
                  <a:gd name="connsiteY0" fmla="*/ 724277 h 724279"/>
                  <a:gd name="connsiteX1" fmla="*/ 724277 w 3603279"/>
                  <a:gd name="connsiteY1" fmla="*/ 9053 h 724279"/>
                  <a:gd name="connsiteX2" fmla="*/ 1439501 w 3603279"/>
                  <a:gd name="connsiteY2" fmla="*/ 724277 h 724279"/>
                  <a:gd name="connsiteX3" fmla="*/ 2154724 w 3603279"/>
                  <a:gd name="connsiteY3" fmla="*/ 9053 h 724279"/>
                  <a:gd name="connsiteX4" fmla="*/ 2879002 w 3603279"/>
                  <a:gd name="connsiteY4" fmla="*/ 724277 h 724279"/>
                  <a:gd name="connsiteX5" fmla="*/ 3603279 w 3603279"/>
                  <a:gd name="connsiteY5" fmla="*/ 0 h 7242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03279" h="724279">
                    <a:moveTo>
                      <a:pt x="0" y="724277"/>
                    </a:moveTo>
                    <a:cubicBezTo>
                      <a:pt x="242180" y="366665"/>
                      <a:pt x="484360" y="9053"/>
                      <a:pt x="724277" y="9053"/>
                    </a:cubicBezTo>
                    <a:cubicBezTo>
                      <a:pt x="964194" y="9053"/>
                      <a:pt x="1201093" y="724277"/>
                      <a:pt x="1439501" y="724277"/>
                    </a:cubicBezTo>
                    <a:cubicBezTo>
                      <a:pt x="1677909" y="724277"/>
                      <a:pt x="1914807" y="9053"/>
                      <a:pt x="2154724" y="9053"/>
                    </a:cubicBezTo>
                    <a:cubicBezTo>
                      <a:pt x="2394641" y="9053"/>
                      <a:pt x="2637576" y="725786"/>
                      <a:pt x="2879002" y="724277"/>
                    </a:cubicBezTo>
                    <a:cubicBezTo>
                      <a:pt x="3120428" y="722768"/>
                      <a:pt x="3361853" y="361384"/>
                      <a:pt x="3603279" y="0"/>
                    </a:cubicBezTo>
                  </a:path>
                </a:pathLst>
              </a:custGeom>
              <a:noFill/>
              <a:ln w="44450" cap="flat" cmpd="sng" algn="ctr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8100" h="381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" name="Freeform 4"/>
              <p:cNvSpPr/>
              <p:nvPr/>
            </p:nvSpPr>
            <p:spPr bwMode="auto">
              <a:xfrm rot="10800000">
                <a:off x="755576" y="1970734"/>
                <a:ext cx="3603279" cy="724279"/>
              </a:xfrm>
              <a:custGeom>
                <a:avLst/>
                <a:gdLst>
                  <a:gd name="connsiteX0" fmla="*/ 0 w 3603279"/>
                  <a:gd name="connsiteY0" fmla="*/ 724277 h 724279"/>
                  <a:gd name="connsiteX1" fmla="*/ 724277 w 3603279"/>
                  <a:gd name="connsiteY1" fmla="*/ 9053 h 724279"/>
                  <a:gd name="connsiteX2" fmla="*/ 1439501 w 3603279"/>
                  <a:gd name="connsiteY2" fmla="*/ 724277 h 724279"/>
                  <a:gd name="connsiteX3" fmla="*/ 2154724 w 3603279"/>
                  <a:gd name="connsiteY3" fmla="*/ 9053 h 724279"/>
                  <a:gd name="connsiteX4" fmla="*/ 2879002 w 3603279"/>
                  <a:gd name="connsiteY4" fmla="*/ 724277 h 724279"/>
                  <a:gd name="connsiteX5" fmla="*/ 3603279 w 3603279"/>
                  <a:gd name="connsiteY5" fmla="*/ 0 h 7242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03279" h="724279">
                    <a:moveTo>
                      <a:pt x="0" y="724277"/>
                    </a:moveTo>
                    <a:cubicBezTo>
                      <a:pt x="242180" y="366665"/>
                      <a:pt x="484360" y="9053"/>
                      <a:pt x="724277" y="9053"/>
                    </a:cubicBezTo>
                    <a:cubicBezTo>
                      <a:pt x="964194" y="9053"/>
                      <a:pt x="1201093" y="724277"/>
                      <a:pt x="1439501" y="724277"/>
                    </a:cubicBezTo>
                    <a:cubicBezTo>
                      <a:pt x="1677909" y="724277"/>
                      <a:pt x="1914807" y="9053"/>
                      <a:pt x="2154724" y="9053"/>
                    </a:cubicBezTo>
                    <a:cubicBezTo>
                      <a:pt x="2394641" y="9053"/>
                      <a:pt x="2637576" y="725786"/>
                      <a:pt x="2879002" y="724277"/>
                    </a:cubicBezTo>
                    <a:cubicBezTo>
                      <a:pt x="3120428" y="722768"/>
                      <a:pt x="3361853" y="361384"/>
                      <a:pt x="3603279" y="0"/>
                    </a:cubicBezTo>
                  </a:path>
                </a:pathLst>
              </a:custGeom>
              <a:noFill/>
              <a:ln w="44450" cap="flat" cmpd="sng" algn="ctr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8100" h="381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41" name="Group 40"/>
          <p:cNvGrpSpPr/>
          <p:nvPr/>
        </p:nvGrpSpPr>
        <p:grpSpPr>
          <a:xfrm>
            <a:off x="3173979" y="1691129"/>
            <a:ext cx="371287" cy="403525"/>
            <a:chOff x="3264023" y="1868622"/>
            <a:chExt cx="371287" cy="403525"/>
          </a:xfrm>
          <a:solidFill>
            <a:srgbClr val="C00000"/>
          </a:solidFill>
          <a:scene3d>
            <a:camera prst="orthographicFront"/>
            <a:lightRig rig="threePt" dir="t"/>
          </a:scene3d>
        </p:grpSpPr>
        <p:sp>
          <p:nvSpPr>
            <p:cNvPr id="40" name="Oval 39"/>
            <p:cNvSpPr>
              <a:spLocks noChangeAspect="1"/>
            </p:cNvSpPr>
            <p:nvPr/>
          </p:nvSpPr>
          <p:spPr bwMode="auto">
            <a:xfrm>
              <a:off x="3485196" y="2055176"/>
              <a:ext cx="150114" cy="16653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38100" h="38100"/>
            </a:sp3d>
          </p:spPr>
          <p:txBody>
            <a:bodyPr vert="horz" wrap="none" lIns="18000" tIns="0" rIns="108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i="0" u="none" strike="noStrike" normalizeH="0" baseline="0" dirty="0" smtClean="0">
                <a:ln w="952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Times New Roman" pitchFamily="18" charset="0"/>
              </a:endParaRPr>
            </a:p>
          </p:txBody>
        </p:sp>
        <p:sp>
          <p:nvSpPr>
            <p:cNvPr id="39" name="Oval 38"/>
            <p:cNvSpPr>
              <a:spLocks noChangeAspect="1"/>
            </p:cNvSpPr>
            <p:nvPr/>
          </p:nvSpPr>
          <p:spPr bwMode="auto">
            <a:xfrm>
              <a:off x="3368676" y="1868622"/>
              <a:ext cx="150114" cy="16653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38100" h="38100"/>
            </a:sp3d>
          </p:spPr>
          <p:txBody>
            <a:bodyPr vert="horz" wrap="none" lIns="18000" tIns="0" rIns="108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i="0" u="none" strike="noStrike" normalizeH="0" baseline="0" dirty="0" smtClean="0">
                <a:ln w="952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Times New Roman" pitchFamily="18" charset="0"/>
              </a:endParaRP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3264023" y="1951889"/>
              <a:ext cx="288685" cy="320258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38100" h="38100"/>
            </a:sp3d>
          </p:spPr>
          <p:txBody>
            <a:bodyPr vert="horz" wrap="none" lIns="18000" tIns="0" rIns="108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400" i="0" u="none" strike="noStrike" normalizeH="0" baseline="0" dirty="0" err="1" smtClean="0">
                  <a:ln w="9525" cmpd="sng">
                    <a:solidFill>
                      <a:srgbClr val="FFFF00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rPr>
                <a:t>Pt</a:t>
              </a:r>
              <a:endParaRPr kumimoji="0" lang="en-GB" sz="1400" i="0" u="none" strike="noStrike" normalizeH="0" baseline="0" dirty="0" smtClean="0">
                <a:ln w="952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Times New Roman" pitchFamily="18" charset="0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220074" y="4941168"/>
            <a:ext cx="4114411" cy="842403"/>
            <a:chOff x="232259" y="3307027"/>
            <a:chExt cx="4114411" cy="842403"/>
          </a:xfrm>
        </p:grpSpPr>
        <p:grpSp>
          <p:nvGrpSpPr>
            <p:cNvPr id="74" name="Group 73"/>
            <p:cNvGrpSpPr>
              <a:grpSpLocks noChangeAspect="1"/>
            </p:cNvGrpSpPr>
            <p:nvPr/>
          </p:nvGrpSpPr>
          <p:grpSpPr>
            <a:xfrm rot="21480000">
              <a:off x="1242171" y="3424059"/>
              <a:ext cx="350118" cy="227818"/>
              <a:chOff x="1299780" y="2082808"/>
              <a:chExt cx="364707" cy="237310"/>
            </a:xfrm>
          </p:grpSpPr>
          <p:sp>
            <p:nvSpPr>
              <p:cNvPr id="95" name="Freeform 94"/>
              <p:cNvSpPr>
                <a:spLocks noChangeAspect="1"/>
              </p:cNvSpPr>
              <p:nvPr/>
            </p:nvSpPr>
            <p:spPr bwMode="auto">
              <a:xfrm rot="3240000">
                <a:off x="1493377" y="2027197"/>
                <a:ext cx="115500" cy="226721"/>
              </a:xfrm>
              <a:custGeom>
                <a:avLst/>
                <a:gdLst>
                  <a:gd name="connsiteX0" fmla="*/ 0 w 733331"/>
                  <a:gd name="connsiteY0" fmla="*/ 1439501 h 1439501"/>
                  <a:gd name="connsiteX1" fmla="*/ 9054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  <a:gd name="connsiteX0" fmla="*/ 0 w 733331"/>
                  <a:gd name="connsiteY0" fmla="*/ 1439501 h 1439501"/>
                  <a:gd name="connsiteX1" fmla="*/ 0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439501">
                    <a:moveTo>
                      <a:pt x="0" y="1439501"/>
                    </a:moveTo>
                    <a:lnTo>
                      <a:pt x="0" y="0"/>
                    </a:lnTo>
                    <a:lnTo>
                      <a:pt x="733331" y="0"/>
                    </a:lnTo>
                    <a:lnTo>
                      <a:pt x="733331" y="1439501"/>
                    </a:lnTo>
                    <a:lnTo>
                      <a:pt x="380246" y="1013988"/>
                    </a:lnTo>
                    <a:lnTo>
                      <a:pt x="0" y="1439501"/>
                    </a:lnTo>
                    <a:close/>
                  </a:path>
                </a:pathLst>
              </a:custGeom>
              <a:solidFill>
                <a:schemeClr val="accent1">
                  <a:alpha val="50000"/>
                </a:schemeClr>
              </a:solidFill>
              <a:ln w="15875" cap="flat" cmpd="sng" algn="ctr">
                <a:solidFill>
                  <a:schemeClr val="accent1">
                    <a:lumMod val="75000"/>
                    <a:alpha val="81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6" name="Freeform 95"/>
              <p:cNvSpPr>
                <a:spLocks noChangeAspect="1"/>
              </p:cNvSpPr>
              <p:nvPr/>
            </p:nvSpPr>
            <p:spPr bwMode="auto">
              <a:xfrm rot="3240000">
                <a:off x="1331149" y="2173247"/>
                <a:ext cx="115502" cy="178240"/>
              </a:xfrm>
              <a:custGeom>
                <a:avLst/>
                <a:gdLst>
                  <a:gd name="connsiteX0" fmla="*/ 0 w 733331"/>
                  <a:gd name="connsiteY0" fmla="*/ 407406 h 1131683"/>
                  <a:gd name="connsiteX1" fmla="*/ 371192 w 733331"/>
                  <a:gd name="connsiteY1" fmla="*/ 0 h 1131683"/>
                  <a:gd name="connsiteX2" fmla="*/ 733331 w 733331"/>
                  <a:gd name="connsiteY2" fmla="*/ 416459 h 1131683"/>
                  <a:gd name="connsiteX3" fmla="*/ 724278 w 733331"/>
                  <a:gd name="connsiteY3" fmla="*/ 1131683 h 1131683"/>
                  <a:gd name="connsiteX4" fmla="*/ 9054 w 733331"/>
                  <a:gd name="connsiteY4" fmla="*/ 1131683 h 1131683"/>
                  <a:gd name="connsiteX5" fmla="*/ 0 w 733331"/>
                  <a:gd name="connsiteY5" fmla="*/ 407406 h 1131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131683">
                    <a:moveTo>
                      <a:pt x="0" y="407406"/>
                    </a:moveTo>
                    <a:lnTo>
                      <a:pt x="371192" y="0"/>
                    </a:lnTo>
                    <a:lnTo>
                      <a:pt x="733331" y="416459"/>
                    </a:lnTo>
                    <a:lnTo>
                      <a:pt x="724278" y="1131683"/>
                    </a:lnTo>
                    <a:lnTo>
                      <a:pt x="9054" y="1131683"/>
                    </a:lnTo>
                    <a:lnTo>
                      <a:pt x="0" y="407406"/>
                    </a:lnTo>
                    <a:close/>
                  </a:path>
                </a:pathLst>
              </a:custGeom>
              <a:solidFill>
                <a:schemeClr val="bg2">
                  <a:lumMod val="75000"/>
                  <a:alpha val="50000"/>
                </a:schemeClr>
              </a:solidFill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 rot="21480000">
              <a:off x="1382007" y="3604661"/>
              <a:ext cx="364707" cy="237310"/>
              <a:chOff x="1299780" y="2082808"/>
              <a:chExt cx="364707" cy="237310"/>
            </a:xfrm>
          </p:grpSpPr>
          <p:sp>
            <p:nvSpPr>
              <p:cNvPr id="93" name="Freeform 92"/>
              <p:cNvSpPr>
                <a:spLocks noChangeAspect="1"/>
              </p:cNvSpPr>
              <p:nvPr/>
            </p:nvSpPr>
            <p:spPr bwMode="auto">
              <a:xfrm rot="3240000">
                <a:off x="1493377" y="2027197"/>
                <a:ext cx="115500" cy="226721"/>
              </a:xfrm>
              <a:custGeom>
                <a:avLst/>
                <a:gdLst>
                  <a:gd name="connsiteX0" fmla="*/ 0 w 733331"/>
                  <a:gd name="connsiteY0" fmla="*/ 1439501 h 1439501"/>
                  <a:gd name="connsiteX1" fmla="*/ 9054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  <a:gd name="connsiteX0" fmla="*/ 0 w 733331"/>
                  <a:gd name="connsiteY0" fmla="*/ 1439501 h 1439501"/>
                  <a:gd name="connsiteX1" fmla="*/ 0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439501">
                    <a:moveTo>
                      <a:pt x="0" y="1439501"/>
                    </a:moveTo>
                    <a:lnTo>
                      <a:pt x="0" y="0"/>
                    </a:lnTo>
                    <a:lnTo>
                      <a:pt x="733331" y="0"/>
                    </a:lnTo>
                    <a:lnTo>
                      <a:pt x="733331" y="1439501"/>
                    </a:lnTo>
                    <a:lnTo>
                      <a:pt x="380246" y="1013988"/>
                    </a:lnTo>
                    <a:lnTo>
                      <a:pt x="0" y="1439501"/>
                    </a:lnTo>
                    <a:close/>
                  </a:path>
                </a:pathLst>
              </a:custGeom>
              <a:solidFill>
                <a:srgbClr val="FFC000">
                  <a:alpha val="50000"/>
                </a:srgbClr>
              </a:solidFill>
              <a:ln w="15875" cap="flat" cmpd="sng" algn="ctr">
                <a:solidFill>
                  <a:srgbClr val="B88800">
                    <a:alpha val="81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4" name="Freeform 93"/>
              <p:cNvSpPr>
                <a:spLocks noChangeAspect="1"/>
              </p:cNvSpPr>
              <p:nvPr/>
            </p:nvSpPr>
            <p:spPr bwMode="auto">
              <a:xfrm rot="3240000">
                <a:off x="1331149" y="2173247"/>
                <a:ext cx="115502" cy="178240"/>
              </a:xfrm>
              <a:custGeom>
                <a:avLst/>
                <a:gdLst>
                  <a:gd name="connsiteX0" fmla="*/ 0 w 733331"/>
                  <a:gd name="connsiteY0" fmla="*/ 407406 h 1131683"/>
                  <a:gd name="connsiteX1" fmla="*/ 371192 w 733331"/>
                  <a:gd name="connsiteY1" fmla="*/ 0 h 1131683"/>
                  <a:gd name="connsiteX2" fmla="*/ 733331 w 733331"/>
                  <a:gd name="connsiteY2" fmla="*/ 416459 h 1131683"/>
                  <a:gd name="connsiteX3" fmla="*/ 724278 w 733331"/>
                  <a:gd name="connsiteY3" fmla="*/ 1131683 h 1131683"/>
                  <a:gd name="connsiteX4" fmla="*/ 9054 w 733331"/>
                  <a:gd name="connsiteY4" fmla="*/ 1131683 h 1131683"/>
                  <a:gd name="connsiteX5" fmla="*/ 0 w 733331"/>
                  <a:gd name="connsiteY5" fmla="*/ 407406 h 1131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131683">
                    <a:moveTo>
                      <a:pt x="0" y="407406"/>
                    </a:moveTo>
                    <a:lnTo>
                      <a:pt x="371192" y="0"/>
                    </a:lnTo>
                    <a:lnTo>
                      <a:pt x="733331" y="416459"/>
                    </a:lnTo>
                    <a:lnTo>
                      <a:pt x="724278" y="1131683"/>
                    </a:lnTo>
                    <a:lnTo>
                      <a:pt x="9054" y="1131683"/>
                    </a:lnTo>
                    <a:lnTo>
                      <a:pt x="0" y="407406"/>
                    </a:lnTo>
                    <a:close/>
                  </a:path>
                </a:pathLst>
              </a:custGeom>
              <a:solidFill>
                <a:srgbClr val="0070C0">
                  <a:alpha val="50000"/>
                </a:srgbClr>
              </a:solidFill>
              <a:ln w="15875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76" name="Group 75"/>
            <p:cNvGrpSpPr>
              <a:grpSpLocks noChangeAspect="1"/>
            </p:cNvGrpSpPr>
            <p:nvPr/>
          </p:nvGrpSpPr>
          <p:grpSpPr>
            <a:xfrm rot="21480000">
              <a:off x="1550169" y="3807001"/>
              <a:ext cx="350118" cy="227818"/>
              <a:chOff x="1299780" y="2082808"/>
              <a:chExt cx="364707" cy="237310"/>
            </a:xfrm>
          </p:grpSpPr>
          <p:sp>
            <p:nvSpPr>
              <p:cNvPr id="91" name="Freeform 90"/>
              <p:cNvSpPr>
                <a:spLocks noChangeAspect="1"/>
              </p:cNvSpPr>
              <p:nvPr/>
            </p:nvSpPr>
            <p:spPr bwMode="auto">
              <a:xfrm rot="3240000">
                <a:off x="1493377" y="2027197"/>
                <a:ext cx="115500" cy="226721"/>
              </a:xfrm>
              <a:custGeom>
                <a:avLst/>
                <a:gdLst>
                  <a:gd name="connsiteX0" fmla="*/ 0 w 733331"/>
                  <a:gd name="connsiteY0" fmla="*/ 1439501 h 1439501"/>
                  <a:gd name="connsiteX1" fmla="*/ 9054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  <a:gd name="connsiteX0" fmla="*/ 0 w 733331"/>
                  <a:gd name="connsiteY0" fmla="*/ 1439501 h 1439501"/>
                  <a:gd name="connsiteX1" fmla="*/ 0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439501">
                    <a:moveTo>
                      <a:pt x="0" y="1439501"/>
                    </a:moveTo>
                    <a:lnTo>
                      <a:pt x="0" y="0"/>
                    </a:lnTo>
                    <a:lnTo>
                      <a:pt x="733331" y="0"/>
                    </a:lnTo>
                    <a:lnTo>
                      <a:pt x="733331" y="1439501"/>
                    </a:lnTo>
                    <a:lnTo>
                      <a:pt x="380246" y="1013988"/>
                    </a:lnTo>
                    <a:lnTo>
                      <a:pt x="0" y="1439501"/>
                    </a:lnTo>
                    <a:close/>
                  </a:path>
                </a:pathLst>
              </a:custGeom>
              <a:solidFill>
                <a:schemeClr val="accent1">
                  <a:alpha val="50000"/>
                </a:schemeClr>
              </a:solidFill>
              <a:ln w="15875" cap="flat" cmpd="sng" algn="ctr">
                <a:solidFill>
                  <a:schemeClr val="accent1">
                    <a:lumMod val="75000"/>
                    <a:alpha val="81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2" name="Freeform 91"/>
              <p:cNvSpPr>
                <a:spLocks noChangeAspect="1"/>
              </p:cNvSpPr>
              <p:nvPr/>
            </p:nvSpPr>
            <p:spPr bwMode="auto">
              <a:xfrm rot="3240000">
                <a:off x="1331149" y="2173247"/>
                <a:ext cx="115502" cy="178240"/>
              </a:xfrm>
              <a:custGeom>
                <a:avLst/>
                <a:gdLst>
                  <a:gd name="connsiteX0" fmla="*/ 0 w 733331"/>
                  <a:gd name="connsiteY0" fmla="*/ 407406 h 1131683"/>
                  <a:gd name="connsiteX1" fmla="*/ 371192 w 733331"/>
                  <a:gd name="connsiteY1" fmla="*/ 0 h 1131683"/>
                  <a:gd name="connsiteX2" fmla="*/ 733331 w 733331"/>
                  <a:gd name="connsiteY2" fmla="*/ 416459 h 1131683"/>
                  <a:gd name="connsiteX3" fmla="*/ 724278 w 733331"/>
                  <a:gd name="connsiteY3" fmla="*/ 1131683 h 1131683"/>
                  <a:gd name="connsiteX4" fmla="*/ 9054 w 733331"/>
                  <a:gd name="connsiteY4" fmla="*/ 1131683 h 1131683"/>
                  <a:gd name="connsiteX5" fmla="*/ 0 w 733331"/>
                  <a:gd name="connsiteY5" fmla="*/ 407406 h 1131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131683">
                    <a:moveTo>
                      <a:pt x="0" y="407406"/>
                    </a:moveTo>
                    <a:lnTo>
                      <a:pt x="371192" y="0"/>
                    </a:lnTo>
                    <a:lnTo>
                      <a:pt x="733331" y="416459"/>
                    </a:lnTo>
                    <a:lnTo>
                      <a:pt x="724278" y="1131683"/>
                    </a:lnTo>
                    <a:lnTo>
                      <a:pt x="9054" y="1131683"/>
                    </a:lnTo>
                    <a:lnTo>
                      <a:pt x="0" y="407406"/>
                    </a:lnTo>
                    <a:close/>
                  </a:path>
                </a:pathLst>
              </a:custGeom>
              <a:solidFill>
                <a:schemeClr val="bg2">
                  <a:lumMod val="75000"/>
                  <a:alpha val="50000"/>
                </a:schemeClr>
              </a:solidFill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77" name="Group 76"/>
            <p:cNvGrpSpPr>
              <a:grpSpLocks noChangeAspect="1"/>
            </p:cNvGrpSpPr>
            <p:nvPr/>
          </p:nvGrpSpPr>
          <p:grpSpPr>
            <a:xfrm rot="4373760">
              <a:off x="2032027" y="3745951"/>
              <a:ext cx="350118" cy="227818"/>
              <a:chOff x="1299780" y="2082808"/>
              <a:chExt cx="364707" cy="237310"/>
            </a:xfrm>
          </p:grpSpPr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 rot="3240000">
                <a:off x="1493377" y="2027197"/>
                <a:ext cx="115500" cy="226721"/>
              </a:xfrm>
              <a:custGeom>
                <a:avLst/>
                <a:gdLst>
                  <a:gd name="connsiteX0" fmla="*/ 0 w 733331"/>
                  <a:gd name="connsiteY0" fmla="*/ 1439501 h 1439501"/>
                  <a:gd name="connsiteX1" fmla="*/ 9054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  <a:gd name="connsiteX0" fmla="*/ 0 w 733331"/>
                  <a:gd name="connsiteY0" fmla="*/ 1439501 h 1439501"/>
                  <a:gd name="connsiteX1" fmla="*/ 0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439501">
                    <a:moveTo>
                      <a:pt x="0" y="1439501"/>
                    </a:moveTo>
                    <a:lnTo>
                      <a:pt x="0" y="0"/>
                    </a:lnTo>
                    <a:lnTo>
                      <a:pt x="733331" y="0"/>
                    </a:lnTo>
                    <a:lnTo>
                      <a:pt x="733331" y="1439501"/>
                    </a:lnTo>
                    <a:lnTo>
                      <a:pt x="380246" y="1013988"/>
                    </a:lnTo>
                    <a:lnTo>
                      <a:pt x="0" y="1439501"/>
                    </a:lnTo>
                    <a:close/>
                  </a:path>
                </a:pathLst>
              </a:custGeom>
              <a:solidFill>
                <a:schemeClr val="accent1">
                  <a:alpha val="50000"/>
                </a:schemeClr>
              </a:solidFill>
              <a:ln w="15875" cap="flat" cmpd="sng" algn="ctr">
                <a:solidFill>
                  <a:schemeClr val="accent1">
                    <a:lumMod val="75000"/>
                    <a:alpha val="81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0" name="Freeform 89"/>
              <p:cNvSpPr>
                <a:spLocks noChangeAspect="1"/>
              </p:cNvSpPr>
              <p:nvPr/>
            </p:nvSpPr>
            <p:spPr bwMode="auto">
              <a:xfrm rot="3240000">
                <a:off x="1331149" y="2173247"/>
                <a:ext cx="115502" cy="178240"/>
              </a:xfrm>
              <a:custGeom>
                <a:avLst/>
                <a:gdLst>
                  <a:gd name="connsiteX0" fmla="*/ 0 w 733331"/>
                  <a:gd name="connsiteY0" fmla="*/ 407406 h 1131683"/>
                  <a:gd name="connsiteX1" fmla="*/ 371192 w 733331"/>
                  <a:gd name="connsiteY1" fmla="*/ 0 h 1131683"/>
                  <a:gd name="connsiteX2" fmla="*/ 733331 w 733331"/>
                  <a:gd name="connsiteY2" fmla="*/ 416459 h 1131683"/>
                  <a:gd name="connsiteX3" fmla="*/ 724278 w 733331"/>
                  <a:gd name="connsiteY3" fmla="*/ 1131683 h 1131683"/>
                  <a:gd name="connsiteX4" fmla="*/ 9054 w 733331"/>
                  <a:gd name="connsiteY4" fmla="*/ 1131683 h 1131683"/>
                  <a:gd name="connsiteX5" fmla="*/ 0 w 733331"/>
                  <a:gd name="connsiteY5" fmla="*/ 407406 h 1131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131683">
                    <a:moveTo>
                      <a:pt x="0" y="407406"/>
                    </a:moveTo>
                    <a:lnTo>
                      <a:pt x="371192" y="0"/>
                    </a:lnTo>
                    <a:lnTo>
                      <a:pt x="733331" y="416459"/>
                    </a:lnTo>
                    <a:lnTo>
                      <a:pt x="724278" y="1131683"/>
                    </a:lnTo>
                    <a:lnTo>
                      <a:pt x="9054" y="1131683"/>
                    </a:lnTo>
                    <a:lnTo>
                      <a:pt x="0" y="407406"/>
                    </a:lnTo>
                    <a:close/>
                  </a:path>
                </a:pathLst>
              </a:custGeom>
              <a:solidFill>
                <a:schemeClr val="bg2">
                  <a:lumMod val="75000"/>
                  <a:alpha val="50000"/>
                </a:schemeClr>
              </a:solidFill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78" name="Group 77"/>
            <p:cNvGrpSpPr>
              <a:grpSpLocks noChangeAspect="1"/>
            </p:cNvGrpSpPr>
            <p:nvPr/>
          </p:nvGrpSpPr>
          <p:grpSpPr>
            <a:xfrm rot="15231593">
              <a:off x="2201395" y="3511518"/>
              <a:ext cx="350118" cy="227818"/>
              <a:chOff x="1299780" y="2082808"/>
              <a:chExt cx="364707" cy="237310"/>
            </a:xfrm>
          </p:grpSpPr>
          <p:sp>
            <p:nvSpPr>
              <p:cNvPr id="87" name="Freeform 86"/>
              <p:cNvSpPr>
                <a:spLocks noChangeAspect="1"/>
              </p:cNvSpPr>
              <p:nvPr/>
            </p:nvSpPr>
            <p:spPr bwMode="auto">
              <a:xfrm rot="3240000">
                <a:off x="1493377" y="2027197"/>
                <a:ext cx="115500" cy="226721"/>
              </a:xfrm>
              <a:custGeom>
                <a:avLst/>
                <a:gdLst>
                  <a:gd name="connsiteX0" fmla="*/ 0 w 733331"/>
                  <a:gd name="connsiteY0" fmla="*/ 1439501 h 1439501"/>
                  <a:gd name="connsiteX1" fmla="*/ 9054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  <a:gd name="connsiteX0" fmla="*/ 0 w 733331"/>
                  <a:gd name="connsiteY0" fmla="*/ 1439501 h 1439501"/>
                  <a:gd name="connsiteX1" fmla="*/ 0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439501">
                    <a:moveTo>
                      <a:pt x="0" y="1439501"/>
                    </a:moveTo>
                    <a:lnTo>
                      <a:pt x="0" y="0"/>
                    </a:lnTo>
                    <a:lnTo>
                      <a:pt x="733331" y="0"/>
                    </a:lnTo>
                    <a:lnTo>
                      <a:pt x="733331" y="1439501"/>
                    </a:lnTo>
                    <a:lnTo>
                      <a:pt x="380246" y="1013988"/>
                    </a:lnTo>
                    <a:lnTo>
                      <a:pt x="0" y="1439501"/>
                    </a:lnTo>
                    <a:close/>
                  </a:path>
                </a:pathLst>
              </a:custGeom>
              <a:solidFill>
                <a:schemeClr val="accent1">
                  <a:alpha val="50000"/>
                </a:schemeClr>
              </a:solidFill>
              <a:ln w="15875" cap="flat" cmpd="sng" algn="ctr">
                <a:solidFill>
                  <a:schemeClr val="accent1">
                    <a:lumMod val="75000"/>
                    <a:alpha val="81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8" name="Freeform 87"/>
              <p:cNvSpPr>
                <a:spLocks noChangeAspect="1"/>
              </p:cNvSpPr>
              <p:nvPr/>
            </p:nvSpPr>
            <p:spPr bwMode="auto">
              <a:xfrm rot="3240000">
                <a:off x="1331149" y="2173247"/>
                <a:ext cx="115502" cy="178240"/>
              </a:xfrm>
              <a:custGeom>
                <a:avLst/>
                <a:gdLst>
                  <a:gd name="connsiteX0" fmla="*/ 0 w 733331"/>
                  <a:gd name="connsiteY0" fmla="*/ 407406 h 1131683"/>
                  <a:gd name="connsiteX1" fmla="*/ 371192 w 733331"/>
                  <a:gd name="connsiteY1" fmla="*/ 0 h 1131683"/>
                  <a:gd name="connsiteX2" fmla="*/ 733331 w 733331"/>
                  <a:gd name="connsiteY2" fmla="*/ 416459 h 1131683"/>
                  <a:gd name="connsiteX3" fmla="*/ 724278 w 733331"/>
                  <a:gd name="connsiteY3" fmla="*/ 1131683 h 1131683"/>
                  <a:gd name="connsiteX4" fmla="*/ 9054 w 733331"/>
                  <a:gd name="connsiteY4" fmla="*/ 1131683 h 1131683"/>
                  <a:gd name="connsiteX5" fmla="*/ 0 w 733331"/>
                  <a:gd name="connsiteY5" fmla="*/ 407406 h 1131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131683">
                    <a:moveTo>
                      <a:pt x="0" y="407406"/>
                    </a:moveTo>
                    <a:lnTo>
                      <a:pt x="371192" y="0"/>
                    </a:lnTo>
                    <a:lnTo>
                      <a:pt x="733331" y="416459"/>
                    </a:lnTo>
                    <a:lnTo>
                      <a:pt x="724278" y="1131683"/>
                    </a:lnTo>
                    <a:lnTo>
                      <a:pt x="9054" y="1131683"/>
                    </a:lnTo>
                    <a:lnTo>
                      <a:pt x="0" y="407406"/>
                    </a:lnTo>
                    <a:close/>
                  </a:path>
                </a:pathLst>
              </a:custGeom>
              <a:solidFill>
                <a:schemeClr val="bg2">
                  <a:lumMod val="75000"/>
                  <a:alpha val="50000"/>
                </a:schemeClr>
              </a:solidFill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79" name="Freeform 78"/>
            <p:cNvSpPr>
              <a:spLocks noChangeAspect="1"/>
            </p:cNvSpPr>
            <p:nvPr/>
          </p:nvSpPr>
          <p:spPr bwMode="auto">
            <a:xfrm rot="-360000">
              <a:off x="3011559" y="3329544"/>
              <a:ext cx="115500" cy="226721"/>
            </a:xfrm>
            <a:custGeom>
              <a:avLst/>
              <a:gdLst>
                <a:gd name="connsiteX0" fmla="*/ 0 w 733331"/>
                <a:gd name="connsiteY0" fmla="*/ 1439501 h 1439501"/>
                <a:gd name="connsiteX1" fmla="*/ 9054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  <a:gd name="connsiteX0" fmla="*/ 0 w 733331"/>
                <a:gd name="connsiteY0" fmla="*/ 1439501 h 1439501"/>
                <a:gd name="connsiteX1" fmla="*/ 0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439501">
                  <a:moveTo>
                    <a:pt x="0" y="1439501"/>
                  </a:moveTo>
                  <a:lnTo>
                    <a:pt x="0" y="0"/>
                  </a:lnTo>
                  <a:lnTo>
                    <a:pt x="733331" y="0"/>
                  </a:lnTo>
                  <a:lnTo>
                    <a:pt x="733331" y="1439501"/>
                  </a:lnTo>
                  <a:lnTo>
                    <a:pt x="380246" y="1013988"/>
                  </a:lnTo>
                  <a:lnTo>
                    <a:pt x="0" y="1439501"/>
                  </a:lnTo>
                  <a:close/>
                </a:path>
              </a:pathLst>
            </a:custGeom>
            <a:solidFill>
              <a:srgbClr val="FFC000">
                <a:alpha val="50000"/>
              </a:srgbClr>
            </a:solidFill>
            <a:ln w="15875" cap="flat" cmpd="sng" algn="ctr">
              <a:solidFill>
                <a:srgbClr val="B88800">
                  <a:alpha val="81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0" name="Freeform 79"/>
            <p:cNvSpPr>
              <a:spLocks noChangeAspect="1"/>
            </p:cNvSpPr>
            <p:nvPr/>
          </p:nvSpPr>
          <p:spPr bwMode="auto">
            <a:xfrm rot="3240000">
              <a:off x="2758801" y="3557071"/>
              <a:ext cx="115502" cy="178240"/>
            </a:xfrm>
            <a:custGeom>
              <a:avLst/>
              <a:gdLst>
                <a:gd name="connsiteX0" fmla="*/ 0 w 733331"/>
                <a:gd name="connsiteY0" fmla="*/ 407406 h 1131683"/>
                <a:gd name="connsiteX1" fmla="*/ 371192 w 733331"/>
                <a:gd name="connsiteY1" fmla="*/ 0 h 1131683"/>
                <a:gd name="connsiteX2" fmla="*/ 733331 w 733331"/>
                <a:gd name="connsiteY2" fmla="*/ 416459 h 1131683"/>
                <a:gd name="connsiteX3" fmla="*/ 724278 w 733331"/>
                <a:gd name="connsiteY3" fmla="*/ 1131683 h 1131683"/>
                <a:gd name="connsiteX4" fmla="*/ 9054 w 733331"/>
                <a:gd name="connsiteY4" fmla="*/ 1131683 h 1131683"/>
                <a:gd name="connsiteX5" fmla="*/ 0 w 733331"/>
                <a:gd name="connsiteY5" fmla="*/ 407406 h 113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131683">
                  <a:moveTo>
                    <a:pt x="0" y="407406"/>
                  </a:moveTo>
                  <a:lnTo>
                    <a:pt x="371192" y="0"/>
                  </a:lnTo>
                  <a:lnTo>
                    <a:pt x="733331" y="416459"/>
                  </a:lnTo>
                  <a:lnTo>
                    <a:pt x="724278" y="1131683"/>
                  </a:lnTo>
                  <a:lnTo>
                    <a:pt x="9054" y="1131683"/>
                  </a:lnTo>
                  <a:lnTo>
                    <a:pt x="0" y="407406"/>
                  </a:lnTo>
                  <a:close/>
                </a:path>
              </a:pathLst>
            </a:custGeom>
            <a:solidFill>
              <a:srgbClr val="0070C0">
                <a:alpha val="50000"/>
              </a:srgbClr>
            </a:solidFill>
            <a:ln w="15875" cap="flat" cmpd="sng" algn="ctr">
              <a:solidFill>
                <a:schemeClr val="tx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1" name="Freeform 80"/>
            <p:cNvSpPr>
              <a:spLocks noChangeAspect="1"/>
            </p:cNvSpPr>
            <p:nvPr/>
          </p:nvSpPr>
          <p:spPr bwMode="auto">
            <a:xfrm rot="13818951">
              <a:off x="2909396" y="3689539"/>
              <a:ext cx="115500" cy="226721"/>
            </a:xfrm>
            <a:custGeom>
              <a:avLst/>
              <a:gdLst>
                <a:gd name="connsiteX0" fmla="*/ 0 w 733331"/>
                <a:gd name="connsiteY0" fmla="*/ 1439501 h 1439501"/>
                <a:gd name="connsiteX1" fmla="*/ 9054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  <a:gd name="connsiteX0" fmla="*/ 0 w 733331"/>
                <a:gd name="connsiteY0" fmla="*/ 1439501 h 1439501"/>
                <a:gd name="connsiteX1" fmla="*/ 0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439501">
                  <a:moveTo>
                    <a:pt x="0" y="1439501"/>
                  </a:moveTo>
                  <a:lnTo>
                    <a:pt x="0" y="0"/>
                  </a:lnTo>
                  <a:lnTo>
                    <a:pt x="733331" y="0"/>
                  </a:lnTo>
                  <a:lnTo>
                    <a:pt x="733331" y="1439501"/>
                  </a:lnTo>
                  <a:lnTo>
                    <a:pt x="380246" y="1013988"/>
                  </a:lnTo>
                  <a:lnTo>
                    <a:pt x="0" y="1439501"/>
                  </a:lnTo>
                  <a:close/>
                </a:path>
              </a:pathLst>
            </a:custGeom>
            <a:solidFill>
              <a:srgbClr val="FFC000">
                <a:alpha val="50000"/>
              </a:srgbClr>
            </a:solidFill>
            <a:ln w="15875" cap="flat" cmpd="sng" algn="ctr">
              <a:solidFill>
                <a:srgbClr val="B88800">
                  <a:alpha val="81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2" name="Freeform 81"/>
            <p:cNvSpPr>
              <a:spLocks noChangeAspect="1"/>
            </p:cNvSpPr>
            <p:nvPr/>
          </p:nvSpPr>
          <p:spPr bwMode="auto">
            <a:xfrm rot="11820000">
              <a:off x="3270164" y="3354268"/>
              <a:ext cx="115502" cy="178240"/>
            </a:xfrm>
            <a:custGeom>
              <a:avLst/>
              <a:gdLst>
                <a:gd name="connsiteX0" fmla="*/ 0 w 733331"/>
                <a:gd name="connsiteY0" fmla="*/ 407406 h 1131683"/>
                <a:gd name="connsiteX1" fmla="*/ 371192 w 733331"/>
                <a:gd name="connsiteY1" fmla="*/ 0 h 1131683"/>
                <a:gd name="connsiteX2" fmla="*/ 733331 w 733331"/>
                <a:gd name="connsiteY2" fmla="*/ 416459 h 1131683"/>
                <a:gd name="connsiteX3" fmla="*/ 724278 w 733331"/>
                <a:gd name="connsiteY3" fmla="*/ 1131683 h 1131683"/>
                <a:gd name="connsiteX4" fmla="*/ 9054 w 733331"/>
                <a:gd name="connsiteY4" fmla="*/ 1131683 h 1131683"/>
                <a:gd name="connsiteX5" fmla="*/ 0 w 733331"/>
                <a:gd name="connsiteY5" fmla="*/ 407406 h 113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131683">
                  <a:moveTo>
                    <a:pt x="0" y="407406"/>
                  </a:moveTo>
                  <a:lnTo>
                    <a:pt x="371192" y="0"/>
                  </a:lnTo>
                  <a:lnTo>
                    <a:pt x="733331" y="416459"/>
                  </a:lnTo>
                  <a:lnTo>
                    <a:pt x="724278" y="1131683"/>
                  </a:lnTo>
                  <a:lnTo>
                    <a:pt x="9054" y="1131683"/>
                  </a:lnTo>
                  <a:lnTo>
                    <a:pt x="0" y="407406"/>
                  </a:lnTo>
                  <a:close/>
                </a:path>
              </a:pathLst>
            </a:custGeom>
            <a:solidFill>
              <a:srgbClr val="0070C0">
                <a:alpha val="50000"/>
              </a:srgbClr>
            </a:solidFill>
            <a:ln w="15875" cap="flat" cmpd="sng" algn="ctr">
              <a:solidFill>
                <a:schemeClr val="tx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3" name="Freeform 82"/>
            <p:cNvSpPr>
              <a:spLocks noChangeAspect="1"/>
            </p:cNvSpPr>
            <p:nvPr/>
          </p:nvSpPr>
          <p:spPr bwMode="auto">
            <a:xfrm rot="12720000">
              <a:off x="3074399" y="3872451"/>
              <a:ext cx="115500" cy="226721"/>
            </a:xfrm>
            <a:custGeom>
              <a:avLst/>
              <a:gdLst>
                <a:gd name="connsiteX0" fmla="*/ 0 w 733331"/>
                <a:gd name="connsiteY0" fmla="*/ 1439501 h 1439501"/>
                <a:gd name="connsiteX1" fmla="*/ 9054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  <a:gd name="connsiteX0" fmla="*/ 0 w 733331"/>
                <a:gd name="connsiteY0" fmla="*/ 1439501 h 1439501"/>
                <a:gd name="connsiteX1" fmla="*/ 0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439501">
                  <a:moveTo>
                    <a:pt x="0" y="1439501"/>
                  </a:moveTo>
                  <a:lnTo>
                    <a:pt x="0" y="0"/>
                  </a:lnTo>
                  <a:lnTo>
                    <a:pt x="733331" y="0"/>
                  </a:lnTo>
                  <a:lnTo>
                    <a:pt x="733331" y="1439501"/>
                  </a:lnTo>
                  <a:lnTo>
                    <a:pt x="380246" y="1013988"/>
                  </a:lnTo>
                  <a:lnTo>
                    <a:pt x="0" y="1439501"/>
                  </a:lnTo>
                  <a:close/>
                </a:path>
              </a:pathLst>
            </a:custGeom>
            <a:solidFill>
              <a:srgbClr val="FFC000">
                <a:alpha val="50000"/>
              </a:srgbClr>
            </a:solidFill>
            <a:ln w="15875" cap="flat" cmpd="sng" algn="ctr">
              <a:solidFill>
                <a:srgbClr val="B88800">
                  <a:alpha val="81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4" name="Freeform 83"/>
            <p:cNvSpPr>
              <a:spLocks noChangeAspect="1"/>
            </p:cNvSpPr>
            <p:nvPr/>
          </p:nvSpPr>
          <p:spPr bwMode="auto">
            <a:xfrm rot="12120000">
              <a:off x="3491990" y="3431975"/>
              <a:ext cx="115502" cy="178240"/>
            </a:xfrm>
            <a:custGeom>
              <a:avLst/>
              <a:gdLst>
                <a:gd name="connsiteX0" fmla="*/ 0 w 733331"/>
                <a:gd name="connsiteY0" fmla="*/ 407406 h 1131683"/>
                <a:gd name="connsiteX1" fmla="*/ 371192 w 733331"/>
                <a:gd name="connsiteY1" fmla="*/ 0 h 1131683"/>
                <a:gd name="connsiteX2" fmla="*/ 733331 w 733331"/>
                <a:gd name="connsiteY2" fmla="*/ 416459 h 1131683"/>
                <a:gd name="connsiteX3" fmla="*/ 724278 w 733331"/>
                <a:gd name="connsiteY3" fmla="*/ 1131683 h 1131683"/>
                <a:gd name="connsiteX4" fmla="*/ 9054 w 733331"/>
                <a:gd name="connsiteY4" fmla="*/ 1131683 h 1131683"/>
                <a:gd name="connsiteX5" fmla="*/ 0 w 733331"/>
                <a:gd name="connsiteY5" fmla="*/ 407406 h 113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131683">
                  <a:moveTo>
                    <a:pt x="0" y="407406"/>
                  </a:moveTo>
                  <a:lnTo>
                    <a:pt x="371192" y="0"/>
                  </a:lnTo>
                  <a:lnTo>
                    <a:pt x="733331" y="416459"/>
                  </a:lnTo>
                  <a:lnTo>
                    <a:pt x="724278" y="1131683"/>
                  </a:lnTo>
                  <a:lnTo>
                    <a:pt x="9054" y="1131683"/>
                  </a:lnTo>
                  <a:lnTo>
                    <a:pt x="0" y="407406"/>
                  </a:lnTo>
                  <a:close/>
                </a:path>
              </a:pathLst>
            </a:custGeom>
            <a:solidFill>
              <a:srgbClr val="0070C0">
                <a:alpha val="50000"/>
              </a:srgbClr>
            </a:solidFill>
            <a:ln w="15875" cap="flat" cmpd="sng" algn="ctr">
              <a:solidFill>
                <a:schemeClr val="tx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5" name="Freeform 84"/>
            <p:cNvSpPr/>
            <p:nvPr/>
          </p:nvSpPr>
          <p:spPr bwMode="auto">
            <a:xfrm>
              <a:off x="232259" y="3377392"/>
              <a:ext cx="4001631" cy="772038"/>
            </a:xfrm>
            <a:custGeom>
              <a:avLst/>
              <a:gdLst>
                <a:gd name="connsiteX0" fmla="*/ 0 w 3603279"/>
                <a:gd name="connsiteY0" fmla="*/ 724277 h 724279"/>
                <a:gd name="connsiteX1" fmla="*/ 724277 w 3603279"/>
                <a:gd name="connsiteY1" fmla="*/ 9053 h 724279"/>
                <a:gd name="connsiteX2" fmla="*/ 1439501 w 3603279"/>
                <a:gd name="connsiteY2" fmla="*/ 724277 h 724279"/>
                <a:gd name="connsiteX3" fmla="*/ 2154724 w 3603279"/>
                <a:gd name="connsiteY3" fmla="*/ 9053 h 724279"/>
                <a:gd name="connsiteX4" fmla="*/ 2879002 w 3603279"/>
                <a:gd name="connsiteY4" fmla="*/ 724277 h 724279"/>
                <a:gd name="connsiteX5" fmla="*/ 3603279 w 3603279"/>
                <a:gd name="connsiteY5" fmla="*/ 0 h 724279"/>
                <a:gd name="connsiteX0" fmla="*/ 0 w 3965417"/>
                <a:gd name="connsiteY0" fmla="*/ 715224 h 790965"/>
                <a:gd name="connsiteX1" fmla="*/ 724277 w 3965417"/>
                <a:gd name="connsiteY1" fmla="*/ 0 h 790965"/>
                <a:gd name="connsiteX2" fmla="*/ 1439501 w 3965417"/>
                <a:gd name="connsiteY2" fmla="*/ 715224 h 790965"/>
                <a:gd name="connsiteX3" fmla="*/ 2154724 w 3965417"/>
                <a:gd name="connsiteY3" fmla="*/ 0 h 790965"/>
                <a:gd name="connsiteX4" fmla="*/ 2879002 w 3965417"/>
                <a:gd name="connsiteY4" fmla="*/ 715224 h 790965"/>
                <a:gd name="connsiteX5" fmla="*/ 3965417 w 3965417"/>
                <a:gd name="connsiteY5" fmla="*/ 525102 h 790965"/>
                <a:gd name="connsiteX0" fmla="*/ 0 w 3965417"/>
                <a:gd name="connsiteY0" fmla="*/ 715224 h 745329"/>
                <a:gd name="connsiteX1" fmla="*/ 724277 w 3965417"/>
                <a:gd name="connsiteY1" fmla="*/ 0 h 745329"/>
                <a:gd name="connsiteX2" fmla="*/ 1439501 w 3965417"/>
                <a:gd name="connsiteY2" fmla="*/ 715224 h 745329"/>
                <a:gd name="connsiteX3" fmla="*/ 2154724 w 3965417"/>
                <a:gd name="connsiteY3" fmla="*/ 0 h 745329"/>
                <a:gd name="connsiteX4" fmla="*/ 2879002 w 3965417"/>
                <a:gd name="connsiteY4" fmla="*/ 715224 h 745329"/>
                <a:gd name="connsiteX5" fmla="*/ 3965417 w 3965417"/>
                <a:gd name="connsiteY5" fmla="*/ 525102 h 745329"/>
                <a:gd name="connsiteX0" fmla="*/ 0 w 4001631"/>
                <a:gd name="connsiteY0" fmla="*/ 715224 h 786970"/>
                <a:gd name="connsiteX1" fmla="*/ 724277 w 4001631"/>
                <a:gd name="connsiteY1" fmla="*/ 0 h 786970"/>
                <a:gd name="connsiteX2" fmla="*/ 1439501 w 4001631"/>
                <a:gd name="connsiteY2" fmla="*/ 715224 h 786970"/>
                <a:gd name="connsiteX3" fmla="*/ 2154724 w 4001631"/>
                <a:gd name="connsiteY3" fmla="*/ 0 h 786970"/>
                <a:gd name="connsiteX4" fmla="*/ 2879002 w 4001631"/>
                <a:gd name="connsiteY4" fmla="*/ 715224 h 786970"/>
                <a:gd name="connsiteX5" fmla="*/ 4001631 w 4001631"/>
                <a:gd name="connsiteY5" fmla="*/ 651851 h 786970"/>
                <a:gd name="connsiteX0" fmla="*/ 0 w 4001631"/>
                <a:gd name="connsiteY0" fmla="*/ 715224 h 771409"/>
                <a:gd name="connsiteX1" fmla="*/ 724277 w 4001631"/>
                <a:gd name="connsiteY1" fmla="*/ 0 h 771409"/>
                <a:gd name="connsiteX2" fmla="*/ 1439501 w 4001631"/>
                <a:gd name="connsiteY2" fmla="*/ 715224 h 771409"/>
                <a:gd name="connsiteX3" fmla="*/ 2154724 w 4001631"/>
                <a:gd name="connsiteY3" fmla="*/ 0 h 771409"/>
                <a:gd name="connsiteX4" fmla="*/ 2879002 w 4001631"/>
                <a:gd name="connsiteY4" fmla="*/ 715224 h 771409"/>
                <a:gd name="connsiteX5" fmla="*/ 4001631 w 4001631"/>
                <a:gd name="connsiteY5" fmla="*/ 651851 h 771409"/>
                <a:gd name="connsiteX0" fmla="*/ 0 w 4001631"/>
                <a:gd name="connsiteY0" fmla="*/ 715853 h 772038"/>
                <a:gd name="connsiteX1" fmla="*/ 724277 w 4001631"/>
                <a:gd name="connsiteY1" fmla="*/ 629 h 772038"/>
                <a:gd name="connsiteX2" fmla="*/ 1439501 w 4001631"/>
                <a:gd name="connsiteY2" fmla="*/ 715853 h 772038"/>
                <a:gd name="connsiteX3" fmla="*/ 2154724 w 4001631"/>
                <a:gd name="connsiteY3" fmla="*/ 629 h 772038"/>
                <a:gd name="connsiteX4" fmla="*/ 2879002 w 4001631"/>
                <a:gd name="connsiteY4" fmla="*/ 715853 h 772038"/>
                <a:gd name="connsiteX5" fmla="*/ 4001631 w 4001631"/>
                <a:gd name="connsiteY5" fmla="*/ 652480 h 772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01631" h="772038">
                  <a:moveTo>
                    <a:pt x="0" y="715853"/>
                  </a:moveTo>
                  <a:cubicBezTo>
                    <a:pt x="242180" y="358241"/>
                    <a:pt x="448146" y="-17478"/>
                    <a:pt x="724277" y="629"/>
                  </a:cubicBezTo>
                  <a:cubicBezTo>
                    <a:pt x="1000408" y="18736"/>
                    <a:pt x="1201093" y="715853"/>
                    <a:pt x="1439501" y="715853"/>
                  </a:cubicBezTo>
                  <a:cubicBezTo>
                    <a:pt x="1677909" y="715853"/>
                    <a:pt x="1914807" y="629"/>
                    <a:pt x="2154724" y="629"/>
                  </a:cubicBezTo>
                  <a:cubicBezTo>
                    <a:pt x="2394641" y="629"/>
                    <a:pt x="2571184" y="607211"/>
                    <a:pt x="2879002" y="715853"/>
                  </a:cubicBezTo>
                  <a:cubicBezTo>
                    <a:pt x="3186820" y="824495"/>
                    <a:pt x="3570082" y="760367"/>
                    <a:pt x="4001631" y="652480"/>
                  </a:cubicBezTo>
                </a:path>
              </a:pathLst>
            </a:custGeom>
            <a:noFill/>
            <a:ln w="44450" cap="flat" cmpd="sng" algn="ctr">
              <a:solidFill>
                <a:schemeClr val="accent1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81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6" name="Freeform 85"/>
            <p:cNvSpPr/>
            <p:nvPr/>
          </p:nvSpPr>
          <p:spPr bwMode="auto">
            <a:xfrm rot="10800000">
              <a:off x="743391" y="3307027"/>
              <a:ext cx="3603279" cy="774243"/>
            </a:xfrm>
            <a:custGeom>
              <a:avLst/>
              <a:gdLst>
                <a:gd name="connsiteX0" fmla="*/ 0 w 3603279"/>
                <a:gd name="connsiteY0" fmla="*/ 724277 h 724279"/>
                <a:gd name="connsiteX1" fmla="*/ 724277 w 3603279"/>
                <a:gd name="connsiteY1" fmla="*/ 9053 h 724279"/>
                <a:gd name="connsiteX2" fmla="*/ 1439501 w 3603279"/>
                <a:gd name="connsiteY2" fmla="*/ 724277 h 724279"/>
                <a:gd name="connsiteX3" fmla="*/ 2154724 w 3603279"/>
                <a:gd name="connsiteY3" fmla="*/ 9053 h 724279"/>
                <a:gd name="connsiteX4" fmla="*/ 2879002 w 3603279"/>
                <a:gd name="connsiteY4" fmla="*/ 724277 h 724279"/>
                <a:gd name="connsiteX5" fmla="*/ 3603279 w 3603279"/>
                <a:gd name="connsiteY5" fmla="*/ 0 h 724279"/>
                <a:gd name="connsiteX0" fmla="*/ 0 w 3603279"/>
                <a:gd name="connsiteY0" fmla="*/ 724277 h 760258"/>
                <a:gd name="connsiteX1" fmla="*/ 760491 w 3603279"/>
                <a:gd name="connsiteY1" fmla="*/ 660902 h 760258"/>
                <a:gd name="connsiteX2" fmla="*/ 1439501 w 3603279"/>
                <a:gd name="connsiteY2" fmla="*/ 724277 h 760258"/>
                <a:gd name="connsiteX3" fmla="*/ 2154724 w 3603279"/>
                <a:gd name="connsiteY3" fmla="*/ 9053 h 760258"/>
                <a:gd name="connsiteX4" fmla="*/ 2879002 w 3603279"/>
                <a:gd name="connsiteY4" fmla="*/ 724277 h 760258"/>
                <a:gd name="connsiteX5" fmla="*/ 3603279 w 3603279"/>
                <a:gd name="connsiteY5" fmla="*/ 0 h 760258"/>
                <a:gd name="connsiteX0" fmla="*/ 0 w 3603279"/>
                <a:gd name="connsiteY0" fmla="*/ 724277 h 768771"/>
                <a:gd name="connsiteX1" fmla="*/ 760491 w 3603279"/>
                <a:gd name="connsiteY1" fmla="*/ 660902 h 768771"/>
                <a:gd name="connsiteX2" fmla="*/ 1439501 w 3603279"/>
                <a:gd name="connsiteY2" fmla="*/ 724277 h 768771"/>
                <a:gd name="connsiteX3" fmla="*/ 2154724 w 3603279"/>
                <a:gd name="connsiteY3" fmla="*/ 9053 h 768771"/>
                <a:gd name="connsiteX4" fmla="*/ 2879002 w 3603279"/>
                <a:gd name="connsiteY4" fmla="*/ 724277 h 768771"/>
                <a:gd name="connsiteX5" fmla="*/ 3603279 w 3603279"/>
                <a:gd name="connsiteY5" fmla="*/ 0 h 768771"/>
                <a:gd name="connsiteX0" fmla="*/ 0 w 3603279"/>
                <a:gd name="connsiteY0" fmla="*/ 724277 h 774243"/>
                <a:gd name="connsiteX1" fmla="*/ 760491 w 3603279"/>
                <a:gd name="connsiteY1" fmla="*/ 660902 h 774243"/>
                <a:gd name="connsiteX2" fmla="*/ 1439501 w 3603279"/>
                <a:gd name="connsiteY2" fmla="*/ 724277 h 774243"/>
                <a:gd name="connsiteX3" fmla="*/ 2154724 w 3603279"/>
                <a:gd name="connsiteY3" fmla="*/ 9053 h 774243"/>
                <a:gd name="connsiteX4" fmla="*/ 2879002 w 3603279"/>
                <a:gd name="connsiteY4" fmla="*/ 724277 h 774243"/>
                <a:gd name="connsiteX5" fmla="*/ 3603279 w 3603279"/>
                <a:gd name="connsiteY5" fmla="*/ 0 h 774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03279" h="774243">
                  <a:moveTo>
                    <a:pt x="0" y="724277"/>
                  </a:moveTo>
                  <a:cubicBezTo>
                    <a:pt x="242180" y="366665"/>
                    <a:pt x="520574" y="579422"/>
                    <a:pt x="760491" y="660902"/>
                  </a:cubicBezTo>
                  <a:cubicBezTo>
                    <a:pt x="1000408" y="742382"/>
                    <a:pt x="1207129" y="832918"/>
                    <a:pt x="1439501" y="724277"/>
                  </a:cubicBezTo>
                  <a:cubicBezTo>
                    <a:pt x="1671873" y="615636"/>
                    <a:pt x="1914807" y="9053"/>
                    <a:pt x="2154724" y="9053"/>
                  </a:cubicBezTo>
                  <a:cubicBezTo>
                    <a:pt x="2394641" y="9053"/>
                    <a:pt x="2637576" y="725786"/>
                    <a:pt x="2879002" y="724277"/>
                  </a:cubicBezTo>
                  <a:cubicBezTo>
                    <a:pt x="3120428" y="722768"/>
                    <a:pt x="3361853" y="361384"/>
                    <a:pt x="3603279" y="0"/>
                  </a:cubicBezTo>
                </a:path>
              </a:pathLst>
            </a:custGeom>
            <a:noFill/>
            <a:ln w="44450" cap="flat" cmpd="sng" algn="ctr">
              <a:solidFill>
                <a:schemeClr val="accent1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81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3397014" y="5179203"/>
            <a:ext cx="526914" cy="604368"/>
            <a:chOff x="3397014" y="5179203"/>
            <a:chExt cx="720000" cy="918802"/>
          </a:xfrm>
        </p:grpSpPr>
        <p:sp>
          <p:nvSpPr>
            <p:cNvPr id="103" name="Rounded Rectangle 102"/>
            <p:cNvSpPr/>
            <p:nvPr/>
          </p:nvSpPr>
          <p:spPr bwMode="auto">
            <a:xfrm>
              <a:off x="3397014" y="5179203"/>
              <a:ext cx="720000" cy="702405"/>
            </a:xfrm>
            <a:prstGeom prst="roundRect">
              <a:avLst>
                <a:gd name="adj" fmla="val 39640"/>
              </a:avLst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translucentPowder"/>
          </p:spPr>
          <p:txBody>
            <a:bodyPr vert="horz" wrap="none" lIns="0" tIns="72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400" i="0" u="none" strike="noStrike" normalizeH="0" baseline="0" dirty="0" smtClean="0">
                  <a:ln w="12700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 Narrow" pitchFamily="34" charset="0"/>
                </a:rPr>
                <a:t>DNA-p</a:t>
              </a:r>
            </a:p>
          </p:txBody>
        </p:sp>
        <p:sp>
          <p:nvSpPr>
            <p:cNvPr id="104" name="Rounded Rectangle 103"/>
            <p:cNvSpPr>
              <a:spLocks/>
            </p:cNvSpPr>
            <p:nvPr/>
          </p:nvSpPr>
          <p:spPr bwMode="auto">
            <a:xfrm>
              <a:off x="3424173" y="5890339"/>
              <a:ext cx="675341" cy="207666"/>
            </a:xfrm>
            <a:prstGeom prst="roundRect">
              <a:avLst>
                <a:gd name="adj" fmla="val 39640"/>
              </a:avLst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translucentPowde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232259" y="3118187"/>
            <a:ext cx="4114411" cy="928374"/>
            <a:chOff x="232259" y="3118187"/>
            <a:chExt cx="4114411" cy="928374"/>
          </a:xfrm>
        </p:grpSpPr>
        <p:grpSp>
          <p:nvGrpSpPr>
            <p:cNvPr id="72" name="Group 71"/>
            <p:cNvGrpSpPr/>
            <p:nvPr/>
          </p:nvGrpSpPr>
          <p:grpSpPr>
            <a:xfrm>
              <a:off x="232259" y="3204158"/>
              <a:ext cx="4114411" cy="842403"/>
              <a:chOff x="232259" y="3307027"/>
              <a:chExt cx="4114411" cy="842403"/>
            </a:xfrm>
          </p:grpSpPr>
          <p:grpSp>
            <p:nvGrpSpPr>
              <p:cNvPr id="45" name="Group 44"/>
              <p:cNvGrpSpPr>
                <a:grpSpLocks noChangeAspect="1"/>
              </p:cNvGrpSpPr>
              <p:nvPr/>
            </p:nvGrpSpPr>
            <p:grpSpPr>
              <a:xfrm rot="21480000">
                <a:off x="1242171" y="3424059"/>
                <a:ext cx="350118" cy="227818"/>
                <a:chOff x="1299780" y="2082808"/>
                <a:chExt cx="364707" cy="237310"/>
              </a:xfrm>
            </p:grpSpPr>
            <p:sp>
              <p:nvSpPr>
                <p:cNvPr id="70" name="Freeform 69"/>
                <p:cNvSpPr>
                  <a:spLocks noChangeAspect="1"/>
                </p:cNvSpPr>
                <p:nvPr/>
              </p:nvSpPr>
              <p:spPr bwMode="auto">
                <a:xfrm rot="3240000">
                  <a:off x="1493377" y="2027197"/>
                  <a:ext cx="115500" cy="226721"/>
                </a:xfrm>
                <a:custGeom>
                  <a:avLst/>
                  <a:gdLst>
                    <a:gd name="connsiteX0" fmla="*/ 0 w 733331"/>
                    <a:gd name="connsiteY0" fmla="*/ 1439501 h 1439501"/>
                    <a:gd name="connsiteX1" fmla="*/ 9054 w 733331"/>
                    <a:gd name="connsiteY1" fmla="*/ 0 h 1439501"/>
                    <a:gd name="connsiteX2" fmla="*/ 733331 w 733331"/>
                    <a:gd name="connsiteY2" fmla="*/ 0 h 1439501"/>
                    <a:gd name="connsiteX3" fmla="*/ 733331 w 733331"/>
                    <a:gd name="connsiteY3" fmla="*/ 1439501 h 1439501"/>
                    <a:gd name="connsiteX4" fmla="*/ 380246 w 733331"/>
                    <a:gd name="connsiteY4" fmla="*/ 1013988 h 1439501"/>
                    <a:gd name="connsiteX5" fmla="*/ 0 w 733331"/>
                    <a:gd name="connsiteY5" fmla="*/ 1439501 h 1439501"/>
                    <a:gd name="connsiteX0" fmla="*/ 0 w 733331"/>
                    <a:gd name="connsiteY0" fmla="*/ 1439501 h 1439501"/>
                    <a:gd name="connsiteX1" fmla="*/ 0 w 733331"/>
                    <a:gd name="connsiteY1" fmla="*/ 0 h 1439501"/>
                    <a:gd name="connsiteX2" fmla="*/ 733331 w 733331"/>
                    <a:gd name="connsiteY2" fmla="*/ 0 h 1439501"/>
                    <a:gd name="connsiteX3" fmla="*/ 733331 w 733331"/>
                    <a:gd name="connsiteY3" fmla="*/ 1439501 h 1439501"/>
                    <a:gd name="connsiteX4" fmla="*/ 380246 w 733331"/>
                    <a:gd name="connsiteY4" fmla="*/ 1013988 h 1439501"/>
                    <a:gd name="connsiteX5" fmla="*/ 0 w 733331"/>
                    <a:gd name="connsiteY5" fmla="*/ 1439501 h 14395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33331" h="1439501">
                      <a:moveTo>
                        <a:pt x="0" y="1439501"/>
                      </a:moveTo>
                      <a:lnTo>
                        <a:pt x="0" y="0"/>
                      </a:lnTo>
                      <a:lnTo>
                        <a:pt x="733331" y="0"/>
                      </a:lnTo>
                      <a:lnTo>
                        <a:pt x="733331" y="1439501"/>
                      </a:lnTo>
                      <a:lnTo>
                        <a:pt x="380246" y="1013988"/>
                      </a:lnTo>
                      <a:lnTo>
                        <a:pt x="0" y="1439501"/>
                      </a:lnTo>
                      <a:close/>
                    </a:path>
                  </a:pathLst>
                </a:custGeom>
                <a:solidFill>
                  <a:schemeClr val="accent1">
                    <a:alpha val="50000"/>
                  </a:schemeClr>
                </a:solidFill>
                <a:ln w="15875" cap="flat" cmpd="sng" algn="ctr">
                  <a:solidFill>
                    <a:schemeClr val="accent1">
                      <a:lumMod val="75000"/>
                      <a:alpha val="81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71" name="Freeform 70"/>
                <p:cNvSpPr>
                  <a:spLocks noChangeAspect="1"/>
                </p:cNvSpPr>
                <p:nvPr/>
              </p:nvSpPr>
              <p:spPr bwMode="auto">
                <a:xfrm rot="3240000">
                  <a:off x="1331149" y="2173247"/>
                  <a:ext cx="115502" cy="178240"/>
                </a:xfrm>
                <a:custGeom>
                  <a:avLst/>
                  <a:gdLst>
                    <a:gd name="connsiteX0" fmla="*/ 0 w 733331"/>
                    <a:gd name="connsiteY0" fmla="*/ 407406 h 1131683"/>
                    <a:gd name="connsiteX1" fmla="*/ 371192 w 733331"/>
                    <a:gd name="connsiteY1" fmla="*/ 0 h 1131683"/>
                    <a:gd name="connsiteX2" fmla="*/ 733331 w 733331"/>
                    <a:gd name="connsiteY2" fmla="*/ 416459 h 1131683"/>
                    <a:gd name="connsiteX3" fmla="*/ 724278 w 733331"/>
                    <a:gd name="connsiteY3" fmla="*/ 1131683 h 1131683"/>
                    <a:gd name="connsiteX4" fmla="*/ 9054 w 733331"/>
                    <a:gd name="connsiteY4" fmla="*/ 1131683 h 1131683"/>
                    <a:gd name="connsiteX5" fmla="*/ 0 w 733331"/>
                    <a:gd name="connsiteY5" fmla="*/ 407406 h 11316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33331" h="1131683">
                      <a:moveTo>
                        <a:pt x="0" y="407406"/>
                      </a:moveTo>
                      <a:lnTo>
                        <a:pt x="371192" y="0"/>
                      </a:lnTo>
                      <a:lnTo>
                        <a:pt x="733331" y="416459"/>
                      </a:lnTo>
                      <a:lnTo>
                        <a:pt x="724278" y="1131683"/>
                      </a:lnTo>
                      <a:lnTo>
                        <a:pt x="9054" y="1131683"/>
                      </a:lnTo>
                      <a:lnTo>
                        <a:pt x="0" y="407406"/>
                      </a:lnTo>
                      <a:close/>
                    </a:path>
                  </a:pathLst>
                </a:custGeom>
                <a:solidFill>
                  <a:schemeClr val="bg2">
                    <a:lumMod val="75000"/>
                    <a:alpha val="50000"/>
                  </a:schemeClr>
                </a:solidFill>
                <a:ln w="15875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46" name="Group 45"/>
              <p:cNvGrpSpPr/>
              <p:nvPr/>
            </p:nvGrpSpPr>
            <p:grpSpPr>
              <a:xfrm rot="21480000">
                <a:off x="1382007" y="3604661"/>
                <a:ext cx="364707" cy="237310"/>
                <a:chOff x="1299780" y="2082808"/>
                <a:chExt cx="364707" cy="237310"/>
              </a:xfrm>
            </p:grpSpPr>
            <p:sp>
              <p:nvSpPr>
                <p:cNvPr id="68" name="Freeform 67"/>
                <p:cNvSpPr>
                  <a:spLocks noChangeAspect="1"/>
                </p:cNvSpPr>
                <p:nvPr/>
              </p:nvSpPr>
              <p:spPr bwMode="auto">
                <a:xfrm rot="3240000">
                  <a:off x="1493377" y="2027197"/>
                  <a:ext cx="115500" cy="226721"/>
                </a:xfrm>
                <a:custGeom>
                  <a:avLst/>
                  <a:gdLst>
                    <a:gd name="connsiteX0" fmla="*/ 0 w 733331"/>
                    <a:gd name="connsiteY0" fmla="*/ 1439501 h 1439501"/>
                    <a:gd name="connsiteX1" fmla="*/ 9054 w 733331"/>
                    <a:gd name="connsiteY1" fmla="*/ 0 h 1439501"/>
                    <a:gd name="connsiteX2" fmla="*/ 733331 w 733331"/>
                    <a:gd name="connsiteY2" fmla="*/ 0 h 1439501"/>
                    <a:gd name="connsiteX3" fmla="*/ 733331 w 733331"/>
                    <a:gd name="connsiteY3" fmla="*/ 1439501 h 1439501"/>
                    <a:gd name="connsiteX4" fmla="*/ 380246 w 733331"/>
                    <a:gd name="connsiteY4" fmla="*/ 1013988 h 1439501"/>
                    <a:gd name="connsiteX5" fmla="*/ 0 w 733331"/>
                    <a:gd name="connsiteY5" fmla="*/ 1439501 h 1439501"/>
                    <a:gd name="connsiteX0" fmla="*/ 0 w 733331"/>
                    <a:gd name="connsiteY0" fmla="*/ 1439501 h 1439501"/>
                    <a:gd name="connsiteX1" fmla="*/ 0 w 733331"/>
                    <a:gd name="connsiteY1" fmla="*/ 0 h 1439501"/>
                    <a:gd name="connsiteX2" fmla="*/ 733331 w 733331"/>
                    <a:gd name="connsiteY2" fmla="*/ 0 h 1439501"/>
                    <a:gd name="connsiteX3" fmla="*/ 733331 w 733331"/>
                    <a:gd name="connsiteY3" fmla="*/ 1439501 h 1439501"/>
                    <a:gd name="connsiteX4" fmla="*/ 380246 w 733331"/>
                    <a:gd name="connsiteY4" fmla="*/ 1013988 h 1439501"/>
                    <a:gd name="connsiteX5" fmla="*/ 0 w 733331"/>
                    <a:gd name="connsiteY5" fmla="*/ 1439501 h 14395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33331" h="1439501">
                      <a:moveTo>
                        <a:pt x="0" y="1439501"/>
                      </a:moveTo>
                      <a:lnTo>
                        <a:pt x="0" y="0"/>
                      </a:lnTo>
                      <a:lnTo>
                        <a:pt x="733331" y="0"/>
                      </a:lnTo>
                      <a:lnTo>
                        <a:pt x="733331" y="1439501"/>
                      </a:lnTo>
                      <a:lnTo>
                        <a:pt x="380246" y="1013988"/>
                      </a:lnTo>
                      <a:lnTo>
                        <a:pt x="0" y="1439501"/>
                      </a:lnTo>
                      <a:close/>
                    </a:path>
                  </a:pathLst>
                </a:custGeom>
                <a:solidFill>
                  <a:srgbClr val="FFC000">
                    <a:alpha val="50000"/>
                  </a:srgbClr>
                </a:solidFill>
                <a:ln w="15875" cap="flat" cmpd="sng" algn="ctr">
                  <a:solidFill>
                    <a:srgbClr val="B88800">
                      <a:alpha val="81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9" name="Freeform 68"/>
                <p:cNvSpPr>
                  <a:spLocks noChangeAspect="1"/>
                </p:cNvSpPr>
                <p:nvPr/>
              </p:nvSpPr>
              <p:spPr bwMode="auto">
                <a:xfrm rot="3240000">
                  <a:off x="1331149" y="2173247"/>
                  <a:ext cx="115502" cy="178240"/>
                </a:xfrm>
                <a:custGeom>
                  <a:avLst/>
                  <a:gdLst>
                    <a:gd name="connsiteX0" fmla="*/ 0 w 733331"/>
                    <a:gd name="connsiteY0" fmla="*/ 407406 h 1131683"/>
                    <a:gd name="connsiteX1" fmla="*/ 371192 w 733331"/>
                    <a:gd name="connsiteY1" fmla="*/ 0 h 1131683"/>
                    <a:gd name="connsiteX2" fmla="*/ 733331 w 733331"/>
                    <a:gd name="connsiteY2" fmla="*/ 416459 h 1131683"/>
                    <a:gd name="connsiteX3" fmla="*/ 724278 w 733331"/>
                    <a:gd name="connsiteY3" fmla="*/ 1131683 h 1131683"/>
                    <a:gd name="connsiteX4" fmla="*/ 9054 w 733331"/>
                    <a:gd name="connsiteY4" fmla="*/ 1131683 h 1131683"/>
                    <a:gd name="connsiteX5" fmla="*/ 0 w 733331"/>
                    <a:gd name="connsiteY5" fmla="*/ 407406 h 11316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33331" h="1131683">
                      <a:moveTo>
                        <a:pt x="0" y="407406"/>
                      </a:moveTo>
                      <a:lnTo>
                        <a:pt x="371192" y="0"/>
                      </a:lnTo>
                      <a:lnTo>
                        <a:pt x="733331" y="416459"/>
                      </a:lnTo>
                      <a:lnTo>
                        <a:pt x="724278" y="1131683"/>
                      </a:lnTo>
                      <a:lnTo>
                        <a:pt x="9054" y="1131683"/>
                      </a:lnTo>
                      <a:lnTo>
                        <a:pt x="0" y="407406"/>
                      </a:lnTo>
                      <a:close/>
                    </a:path>
                  </a:pathLst>
                </a:custGeom>
                <a:solidFill>
                  <a:srgbClr val="0070C0">
                    <a:alpha val="50000"/>
                  </a:srgbClr>
                </a:solidFill>
                <a:ln w="15875" cap="flat" cmpd="sng" algn="ctr">
                  <a:solidFill>
                    <a:schemeClr val="tx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47" name="Group 46"/>
              <p:cNvGrpSpPr>
                <a:grpSpLocks noChangeAspect="1"/>
              </p:cNvGrpSpPr>
              <p:nvPr/>
            </p:nvGrpSpPr>
            <p:grpSpPr>
              <a:xfrm rot="21480000">
                <a:off x="1550169" y="3807001"/>
                <a:ext cx="350118" cy="227818"/>
                <a:chOff x="1299780" y="2082808"/>
                <a:chExt cx="364707" cy="237310"/>
              </a:xfrm>
            </p:grpSpPr>
            <p:sp>
              <p:nvSpPr>
                <p:cNvPr id="66" name="Freeform 65"/>
                <p:cNvSpPr>
                  <a:spLocks noChangeAspect="1"/>
                </p:cNvSpPr>
                <p:nvPr/>
              </p:nvSpPr>
              <p:spPr bwMode="auto">
                <a:xfrm rot="3240000">
                  <a:off x="1493377" y="2027197"/>
                  <a:ext cx="115500" cy="226721"/>
                </a:xfrm>
                <a:custGeom>
                  <a:avLst/>
                  <a:gdLst>
                    <a:gd name="connsiteX0" fmla="*/ 0 w 733331"/>
                    <a:gd name="connsiteY0" fmla="*/ 1439501 h 1439501"/>
                    <a:gd name="connsiteX1" fmla="*/ 9054 w 733331"/>
                    <a:gd name="connsiteY1" fmla="*/ 0 h 1439501"/>
                    <a:gd name="connsiteX2" fmla="*/ 733331 w 733331"/>
                    <a:gd name="connsiteY2" fmla="*/ 0 h 1439501"/>
                    <a:gd name="connsiteX3" fmla="*/ 733331 w 733331"/>
                    <a:gd name="connsiteY3" fmla="*/ 1439501 h 1439501"/>
                    <a:gd name="connsiteX4" fmla="*/ 380246 w 733331"/>
                    <a:gd name="connsiteY4" fmla="*/ 1013988 h 1439501"/>
                    <a:gd name="connsiteX5" fmla="*/ 0 w 733331"/>
                    <a:gd name="connsiteY5" fmla="*/ 1439501 h 1439501"/>
                    <a:gd name="connsiteX0" fmla="*/ 0 w 733331"/>
                    <a:gd name="connsiteY0" fmla="*/ 1439501 h 1439501"/>
                    <a:gd name="connsiteX1" fmla="*/ 0 w 733331"/>
                    <a:gd name="connsiteY1" fmla="*/ 0 h 1439501"/>
                    <a:gd name="connsiteX2" fmla="*/ 733331 w 733331"/>
                    <a:gd name="connsiteY2" fmla="*/ 0 h 1439501"/>
                    <a:gd name="connsiteX3" fmla="*/ 733331 w 733331"/>
                    <a:gd name="connsiteY3" fmla="*/ 1439501 h 1439501"/>
                    <a:gd name="connsiteX4" fmla="*/ 380246 w 733331"/>
                    <a:gd name="connsiteY4" fmla="*/ 1013988 h 1439501"/>
                    <a:gd name="connsiteX5" fmla="*/ 0 w 733331"/>
                    <a:gd name="connsiteY5" fmla="*/ 1439501 h 14395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33331" h="1439501">
                      <a:moveTo>
                        <a:pt x="0" y="1439501"/>
                      </a:moveTo>
                      <a:lnTo>
                        <a:pt x="0" y="0"/>
                      </a:lnTo>
                      <a:lnTo>
                        <a:pt x="733331" y="0"/>
                      </a:lnTo>
                      <a:lnTo>
                        <a:pt x="733331" y="1439501"/>
                      </a:lnTo>
                      <a:lnTo>
                        <a:pt x="380246" y="1013988"/>
                      </a:lnTo>
                      <a:lnTo>
                        <a:pt x="0" y="1439501"/>
                      </a:lnTo>
                      <a:close/>
                    </a:path>
                  </a:pathLst>
                </a:custGeom>
                <a:solidFill>
                  <a:schemeClr val="accent1">
                    <a:alpha val="50000"/>
                  </a:schemeClr>
                </a:solidFill>
                <a:ln w="15875" cap="flat" cmpd="sng" algn="ctr">
                  <a:solidFill>
                    <a:schemeClr val="accent1">
                      <a:lumMod val="75000"/>
                      <a:alpha val="81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7" name="Freeform 66"/>
                <p:cNvSpPr>
                  <a:spLocks noChangeAspect="1"/>
                </p:cNvSpPr>
                <p:nvPr/>
              </p:nvSpPr>
              <p:spPr bwMode="auto">
                <a:xfrm rot="3240000">
                  <a:off x="1331149" y="2173247"/>
                  <a:ext cx="115502" cy="178240"/>
                </a:xfrm>
                <a:custGeom>
                  <a:avLst/>
                  <a:gdLst>
                    <a:gd name="connsiteX0" fmla="*/ 0 w 733331"/>
                    <a:gd name="connsiteY0" fmla="*/ 407406 h 1131683"/>
                    <a:gd name="connsiteX1" fmla="*/ 371192 w 733331"/>
                    <a:gd name="connsiteY1" fmla="*/ 0 h 1131683"/>
                    <a:gd name="connsiteX2" fmla="*/ 733331 w 733331"/>
                    <a:gd name="connsiteY2" fmla="*/ 416459 h 1131683"/>
                    <a:gd name="connsiteX3" fmla="*/ 724278 w 733331"/>
                    <a:gd name="connsiteY3" fmla="*/ 1131683 h 1131683"/>
                    <a:gd name="connsiteX4" fmla="*/ 9054 w 733331"/>
                    <a:gd name="connsiteY4" fmla="*/ 1131683 h 1131683"/>
                    <a:gd name="connsiteX5" fmla="*/ 0 w 733331"/>
                    <a:gd name="connsiteY5" fmla="*/ 407406 h 11316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33331" h="1131683">
                      <a:moveTo>
                        <a:pt x="0" y="407406"/>
                      </a:moveTo>
                      <a:lnTo>
                        <a:pt x="371192" y="0"/>
                      </a:lnTo>
                      <a:lnTo>
                        <a:pt x="733331" y="416459"/>
                      </a:lnTo>
                      <a:lnTo>
                        <a:pt x="724278" y="1131683"/>
                      </a:lnTo>
                      <a:lnTo>
                        <a:pt x="9054" y="1131683"/>
                      </a:lnTo>
                      <a:lnTo>
                        <a:pt x="0" y="407406"/>
                      </a:lnTo>
                      <a:close/>
                    </a:path>
                  </a:pathLst>
                </a:custGeom>
                <a:solidFill>
                  <a:schemeClr val="bg2">
                    <a:lumMod val="75000"/>
                    <a:alpha val="50000"/>
                  </a:schemeClr>
                </a:solidFill>
                <a:ln w="15875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48" name="Group 47"/>
              <p:cNvGrpSpPr>
                <a:grpSpLocks noChangeAspect="1"/>
              </p:cNvGrpSpPr>
              <p:nvPr/>
            </p:nvGrpSpPr>
            <p:grpSpPr>
              <a:xfrm rot="4373760">
                <a:off x="2032027" y="3745951"/>
                <a:ext cx="350118" cy="227818"/>
                <a:chOff x="1299780" y="2082808"/>
                <a:chExt cx="364707" cy="237310"/>
              </a:xfrm>
            </p:grpSpPr>
            <p:sp>
              <p:nvSpPr>
                <p:cNvPr id="64" name="Freeform 63"/>
                <p:cNvSpPr>
                  <a:spLocks noChangeAspect="1"/>
                </p:cNvSpPr>
                <p:nvPr/>
              </p:nvSpPr>
              <p:spPr bwMode="auto">
                <a:xfrm rot="3240000">
                  <a:off x="1493377" y="2027197"/>
                  <a:ext cx="115500" cy="226721"/>
                </a:xfrm>
                <a:custGeom>
                  <a:avLst/>
                  <a:gdLst>
                    <a:gd name="connsiteX0" fmla="*/ 0 w 733331"/>
                    <a:gd name="connsiteY0" fmla="*/ 1439501 h 1439501"/>
                    <a:gd name="connsiteX1" fmla="*/ 9054 w 733331"/>
                    <a:gd name="connsiteY1" fmla="*/ 0 h 1439501"/>
                    <a:gd name="connsiteX2" fmla="*/ 733331 w 733331"/>
                    <a:gd name="connsiteY2" fmla="*/ 0 h 1439501"/>
                    <a:gd name="connsiteX3" fmla="*/ 733331 w 733331"/>
                    <a:gd name="connsiteY3" fmla="*/ 1439501 h 1439501"/>
                    <a:gd name="connsiteX4" fmla="*/ 380246 w 733331"/>
                    <a:gd name="connsiteY4" fmla="*/ 1013988 h 1439501"/>
                    <a:gd name="connsiteX5" fmla="*/ 0 w 733331"/>
                    <a:gd name="connsiteY5" fmla="*/ 1439501 h 1439501"/>
                    <a:gd name="connsiteX0" fmla="*/ 0 w 733331"/>
                    <a:gd name="connsiteY0" fmla="*/ 1439501 h 1439501"/>
                    <a:gd name="connsiteX1" fmla="*/ 0 w 733331"/>
                    <a:gd name="connsiteY1" fmla="*/ 0 h 1439501"/>
                    <a:gd name="connsiteX2" fmla="*/ 733331 w 733331"/>
                    <a:gd name="connsiteY2" fmla="*/ 0 h 1439501"/>
                    <a:gd name="connsiteX3" fmla="*/ 733331 w 733331"/>
                    <a:gd name="connsiteY3" fmla="*/ 1439501 h 1439501"/>
                    <a:gd name="connsiteX4" fmla="*/ 380246 w 733331"/>
                    <a:gd name="connsiteY4" fmla="*/ 1013988 h 1439501"/>
                    <a:gd name="connsiteX5" fmla="*/ 0 w 733331"/>
                    <a:gd name="connsiteY5" fmla="*/ 1439501 h 14395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33331" h="1439501">
                      <a:moveTo>
                        <a:pt x="0" y="1439501"/>
                      </a:moveTo>
                      <a:lnTo>
                        <a:pt x="0" y="0"/>
                      </a:lnTo>
                      <a:lnTo>
                        <a:pt x="733331" y="0"/>
                      </a:lnTo>
                      <a:lnTo>
                        <a:pt x="733331" y="1439501"/>
                      </a:lnTo>
                      <a:lnTo>
                        <a:pt x="380246" y="1013988"/>
                      </a:lnTo>
                      <a:lnTo>
                        <a:pt x="0" y="1439501"/>
                      </a:lnTo>
                      <a:close/>
                    </a:path>
                  </a:pathLst>
                </a:custGeom>
                <a:solidFill>
                  <a:schemeClr val="accent1">
                    <a:alpha val="50000"/>
                  </a:schemeClr>
                </a:solidFill>
                <a:ln w="15875" cap="flat" cmpd="sng" algn="ctr">
                  <a:solidFill>
                    <a:schemeClr val="accent1">
                      <a:lumMod val="75000"/>
                      <a:alpha val="81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5" name="Freeform 64"/>
                <p:cNvSpPr>
                  <a:spLocks noChangeAspect="1"/>
                </p:cNvSpPr>
                <p:nvPr/>
              </p:nvSpPr>
              <p:spPr bwMode="auto">
                <a:xfrm rot="3240000">
                  <a:off x="1331149" y="2173247"/>
                  <a:ext cx="115502" cy="178240"/>
                </a:xfrm>
                <a:custGeom>
                  <a:avLst/>
                  <a:gdLst>
                    <a:gd name="connsiteX0" fmla="*/ 0 w 733331"/>
                    <a:gd name="connsiteY0" fmla="*/ 407406 h 1131683"/>
                    <a:gd name="connsiteX1" fmla="*/ 371192 w 733331"/>
                    <a:gd name="connsiteY1" fmla="*/ 0 h 1131683"/>
                    <a:gd name="connsiteX2" fmla="*/ 733331 w 733331"/>
                    <a:gd name="connsiteY2" fmla="*/ 416459 h 1131683"/>
                    <a:gd name="connsiteX3" fmla="*/ 724278 w 733331"/>
                    <a:gd name="connsiteY3" fmla="*/ 1131683 h 1131683"/>
                    <a:gd name="connsiteX4" fmla="*/ 9054 w 733331"/>
                    <a:gd name="connsiteY4" fmla="*/ 1131683 h 1131683"/>
                    <a:gd name="connsiteX5" fmla="*/ 0 w 733331"/>
                    <a:gd name="connsiteY5" fmla="*/ 407406 h 11316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33331" h="1131683">
                      <a:moveTo>
                        <a:pt x="0" y="407406"/>
                      </a:moveTo>
                      <a:lnTo>
                        <a:pt x="371192" y="0"/>
                      </a:lnTo>
                      <a:lnTo>
                        <a:pt x="733331" y="416459"/>
                      </a:lnTo>
                      <a:lnTo>
                        <a:pt x="724278" y="1131683"/>
                      </a:lnTo>
                      <a:lnTo>
                        <a:pt x="9054" y="1131683"/>
                      </a:lnTo>
                      <a:lnTo>
                        <a:pt x="0" y="407406"/>
                      </a:lnTo>
                      <a:close/>
                    </a:path>
                  </a:pathLst>
                </a:custGeom>
                <a:solidFill>
                  <a:schemeClr val="bg2">
                    <a:lumMod val="75000"/>
                    <a:alpha val="50000"/>
                  </a:schemeClr>
                </a:solidFill>
                <a:ln w="15875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49" name="Group 48"/>
              <p:cNvGrpSpPr>
                <a:grpSpLocks noChangeAspect="1"/>
              </p:cNvGrpSpPr>
              <p:nvPr/>
            </p:nvGrpSpPr>
            <p:grpSpPr>
              <a:xfrm rot="15231593">
                <a:off x="2201395" y="3511518"/>
                <a:ext cx="350118" cy="227818"/>
                <a:chOff x="1299780" y="2082808"/>
                <a:chExt cx="364707" cy="237310"/>
              </a:xfrm>
            </p:grpSpPr>
            <p:sp>
              <p:nvSpPr>
                <p:cNvPr id="62" name="Freeform 61"/>
                <p:cNvSpPr>
                  <a:spLocks noChangeAspect="1"/>
                </p:cNvSpPr>
                <p:nvPr/>
              </p:nvSpPr>
              <p:spPr bwMode="auto">
                <a:xfrm rot="3240000">
                  <a:off x="1493377" y="2027197"/>
                  <a:ext cx="115500" cy="226721"/>
                </a:xfrm>
                <a:custGeom>
                  <a:avLst/>
                  <a:gdLst>
                    <a:gd name="connsiteX0" fmla="*/ 0 w 733331"/>
                    <a:gd name="connsiteY0" fmla="*/ 1439501 h 1439501"/>
                    <a:gd name="connsiteX1" fmla="*/ 9054 w 733331"/>
                    <a:gd name="connsiteY1" fmla="*/ 0 h 1439501"/>
                    <a:gd name="connsiteX2" fmla="*/ 733331 w 733331"/>
                    <a:gd name="connsiteY2" fmla="*/ 0 h 1439501"/>
                    <a:gd name="connsiteX3" fmla="*/ 733331 w 733331"/>
                    <a:gd name="connsiteY3" fmla="*/ 1439501 h 1439501"/>
                    <a:gd name="connsiteX4" fmla="*/ 380246 w 733331"/>
                    <a:gd name="connsiteY4" fmla="*/ 1013988 h 1439501"/>
                    <a:gd name="connsiteX5" fmla="*/ 0 w 733331"/>
                    <a:gd name="connsiteY5" fmla="*/ 1439501 h 1439501"/>
                    <a:gd name="connsiteX0" fmla="*/ 0 w 733331"/>
                    <a:gd name="connsiteY0" fmla="*/ 1439501 h 1439501"/>
                    <a:gd name="connsiteX1" fmla="*/ 0 w 733331"/>
                    <a:gd name="connsiteY1" fmla="*/ 0 h 1439501"/>
                    <a:gd name="connsiteX2" fmla="*/ 733331 w 733331"/>
                    <a:gd name="connsiteY2" fmla="*/ 0 h 1439501"/>
                    <a:gd name="connsiteX3" fmla="*/ 733331 w 733331"/>
                    <a:gd name="connsiteY3" fmla="*/ 1439501 h 1439501"/>
                    <a:gd name="connsiteX4" fmla="*/ 380246 w 733331"/>
                    <a:gd name="connsiteY4" fmla="*/ 1013988 h 1439501"/>
                    <a:gd name="connsiteX5" fmla="*/ 0 w 733331"/>
                    <a:gd name="connsiteY5" fmla="*/ 1439501 h 14395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33331" h="1439501">
                      <a:moveTo>
                        <a:pt x="0" y="1439501"/>
                      </a:moveTo>
                      <a:lnTo>
                        <a:pt x="0" y="0"/>
                      </a:lnTo>
                      <a:lnTo>
                        <a:pt x="733331" y="0"/>
                      </a:lnTo>
                      <a:lnTo>
                        <a:pt x="733331" y="1439501"/>
                      </a:lnTo>
                      <a:lnTo>
                        <a:pt x="380246" y="1013988"/>
                      </a:lnTo>
                      <a:lnTo>
                        <a:pt x="0" y="1439501"/>
                      </a:lnTo>
                      <a:close/>
                    </a:path>
                  </a:pathLst>
                </a:custGeom>
                <a:solidFill>
                  <a:schemeClr val="accent1">
                    <a:alpha val="50000"/>
                  </a:schemeClr>
                </a:solidFill>
                <a:ln w="15875" cap="flat" cmpd="sng" algn="ctr">
                  <a:solidFill>
                    <a:schemeClr val="accent1">
                      <a:lumMod val="75000"/>
                      <a:alpha val="81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3" name="Freeform 62"/>
                <p:cNvSpPr>
                  <a:spLocks noChangeAspect="1"/>
                </p:cNvSpPr>
                <p:nvPr/>
              </p:nvSpPr>
              <p:spPr bwMode="auto">
                <a:xfrm rot="3240000">
                  <a:off x="1331149" y="2173247"/>
                  <a:ext cx="115502" cy="178240"/>
                </a:xfrm>
                <a:custGeom>
                  <a:avLst/>
                  <a:gdLst>
                    <a:gd name="connsiteX0" fmla="*/ 0 w 733331"/>
                    <a:gd name="connsiteY0" fmla="*/ 407406 h 1131683"/>
                    <a:gd name="connsiteX1" fmla="*/ 371192 w 733331"/>
                    <a:gd name="connsiteY1" fmla="*/ 0 h 1131683"/>
                    <a:gd name="connsiteX2" fmla="*/ 733331 w 733331"/>
                    <a:gd name="connsiteY2" fmla="*/ 416459 h 1131683"/>
                    <a:gd name="connsiteX3" fmla="*/ 724278 w 733331"/>
                    <a:gd name="connsiteY3" fmla="*/ 1131683 h 1131683"/>
                    <a:gd name="connsiteX4" fmla="*/ 9054 w 733331"/>
                    <a:gd name="connsiteY4" fmla="*/ 1131683 h 1131683"/>
                    <a:gd name="connsiteX5" fmla="*/ 0 w 733331"/>
                    <a:gd name="connsiteY5" fmla="*/ 407406 h 11316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33331" h="1131683">
                      <a:moveTo>
                        <a:pt x="0" y="407406"/>
                      </a:moveTo>
                      <a:lnTo>
                        <a:pt x="371192" y="0"/>
                      </a:lnTo>
                      <a:lnTo>
                        <a:pt x="733331" y="416459"/>
                      </a:lnTo>
                      <a:lnTo>
                        <a:pt x="724278" y="1131683"/>
                      </a:lnTo>
                      <a:lnTo>
                        <a:pt x="9054" y="1131683"/>
                      </a:lnTo>
                      <a:lnTo>
                        <a:pt x="0" y="407406"/>
                      </a:lnTo>
                      <a:close/>
                    </a:path>
                  </a:pathLst>
                </a:custGeom>
                <a:solidFill>
                  <a:schemeClr val="bg2">
                    <a:lumMod val="75000"/>
                    <a:alpha val="50000"/>
                  </a:schemeClr>
                </a:solidFill>
                <a:ln w="15875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60" name="Freeform 59"/>
              <p:cNvSpPr>
                <a:spLocks noChangeAspect="1"/>
              </p:cNvSpPr>
              <p:nvPr/>
            </p:nvSpPr>
            <p:spPr bwMode="auto">
              <a:xfrm rot="-360000">
                <a:off x="3011559" y="3329544"/>
                <a:ext cx="115500" cy="226721"/>
              </a:xfrm>
              <a:custGeom>
                <a:avLst/>
                <a:gdLst>
                  <a:gd name="connsiteX0" fmla="*/ 0 w 733331"/>
                  <a:gd name="connsiteY0" fmla="*/ 1439501 h 1439501"/>
                  <a:gd name="connsiteX1" fmla="*/ 9054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  <a:gd name="connsiteX0" fmla="*/ 0 w 733331"/>
                  <a:gd name="connsiteY0" fmla="*/ 1439501 h 1439501"/>
                  <a:gd name="connsiteX1" fmla="*/ 0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439501">
                    <a:moveTo>
                      <a:pt x="0" y="1439501"/>
                    </a:moveTo>
                    <a:lnTo>
                      <a:pt x="0" y="0"/>
                    </a:lnTo>
                    <a:lnTo>
                      <a:pt x="733331" y="0"/>
                    </a:lnTo>
                    <a:lnTo>
                      <a:pt x="733331" y="1439501"/>
                    </a:lnTo>
                    <a:lnTo>
                      <a:pt x="380246" y="1013988"/>
                    </a:lnTo>
                    <a:lnTo>
                      <a:pt x="0" y="1439501"/>
                    </a:lnTo>
                    <a:close/>
                  </a:path>
                </a:pathLst>
              </a:custGeom>
              <a:solidFill>
                <a:srgbClr val="FFC000">
                  <a:alpha val="50000"/>
                </a:srgbClr>
              </a:solidFill>
              <a:ln w="15875" cap="flat" cmpd="sng" algn="ctr">
                <a:solidFill>
                  <a:srgbClr val="B88800">
                    <a:alpha val="81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1" name="Freeform 60"/>
              <p:cNvSpPr>
                <a:spLocks noChangeAspect="1"/>
              </p:cNvSpPr>
              <p:nvPr/>
            </p:nvSpPr>
            <p:spPr bwMode="auto">
              <a:xfrm rot="3240000">
                <a:off x="2758801" y="3557071"/>
                <a:ext cx="115502" cy="178240"/>
              </a:xfrm>
              <a:custGeom>
                <a:avLst/>
                <a:gdLst>
                  <a:gd name="connsiteX0" fmla="*/ 0 w 733331"/>
                  <a:gd name="connsiteY0" fmla="*/ 407406 h 1131683"/>
                  <a:gd name="connsiteX1" fmla="*/ 371192 w 733331"/>
                  <a:gd name="connsiteY1" fmla="*/ 0 h 1131683"/>
                  <a:gd name="connsiteX2" fmla="*/ 733331 w 733331"/>
                  <a:gd name="connsiteY2" fmla="*/ 416459 h 1131683"/>
                  <a:gd name="connsiteX3" fmla="*/ 724278 w 733331"/>
                  <a:gd name="connsiteY3" fmla="*/ 1131683 h 1131683"/>
                  <a:gd name="connsiteX4" fmla="*/ 9054 w 733331"/>
                  <a:gd name="connsiteY4" fmla="*/ 1131683 h 1131683"/>
                  <a:gd name="connsiteX5" fmla="*/ 0 w 733331"/>
                  <a:gd name="connsiteY5" fmla="*/ 407406 h 1131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131683">
                    <a:moveTo>
                      <a:pt x="0" y="407406"/>
                    </a:moveTo>
                    <a:lnTo>
                      <a:pt x="371192" y="0"/>
                    </a:lnTo>
                    <a:lnTo>
                      <a:pt x="733331" y="416459"/>
                    </a:lnTo>
                    <a:lnTo>
                      <a:pt x="724278" y="1131683"/>
                    </a:lnTo>
                    <a:lnTo>
                      <a:pt x="9054" y="1131683"/>
                    </a:lnTo>
                    <a:lnTo>
                      <a:pt x="0" y="407406"/>
                    </a:lnTo>
                    <a:close/>
                  </a:path>
                </a:pathLst>
              </a:custGeom>
              <a:solidFill>
                <a:srgbClr val="0070C0">
                  <a:alpha val="50000"/>
                </a:srgbClr>
              </a:solidFill>
              <a:ln w="15875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8" name="Freeform 57"/>
              <p:cNvSpPr>
                <a:spLocks noChangeAspect="1"/>
              </p:cNvSpPr>
              <p:nvPr/>
            </p:nvSpPr>
            <p:spPr bwMode="auto">
              <a:xfrm rot="13818951">
                <a:off x="2909396" y="3689539"/>
                <a:ext cx="115500" cy="226721"/>
              </a:xfrm>
              <a:custGeom>
                <a:avLst/>
                <a:gdLst>
                  <a:gd name="connsiteX0" fmla="*/ 0 w 733331"/>
                  <a:gd name="connsiteY0" fmla="*/ 1439501 h 1439501"/>
                  <a:gd name="connsiteX1" fmla="*/ 9054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  <a:gd name="connsiteX0" fmla="*/ 0 w 733331"/>
                  <a:gd name="connsiteY0" fmla="*/ 1439501 h 1439501"/>
                  <a:gd name="connsiteX1" fmla="*/ 0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439501">
                    <a:moveTo>
                      <a:pt x="0" y="1439501"/>
                    </a:moveTo>
                    <a:lnTo>
                      <a:pt x="0" y="0"/>
                    </a:lnTo>
                    <a:lnTo>
                      <a:pt x="733331" y="0"/>
                    </a:lnTo>
                    <a:lnTo>
                      <a:pt x="733331" y="1439501"/>
                    </a:lnTo>
                    <a:lnTo>
                      <a:pt x="380246" y="1013988"/>
                    </a:lnTo>
                    <a:lnTo>
                      <a:pt x="0" y="1439501"/>
                    </a:lnTo>
                    <a:close/>
                  </a:path>
                </a:pathLst>
              </a:custGeom>
              <a:solidFill>
                <a:srgbClr val="FFC000">
                  <a:alpha val="50000"/>
                </a:srgbClr>
              </a:solidFill>
              <a:ln w="15875" cap="flat" cmpd="sng" algn="ctr">
                <a:solidFill>
                  <a:srgbClr val="B88800">
                    <a:alpha val="81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9" name="Freeform 58"/>
              <p:cNvSpPr>
                <a:spLocks noChangeAspect="1"/>
              </p:cNvSpPr>
              <p:nvPr/>
            </p:nvSpPr>
            <p:spPr bwMode="auto">
              <a:xfrm rot="11820000">
                <a:off x="3270164" y="3354268"/>
                <a:ext cx="115502" cy="178240"/>
              </a:xfrm>
              <a:custGeom>
                <a:avLst/>
                <a:gdLst>
                  <a:gd name="connsiteX0" fmla="*/ 0 w 733331"/>
                  <a:gd name="connsiteY0" fmla="*/ 407406 h 1131683"/>
                  <a:gd name="connsiteX1" fmla="*/ 371192 w 733331"/>
                  <a:gd name="connsiteY1" fmla="*/ 0 h 1131683"/>
                  <a:gd name="connsiteX2" fmla="*/ 733331 w 733331"/>
                  <a:gd name="connsiteY2" fmla="*/ 416459 h 1131683"/>
                  <a:gd name="connsiteX3" fmla="*/ 724278 w 733331"/>
                  <a:gd name="connsiteY3" fmla="*/ 1131683 h 1131683"/>
                  <a:gd name="connsiteX4" fmla="*/ 9054 w 733331"/>
                  <a:gd name="connsiteY4" fmla="*/ 1131683 h 1131683"/>
                  <a:gd name="connsiteX5" fmla="*/ 0 w 733331"/>
                  <a:gd name="connsiteY5" fmla="*/ 407406 h 1131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131683">
                    <a:moveTo>
                      <a:pt x="0" y="407406"/>
                    </a:moveTo>
                    <a:lnTo>
                      <a:pt x="371192" y="0"/>
                    </a:lnTo>
                    <a:lnTo>
                      <a:pt x="733331" y="416459"/>
                    </a:lnTo>
                    <a:lnTo>
                      <a:pt x="724278" y="1131683"/>
                    </a:lnTo>
                    <a:lnTo>
                      <a:pt x="9054" y="1131683"/>
                    </a:lnTo>
                    <a:lnTo>
                      <a:pt x="0" y="407406"/>
                    </a:lnTo>
                    <a:close/>
                  </a:path>
                </a:pathLst>
              </a:custGeom>
              <a:solidFill>
                <a:srgbClr val="0070C0">
                  <a:alpha val="50000"/>
                </a:srgbClr>
              </a:solidFill>
              <a:ln w="15875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6" name="Freeform 55"/>
              <p:cNvSpPr>
                <a:spLocks noChangeAspect="1"/>
              </p:cNvSpPr>
              <p:nvPr/>
            </p:nvSpPr>
            <p:spPr bwMode="auto">
              <a:xfrm rot="12720000">
                <a:off x="3074399" y="3872451"/>
                <a:ext cx="115500" cy="226721"/>
              </a:xfrm>
              <a:custGeom>
                <a:avLst/>
                <a:gdLst>
                  <a:gd name="connsiteX0" fmla="*/ 0 w 733331"/>
                  <a:gd name="connsiteY0" fmla="*/ 1439501 h 1439501"/>
                  <a:gd name="connsiteX1" fmla="*/ 9054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  <a:gd name="connsiteX0" fmla="*/ 0 w 733331"/>
                  <a:gd name="connsiteY0" fmla="*/ 1439501 h 1439501"/>
                  <a:gd name="connsiteX1" fmla="*/ 0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439501">
                    <a:moveTo>
                      <a:pt x="0" y="1439501"/>
                    </a:moveTo>
                    <a:lnTo>
                      <a:pt x="0" y="0"/>
                    </a:lnTo>
                    <a:lnTo>
                      <a:pt x="733331" y="0"/>
                    </a:lnTo>
                    <a:lnTo>
                      <a:pt x="733331" y="1439501"/>
                    </a:lnTo>
                    <a:lnTo>
                      <a:pt x="380246" y="1013988"/>
                    </a:lnTo>
                    <a:lnTo>
                      <a:pt x="0" y="1439501"/>
                    </a:lnTo>
                    <a:close/>
                  </a:path>
                </a:pathLst>
              </a:custGeom>
              <a:solidFill>
                <a:srgbClr val="FFC000">
                  <a:alpha val="50000"/>
                </a:srgbClr>
              </a:solidFill>
              <a:ln w="15875" cap="flat" cmpd="sng" algn="ctr">
                <a:solidFill>
                  <a:srgbClr val="B88800">
                    <a:alpha val="81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7" name="Freeform 56"/>
              <p:cNvSpPr>
                <a:spLocks noChangeAspect="1"/>
              </p:cNvSpPr>
              <p:nvPr/>
            </p:nvSpPr>
            <p:spPr bwMode="auto">
              <a:xfrm rot="12120000">
                <a:off x="3491990" y="3431975"/>
                <a:ext cx="115502" cy="178240"/>
              </a:xfrm>
              <a:custGeom>
                <a:avLst/>
                <a:gdLst>
                  <a:gd name="connsiteX0" fmla="*/ 0 w 733331"/>
                  <a:gd name="connsiteY0" fmla="*/ 407406 h 1131683"/>
                  <a:gd name="connsiteX1" fmla="*/ 371192 w 733331"/>
                  <a:gd name="connsiteY1" fmla="*/ 0 h 1131683"/>
                  <a:gd name="connsiteX2" fmla="*/ 733331 w 733331"/>
                  <a:gd name="connsiteY2" fmla="*/ 416459 h 1131683"/>
                  <a:gd name="connsiteX3" fmla="*/ 724278 w 733331"/>
                  <a:gd name="connsiteY3" fmla="*/ 1131683 h 1131683"/>
                  <a:gd name="connsiteX4" fmla="*/ 9054 w 733331"/>
                  <a:gd name="connsiteY4" fmla="*/ 1131683 h 1131683"/>
                  <a:gd name="connsiteX5" fmla="*/ 0 w 733331"/>
                  <a:gd name="connsiteY5" fmla="*/ 407406 h 1131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131683">
                    <a:moveTo>
                      <a:pt x="0" y="407406"/>
                    </a:moveTo>
                    <a:lnTo>
                      <a:pt x="371192" y="0"/>
                    </a:lnTo>
                    <a:lnTo>
                      <a:pt x="733331" y="416459"/>
                    </a:lnTo>
                    <a:lnTo>
                      <a:pt x="724278" y="1131683"/>
                    </a:lnTo>
                    <a:lnTo>
                      <a:pt x="9054" y="1131683"/>
                    </a:lnTo>
                    <a:lnTo>
                      <a:pt x="0" y="407406"/>
                    </a:lnTo>
                    <a:close/>
                  </a:path>
                </a:pathLst>
              </a:custGeom>
              <a:solidFill>
                <a:srgbClr val="0070C0">
                  <a:alpha val="50000"/>
                </a:srgbClr>
              </a:solidFill>
              <a:ln w="15875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4" name="Freeform 53"/>
              <p:cNvSpPr/>
              <p:nvPr/>
            </p:nvSpPr>
            <p:spPr bwMode="auto">
              <a:xfrm>
                <a:off x="232259" y="3377392"/>
                <a:ext cx="4001631" cy="772038"/>
              </a:xfrm>
              <a:custGeom>
                <a:avLst/>
                <a:gdLst>
                  <a:gd name="connsiteX0" fmla="*/ 0 w 3603279"/>
                  <a:gd name="connsiteY0" fmla="*/ 724277 h 724279"/>
                  <a:gd name="connsiteX1" fmla="*/ 724277 w 3603279"/>
                  <a:gd name="connsiteY1" fmla="*/ 9053 h 724279"/>
                  <a:gd name="connsiteX2" fmla="*/ 1439501 w 3603279"/>
                  <a:gd name="connsiteY2" fmla="*/ 724277 h 724279"/>
                  <a:gd name="connsiteX3" fmla="*/ 2154724 w 3603279"/>
                  <a:gd name="connsiteY3" fmla="*/ 9053 h 724279"/>
                  <a:gd name="connsiteX4" fmla="*/ 2879002 w 3603279"/>
                  <a:gd name="connsiteY4" fmla="*/ 724277 h 724279"/>
                  <a:gd name="connsiteX5" fmla="*/ 3603279 w 3603279"/>
                  <a:gd name="connsiteY5" fmla="*/ 0 h 724279"/>
                  <a:gd name="connsiteX0" fmla="*/ 0 w 3965417"/>
                  <a:gd name="connsiteY0" fmla="*/ 715224 h 790965"/>
                  <a:gd name="connsiteX1" fmla="*/ 724277 w 3965417"/>
                  <a:gd name="connsiteY1" fmla="*/ 0 h 790965"/>
                  <a:gd name="connsiteX2" fmla="*/ 1439501 w 3965417"/>
                  <a:gd name="connsiteY2" fmla="*/ 715224 h 790965"/>
                  <a:gd name="connsiteX3" fmla="*/ 2154724 w 3965417"/>
                  <a:gd name="connsiteY3" fmla="*/ 0 h 790965"/>
                  <a:gd name="connsiteX4" fmla="*/ 2879002 w 3965417"/>
                  <a:gd name="connsiteY4" fmla="*/ 715224 h 790965"/>
                  <a:gd name="connsiteX5" fmla="*/ 3965417 w 3965417"/>
                  <a:gd name="connsiteY5" fmla="*/ 525102 h 790965"/>
                  <a:gd name="connsiteX0" fmla="*/ 0 w 3965417"/>
                  <a:gd name="connsiteY0" fmla="*/ 715224 h 745329"/>
                  <a:gd name="connsiteX1" fmla="*/ 724277 w 3965417"/>
                  <a:gd name="connsiteY1" fmla="*/ 0 h 745329"/>
                  <a:gd name="connsiteX2" fmla="*/ 1439501 w 3965417"/>
                  <a:gd name="connsiteY2" fmla="*/ 715224 h 745329"/>
                  <a:gd name="connsiteX3" fmla="*/ 2154724 w 3965417"/>
                  <a:gd name="connsiteY3" fmla="*/ 0 h 745329"/>
                  <a:gd name="connsiteX4" fmla="*/ 2879002 w 3965417"/>
                  <a:gd name="connsiteY4" fmla="*/ 715224 h 745329"/>
                  <a:gd name="connsiteX5" fmla="*/ 3965417 w 3965417"/>
                  <a:gd name="connsiteY5" fmla="*/ 525102 h 745329"/>
                  <a:gd name="connsiteX0" fmla="*/ 0 w 4001631"/>
                  <a:gd name="connsiteY0" fmla="*/ 715224 h 786970"/>
                  <a:gd name="connsiteX1" fmla="*/ 724277 w 4001631"/>
                  <a:gd name="connsiteY1" fmla="*/ 0 h 786970"/>
                  <a:gd name="connsiteX2" fmla="*/ 1439501 w 4001631"/>
                  <a:gd name="connsiteY2" fmla="*/ 715224 h 786970"/>
                  <a:gd name="connsiteX3" fmla="*/ 2154724 w 4001631"/>
                  <a:gd name="connsiteY3" fmla="*/ 0 h 786970"/>
                  <a:gd name="connsiteX4" fmla="*/ 2879002 w 4001631"/>
                  <a:gd name="connsiteY4" fmla="*/ 715224 h 786970"/>
                  <a:gd name="connsiteX5" fmla="*/ 4001631 w 4001631"/>
                  <a:gd name="connsiteY5" fmla="*/ 651851 h 786970"/>
                  <a:gd name="connsiteX0" fmla="*/ 0 w 4001631"/>
                  <a:gd name="connsiteY0" fmla="*/ 715224 h 771409"/>
                  <a:gd name="connsiteX1" fmla="*/ 724277 w 4001631"/>
                  <a:gd name="connsiteY1" fmla="*/ 0 h 771409"/>
                  <a:gd name="connsiteX2" fmla="*/ 1439501 w 4001631"/>
                  <a:gd name="connsiteY2" fmla="*/ 715224 h 771409"/>
                  <a:gd name="connsiteX3" fmla="*/ 2154724 w 4001631"/>
                  <a:gd name="connsiteY3" fmla="*/ 0 h 771409"/>
                  <a:gd name="connsiteX4" fmla="*/ 2879002 w 4001631"/>
                  <a:gd name="connsiteY4" fmla="*/ 715224 h 771409"/>
                  <a:gd name="connsiteX5" fmla="*/ 4001631 w 4001631"/>
                  <a:gd name="connsiteY5" fmla="*/ 651851 h 771409"/>
                  <a:gd name="connsiteX0" fmla="*/ 0 w 4001631"/>
                  <a:gd name="connsiteY0" fmla="*/ 715853 h 772038"/>
                  <a:gd name="connsiteX1" fmla="*/ 724277 w 4001631"/>
                  <a:gd name="connsiteY1" fmla="*/ 629 h 772038"/>
                  <a:gd name="connsiteX2" fmla="*/ 1439501 w 4001631"/>
                  <a:gd name="connsiteY2" fmla="*/ 715853 h 772038"/>
                  <a:gd name="connsiteX3" fmla="*/ 2154724 w 4001631"/>
                  <a:gd name="connsiteY3" fmla="*/ 629 h 772038"/>
                  <a:gd name="connsiteX4" fmla="*/ 2879002 w 4001631"/>
                  <a:gd name="connsiteY4" fmla="*/ 715853 h 772038"/>
                  <a:gd name="connsiteX5" fmla="*/ 4001631 w 4001631"/>
                  <a:gd name="connsiteY5" fmla="*/ 652480 h 772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001631" h="772038">
                    <a:moveTo>
                      <a:pt x="0" y="715853"/>
                    </a:moveTo>
                    <a:cubicBezTo>
                      <a:pt x="242180" y="358241"/>
                      <a:pt x="448146" y="-17478"/>
                      <a:pt x="724277" y="629"/>
                    </a:cubicBezTo>
                    <a:cubicBezTo>
                      <a:pt x="1000408" y="18736"/>
                      <a:pt x="1201093" y="715853"/>
                      <a:pt x="1439501" y="715853"/>
                    </a:cubicBezTo>
                    <a:cubicBezTo>
                      <a:pt x="1677909" y="715853"/>
                      <a:pt x="1914807" y="629"/>
                      <a:pt x="2154724" y="629"/>
                    </a:cubicBezTo>
                    <a:cubicBezTo>
                      <a:pt x="2394641" y="629"/>
                      <a:pt x="2571184" y="607211"/>
                      <a:pt x="2879002" y="715853"/>
                    </a:cubicBezTo>
                    <a:cubicBezTo>
                      <a:pt x="3186820" y="824495"/>
                      <a:pt x="3570082" y="760367"/>
                      <a:pt x="4001631" y="652480"/>
                    </a:cubicBezTo>
                  </a:path>
                </a:pathLst>
              </a:custGeom>
              <a:noFill/>
              <a:ln w="44450" cap="flat" cmpd="sng" algn="ctr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8100" h="381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5" name="Freeform 54"/>
              <p:cNvSpPr/>
              <p:nvPr/>
            </p:nvSpPr>
            <p:spPr bwMode="auto">
              <a:xfrm rot="10800000">
                <a:off x="743391" y="3307027"/>
                <a:ext cx="3603279" cy="774243"/>
              </a:xfrm>
              <a:custGeom>
                <a:avLst/>
                <a:gdLst>
                  <a:gd name="connsiteX0" fmla="*/ 0 w 3603279"/>
                  <a:gd name="connsiteY0" fmla="*/ 724277 h 724279"/>
                  <a:gd name="connsiteX1" fmla="*/ 724277 w 3603279"/>
                  <a:gd name="connsiteY1" fmla="*/ 9053 h 724279"/>
                  <a:gd name="connsiteX2" fmla="*/ 1439501 w 3603279"/>
                  <a:gd name="connsiteY2" fmla="*/ 724277 h 724279"/>
                  <a:gd name="connsiteX3" fmla="*/ 2154724 w 3603279"/>
                  <a:gd name="connsiteY3" fmla="*/ 9053 h 724279"/>
                  <a:gd name="connsiteX4" fmla="*/ 2879002 w 3603279"/>
                  <a:gd name="connsiteY4" fmla="*/ 724277 h 724279"/>
                  <a:gd name="connsiteX5" fmla="*/ 3603279 w 3603279"/>
                  <a:gd name="connsiteY5" fmla="*/ 0 h 724279"/>
                  <a:gd name="connsiteX0" fmla="*/ 0 w 3603279"/>
                  <a:gd name="connsiteY0" fmla="*/ 724277 h 760258"/>
                  <a:gd name="connsiteX1" fmla="*/ 760491 w 3603279"/>
                  <a:gd name="connsiteY1" fmla="*/ 660902 h 760258"/>
                  <a:gd name="connsiteX2" fmla="*/ 1439501 w 3603279"/>
                  <a:gd name="connsiteY2" fmla="*/ 724277 h 760258"/>
                  <a:gd name="connsiteX3" fmla="*/ 2154724 w 3603279"/>
                  <a:gd name="connsiteY3" fmla="*/ 9053 h 760258"/>
                  <a:gd name="connsiteX4" fmla="*/ 2879002 w 3603279"/>
                  <a:gd name="connsiteY4" fmla="*/ 724277 h 760258"/>
                  <a:gd name="connsiteX5" fmla="*/ 3603279 w 3603279"/>
                  <a:gd name="connsiteY5" fmla="*/ 0 h 760258"/>
                  <a:gd name="connsiteX0" fmla="*/ 0 w 3603279"/>
                  <a:gd name="connsiteY0" fmla="*/ 724277 h 768771"/>
                  <a:gd name="connsiteX1" fmla="*/ 760491 w 3603279"/>
                  <a:gd name="connsiteY1" fmla="*/ 660902 h 768771"/>
                  <a:gd name="connsiteX2" fmla="*/ 1439501 w 3603279"/>
                  <a:gd name="connsiteY2" fmla="*/ 724277 h 768771"/>
                  <a:gd name="connsiteX3" fmla="*/ 2154724 w 3603279"/>
                  <a:gd name="connsiteY3" fmla="*/ 9053 h 768771"/>
                  <a:gd name="connsiteX4" fmla="*/ 2879002 w 3603279"/>
                  <a:gd name="connsiteY4" fmla="*/ 724277 h 768771"/>
                  <a:gd name="connsiteX5" fmla="*/ 3603279 w 3603279"/>
                  <a:gd name="connsiteY5" fmla="*/ 0 h 768771"/>
                  <a:gd name="connsiteX0" fmla="*/ 0 w 3603279"/>
                  <a:gd name="connsiteY0" fmla="*/ 724277 h 774243"/>
                  <a:gd name="connsiteX1" fmla="*/ 760491 w 3603279"/>
                  <a:gd name="connsiteY1" fmla="*/ 660902 h 774243"/>
                  <a:gd name="connsiteX2" fmla="*/ 1439501 w 3603279"/>
                  <a:gd name="connsiteY2" fmla="*/ 724277 h 774243"/>
                  <a:gd name="connsiteX3" fmla="*/ 2154724 w 3603279"/>
                  <a:gd name="connsiteY3" fmla="*/ 9053 h 774243"/>
                  <a:gd name="connsiteX4" fmla="*/ 2879002 w 3603279"/>
                  <a:gd name="connsiteY4" fmla="*/ 724277 h 774243"/>
                  <a:gd name="connsiteX5" fmla="*/ 3603279 w 3603279"/>
                  <a:gd name="connsiteY5" fmla="*/ 0 h 7742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03279" h="774243">
                    <a:moveTo>
                      <a:pt x="0" y="724277"/>
                    </a:moveTo>
                    <a:cubicBezTo>
                      <a:pt x="242180" y="366665"/>
                      <a:pt x="520574" y="579422"/>
                      <a:pt x="760491" y="660902"/>
                    </a:cubicBezTo>
                    <a:cubicBezTo>
                      <a:pt x="1000408" y="742382"/>
                      <a:pt x="1207129" y="832918"/>
                      <a:pt x="1439501" y="724277"/>
                    </a:cubicBezTo>
                    <a:cubicBezTo>
                      <a:pt x="1671873" y="615636"/>
                      <a:pt x="1914807" y="9053"/>
                      <a:pt x="2154724" y="9053"/>
                    </a:cubicBezTo>
                    <a:cubicBezTo>
                      <a:pt x="2394641" y="9053"/>
                      <a:pt x="2637576" y="725786"/>
                      <a:pt x="2879002" y="724277"/>
                    </a:cubicBezTo>
                    <a:cubicBezTo>
                      <a:pt x="3120428" y="722768"/>
                      <a:pt x="3361853" y="361384"/>
                      <a:pt x="3603279" y="0"/>
                    </a:cubicBezTo>
                  </a:path>
                </a:pathLst>
              </a:custGeom>
              <a:noFill/>
              <a:ln w="44450" cap="flat" cmpd="sng" algn="ctr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8100" h="381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99" name="Pie 98"/>
            <p:cNvSpPr/>
            <p:nvPr/>
          </p:nvSpPr>
          <p:spPr bwMode="auto">
            <a:xfrm rot="3707825">
              <a:off x="1655142" y="3139992"/>
              <a:ext cx="475657" cy="432048"/>
            </a:xfrm>
            <a:prstGeom prst="pie">
              <a:avLst>
                <a:gd name="adj1" fmla="val 20670974"/>
                <a:gd name="adj2" fmla="val 18535207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threePt" dir="t"/>
            </a:scene3d>
            <a:sp3d prstMaterial="flat">
              <a:bevelT w="25400" h="12700"/>
            </a:sp3d>
          </p:spPr>
          <p:txBody>
            <a:bodyPr vert="horz" wrap="none" lIns="0" tIns="45720" rIns="396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 w="6350">
                    <a:solidFill>
                      <a:srgbClr val="040404"/>
                    </a:solidFill>
                  </a:ln>
                  <a:solidFill>
                    <a:schemeClr val="bg1"/>
                  </a:solidFill>
                  <a:effectLst/>
                  <a:latin typeface="+mn-lt"/>
                  <a:cs typeface="Times New Roman" pitchFamily="18" charset="0"/>
                </a:rPr>
                <a:t>Ti</a:t>
              </a: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330167" y="3124492"/>
            <a:ext cx="4025809" cy="1024588"/>
            <a:chOff x="320861" y="3118187"/>
            <a:chExt cx="4025809" cy="1024588"/>
          </a:xfrm>
        </p:grpSpPr>
        <p:grpSp>
          <p:nvGrpSpPr>
            <p:cNvPr id="109" name="Group 44"/>
            <p:cNvGrpSpPr>
              <a:grpSpLocks noChangeAspect="1"/>
            </p:cNvGrpSpPr>
            <p:nvPr/>
          </p:nvGrpSpPr>
          <p:grpSpPr>
            <a:xfrm rot="21480000">
              <a:off x="1242171" y="3321190"/>
              <a:ext cx="350118" cy="227818"/>
              <a:chOff x="1299780" y="2082808"/>
              <a:chExt cx="364707" cy="237310"/>
            </a:xfrm>
          </p:grpSpPr>
          <p:sp>
            <p:nvSpPr>
              <p:cNvPr id="129" name="Freeform 128"/>
              <p:cNvSpPr>
                <a:spLocks noChangeAspect="1"/>
              </p:cNvSpPr>
              <p:nvPr/>
            </p:nvSpPr>
            <p:spPr bwMode="auto">
              <a:xfrm rot="3240000">
                <a:off x="1493377" y="2027197"/>
                <a:ext cx="115500" cy="226721"/>
              </a:xfrm>
              <a:custGeom>
                <a:avLst/>
                <a:gdLst>
                  <a:gd name="connsiteX0" fmla="*/ 0 w 733331"/>
                  <a:gd name="connsiteY0" fmla="*/ 1439501 h 1439501"/>
                  <a:gd name="connsiteX1" fmla="*/ 9054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  <a:gd name="connsiteX0" fmla="*/ 0 w 733331"/>
                  <a:gd name="connsiteY0" fmla="*/ 1439501 h 1439501"/>
                  <a:gd name="connsiteX1" fmla="*/ 0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439501">
                    <a:moveTo>
                      <a:pt x="0" y="1439501"/>
                    </a:moveTo>
                    <a:lnTo>
                      <a:pt x="0" y="0"/>
                    </a:lnTo>
                    <a:lnTo>
                      <a:pt x="733331" y="0"/>
                    </a:lnTo>
                    <a:lnTo>
                      <a:pt x="733331" y="1439501"/>
                    </a:lnTo>
                    <a:lnTo>
                      <a:pt x="380246" y="1013988"/>
                    </a:lnTo>
                    <a:lnTo>
                      <a:pt x="0" y="1439501"/>
                    </a:lnTo>
                    <a:close/>
                  </a:path>
                </a:pathLst>
              </a:custGeom>
              <a:solidFill>
                <a:schemeClr val="accent1">
                  <a:alpha val="50000"/>
                </a:schemeClr>
              </a:solidFill>
              <a:ln w="15875" cap="flat" cmpd="sng" algn="ctr">
                <a:solidFill>
                  <a:schemeClr val="accent1">
                    <a:lumMod val="75000"/>
                    <a:alpha val="81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0" name="Freeform 129"/>
              <p:cNvSpPr>
                <a:spLocks noChangeAspect="1"/>
              </p:cNvSpPr>
              <p:nvPr/>
            </p:nvSpPr>
            <p:spPr bwMode="auto">
              <a:xfrm rot="3240000">
                <a:off x="1331149" y="2173247"/>
                <a:ext cx="115502" cy="178240"/>
              </a:xfrm>
              <a:custGeom>
                <a:avLst/>
                <a:gdLst>
                  <a:gd name="connsiteX0" fmla="*/ 0 w 733331"/>
                  <a:gd name="connsiteY0" fmla="*/ 407406 h 1131683"/>
                  <a:gd name="connsiteX1" fmla="*/ 371192 w 733331"/>
                  <a:gd name="connsiteY1" fmla="*/ 0 h 1131683"/>
                  <a:gd name="connsiteX2" fmla="*/ 733331 w 733331"/>
                  <a:gd name="connsiteY2" fmla="*/ 416459 h 1131683"/>
                  <a:gd name="connsiteX3" fmla="*/ 724278 w 733331"/>
                  <a:gd name="connsiteY3" fmla="*/ 1131683 h 1131683"/>
                  <a:gd name="connsiteX4" fmla="*/ 9054 w 733331"/>
                  <a:gd name="connsiteY4" fmla="*/ 1131683 h 1131683"/>
                  <a:gd name="connsiteX5" fmla="*/ 0 w 733331"/>
                  <a:gd name="connsiteY5" fmla="*/ 407406 h 1131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131683">
                    <a:moveTo>
                      <a:pt x="0" y="407406"/>
                    </a:moveTo>
                    <a:lnTo>
                      <a:pt x="371192" y="0"/>
                    </a:lnTo>
                    <a:lnTo>
                      <a:pt x="733331" y="416459"/>
                    </a:lnTo>
                    <a:lnTo>
                      <a:pt x="724278" y="1131683"/>
                    </a:lnTo>
                    <a:lnTo>
                      <a:pt x="9054" y="1131683"/>
                    </a:lnTo>
                    <a:lnTo>
                      <a:pt x="0" y="407406"/>
                    </a:lnTo>
                    <a:close/>
                  </a:path>
                </a:pathLst>
              </a:custGeom>
              <a:solidFill>
                <a:schemeClr val="bg2">
                  <a:lumMod val="75000"/>
                  <a:alpha val="50000"/>
                </a:schemeClr>
              </a:solidFill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10" name="Group 45"/>
            <p:cNvGrpSpPr/>
            <p:nvPr/>
          </p:nvGrpSpPr>
          <p:grpSpPr>
            <a:xfrm rot="21480000">
              <a:off x="1382007" y="3501792"/>
              <a:ext cx="364707" cy="237310"/>
              <a:chOff x="1299780" y="2082808"/>
              <a:chExt cx="364707" cy="237310"/>
            </a:xfrm>
          </p:grpSpPr>
          <p:sp>
            <p:nvSpPr>
              <p:cNvPr id="127" name="Freeform 126"/>
              <p:cNvSpPr>
                <a:spLocks noChangeAspect="1"/>
              </p:cNvSpPr>
              <p:nvPr/>
            </p:nvSpPr>
            <p:spPr bwMode="auto">
              <a:xfrm rot="3240000">
                <a:off x="1493377" y="2027197"/>
                <a:ext cx="115500" cy="226721"/>
              </a:xfrm>
              <a:custGeom>
                <a:avLst/>
                <a:gdLst>
                  <a:gd name="connsiteX0" fmla="*/ 0 w 733331"/>
                  <a:gd name="connsiteY0" fmla="*/ 1439501 h 1439501"/>
                  <a:gd name="connsiteX1" fmla="*/ 9054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  <a:gd name="connsiteX0" fmla="*/ 0 w 733331"/>
                  <a:gd name="connsiteY0" fmla="*/ 1439501 h 1439501"/>
                  <a:gd name="connsiteX1" fmla="*/ 0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439501">
                    <a:moveTo>
                      <a:pt x="0" y="1439501"/>
                    </a:moveTo>
                    <a:lnTo>
                      <a:pt x="0" y="0"/>
                    </a:lnTo>
                    <a:lnTo>
                      <a:pt x="733331" y="0"/>
                    </a:lnTo>
                    <a:lnTo>
                      <a:pt x="733331" y="1439501"/>
                    </a:lnTo>
                    <a:lnTo>
                      <a:pt x="380246" y="1013988"/>
                    </a:lnTo>
                    <a:lnTo>
                      <a:pt x="0" y="1439501"/>
                    </a:lnTo>
                    <a:close/>
                  </a:path>
                </a:pathLst>
              </a:custGeom>
              <a:solidFill>
                <a:srgbClr val="FFC000">
                  <a:alpha val="50000"/>
                </a:srgbClr>
              </a:solidFill>
              <a:ln w="15875" cap="flat" cmpd="sng" algn="ctr">
                <a:solidFill>
                  <a:srgbClr val="B88800">
                    <a:alpha val="81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8" name="Freeform 127"/>
              <p:cNvSpPr>
                <a:spLocks noChangeAspect="1"/>
              </p:cNvSpPr>
              <p:nvPr/>
            </p:nvSpPr>
            <p:spPr bwMode="auto">
              <a:xfrm rot="3240000">
                <a:off x="1331149" y="2173247"/>
                <a:ext cx="115502" cy="178240"/>
              </a:xfrm>
              <a:custGeom>
                <a:avLst/>
                <a:gdLst>
                  <a:gd name="connsiteX0" fmla="*/ 0 w 733331"/>
                  <a:gd name="connsiteY0" fmla="*/ 407406 h 1131683"/>
                  <a:gd name="connsiteX1" fmla="*/ 371192 w 733331"/>
                  <a:gd name="connsiteY1" fmla="*/ 0 h 1131683"/>
                  <a:gd name="connsiteX2" fmla="*/ 733331 w 733331"/>
                  <a:gd name="connsiteY2" fmla="*/ 416459 h 1131683"/>
                  <a:gd name="connsiteX3" fmla="*/ 724278 w 733331"/>
                  <a:gd name="connsiteY3" fmla="*/ 1131683 h 1131683"/>
                  <a:gd name="connsiteX4" fmla="*/ 9054 w 733331"/>
                  <a:gd name="connsiteY4" fmla="*/ 1131683 h 1131683"/>
                  <a:gd name="connsiteX5" fmla="*/ 0 w 733331"/>
                  <a:gd name="connsiteY5" fmla="*/ 407406 h 1131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131683">
                    <a:moveTo>
                      <a:pt x="0" y="407406"/>
                    </a:moveTo>
                    <a:lnTo>
                      <a:pt x="371192" y="0"/>
                    </a:lnTo>
                    <a:lnTo>
                      <a:pt x="733331" y="416459"/>
                    </a:lnTo>
                    <a:lnTo>
                      <a:pt x="724278" y="1131683"/>
                    </a:lnTo>
                    <a:lnTo>
                      <a:pt x="9054" y="1131683"/>
                    </a:lnTo>
                    <a:lnTo>
                      <a:pt x="0" y="407406"/>
                    </a:lnTo>
                    <a:close/>
                  </a:path>
                </a:pathLst>
              </a:custGeom>
              <a:solidFill>
                <a:srgbClr val="0070C0">
                  <a:alpha val="50000"/>
                </a:srgbClr>
              </a:solidFill>
              <a:ln w="15875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11" name="Group 46"/>
            <p:cNvGrpSpPr>
              <a:grpSpLocks noChangeAspect="1"/>
            </p:cNvGrpSpPr>
            <p:nvPr/>
          </p:nvGrpSpPr>
          <p:grpSpPr>
            <a:xfrm rot="21480000">
              <a:off x="1550169" y="3704132"/>
              <a:ext cx="350118" cy="227818"/>
              <a:chOff x="1299780" y="2082808"/>
              <a:chExt cx="364707" cy="237310"/>
            </a:xfrm>
          </p:grpSpPr>
          <p:sp>
            <p:nvSpPr>
              <p:cNvPr id="125" name="Freeform 124"/>
              <p:cNvSpPr>
                <a:spLocks noChangeAspect="1"/>
              </p:cNvSpPr>
              <p:nvPr/>
            </p:nvSpPr>
            <p:spPr bwMode="auto">
              <a:xfrm rot="3240000">
                <a:off x="1493377" y="2027197"/>
                <a:ext cx="115500" cy="226721"/>
              </a:xfrm>
              <a:custGeom>
                <a:avLst/>
                <a:gdLst>
                  <a:gd name="connsiteX0" fmla="*/ 0 w 733331"/>
                  <a:gd name="connsiteY0" fmla="*/ 1439501 h 1439501"/>
                  <a:gd name="connsiteX1" fmla="*/ 9054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  <a:gd name="connsiteX0" fmla="*/ 0 w 733331"/>
                  <a:gd name="connsiteY0" fmla="*/ 1439501 h 1439501"/>
                  <a:gd name="connsiteX1" fmla="*/ 0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439501">
                    <a:moveTo>
                      <a:pt x="0" y="1439501"/>
                    </a:moveTo>
                    <a:lnTo>
                      <a:pt x="0" y="0"/>
                    </a:lnTo>
                    <a:lnTo>
                      <a:pt x="733331" y="0"/>
                    </a:lnTo>
                    <a:lnTo>
                      <a:pt x="733331" y="1439501"/>
                    </a:lnTo>
                    <a:lnTo>
                      <a:pt x="380246" y="1013988"/>
                    </a:lnTo>
                    <a:lnTo>
                      <a:pt x="0" y="1439501"/>
                    </a:lnTo>
                    <a:close/>
                  </a:path>
                </a:pathLst>
              </a:custGeom>
              <a:solidFill>
                <a:schemeClr val="accent1">
                  <a:alpha val="50000"/>
                </a:schemeClr>
              </a:solidFill>
              <a:ln w="15875" cap="flat" cmpd="sng" algn="ctr">
                <a:solidFill>
                  <a:schemeClr val="accent1">
                    <a:lumMod val="75000"/>
                    <a:alpha val="81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6" name="Freeform 125"/>
              <p:cNvSpPr>
                <a:spLocks noChangeAspect="1"/>
              </p:cNvSpPr>
              <p:nvPr/>
            </p:nvSpPr>
            <p:spPr bwMode="auto">
              <a:xfrm rot="3240000">
                <a:off x="1331149" y="2173247"/>
                <a:ext cx="115502" cy="178240"/>
              </a:xfrm>
              <a:custGeom>
                <a:avLst/>
                <a:gdLst>
                  <a:gd name="connsiteX0" fmla="*/ 0 w 733331"/>
                  <a:gd name="connsiteY0" fmla="*/ 407406 h 1131683"/>
                  <a:gd name="connsiteX1" fmla="*/ 371192 w 733331"/>
                  <a:gd name="connsiteY1" fmla="*/ 0 h 1131683"/>
                  <a:gd name="connsiteX2" fmla="*/ 733331 w 733331"/>
                  <a:gd name="connsiteY2" fmla="*/ 416459 h 1131683"/>
                  <a:gd name="connsiteX3" fmla="*/ 724278 w 733331"/>
                  <a:gd name="connsiteY3" fmla="*/ 1131683 h 1131683"/>
                  <a:gd name="connsiteX4" fmla="*/ 9054 w 733331"/>
                  <a:gd name="connsiteY4" fmla="*/ 1131683 h 1131683"/>
                  <a:gd name="connsiteX5" fmla="*/ 0 w 733331"/>
                  <a:gd name="connsiteY5" fmla="*/ 407406 h 1131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131683">
                    <a:moveTo>
                      <a:pt x="0" y="407406"/>
                    </a:moveTo>
                    <a:lnTo>
                      <a:pt x="371192" y="0"/>
                    </a:lnTo>
                    <a:lnTo>
                      <a:pt x="733331" y="416459"/>
                    </a:lnTo>
                    <a:lnTo>
                      <a:pt x="724278" y="1131683"/>
                    </a:lnTo>
                    <a:lnTo>
                      <a:pt x="9054" y="1131683"/>
                    </a:lnTo>
                    <a:lnTo>
                      <a:pt x="0" y="407406"/>
                    </a:lnTo>
                    <a:close/>
                  </a:path>
                </a:pathLst>
              </a:custGeom>
              <a:solidFill>
                <a:schemeClr val="bg2">
                  <a:lumMod val="75000"/>
                  <a:alpha val="50000"/>
                </a:schemeClr>
              </a:solidFill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12" name="Group 48"/>
            <p:cNvGrpSpPr>
              <a:grpSpLocks noChangeAspect="1"/>
            </p:cNvGrpSpPr>
            <p:nvPr/>
          </p:nvGrpSpPr>
          <p:grpSpPr>
            <a:xfrm rot="15973149">
              <a:off x="2201395" y="3376750"/>
              <a:ext cx="350118" cy="227818"/>
              <a:chOff x="1299780" y="2082808"/>
              <a:chExt cx="364707" cy="237310"/>
            </a:xfrm>
          </p:grpSpPr>
          <p:sp>
            <p:nvSpPr>
              <p:cNvPr id="123" name="Freeform 122"/>
              <p:cNvSpPr>
                <a:spLocks noChangeAspect="1"/>
              </p:cNvSpPr>
              <p:nvPr/>
            </p:nvSpPr>
            <p:spPr bwMode="auto">
              <a:xfrm rot="3240000">
                <a:off x="1493377" y="2027197"/>
                <a:ext cx="115500" cy="226721"/>
              </a:xfrm>
              <a:custGeom>
                <a:avLst/>
                <a:gdLst>
                  <a:gd name="connsiteX0" fmla="*/ 0 w 733331"/>
                  <a:gd name="connsiteY0" fmla="*/ 1439501 h 1439501"/>
                  <a:gd name="connsiteX1" fmla="*/ 9054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  <a:gd name="connsiteX0" fmla="*/ 0 w 733331"/>
                  <a:gd name="connsiteY0" fmla="*/ 1439501 h 1439501"/>
                  <a:gd name="connsiteX1" fmla="*/ 0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439501">
                    <a:moveTo>
                      <a:pt x="0" y="1439501"/>
                    </a:moveTo>
                    <a:lnTo>
                      <a:pt x="0" y="0"/>
                    </a:lnTo>
                    <a:lnTo>
                      <a:pt x="733331" y="0"/>
                    </a:lnTo>
                    <a:lnTo>
                      <a:pt x="733331" y="1439501"/>
                    </a:lnTo>
                    <a:lnTo>
                      <a:pt x="380246" y="1013988"/>
                    </a:lnTo>
                    <a:lnTo>
                      <a:pt x="0" y="1439501"/>
                    </a:lnTo>
                    <a:close/>
                  </a:path>
                </a:pathLst>
              </a:custGeom>
              <a:solidFill>
                <a:schemeClr val="accent1">
                  <a:alpha val="50000"/>
                </a:schemeClr>
              </a:solidFill>
              <a:ln w="15875" cap="flat" cmpd="sng" algn="ctr">
                <a:solidFill>
                  <a:schemeClr val="accent1">
                    <a:lumMod val="75000"/>
                    <a:alpha val="81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4" name="Freeform 123"/>
              <p:cNvSpPr>
                <a:spLocks noChangeAspect="1"/>
              </p:cNvSpPr>
              <p:nvPr/>
            </p:nvSpPr>
            <p:spPr bwMode="auto">
              <a:xfrm rot="2746851">
                <a:off x="1331149" y="2173247"/>
                <a:ext cx="115502" cy="178240"/>
              </a:xfrm>
              <a:custGeom>
                <a:avLst/>
                <a:gdLst>
                  <a:gd name="connsiteX0" fmla="*/ 0 w 733331"/>
                  <a:gd name="connsiteY0" fmla="*/ 407406 h 1131683"/>
                  <a:gd name="connsiteX1" fmla="*/ 371192 w 733331"/>
                  <a:gd name="connsiteY1" fmla="*/ 0 h 1131683"/>
                  <a:gd name="connsiteX2" fmla="*/ 733331 w 733331"/>
                  <a:gd name="connsiteY2" fmla="*/ 416459 h 1131683"/>
                  <a:gd name="connsiteX3" fmla="*/ 724278 w 733331"/>
                  <a:gd name="connsiteY3" fmla="*/ 1131683 h 1131683"/>
                  <a:gd name="connsiteX4" fmla="*/ 9054 w 733331"/>
                  <a:gd name="connsiteY4" fmla="*/ 1131683 h 1131683"/>
                  <a:gd name="connsiteX5" fmla="*/ 0 w 733331"/>
                  <a:gd name="connsiteY5" fmla="*/ 407406 h 1131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131683">
                    <a:moveTo>
                      <a:pt x="0" y="407406"/>
                    </a:moveTo>
                    <a:lnTo>
                      <a:pt x="371192" y="0"/>
                    </a:lnTo>
                    <a:lnTo>
                      <a:pt x="733331" y="416459"/>
                    </a:lnTo>
                    <a:lnTo>
                      <a:pt x="724278" y="1131683"/>
                    </a:lnTo>
                    <a:lnTo>
                      <a:pt x="9054" y="1131683"/>
                    </a:lnTo>
                    <a:lnTo>
                      <a:pt x="0" y="407406"/>
                    </a:lnTo>
                    <a:close/>
                  </a:path>
                </a:pathLst>
              </a:custGeom>
              <a:solidFill>
                <a:schemeClr val="bg2">
                  <a:lumMod val="75000"/>
                  <a:alpha val="50000"/>
                </a:schemeClr>
              </a:solidFill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113" name="Freeform 112"/>
            <p:cNvSpPr>
              <a:spLocks noChangeAspect="1"/>
            </p:cNvSpPr>
            <p:nvPr/>
          </p:nvSpPr>
          <p:spPr bwMode="auto">
            <a:xfrm rot="21240000">
              <a:off x="3011559" y="3226675"/>
              <a:ext cx="115500" cy="226721"/>
            </a:xfrm>
            <a:custGeom>
              <a:avLst/>
              <a:gdLst>
                <a:gd name="connsiteX0" fmla="*/ 0 w 733331"/>
                <a:gd name="connsiteY0" fmla="*/ 1439501 h 1439501"/>
                <a:gd name="connsiteX1" fmla="*/ 9054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  <a:gd name="connsiteX0" fmla="*/ 0 w 733331"/>
                <a:gd name="connsiteY0" fmla="*/ 1439501 h 1439501"/>
                <a:gd name="connsiteX1" fmla="*/ 0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439501">
                  <a:moveTo>
                    <a:pt x="0" y="1439501"/>
                  </a:moveTo>
                  <a:lnTo>
                    <a:pt x="0" y="0"/>
                  </a:lnTo>
                  <a:lnTo>
                    <a:pt x="733331" y="0"/>
                  </a:lnTo>
                  <a:lnTo>
                    <a:pt x="733331" y="1439501"/>
                  </a:lnTo>
                  <a:lnTo>
                    <a:pt x="380246" y="1013988"/>
                  </a:lnTo>
                  <a:lnTo>
                    <a:pt x="0" y="1439501"/>
                  </a:lnTo>
                  <a:close/>
                </a:path>
              </a:pathLst>
            </a:custGeom>
            <a:solidFill>
              <a:srgbClr val="FFC000">
                <a:alpha val="50000"/>
              </a:srgbClr>
            </a:solidFill>
            <a:ln w="15875" cap="flat" cmpd="sng" algn="ctr">
              <a:solidFill>
                <a:srgbClr val="B88800">
                  <a:alpha val="81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4" name="Freeform 113"/>
            <p:cNvSpPr>
              <a:spLocks noChangeAspect="1"/>
            </p:cNvSpPr>
            <p:nvPr/>
          </p:nvSpPr>
          <p:spPr bwMode="auto">
            <a:xfrm rot="3240000">
              <a:off x="2758801" y="3454202"/>
              <a:ext cx="115502" cy="178240"/>
            </a:xfrm>
            <a:custGeom>
              <a:avLst/>
              <a:gdLst>
                <a:gd name="connsiteX0" fmla="*/ 0 w 733331"/>
                <a:gd name="connsiteY0" fmla="*/ 407406 h 1131683"/>
                <a:gd name="connsiteX1" fmla="*/ 371192 w 733331"/>
                <a:gd name="connsiteY1" fmla="*/ 0 h 1131683"/>
                <a:gd name="connsiteX2" fmla="*/ 733331 w 733331"/>
                <a:gd name="connsiteY2" fmla="*/ 416459 h 1131683"/>
                <a:gd name="connsiteX3" fmla="*/ 724278 w 733331"/>
                <a:gd name="connsiteY3" fmla="*/ 1131683 h 1131683"/>
                <a:gd name="connsiteX4" fmla="*/ 9054 w 733331"/>
                <a:gd name="connsiteY4" fmla="*/ 1131683 h 1131683"/>
                <a:gd name="connsiteX5" fmla="*/ 0 w 733331"/>
                <a:gd name="connsiteY5" fmla="*/ 407406 h 113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131683">
                  <a:moveTo>
                    <a:pt x="0" y="407406"/>
                  </a:moveTo>
                  <a:lnTo>
                    <a:pt x="371192" y="0"/>
                  </a:lnTo>
                  <a:lnTo>
                    <a:pt x="733331" y="416459"/>
                  </a:lnTo>
                  <a:lnTo>
                    <a:pt x="724278" y="1131683"/>
                  </a:lnTo>
                  <a:lnTo>
                    <a:pt x="9054" y="1131683"/>
                  </a:lnTo>
                  <a:lnTo>
                    <a:pt x="0" y="407406"/>
                  </a:lnTo>
                  <a:close/>
                </a:path>
              </a:pathLst>
            </a:custGeom>
            <a:solidFill>
              <a:srgbClr val="0070C0">
                <a:alpha val="50000"/>
              </a:srgbClr>
            </a:solidFill>
            <a:ln w="15875" cap="flat" cmpd="sng" algn="ctr">
              <a:solidFill>
                <a:schemeClr val="tx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5" name="Freeform 114"/>
            <p:cNvSpPr>
              <a:spLocks noChangeAspect="1"/>
            </p:cNvSpPr>
            <p:nvPr/>
          </p:nvSpPr>
          <p:spPr bwMode="auto">
            <a:xfrm rot="13818951">
              <a:off x="2909396" y="3586670"/>
              <a:ext cx="115500" cy="226721"/>
            </a:xfrm>
            <a:custGeom>
              <a:avLst/>
              <a:gdLst>
                <a:gd name="connsiteX0" fmla="*/ 0 w 733331"/>
                <a:gd name="connsiteY0" fmla="*/ 1439501 h 1439501"/>
                <a:gd name="connsiteX1" fmla="*/ 9054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  <a:gd name="connsiteX0" fmla="*/ 0 w 733331"/>
                <a:gd name="connsiteY0" fmla="*/ 1439501 h 1439501"/>
                <a:gd name="connsiteX1" fmla="*/ 0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439501">
                  <a:moveTo>
                    <a:pt x="0" y="1439501"/>
                  </a:moveTo>
                  <a:lnTo>
                    <a:pt x="0" y="0"/>
                  </a:lnTo>
                  <a:lnTo>
                    <a:pt x="733331" y="0"/>
                  </a:lnTo>
                  <a:lnTo>
                    <a:pt x="733331" y="1439501"/>
                  </a:lnTo>
                  <a:lnTo>
                    <a:pt x="380246" y="1013988"/>
                  </a:lnTo>
                  <a:lnTo>
                    <a:pt x="0" y="1439501"/>
                  </a:lnTo>
                  <a:close/>
                </a:path>
              </a:pathLst>
            </a:custGeom>
            <a:solidFill>
              <a:srgbClr val="FFC000">
                <a:alpha val="50000"/>
              </a:srgbClr>
            </a:solidFill>
            <a:ln w="15875" cap="flat" cmpd="sng" algn="ctr">
              <a:solidFill>
                <a:srgbClr val="B88800">
                  <a:alpha val="81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6" name="Freeform 115"/>
            <p:cNvSpPr>
              <a:spLocks noChangeAspect="1"/>
            </p:cNvSpPr>
            <p:nvPr/>
          </p:nvSpPr>
          <p:spPr bwMode="auto">
            <a:xfrm rot="11820000">
              <a:off x="3270164" y="3251399"/>
              <a:ext cx="115502" cy="178240"/>
            </a:xfrm>
            <a:custGeom>
              <a:avLst/>
              <a:gdLst>
                <a:gd name="connsiteX0" fmla="*/ 0 w 733331"/>
                <a:gd name="connsiteY0" fmla="*/ 407406 h 1131683"/>
                <a:gd name="connsiteX1" fmla="*/ 371192 w 733331"/>
                <a:gd name="connsiteY1" fmla="*/ 0 h 1131683"/>
                <a:gd name="connsiteX2" fmla="*/ 733331 w 733331"/>
                <a:gd name="connsiteY2" fmla="*/ 416459 h 1131683"/>
                <a:gd name="connsiteX3" fmla="*/ 724278 w 733331"/>
                <a:gd name="connsiteY3" fmla="*/ 1131683 h 1131683"/>
                <a:gd name="connsiteX4" fmla="*/ 9054 w 733331"/>
                <a:gd name="connsiteY4" fmla="*/ 1131683 h 1131683"/>
                <a:gd name="connsiteX5" fmla="*/ 0 w 733331"/>
                <a:gd name="connsiteY5" fmla="*/ 407406 h 113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131683">
                  <a:moveTo>
                    <a:pt x="0" y="407406"/>
                  </a:moveTo>
                  <a:lnTo>
                    <a:pt x="371192" y="0"/>
                  </a:lnTo>
                  <a:lnTo>
                    <a:pt x="733331" y="416459"/>
                  </a:lnTo>
                  <a:lnTo>
                    <a:pt x="724278" y="1131683"/>
                  </a:lnTo>
                  <a:lnTo>
                    <a:pt x="9054" y="1131683"/>
                  </a:lnTo>
                  <a:lnTo>
                    <a:pt x="0" y="407406"/>
                  </a:lnTo>
                  <a:close/>
                </a:path>
              </a:pathLst>
            </a:custGeom>
            <a:solidFill>
              <a:srgbClr val="0070C0">
                <a:alpha val="50000"/>
              </a:srgbClr>
            </a:solidFill>
            <a:ln w="15875" cap="flat" cmpd="sng" algn="ctr">
              <a:solidFill>
                <a:schemeClr val="tx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7" name="Freeform 116"/>
            <p:cNvSpPr>
              <a:spLocks noChangeAspect="1"/>
            </p:cNvSpPr>
            <p:nvPr/>
          </p:nvSpPr>
          <p:spPr bwMode="auto">
            <a:xfrm rot="12720000">
              <a:off x="3074399" y="3769582"/>
              <a:ext cx="115500" cy="226721"/>
            </a:xfrm>
            <a:custGeom>
              <a:avLst/>
              <a:gdLst>
                <a:gd name="connsiteX0" fmla="*/ 0 w 733331"/>
                <a:gd name="connsiteY0" fmla="*/ 1439501 h 1439501"/>
                <a:gd name="connsiteX1" fmla="*/ 9054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  <a:gd name="connsiteX0" fmla="*/ 0 w 733331"/>
                <a:gd name="connsiteY0" fmla="*/ 1439501 h 1439501"/>
                <a:gd name="connsiteX1" fmla="*/ 0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439501">
                  <a:moveTo>
                    <a:pt x="0" y="1439501"/>
                  </a:moveTo>
                  <a:lnTo>
                    <a:pt x="0" y="0"/>
                  </a:lnTo>
                  <a:lnTo>
                    <a:pt x="733331" y="0"/>
                  </a:lnTo>
                  <a:lnTo>
                    <a:pt x="733331" y="1439501"/>
                  </a:lnTo>
                  <a:lnTo>
                    <a:pt x="380246" y="1013988"/>
                  </a:lnTo>
                  <a:lnTo>
                    <a:pt x="0" y="1439501"/>
                  </a:lnTo>
                  <a:close/>
                </a:path>
              </a:pathLst>
            </a:custGeom>
            <a:solidFill>
              <a:srgbClr val="FFC000">
                <a:alpha val="50000"/>
              </a:srgbClr>
            </a:solidFill>
            <a:ln w="15875" cap="flat" cmpd="sng" algn="ctr">
              <a:solidFill>
                <a:srgbClr val="B88800">
                  <a:alpha val="81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8" name="Freeform 117"/>
            <p:cNvSpPr>
              <a:spLocks noChangeAspect="1"/>
            </p:cNvSpPr>
            <p:nvPr/>
          </p:nvSpPr>
          <p:spPr bwMode="auto">
            <a:xfrm rot="12120000">
              <a:off x="3491990" y="3329106"/>
              <a:ext cx="115502" cy="178240"/>
            </a:xfrm>
            <a:custGeom>
              <a:avLst/>
              <a:gdLst>
                <a:gd name="connsiteX0" fmla="*/ 0 w 733331"/>
                <a:gd name="connsiteY0" fmla="*/ 407406 h 1131683"/>
                <a:gd name="connsiteX1" fmla="*/ 371192 w 733331"/>
                <a:gd name="connsiteY1" fmla="*/ 0 h 1131683"/>
                <a:gd name="connsiteX2" fmla="*/ 733331 w 733331"/>
                <a:gd name="connsiteY2" fmla="*/ 416459 h 1131683"/>
                <a:gd name="connsiteX3" fmla="*/ 724278 w 733331"/>
                <a:gd name="connsiteY3" fmla="*/ 1131683 h 1131683"/>
                <a:gd name="connsiteX4" fmla="*/ 9054 w 733331"/>
                <a:gd name="connsiteY4" fmla="*/ 1131683 h 1131683"/>
                <a:gd name="connsiteX5" fmla="*/ 0 w 733331"/>
                <a:gd name="connsiteY5" fmla="*/ 407406 h 113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131683">
                  <a:moveTo>
                    <a:pt x="0" y="407406"/>
                  </a:moveTo>
                  <a:lnTo>
                    <a:pt x="371192" y="0"/>
                  </a:lnTo>
                  <a:lnTo>
                    <a:pt x="733331" y="416459"/>
                  </a:lnTo>
                  <a:lnTo>
                    <a:pt x="724278" y="1131683"/>
                  </a:lnTo>
                  <a:lnTo>
                    <a:pt x="9054" y="1131683"/>
                  </a:lnTo>
                  <a:lnTo>
                    <a:pt x="0" y="407406"/>
                  </a:lnTo>
                  <a:close/>
                </a:path>
              </a:pathLst>
            </a:custGeom>
            <a:solidFill>
              <a:srgbClr val="0070C0">
                <a:alpha val="50000"/>
              </a:srgbClr>
            </a:solidFill>
            <a:ln w="15875" cap="flat" cmpd="sng" algn="ctr">
              <a:solidFill>
                <a:schemeClr val="tx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9" name="Freeform 118"/>
            <p:cNvSpPr/>
            <p:nvPr/>
          </p:nvSpPr>
          <p:spPr bwMode="auto">
            <a:xfrm>
              <a:off x="2082303" y="3212976"/>
              <a:ext cx="2151588" cy="896404"/>
            </a:xfrm>
            <a:custGeom>
              <a:avLst/>
              <a:gdLst>
                <a:gd name="connsiteX0" fmla="*/ 0 w 3603279"/>
                <a:gd name="connsiteY0" fmla="*/ 724277 h 724279"/>
                <a:gd name="connsiteX1" fmla="*/ 724277 w 3603279"/>
                <a:gd name="connsiteY1" fmla="*/ 9053 h 724279"/>
                <a:gd name="connsiteX2" fmla="*/ 1439501 w 3603279"/>
                <a:gd name="connsiteY2" fmla="*/ 724277 h 724279"/>
                <a:gd name="connsiteX3" fmla="*/ 2154724 w 3603279"/>
                <a:gd name="connsiteY3" fmla="*/ 9053 h 724279"/>
                <a:gd name="connsiteX4" fmla="*/ 2879002 w 3603279"/>
                <a:gd name="connsiteY4" fmla="*/ 724277 h 724279"/>
                <a:gd name="connsiteX5" fmla="*/ 3603279 w 3603279"/>
                <a:gd name="connsiteY5" fmla="*/ 0 h 724279"/>
                <a:gd name="connsiteX0" fmla="*/ 0 w 3965417"/>
                <a:gd name="connsiteY0" fmla="*/ 715224 h 790965"/>
                <a:gd name="connsiteX1" fmla="*/ 724277 w 3965417"/>
                <a:gd name="connsiteY1" fmla="*/ 0 h 790965"/>
                <a:gd name="connsiteX2" fmla="*/ 1439501 w 3965417"/>
                <a:gd name="connsiteY2" fmla="*/ 715224 h 790965"/>
                <a:gd name="connsiteX3" fmla="*/ 2154724 w 3965417"/>
                <a:gd name="connsiteY3" fmla="*/ 0 h 790965"/>
                <a:gd name="connsiteX4" fmla="*/ 2879002 w 3965417"/>
                <a:gd name="connsiteY4" fmla="*/ 715224 h 790965"/>
                <a:gd name="connsiteX5" fmla="*/ 3965417 w 3965417"/>
                <a:gd name="connsiteY5" fmla="*/ 525102 h 790965"/>
                <a:gd name="connsiteX0" fmla="*/ 0 w 3965417"/>
                <a:gd name="connsiteY0" fmla="*/ 715224 h 745329"/>
                <a:gd name="connsiteX1" fmla="*/ 724277 w 3965417"/>
                <a:gd name="connsiteY1" fmla="*/ 0 h 745329"/>
                <a:gd name="connsiteX2" fmla="*/ 1439501 w 3965417"/>
                <a:gd name="connsiteY2" fmla="*/ 715224 h 745329"/>
                <a:gd name="connsiteX3" fmla="*/ 2154724 w 3965417"/>
                <a:gd name="connsiteY3" fmla="*/ 0 h 745329"/>
                <a:gd name="connsiteX4" fmla="*/ 2879002 w 3965417"/>
                <a:gd name="connsiteY4" fmla="*/ 715224 h 745329"/>
                <a:gd name="connsiteX5" fmla="*/ 3965417 w 3965417"/>
                <a:gd name="connsiteY5" fmla="*/ 525102 h 745329"/>
                <a:gd name="connsiteX0" fmla="*/ 0 w 4001631"/>
                <a:gd name="connsiteY0" fmla="*/ 715224 h 786970"/>
                <a:gd name="connsiteX1" fmla="*/ 724277 w 4001631"/>
                <a:gd name="connsiteY1" fmla="*/ 0 h 786970"/>
                <a:gd name="connsiteX2" fmla="*/ 1439501 w 4001631"/>
                <a:gd name="connsiteY2" fmla="*/ 715224 h 786970"/>
                <a:gd name="connsiteX3" fmla="*/ 2154724 w 4001631"/>
                <a:gd name="connsiteY3" fmla="*/ 0 h 786970"/>
                <a:gd name="connsiteX4" fmla="*/ 2879002 w 4001631"/>
                <a:gd name="connsiteY4" fmla="*/ 715224 h 786970"/>
                <a:gd name="connsiteX5" fmla="*/ 4001631 w 4001631"/>
                <a:gd name="connsiteY5" fmla="*/ 651851 h 786970"/>
                <a:gd name="connsiteX0" fmla="*/ 0 w 4001631"/>
                <a:gd name="connsiteY0" fmla="*/ 715224 h 771409"/>
                <a:gd name="connsiteX1" fmla="*/ 724277 w 4001631"/>
                <a:gd name="connsiteY1" fmla="*/ 0 h 771409"/>
                <a:gd name="connsiteX2" fmla="*/ 1439501 w 4001631"/>
                <a:gd name="connsiteY2" fmla="*/ 715224 h 771409"/>
                <a:gd name="connsiteX3" fmla="*/ 2154724 w 4001631"/>
                <a:gd name="connsiteY3" fmla="*/ 0 h 771409"/>
                <a:gd name="connsiteX4" fmla="*/ 2879002 w 4001631"/>
                <a:gd name="connsiteY4" fmla="*/ 715224 h 771409"/>
                <a:gd name="connsiteX5" fmla="*/ 4001631 w 4001631"/>
                <a:gd name="connsiteY5" fmla="*/ 651851 h 771409"/>
                <a:gd name="connsiteX0" fmla="*/ 0 w 4001631"/>
                <a:gd name="connsiteY0" fmla="*/ 715853 h 772038"/>
                <a:gd name="connsiteX1" fmla="*/ 724277 w 4001631"/>
                <a:gd name="connsiteY1" fmla="*/ 629 h 772038"/>
                <a:gd name="connsiteX2" fmla="*/ 1439501 w 4001631"/>
                <a:gd name="connsiteY2" fmla="*/ 715853 h 772038"/>
                <a:gd name="connsiteX3" fmla="*/ 2154724 w 4001631"/>
                <a:gd name="connsiteY3" fmla="*/ 629 h 772038"/>
                <a:gd name="connsiteX4" fmla="*/ 2879002 w 4001631"/>
                <a:gd name="connsiteY4" fmla="*/ 715853 h 772038"/>
                <a:gd name="connsiteX5" fmla="*/ 4001631 w 4001631"/>
                <a:gd name="connsiteY5" fmla="*/ 652480 h 772038"/>
                <a:gd name="connsiteX0" fmla="*/ 0 w 4001631"/>
                <a:gd name="connsiteY0" fmla="*/ 807632 h 916274"/>
                <a:gd name="connsiteX1" fmla="*/ 724277 w 4001631"/>
                <a:gd name="connsiteY1" fmla="*/ 92408 h 916274"/>
                <a:gd name="connsiteX2" fmla="*/ 1439501 w 4001631"/>
                <a:gd name="connsiteY2" fmla="*/ 807632 h 916274"/>
                <a:gd name="connsiteX3" fmla="*/ 1901341 w 4001631"/>
                <a:gd name="connsiteY3" fmla="*/ 253183 h 916274"/>
                <a:gd name="connsiteX4" fmla="*/ 2154724 w 4001631"/>
                <a:gd name="connsiteY4" fmla="*/ 92408 h 916274"/>
                <a:gd name="connsiteX5" fmla="*/ 2879002 w 4001631"/>
                <a:gd name="connsiteY5" fmla="*/ 807632 h 916274"/>
                <a:gd name="connsiteX6" fmla="*/ 4001631 w 4001631"/>
                <a:gd name="connsiteY6" fmla="*/ 744259 h 916274"/>
                <a:gd name="connsiteX0" fmla="*/ 0 w 4001631"/>
                <a:gd name="connsiteY0" fmla="*/ 807632 h 916274"/>
                <a:gd name="connsiteX1" fmla="*/ 724277 w 4001631"/>
                <a:gd name="connsiteY1" fmla="*/ 92408 h 916274"/>
                <a:gd name="connsiteX2" fmla="*/ 1439501 w 4001631"/>
                <a:gd name="connsiteY2" fmla="*/ 807632 h 916274"/>
                <a:gd name="connsiteX3" fmla="*/ 1638105 w 4001631"/>
                <a:gd name="connsiteY3" fmla="*/ 668820 h 916274"/>
                <a:gd name="connsiteX4" fmla="*/ 1901341 w 4001631"/>
                <a:gd name="connsiteY4" fmla="*/ 253183 h 916274"/>
                <a:gd name="connsiteX5" fmla="*/ 2154724 w 4001631"/>
                <a:gd name="connsiteY5" fmla="*/ 92408 h 916274"/>
                <a:gd name="connsiteX6" fmla="*/ 2879002 w 4001631"/>
                <a:gd name="connsiteY6" fmla="*/ 807632 h 916274"/>
                <a:gd name="connsiteX7" fmla="*/ 4001631 w 4001631"/>
                <a:gd name="connsiteY7" fmla="*/ 744259 h 916274"/>
                <a:gd name="connsiteX0" fmla="*/ 0 w 4001631"/>
                <a:gd name="connsiteY0" fmla="*/ 807632 h 916274"/>
                <a:gd name="connsiteX1" fmla="*/ 724277 w 4001631"/>
                <a:gd name="connsiteY1" fmla="*/ 92408 h 916274"/>
                <a:gd name="connsiteX2" fmla="*/ 1439501 w 4001631"/>
                <a:gd name="connsiteY2" fmla="*/ 807632 h 916274"/>
                <a:gd name="connsiteX3" fmla="*/ 1901341 w 4001631"/>
                <a:gd name="connsiteY3" fmla="*/ 253183 h 916274"/>
                <a:gd name="connsiteX4" fmla="*/ 2154724 w 4001631"/>
                <a:gd name="connsiteY4" fmla="*/ 92408 h 916274"/>
                <a:gd name="connsiteX5" fmla="*/ 2879002 w 4001631"/>
                <a:gd name="connsiteY5" fmla="*/ 807632 h 916274"/>
                <a:gd name="connsiteX6" fmla="*/ 4001631 w 4001631"/>
                <a:gd name="connsiteY6" fmla="*/ 744259 h 916274"/>
                <a:gd name="connsiteX0" fmla="*/ 0 w 4001631"/>
                <a:gd name="connsiteY0" fmla="*/ 807632 h 916274"/>
                <a:gd name="connsiteX1" fmla="*/ 724277 w 4001631"/>
                <a:gd name="connsiteY1" fmla="*/ 92408 h 916274"/>
                <a:gd name="connsiteX2" fmla="*/ 1901341 w 4001631"/>
                <a:gd name="connsiteY2" fmla="*/ 253183 h 916274"/>
                <a:gd name="connsiteX3" fmla="*/ 2154724 w 4001631"/>
                <a:gd name="connsiteY3" fmla="*/ 92408 h 916274"/>
                <a:gd name="connsiteX4" fmla="*/ 2879002 w 4001631"/>
                <a:gd name="connsiteY4" fmla="*/ 807632 h 916274"/>
                <a:gd name="connsiteX5" fmla="*/ 4001631 w 4001631"/>
                <a:gd name="connsiteY5" fmla="*/ 744259 h 916274"/>
                <a:gd name="connsiteX0" fmla="*/ 0 w 4001631"/>
                <a:gd name="connsiteY0" fmla="*/ 807632 h 916274"/>
                <a:gd name="connsiteX1" fmla="*/ 1901341 w 4001631"/>
                <a:gd name="connsiteY1" fmla="*/ 253183 h 916274"/>
                <a:gd name="connsiteX2" fmla="*/ 2154724 w 4001631"/>
                <a:gd name="connsiteY2" fmla="*/ 92408 h 916274"/>
                <a:gd name="connsiteX3" fmla="*/ 2879002 w 4001631"/>
                <a:gd name="connsiteY3" fmla="*/ 807632 h 916274"/>
                <a:gd name="connsiteX4" fmla="*/ 4001631 w 4001631"/>
                <a:gd name="connsiteY4" fmla="*/ 744259 h 916274"/>
                <a:gd name="connsiteX0" fmla="*/ 0 w 2100290"/>
                <a:gd name="connsiteY0" fmla="*/ 253183 h 916274"/>
                <a:gd name="connsiteX1" fmla="*/ 253383 w 2100290"/>
                <a:gd name="connsiteY1" fmla="*/ 92408 h 916274"/>
                <a:gd name="connsiteX2" fmla="*/ 977661 w 2100290"/>
                <a:gd name="connsiteY2" fmla="*/ 807632 h 916274"/>
                <a:gd name="connsiteX3" fmla="*/ 2100290 w 2100290"/>
                <a:gd name="connsiteY3" fmla="*/ 744259 h 916274"/>
                <a:gd name="connsiteX0" fmla="*/ 0 w 2100290"/>
                <a:gd name="connsiteY0" fmla="*/ 160775 h 823866"/>
                <a:gd name="connsiteX1" fmla="*/ 253383 w 2100290"/>
                <a:gd name="connsiteY1" fmla="*/ 0 h 823866"/>
                <a:gd name="connsiteX2" fmla="*/ 977661 w 2100290"/>
                <a:gd name="connsiteY2" fmla="*/ 715224 h 823866"/>
                <a:gd name="connsiteX3" fmla="*/ 2100290 w 2100290"/>
                <a:gd name="connsiteY3" fmla="*/ 651851 h 823866"/>
                <a:gd name="connsiteX0" fmla="*/ 0 w 2100290"/>
                <a:gd name="connsiteY0" fmla="*/ 160775 h 823866"/>
                <a:gd name="connsiteX1" fmla="*/ 253383 w 2100290"/>
                <a:gd name="connsiteY1" fmla="*/ 0 h 823866"/>
                <a:gd name="connsiteX2" fmla="*/ 977661 w 2100290"/>
                <a:gd name="connsiteY2" fmla="*/ 715224 h 823866"/>
                <a:gd name="connsiteX3" fmla="*/ 2100290 w 2100290"/>
                <a:gd name="connsiteY3" fmla="*/ 651851 h 823866"/>
                <a:gd name="connsiteX0" fmla="*/ 51298 w 2151588"/>
                <a:gd name="connsiteY0" fmla="*/ 160775 h 823866"/>
                <a:gd name="connsiteX1" fmla="*/ 304681 w 2151588"/>
                <a:gd name="connsiteY1" fmla="*/ 0 h 823866"/>
                <a:gd name="connsiteX2" fmla="*/ 1028959 w 2151588"/>
                <a:gd name="connsiteY2" fmla="*/ 715224 h 823866"/>
                <a:gd name="connsiteX3" fmla="*/ 2151588 w 2151588"/>
                <a:gd name="connsiteY3" fmla="*/ 651851 h 823866"/>
                <a:gd name="connsiteX0" fmla="*/ 51298 w 2151588"/>
                <a:gd name="connsiteY0" fmla="*/ 222951 h 896404"/>
                <a:gd name="connsiteX1" fmla="*/ 401465 w 2151588"/>
                <a:gd name="connsiteY1" fmla="*/ 0 h 896404"/>
                <a:gd name="connsiteX2" fmla="*/ 1028959 w 2151588"/>
                <a:gd name="connsiteY2" fmla="*/ 777400 h 896404"/>
                <a:gd name="connsiteX3" fmla="*/ 2151588 w 2151588"/>
                <a:gd name="connsiteY3" fmla="*/ 714027 h 896404"/>
                <a:gd name="connsiteX0" fmla="*/ 51298 w 2151588"/>
                <a:gd name="connsiteY0" fmla="*/ 222951 h 896404"/>
                <a:gd name="connsiteX1" fmla="*/ 401465 w 2151588"/>
                <a:gd name="connsiteY1" fmla="*/ 0 h 896404"/>
                <a:gd name="connsiteX2" fmla="*/ 1028959 w 2151588"/>
                <a:gd name="connsiteY2" fmla="*/ 777400 h 896404"/>
                <a:gd name="connsiteX3" fmla="*/ 2151588 w 2151588"/>
                <a:gd name="connsiteY3" fmla="*/ 714027 h 896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1588" h="896404">
                  <a:moveTo>
                    <a:pt x="51298" y="222951"/>
                  </a:moveTo>
                  <a:cubicBezTo>
                    <a:pt x="0" y="266132"/>
                    <a:pt x="203026" y="20664"/>
                    <a:pt x="401465" y="0"/>
                  </a:cubicBezTo>
                  <a:cubicBezTo>
                    <a:pt x="443488" y="52774"/>
                    <a:pt x="737272" y="658396"/>
                    <a:pt x="1028959" y="777400"/>
                  </a:cubicBezTo>
                  <a:cubicBezTo>
                    <a:pt x="1320646" y="896404"/>
                    <a:pt x="1720039" y="821914"/>
                    <a:pt x="2151588" y="714027"/>
                  </a:cubicBezTo>
                </a:path>
              </a:pathLst>
            </a:custGeom>
            <a:noFill/>
            <a:ln w="44450" cap="flat" cmpd="sng" algn="ctr">
              <a:solidFill>
                <a:schemeClr val="accent1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81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0" name="Freeform 119"/>
            <p:cNvSpPr/>
            <p:nvPr/>
          </p:nvSpPr>
          <p:spPr bwMode="auto">
            <a:xfrm rot="10800000">
              <a:off x="743391" y="3204158"/>
              <a:ext cx="3603279" cy="774243"/>
            </a:xfrm>
            <a:custGeom>
              <a:avLst/>
              <a:gdLst>
                <a:gd name="connsiteX0" fmla="*/ 0 w 3603279"/>
                <a:gd name="connsiteY0" fmla="*/ 724277 h 724279"/>
                <a:gd name="connsiteX1" fmla="*/ 724277 w 3603279"/>
                <a:gd name="connsiteY1" fmla="*/ 9053 h 724279"/>
                <a:gd name="connsiteX2" fmla="*/ 1439501 w 3603279"/>
                <a:gd name="connsiteY2" fmla="*/ 724277 h 724279"/>
                <a:gd name="connsiteX3" fmla="*/ 2154724 w 3603279"/>
                <a:gd name="connsiteY3" fmla="*/ 9053 h 724279"/>
                <a:gd name="connsiteX4" fmla="*/ 2879002 w 3603279"/>
                <a:gd name="connsiteY4" fmla="*/ 724277 h 724279"/>
                <a:gd name="connsiteX5" fmla="*/ 3603279 w 3603279"/>
                <a:gd name="connsiteY5" fmla="*/ 0 h 724279"/>
                <a:gd name="connsiteX0" fmla="*/ 0 w 3603279"/>
                <a:gd name="connsiteY0" fmla="*/ 724277 h 760258"/>
                <a:gd name="connsiteX1" fmla="*/ 760491 w 3603279"/>
                <a:gd name="connsiteY1" fmla="*/ 660902 h 760258"/>
                <a:gd name="connsiteX2" fmla="*/ 1439501 w 3603279"/>
                <a:gd name="connsiteY2" fmla="*/ 724277 h 760258"/>
                <a:gd name="connsiteX3" fmla="*/ 2154724 w 3603279"/>
                <a:gd name="connsiteY3" fmla="*/ 9053 h 760258"/>
                <a:gd name="connsiteX4" fmla="*/ 2879002 w 3603279"/>
                <a:gd name="connsiteY4" fmla="*/ 724277 h 760258"/>
                <a:gd name="connsiteX5" fmla="*/ 3603279 w 3603279"/>
                <a:gd name="connsiteY5" fmla="*/ 0 h 760258"/>
                <a:gd name="connsiteX0" fmla="*/ 0 w 3603279"/>
                <a:gd name="connsiteY0" fmla="*/ 724277 h 768771"/>
                <a:gd name="connsiteX1" fmla="*/ 760491 w 3603279"/>
                <a:gd name="connsiteY1" fmla="*/ 660902 h 768771"/>
                <a:gd name="connsiteX2" fmla="*/ 1439501 w 3603279"/>
                <a:gd name="connsiteY2" fmla="*/ 724277 h 768771"/>
                <a:gd name="connsiteX3" fmla="*/ 2154724 w 3603279"/>
                <a:gd name="connsiteY3" fmla="*/ 9053 h 768771"/>
                <a:gd name="connsiteX4" fmla="*/ 2879002 w 3603279"/>
                <a:gd name="connsiteY4" fmla="*/ 724277 h 768771"/>
                <a:gd name="connsiteX5" fmla="*/ 3603279 w 3603279"/>
                <a:gd name="connsiteY5" fmla="*/ 0 h 768771"/>
                <a:gd name="connsiteX0" fmla="*/ 0 w 3603279"/>
                <a:gd name="connsiteY0" fmla="*/ 724277 h 774243"/>
                <a:gd name="connsiteX1" fmla="*/ 760491 w 3603279"/>
                <a:gd name="connsiteY1" fmla="*/ 660902 h 774243"/>
                <a:gd name="connsiteX2" fmla="*/ 1439501 w 3603279"/>
                <a:gd name="connsiteY2" fmla="*/ 724277 h 774243"/>
                <a:gd name="connsiteX3" fmla="*/ 2154724 w 3603279"/>
                <a:gd name="connsiteY3" fmla="*/ 9053 h 774243"/>
                <a:gd name="connsiteX4" fmla="*/ 2879002 w 3603279"/>
                <a:gd name="connsiteY4" fmla="*/ 724277 h 774243"/>
                <a:gd name="connsiteX5" fmla="*/ 3603279 w 3603279"/>
                <a:gd name="connsiteY5" fmla="*/ 0 h 774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03279" h="774243">
                  <a:moveTo>
                    <a:pt x="0" y="724277"/>
                  </a:moveTo>
                  <a:cubicBezTo>
                    <a:pt x="242180" y="366665"/>
                    <a:pt x="520574" y="579422"/>
                    <a:pt x="760491" y="660902"/>
                  </a:cubicBezTo>
                  <a:cubicBezTo>
                    <a:pt x="1000408" y="742382"/>
                    <a:pt x="1207129" y="832918"/>
                    <a:pt x="1439501" y="724277"/>
                  </a:cubicBezTo>
                  <a:cubicBezTo>
                    <a:pt x="1671873" y="615636"/>
                    <a:pt x="1914807" y="9053"/>
                    <a:pt x="2154724" y="9053"/>
                  </a:cubicBezTo>
                  <a:cubicBezTo>
                    <a:pt x="2394641" y="9053"/>
                    <a:pt x="2637576" y="725786"/>
                    <a:pt x="2879002" y="724277"/>
                  </a:cubicBezTo>
                  <a:cubicBezTo>
                    <a:pt x="3120428" y="722768"/>
                    <a:pt x="3361853" y="361384"/>
                    <a:pt x="3603279" y="0"/>
                  </a:cubicBezTo>
                </a:path>
              </a:pathLst>
            </a:custGeom>
            <a:noFill/>
            <a:ln w="44450" cap="flat" cmpd="sng" algn="ctr">
              <a:solidFill>
                <a:schemeClr val="accent1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81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1" name="Pie 120"/>
            <p:cNvSpPr/>
            <p:nvPr/>
          </p:nvSpPr>
          <p:spPr bwMode="auto">
            <a:xfrm rot="3707825">
              <a:off x="1655142" y="3139992"/>
              <a:ext cx="475657" cy="432048"/>
            </a:xfrm>
            <a:prstGeom prst="pie">
              <a:avLst>
                <a:gd name="adj1" fmla="val 20670974"/>
                <a:gd name="adj2" fmla="val 18535207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threePt" dir="t"/>
            </a:scene3d>
            <a:sp3d prstMaterial="flat">
              <a:bevelT w="25400" h="12700"/>
            </a:sp3d>
          </p:spPr>
          <p:txBody>
            <a:bodyPr vert="horz" wrap="none" lIns="0" tIns="45720" rIns="396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 w="6350">
                    <a:solidFill>
                      <a:srgbClr val="040404"/>
                    </a:solidFill>
                  </a:ln>
                  <a:solidFill>
                    <a:schemeClr val="bg1"/>
                  </a:solidFill>
                  <a:effectLst/>
                  <a:latin typeface="+mn-lt"/>
                  <a:cs typeface="Times New Roman" pitchFamily="18" charset="0"/>
                </a:rPr>
                <a:t>Ti</a:t>
              </a:r>
            </a:p>
          </p:txBody>
        </p:sp>
        <p:sp>
          <p:nvSpPr>
            <p:cNvPr id="122" name="Freeform 121"/>
            <p:cNvSpPr/>
            <p:nvPr/>
          </p:nvSpPr>
          <p:spPr bwMode="auto">
            <a:xfrm>
              <a:off x="320861" y="3409444"/>
              <a:ext cx="1667061" cy="733331"/>
            </a:xfrm>
            <a:custGeom>
              <a:avLst/>
              <a:gdLst>
                <a:gd name="connsiteX0" fmla="*/ 0 w 3603279"/>
                <a:gd name="connsiteY0" fmla="*/ 724277 h 724279"/>
                <a:gd name="connsiteX1" fmla="*/ 724277 w 3603279"/>
                <a:gd name="connsiteY1" fmla="*/ 9053 h 724279"/>
                <a:gd name="connsiteX2" fmla="*/ 1439501 w 3603279"/>
                <a:gd name="connsiteY2" fmla="*/ 724277 h 724279"/>
                <a:gd name="connsiteX3" fmla="*/ 2154724 w 3603279"/>
                <a:gd name="connsiteY3" fmla="*/ 9053 h 724279"/>
                <a:gd name="connsiteX4" fmla="*/ 2879002 w 3603279"/>
                <a:gd name="connsiteY4" fmla="*/ 724277 h 724279"/>
                <a:gd name="connsiteX5" fmla="*/ 3603279 w 3603279"/>
                <a:gd name="connsiteY5" fmla="*/ 0 h 724279"/>
                <a:gd name="connsiteX0" fmla="*/ 0 w 3965417"/>
                <a:gd name="connsiteY0" fmla="*/ 715224 h 790965"/>
                <a:gd name="connsiteX1" fmla="*/ 724277 w 3965417"/>
                <a:gd name="connsiteY1" fmla="*/ 0 h 790965"/>
                <a:gd name="connsiteX2" fmla="*/ 1439501 w 3965417"/>
                <a:gd name="connsiteY2" fmla="*/ 715224 h 790965"/>
                <a:gd name="connsiteX3" fmla="*/ 2154724 w 3965417"/>
                <a:gd name="connsiteY3" fmla="*/ 0 h 790965"/>
                <a:gd name="connsiteX4" fmla="*/ 2879002 w 3965417"/>
                <a:gd name="connsiteY4" fmla="*/ 715224 h 790965"/>
                <a:gd name="connsiteX5" fmla="*/ 3965417 w 3965417"/>
                <a:gd name="connsiteY5" fmla="*/ 525102 h 790965"/>
                <a:gd name="connsiteX0" fmla="*/ 0 w 3965417"/>
                <a:gd name="connsiteY0" fmla="*/ 715224 h 745329"/>
                <a:gd name="connsiteX1" fmla="*/ 724277 w 3965417"/>
                <a:gd name="connsiteY1" fmla="*/ 0 h 745329"/>
                <a:gd name="connsiteX2" fmla="*/ 1439501 w 3965417"/>
                <a:gd name="connsiteY2" fmla="*/ 715224 h 745329"/>
                <a:gd name="connsiteX3" fmla="*/ 2154724 w 3965417"/>
                <a:gd name="connsiteY3" fmla="*/ 0 h 745329"/>
                <a:gd name="connsiteX4" fmla="*/ 2879002 w 3965417"/>
                <a:gd name="connsiteY4" fmla="*/ 715224 h 745329"/>
                <a:gd name="connsiteX5" fmla="*/ 3965417 w 3965417"/>
                <a:gd name="connsiteY5" fmla="*/ 525102 h 745329"/>
                <a:gd name="connsiteX0" fmla="*/ 0 w 4001631"/>
                <a:gd name="connsiteY0" fmla="*/ 715224 h 786970"/>
                <a:gd name="connsiteX1" fmla="*/ 724277 w 4001631"/>
                <a:gd name="connsiteY1" fmla="*/ 0 h 786970"/>
                <a:gd name="connsiteX2" fmla="*/ 1439501 w 4001631"/>
                <a:gd name="connsiteY2" fmla="*/ 715224 h 786970"/>
                <a:gd name="connsiteX3" fmla="*/ 2154724 w 4001631"/>
                <a:gd name="connsiteY3" fmla="*/ 0 h 786970"/>
                <a:gd name="connsiteX4" fmla="*/ 2879002 w 4001631"/>
                <a:gd name="connsiteY4" fmla="*/ 715224 h 786970"/>
                <a:gd name="connsiteX5" fmla="*/ 4001631 w 4001631"/>
                <a:gd name="connsiteY5" fmla="*/ 651851 h 786970"/>
                <a:gd name="connsiteX0" fmla="*/ 0 w 4001631"/>
                <a:gd name="connsiteY0" fmla="*/ 715224 h 771409"/>
                <a:gd name="connsiteX1" fmla="*/ 724277 w 4001631"/>
                <a:gd name="connsiteY1" fmla="*/ 0 h 771409"/>
                <a:gd name="connsiteX2" fmla="*/ 1439501 w 4001631"/>
                <a:gd name="connsiteY2" fmla="*/ 715224 h 771409"/>
                <a:gd name="connsiteX3" fmla="*/ 2154724 w 4001631"/>
                <a:gd name="connsiteY3" fmla="*/ 0 h 771409"/>
                <a:gd name="connsiteX4" fmla="*/ 2879002 w 4001631"/>
                <a:gd name="connsiteY4" fmla="*/ 715224 h 771409"/>
                <a:gd name="connsiteX5" fmla="*/ 4001631 w 4001631"/>
                <a:gd name="connsiteY5" fmla="*/ 651851 h 771409"/>
                <a:gd name="connsiteX0" fmla="*/ 0 w 4001631"/>
                <a:gd name="connsiteY0" fmla="*/ 715853 h 772038"/>
                <a:gd name="connsiteX1" fmla="*/ 724277 w 4001631"/>
                <a:gd name="connsiteY1" fmla="*/ 629 h 772038"/>
                <a:gd name="connsiteX2" fmla="*/ 1439501 w 4001631"/>
                <a:gd name="connsiteY2" fmla="*/ 715853 h 772038"/>
                <a:gd name="connsiteX3" fmla="*/ 2154724 w 4001631"/>
                <a:gd name="connsiteY3" fmla="*/ 629 h 772038"/>
                <a:gd name="connsiteX4" fmla="*/ 2879002 w 4001631"/>
                <a:gd name="connsiteY4" fmla="*/ 715853 h 772038"/>
                <a:gd name="connsiteX5" fmla="*/ 4001631 w 4001631"/>
                <a:gd name="connsiteY5" fmla="*/ 652480 h 772038"/>
                <a:gd name="connsiteX0" fmla="*/ 0 w 4001631"/>
                <a:gd name="connsiteY0" fmla="*/ 807632 h 916274"/>
                <a:gd name="connsiteX1" fmla="*/ 724277 w 4001631"/>
                <a:gd name="connsiteY1" fmla="*/ 92408 h 916274"/>
                <a:gd name="connsiteX2" fmla="*/ 1439501 w 4001631"/>
                <a:gd name="connsiteY2" fmla="*/ 807632 h 916274"/>
                <a:gd name="connsiteX3" fmla="*/ 1901341 w 4001631"/>
                <a:gd name="connsiteY3" fmla="*/ 253183 h 916274"/>
                <a:gd name="connsiteX4" fmla="*/ 2154724 w 4001631"/>
                <a:gd name="connsiteY4" fmla="*/ 92408 h 916274"/>
                <a:gd name="connsiteX5" fmla="*/ 2879002 w 4001631"/>
                <a:gd name="connsiteY5" fmla="*/ 807632 h 916274"/>
                <a:gd name="connsiteX6" fmla="*/ 4001631 w 4001631"/>
                <a:gd name="connsiteY6" fmla="*/ 744259 h 916274"/>
                <a:gd name="connsiteX0" fmla="*/ 0 w 4001631"/>
                <a:gd name="connsiteY0" fmla="*/ 807632 h 916274"/>
                <a:gd name="connsiteX1" fmla="*/ 724277 w 4001631"/>
                <a:gd name="connsiteY1" fmla="*/ 92408 h 916274"/>
                <a:gd name="connsiteX2" fmla="*/ 1439501 w 4001631"/>
                <a:gd name="connsiteY2" fmla="*/ 807632 h 916274"/>
                <a:gd name="connsiteX3" fmla="*/ 1638105 w 4001631"/>
                <a:gd name="connsiteY3" fmla="*/ 668820 h 916274"/>
                <a:gd name="connsiteX4" fmla="*/ 1901341 w 4001631"/>
                <a:gd name="connsiteY4" fmla="*/ 253183 h 916274"/>
                <a:gd name="connsiteX5" fmla="*/ 2154724 w 4001631"/>
                <a:gd name="connsiteY5" fmla="*/ 92408 h 916274"/>
                <a:gd name="connsiteX6" fmla="*/ 2879002 w 4001631"/>
                <a:gd name="connsiteY6" fmla="*/ 807632 h 916274"/>
                <a:gd name="connsiteX7" fmla="*/ 4001631 w 4001631"/>
                <a:gd name="connsiteY7" fmla="*/ 744259 h 916274"/>
                <a:gd name="connsiteX0" fmla="*/ 0 w 4001631"/>
                <a:gd name="connsiteY0" fmla="*/ 738359 h 847001"/>
                <a:gd name="connsiteX1" fmla="*/ 724277 w 4001631"/>
                <a:gd name="connsiteY1" fmla="*/ 23135 h 847001"/>
                <a:gd name="connsiteX2" fmla="*/ 1439501 w 4001631"/>
                <a:gd name="connsiteY2" fmla="*/ 738359 h 847001"/>
                <a:gd name="connsiteX3" fmla="*/ 1638105 w 4001631"/>
                <a:gd name="connsiteY3" fmla="*/ 599547 h 847001"/>
                <a:gd name="connsiteX4" fmla="*/ 2154724 w 4001631"/>
                <a:gd name="connsiteY4" fmla="*/ 23135 h 847001"/>
                <a:gd name="connsiteX5" fmla="*/ 2879002 w 4001631"/>
                <a:gd name="connsiteY5" fmla="*/ 738359 h 847001"/>
                <a:gd name="connsiteX6" fmla="*/ 4001631 w 4001631"/>
                <a:gd name="connsiteY6" fmla="*/ 674986 h 847001"/>
                <a:gd name="connsiteX0" fmla="*/ 0 w 4001631"/>
                <a:gd name="connsiteY0" fmla="*/ 733331 h 841973"/>
                <a:gd name="connsiteX1" fmla="*/ 724277 w 4001631"/>
                <a:gd name="connsiteY1" fmla="*/ 18107 h 841973"/>
                <a:gd name="connsiteX2" fmla="*/ 1439501 w 4001631"/>
                <a:gd name="connsiteY2" fmla="*/ 733331 h 841973"/>
                <a:gd name="connsiteX3" fmla="*/ 1638105 w 4001631"/>
                <a:gd name="connsiteY3" fmla="*/ 594519 h 841973"/>
                <a:gd name="connsiteX4" fmla="*/ 2879002 w 4001631"/>
                <a:gd name="connsiteY4" fmla="*/ 733331 h 841973"/>
                <a:gd name="connsiteX5" fmla="*/ 4001631 w 4001631"/>
                <a:gd name="connsiteY5" fmla="*/ 669958 h 841973"/>
                <a:gd name="connsiteX0" fmla="*/ 0 w 4001631"/>
                <a:gd name="connsiteY0" fmla="*/ 733331 h 829400"/>
                <a:gd name="connsiteX1" fmla="*/ 724277 w 4001631"/>
                <a:gd name="connsiteY1" fmla="*/ 18107 h 829400"/>
                <a:gd name="connsiteX2" fmla="*/ 1439501 w 4001631"/>
                <a:gd name="connsiteY2" fmla="*/ 733331 h 829400"/>
                <a:gd name="connsiteX3" fmla="*/ 1638105 w 4001631"/>
                <a:gd name="connsiteY3" fmla="*/ 594519 h 829400"/>
                <a:gd name="connsiteX4" fmla="*/ 4001631 w 4001631"/>
                <a:gd name="connsiteY4" fmla="*/ 669958 h 829400"/>
                <a:gd name="connsiteX0" fmla="*/ 0 w 1638105"/>
                <a:gd name="connsiteY0" fmla="*/ 733331 h 829400"/>
                <a:gd name="connsiteX1" fmla="*/ 724277 w 1638105"/>
                <a:gd name="connsiteY1" fmla="*/ 18107 h 829400"/>
                <a:gd name="connsiteX2" fmla="*/ 1439501 w 1638105"/>
                <a:gd name="connsiteY2" fmla="*/ 733331 h 829400"/>
                <a:gd name="connsiteX3" fmla="*/ 1638105 w 1638105"/>
                <a:gd name="connsiteY3" fmla="*/ 594519 h 829400"/>
                <a:gd name="connsiteX0" fmla="*/ 0 w 1638105"/>
                <a:gd name="connsiteY0" fmla="*/ 733331 h 733331"/>
                <a:gd name="connsiteX1" fmla="*/ 724277 w 1638105"/>
                <a:gd name="connsiteY1" fmla="*/ 18107 h 733331"/>
                <a:gd name="connsiteX2" fmla="*/ 1439501 w 1638105"/>
                <a:gd name="connsiteY2" fmla="*/ 733331 h 733331"/>
                <a:gd name="connsiteX3" fmla="*/ 1638105 w 1638105"/>
                <a:gd name="connsiteY3" fmla="*/ 594519 h 733331"/>
                <a:gd name="connsiteX0" fmla="*/ 0 w 1667061"/>
                <a:gd name="connsiteY0" fmla="*/ 733331 h 733331"/>
                <a:gd name="connsiteX1" fmla="*/ 724277 w 1667061"/>
                <a:gd name="connsiteY1" fmla="*/ 18107 h 733331"/>
                <a:gd name="connsiteX2" fmla="*/ 1439501 w 1667061"/>
                <a:gd name="connsiteY2" fmla="*/ 733331 h 733331"/>
                <a:gd name="connsiteX3" fmla="*/ 1667061 w 1667061"/>
                <a:gd name="connsiteY3" fmla="*/ 451604 h 733331"/>
                <a:gd name="connsiteX0" fmla="*/ 0 w 1667061"/>
                <a:gd name="connsiteY0" fmla="*/ 733331 h 733331"/>
                <a:gd name="connsiteX1" fmla="*/ 724277 w 1667061"/>
                <a:gd name="connsiteY1" fmla="*/ 18107 h 733331"/>
                <a:gd name="connsiteX2" fmla="*/ 1439501 w 1667061"/>
                <a:gd name="connsiteY2" fmla="*/ 733331 h 733331"/>
                <a:gd name="connsiteX3" fmla="*/ 1667061 w 1667061"/>
                <a:gd name="connsiteY3" fmla="*/ 451604 h 733331"/>
                <a:gd name="connsiteX0" fmla="*/ 0 w 1667061"/>
                <a:gd name="connsiteY0" fmla="*/ 733331 h 733331"/>
                <a:gd name="connsiteX1" fmla="*/ 724277 w 1667061"/>
                <a:gd name="connsiteY1" fmla="*/ 18107 h 733331"/>
                <a:gd name="connsiteX2" fmla="*/ 1439501 w 1667061"/>
                <a:gd name="connsiteY2" fmla="*/ 733331 h 733331"/>
                <a:gd name="connsiteX3" fmla="*/ 1667061 w 1667061"/>
                <a:gd name="connsiteY3" fmla="*/ 451604 h 733331"/>
                <a:gd name="connsiteX0" fmla="*/ 0 w 1667061"/>
                <a:gd name="connsiteY0" fmla="*/ 733331 h 733331"/>
                <a:gd name="connsiteX1" fmla="*/ 724277 w 1667061"/>
                <a:gd name="connsiteY1" fmla="*/ 18107 h 733331"/>
                <a:gd name="connsiteX2" fmla="*/ 1439501 w 1667061"/>
                <a:gd name="connsiteY2" fmla="*/ 733331 h 733331"/>
                <a:gd name="connsiteX3" fmla="*/ 1667061 w 1667061"/>
                <a:gd name="connsiteY3" fmla="*/ 451604 h 733331"/>
                <a:gd name="connsiteX0" fmla="*/ 0 w 1667061"/>
                <a:gd name="connsiteY0" fmla="*/ 733331 h 733331"/>
                <a:gd name="connsiteX1" fmla="*/ 724277 w 1667061"/>
                <a:gd name="connsiteY1" fmla="*/ 18107 h 733331"/>
                <a:gd name="connsiteX2" fmla="*/ 1439501 w 1667061"/>
                <a:gd name="connsiteY2" fmla="*/ 733331 h 733331"/>
                <a:gd name="connsiteX3" fmla="*/ 1667061 w 1667061"/>
                <a:gd name="connsiteY3" fmla="*/ 451604 h 733331"/>
                <a:gd name="connsiteX0" fmla="*/ 0 w 1667061"/>
                <a:gd name="connsiteY0" fmla="*/ 733331 h 733331"/>
                <a:gd name="connsiteX1" fmla="*/ 724277 w 1667061"/>
                <a:gd name="connsiteY1" fmla="*/ 18107 h 733331"/>
                <a:gd name="connsiteX2" fmla="*/ 1439501 w 1667061"/>
                <a:gd name="connsiteY2" fmla="*/ 733331 h 733331"/>
                <a:gd name="connsiteX3" fmla="*/ 1667061 w 1667061"/>
                <a:gd name="connsiteY3" fmla="*/ 451604 h 733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67061" h="733331">
                  <a:moveTo>
                    <a:pt x="0" y="733331"/>
                  </a:moveTo>
                  <a:cubicBezTo>
                    <a:pt x="242180" y="375719"/>
                    <a:pt x="448146" y="0"/>
                    <a:pt x="724277" y="18107"/>
                  </a:cubicBezTo>
                  <a:cubicBezTo>
                    <a:pt x="1000408" y="36214"/>
                    <a:pt x="1299625" y="705434"/>
                    <a:pt x="1439501" y="733331"/>
                  </a:cubicBezTo>
                  <a:cubicBezTo>
                    <a:pt x="1560177" y="676612"/>
                    <a:pt x="1605790" y="615101"/>
                    <a:pt x="1667061" y="451604"/>
                  </a:cubicBezTo>
                </a:path>
              </a:pathLst>
            </a:custGeom>
            <a:noFill/>
            <a:ln w="44450" cap="flat" cmpd="sng" algn="ctr">
              <a:solidFill>
                <a:schemeClr val="accent1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81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144016" y="2564904"/>
            <a:ext cx="1635220" cy="473344"/>
            <a:chOff x="600836" y="2235880"/>
            <a:chExt cx="1635220" cy="473344"/>
          </a:xfrm>
        </p:grpSpPr>
        <p:cxnSp>
          <p:nvCxnSpPr>
            <p:cNvPr id="132" name="Straight Arrow Connector 131"/>
            <p:cNvCxnSpPr/>
            <p:nvPr/>
          </p:nvCxnSpPr>
          <p:spPr bwMode="auto">
            <a:xfrm>
              <a:off x="1860468" y="2451904"/>
              <a:ext cx="375588" cy="25732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gradFill>
                <a:gsLst>
                  <a:gs pos="0">
                    <a:srgbClr val="C00000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oval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  <p:sp>
          <p:nvSpPr>
            <p:cNvPr id="133" name="TextBox 132"/>
            <p:cNvSpPr txBox="1"/>
            <p:nvPr/>
          </p:nvSpPr>
          <p:spPr>
            <a:xfrm>
              <a:off x="600836" y="2235880"/>
              <a:ext cx="13316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1800" b="1" i="0" dirty="0" err="1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latin typeface="+mn-lt"/>
                </a:rPr>
                <a:t>Etoposide</a:t>
              </a:r>
              <a:endParaRPr lang="en-GB" sz="1800" b="1" i="0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C000"/>
                </a:solidFill>
                <a:latin typeface="+mn-lt"/>
              </a:endParaRP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1763688" y="5877272"/>
            <a:ext cx="1728192" cy="400044"/>
            <a:chOff x="363848" y="2205168"/>
            <a:chExt cx="1728192" cy="400044"/>
          </a:xfrm>
        </p:grpSpPr>
        <p:cxnSp>
          <p:nvCxnSpPr>
            <p:cNvPr id="135" name="Straight Arrow Connector 134"/>
            <p:cNvCxnSpPr/>
            <p:nvPr/>
          </p:nvCxnSpPr>
          <p:spPr bwMode="auto">
            <a:xfrm flipV="1">
              <a:off x="1860468" y="2205168"/>
              <a:ext cx="231572" cy="246736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gradFill>
                <a:gsLst>
                  <a:gs pos="0">
                    <a:srgbClr val="C00000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oval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  <p:sp>
          <p:nvSpPr>
            <p:cNvPr id="136" name="TextBox 135"/>
            <p:cNvSpPr txBox="1"/>
            <p:nvPr/>
          </p:nvSpPr>
          <p:spPr>
            <a:xfrm>
              <a:off x="363848" y="2235880"/>
              <a:ext cx="156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1800" b="1" i="0" dirty="0" err="1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latin typeface="+mn-lt"/>
                </a:rPr>
                <a:t>Gemcitabine</a:t>
              </a:r>
              <a:endParaRPr lang="en-GB" sz="1800" b="1" i="0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C000"/>
                </a:solidFill>
                <a:latin typeface="+mn-lt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066338" y="1374387"/>
            <a:ext cx="935594" cy="789617"/>
            <a:chOff x="3430229" y="660224"/>
            <a:chExt cx="935594" cy="789617"/>
          </a:xfrm>
        </p:grpSpPr>
        <p:grpSp>
          <p:nvGrpSpPr>
            <p:cNvPr id="10" name="Group 9"/>
            <p:cNvGrpSpPr/>
            <p:nvPr/>
          </p:nvGrpSpPr>
          <p:grpSpPr>
            <a:xfrm>
              <a:off x="3430229" y="980728"/>
              <a:ext cx="491937" cy="469113"/>
              <a:chOff x="1755452" y="980728"/>
              <a:chExt cx="491937" cy="469113"/>
            </a:xfrm>
          </p:grpSpPr>
          <p:sp>
            <p:nvSpPr>
              <p:cNvPr id="97" name="Freeform 96"/>
              <p:cNvSpPr>
                <a:spLocks noChangeAspect="1"/>
              </p:cNvSpPr>
              <p:nvPr/>
            </p:nvSpPr>
            <p:spPr bwMode="auto">
              <a:xfrm rot="13818951">
                <a:off x="1786821" y="1191415"/>
                <a:ext cx="115502" cy="178240"/>
              </a:xfrm>
              <a:custGeom>
                <a:avLst/>
                <a:gdLst>
                  <a:gd name="connsiteX0" fmla="*/ 0 w 733331"/>
                  <a:gd name="connsiteY0" fmla="*/ 407406 h 1131683"/>
                  <a:gd name="connsiteX1" fmla="*/ 371192 w 733331"/>
                  <a:gd name="connsiteY1" fmla="*/ 0 h 1131683"/>
                  <a:gd name="connsiteX2" fmla="*/ 733331 w 733331"/>
                  <a:gd name="connsiteY2" fmla="*/ 416459 h 1131683"/>
                  <a:gd name="connsiteX3" fmla="*/ 724278 w 733331"/>
                  <a:gd name="connsiteY3" fmla="*/ 1131683 h 1131683"/>
                  <a:gd name="connsiteX4" fmla="*/ 9054 w 733331"/>
                  <a:gd name="connsiteY4" fmla="*/ 1131683 h 1131683"/>
                  <a:gd name="connsiteX5" fmla="*/ 0 w 733331"/>
                  <a:gd name="connsiteY5" fmla="*/ 407406 h 1131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131683">
                    <a:moveTo>
                      <a:pt x="0" y="407406"/>
                    </a:moveTo>
                    <a:lnTo>
                      <a:pt x="371192" y="0"/>
                    </a:lnTo>
                    <a:lnTo>
                      <a:pt x="733331" y="416459"/>
                    </a:lnTo>
                    <a:lnTo>
                      <a:pt x="724278" y="1131683"/>
                    </a:lnTo>
                    <a:lnTo>
                      <a:pt x="9054" y="1131683"/>
                    </a:lnTo>
                    <a:lnTo>
                      <a:pt x="0" y="407406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1587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25400" h="254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8" name="Freeform 97"/>
              <p:cNvSpPr>
                <a:spLocks noChangeAspect="1"/>
              </p:cNvSpPr>
              <p:nvPr/>
            </p:nvSpPr>
            <p:spPr bwMode="auto">
              <a:xfrm rot="13636542">
                <a:off x="1881236" y="1302970"/>
                <a:ext cx="115502" cy="178240"/>
              </a:xfrm>
              <a:custGeom>
                <a:avLst/>
                <a:gdLst>
                  <a:gd name="connsiteX0" fmla="*/ 0 w 733331"/>
                  <a:gd name="connsiteY0" fmla="*/ 407406 h 1131683"/>
                  <a:gd name="connsiteX1" fmla="*/ 371192 w 733331"/>
                  <a:gd name="connsiteY1" fmla="*/ 0 h 1131683"/>
                  <a:gd name="connsiteX2" fmla="*/ 733331 w 733331"/>
                  <a:gd name="connsiteY2" fmla="*/ 416459 h 1131683"/>
                  <a:gd name="connsiteX3" fmla="*/ 724278 w 733331"/>
                  <a:gd name="connsiteY3" fmla="*/ 1131683 h 1131683"/>
                  <a:gd name="connsiteX4" fmla="*/ 9054 w 733331"/>
                  <a:gd name="connsiteY4" fmla="*/ 1131683 h 1131683"/>
                  <a:gd name="connsiteX5" fmla="*/ 0 w 733331"/>
                  <a:gd name="connsiteY5" fmla="*/ 407406 h 1131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131683">
                    <a:moveTo>
                      <a:pt x="0" y="407406"/>
                    </a:moveTo>
                    <a:lnTo>
                      <a:pt x="371192" y="0"/>
                    </a:lnTo>
                    <a:lnTo>
                      <a:pt x="733331" y="416459"/>
                    </a:lnTo>
                    <a:lnTo>
                      <a:pt x="724278" y="1131683"/>
                    </a:lnTo>
                    <a:lnTo>
                      <a:pt x="9054" y="1131683"/>
                    </a:lnTo>
                    <a:lnTo>
                      <a:pt x="0" y="407406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1587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25400" h="254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0" name="Oval 99"/>
              <p:cNvSpPr>
                <a:spLocks noChangeAspect="1"/>
              </p:cNvSpPr>
              <p:nvPr/>
            </p:nvSpPr>
            <p:spPr bwMode="auto">
              <a:xfrm>
                <a:off x="2097275" y="1167282"/>
                <a:ext cx="150114" cy="16653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8100" h="38100"/>
              </a:sp3d>
            </p:spPr>
            <p:txBody>
              <a:bodyPr vert="horz" wrap="none" lIns="18000" tIns="0" rIns="10800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400" i="0" u="none" strike="noStrike" normalizeH="0" baseline="0" dirty="0" smtClean="0">
                  <a:ln w="9525" cmpd="sng">
                    <a:solidFill>
                      <a:srgbClr val="FFFF00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01" name="Oval 100"/>
              <p:cNvSpPr>
                <a:spLocks noChangeAspect="1"/>
              </p:cNvSpPr>
              <p:nvPr/>
            </p:nvSpPr>
            <p:spPr bwMode="auto">
              <a:xfrm>
                <a:off x="1980755" y="980728"/>
                <a:ext cx="150114" cy="16653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8100" h="38100"/>
              </a:sp3d>
            </p:spPr>
            <p:txBody>
              <a:bodyPr vert="horz" wrap="none" lIns="18000" tIns="0" rIns="10800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400" i="0" u="none" strike="noStrike" normalizeH="0" baseline="0" dirty="0" smtClean="0">
                  <a:ln w="9525" cmpd="sng">
                    <a:solidFill>
                      <a:srgbClr val="FFFF00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02" name="Oval 101"/>
              <p:cNvSpPr/>
              <p:nvPr/>
            </p:nvSpPr>
            <p:spPr bwMode="auto">
              <a:xfrm>
                <a:off x="1876102" y="1063995"/>
                <a:ext cx="288685" cy="32025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8100" h="38100"/>
              </a:sp3d>
            </p:spPr>
            <p:txBody>
              <a:bodyPr vert="horz" wrap="none" lIns="18000" tIns="0" rIns="10800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400" i="0" u="none" strike="noStrike" normalizeH="0" baseline="0" dirty="0" smtClean="0">
                  <a:ln w="9525" cmpd="sng">
                    <a:solidFill>
                      <a:srgbClr val="FFFF00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  <p:sp>
          <p:nvSpPr>
            <p:cNvPr id="137" name="TextBox 136"/>
            <p:cNvSpPr txBox="1"/>
            <p:nvPr/>
          </p:nvSpPr>
          <p:spPr>
            <a:xfrm>
              <a:off x="3461440" y="660224"/>
              <a:ext cx="90438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b="1" i="0" dirty="0" smtClean="0">
                  <a:ln w="12700">
                    <a:solidFill>
                      <a:srgbClr val="00B050"/>
                    </a:solidFill>
                    <a:prstDash val="solid"/>
                  </a:ln>
                  <a:solidFill>
                    <a:srgbClr val="92D050"/>
                  </a:solidFill>
                  <a:latin typeface="+mn-lt"/>
                </a:rPr>
                <a:t>Adduct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1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6C7070"/>
      </a:dk1>
      <a:lt1>
        <a:srgbClr val="FFFFFF"/>
      </a:lt1>
      <a:dk2>
        <a:srgbClr val="003D81"/>
      </a:dk2>
      <a:lt2>
        <a:srgbClr val="009067"/>
      </a:lt2>
      <a:accent1>
        <a:srgbClr val="C51638"/>
      </a:accent1>
      <a:accent2>
        <a:srgbClr val="47226C"/>
      </a:accent2>
      <a:accent3>
        <a:srgbClr val="FFFFFF"/>
      </a:accent3>
      <a:accent4>
        <a:srgbClr val="5B5F5F"/>
      </a:accent4>
      <a:accent5>
        <a:srgbClr val="DFABAE"/>
      </a:accent5>
      <a:accent6>
        <a:srgbClr val="3F1E61"/>
      </a:accent6>
      <a:hlink>
        <a:srgbClr val="003966"/>
      </a:hlink>
      <a:folHlink>
        <a:srgbClr val="E68E26"/>
      </a:folHlink>
    </a:clrScheme>
    <a:fontScheme name="Standarddesign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1" u="none" strike="noStrike" cap="none" normalizeH="0" baseline="0" smtClean="0">
            <a:ln>
              <a:noFill/>
            </a:ln>
            <a:solidFill>
              <a:srgbClr val="6E6E6F"/>
            </a:solidFill>
            <a:effectLst/>
            <a:latin typeface="Verdan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1" u="none" strike="noStrike" cap="none" normalizeH="0" baseline="0" smtClean="0">
            <a:ln>
              <a:noFill/>
            </a:ln>
            <a:solidFill>
              <a:srgbClr val="6E6E6F"/>
            </a:solidFill>
            <a:effectLst/>
            <a:latin typeface="Verdan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6C7070"/>
        </a:dk1>
        <a:lt1>
          <a:srgbClr val="FFFFFF"/>
        </a:lt1>
        <a:dk2>
          <a:srgbClr val="003D81"/>
        </a:dk2>
        <a:lt2>
          <a:srgbClr val="009067"/>
        </a:lt2>
        <a:accent1>
          <a:srgbClr val="C51638"/>
        </a:accent1>
        <a:accent2>
          <a:srgbClr val="47226C"/>
        </a:accent2>
        <a:accent3>
          <a:srgbClr val="FFFFFF"/>
        </a:accent3>
        <a:accent4>
          <a:srgbClr val="5B5F5F"/>
        </a:accent4>
        <a:accent5>
          <a:srgbClr val="DFABAE"/>
        </a:accent5>
        <a:accent6>
          <a:srgbClr val="3F1E61"/>
        </a:accent6>
        <a:hlink>
          <a:srgbClr val="003966"/>
        </a:hlink>
        <a:folHlink>
          <a:srgbClr val="E68E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139456</TotalTime>
  <Words>2758</Words>
  <Application>Microsoft Office PowerPoint</Application>
  <PresentationFormat>On-screen Show (4:3)</PresentationFormat>
  <Paragraphs>921</Paragraphs>
  <Slides>22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Standarddesign</vt:lpstr>
      <vt:lpstr>Regulatory systems: P &amp; T Cytotoxic drugs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Publications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Imperial College London</dc:title>
  <dc:creator>Sohag</dc:creator>
  <cp:lastModifiedBy>Saleh, Sohag N</cp:lastModifiedBy>
  <cp:revision>707</cp:revision>
  <dcterms:modified xsi:type="dcterms:W3CDTF">2013-05-08T13:33:16Z</dcterms:modified>
</cp:coreProperties>
</file>